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3.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4.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5.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notesSlides/notesSlide6.xml" ContentType="application/vnd.openxmlformats-officedocument.presentationml.notesSlide+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notesSlides/notesSlide7.xml" ContentType="application/vnd.openxmlformats-officedocument.presentationml.notesSlide+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notesSlides/notesSlide8.xml" ContentType="application/vnd.openxmlformats-officedocument.presentationml.notesSlide+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notesSlides/notesSlide9.xml" ContentType="application/vnd.openxmlformats-officedocument.presentationml.notesSlide+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notesSlides/notesSlide10.xml" ContentType="application/vnd.openxmlformats-officedocument.presentationml.notesSlide+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notesSlides/notesSlide11.xml" ContentType="application/vnd.openxmlformats-officedocument.presentationml.notesSlide+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notesSlides/notesSlide12.xml" ContentType="application/vnd.openxmlformats-officedocument.presentationml.notesSlide+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notesSlides/notesSlide13.xml" ContentType="application/vnd.openxmlformats-officedocument.presentationml.notesSlide+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notesSlides/notesSlide14.xml" ContentType="application/vnd.openxmlformats-officedocument.presentationml.notesSlide+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notesSlides/notesSlide15.xml" ContentType="application/vnd.openxmlformats-officedocument.presentationml.notesSlide+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notesSlides/notesSlide16.xml" ContentType="application/vnd.openxmlformats-officedocument.presentationml.notesSlide+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1372" r:id="rId2"/>
    <p:sldId id="256" r:id="rId3"/>
    <p:sldId id="1437" r:id="rId4"/>
    <p:sldId id="1262" r:id="rId5"/>
    <p:sldId id="1263" r:id="rId6"/>
    <p:sldId id="1264" r:id="rId7"/>
    <p:sldId id="1265" r:id="rId8"/>
    <p:sldId id="1266" r:id="rId9"/>
    <p:sldId id="1267" r:id="rId10"/>
    <p:sldId id="1268" r:id="rId11"/>
    <p:sldId id="1269" r:id="rId12"/>
    <p:sldId id="1270" r:id="rId13"/>
    <p:sldId id="1271" r:id="rId14"/>
    <p:sldId id="1272" r:id="rId15"/>
    <p:sldId id="1273" r:id="rId16"/>
    <p:sldId id="1274" r:id="rId17"/>
    <p:sldId id="1275" r:id="rId18"/>
    <p:sldId id="1276" r:id="rId19"/>
    <p:sldId id="1277" r:id="rId20"/>
    <p:sldId id="1278" r:id="rId21"/>
    <p:sldId id="1279" r:id="rId22"/>
    <p:sldId id="1280" r:id="rId23"/>
    <p:sldId id="1281" r:id="rId24"/>
    <p:sldId id="1282" r:id="rId25"/>
    <p:sldId id="1283" r:id="rId26"/>
    <p:sldId id="1284" r:id="rId27"/>
    <p:sldId id="1285" r:id="rId28"/>
    <p:sldId id="1286" r:id="rId29"/>
    <p:sldId id="1287" r:id="rId30"/>
    <p:sldId id="1288" r:id="rId31"/>
    <p:sldId id="1289" r:id="rId32"/>
    <p:sldId id="1290" r:id="rId33"/>
    <p:sldId id="1398" r:id="rId34"/>
    <p:sldId id="1399" r:id="rId35"/>
    <p:sldId id="1400" r:id="rId36"/>
    <p:sldId id="1401" r:id="rId37"/>
    <p:sldId id="1402" r:id="rId38"/>
    <p:sldId id="1405" r:id="rId39"/>
    <p:sldId id="1406" r:id="rId40"/>
    <p:sldId id="1407" r:id="rId41"/>
    <p:sldId id="1408" r:id="rId42"/>
    <p:sldId id="1409" r:id="rId43"/>
    <p:sldId id="1410" r:id="rId4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2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123"/>
    </inkml:context>
    <inkml:brush xml:id="br0">
      <inkml:brushProperty name="width" value="0.025" units="cm"/>
      <inkml:brushProperty name="height" value="0.025" units="cm"/>
    </inkml:brush>
  </inkml:definitions>
  <inkml:trace contextRef="#ctx0" brushRef="#br0">1 0 24055,'0'0'32,"12"82"-705,14-10 385,4 17-289,6 9-672,0 0 384,4-2-352,-1-7 128,1-12 609,0-13 384,-4-8 96,-3-10-32,-7-9-993,-8-7-1121,-10-7-833,-8-5-1089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6.850"/>
    </inkml:context>
    <inkml:brush xml:id="br0">
      <inkml:brushProperty name="width" value="0.025" units="cm"/>
      <inkml:brushProperty name="height" value="0.025" units="cm"/>
    </inkml:brush>
  </inkml:definitions>
  <inkml:trace contextRef="#ctx0" brushRef="#br0">21 41 14510,'0'0'7575,"0"11"-6764,-10 161 2137,0 55-664,10-220-2246,1-1 1,0 1-1,0 0 0,0 0 1,1 0-1,0-1 1,1 1-1,0-1 0,0 1 1,4 6-1,-6-11-34,1 0 1,-1 0-1,0-1 1,1 1-1,-1 0 1,1-1-1,0 1 0,0-1 1,-1 1-1,1-1 1,0 0-1,0 0 1,0 0-1,1 0 1,-1 0-1,0 0 0,0-1 1,0 1-1,0-1 1,1 1-1,-1-1 1,0 0-1,1 0 1,-1 0-1,0 0 0,0 0 1,1-1-1,-1 1 1,0-1-1,0 1 1,0-1-1,1 0 0,-1 0 1,0 0-1,3-2 1,0 0-25,0-1-1,0 0 1,-1 0 0,1-1 0,-1 1 0,0-1-1,0 0 1,-1 0 0,1-1 0,-1 1 0,0-1 0,0 1-1,-1-1 1,3-11 0,3-8-313,-2 0-1,4-30 1,9-212-5552,-17 176 5994,-15 330 3201,12-203-2911,3 65 520,-1-94-886,0 0 1,0 0-1,1 0 1,0 0-1,0-1 0,0 1 1,1 0-1,0-1 1,1 0-1,-1 1 0,6 6 1,-8-12-17,1 1 0,-1-1 0,0 0-1,0 0 1,1 1 0,-1-1 0,0 0 0,1 0 0,-1-1 0,1 1 0,-1 0 0,1 0-1,0-1 1,-1 1 0,1-1 0,0 1 0,-1-1 0,1 0 0,0 0 0,0 1 0,-1-1-1,1 0 1,0-1 0,0 1 0,-1 0 0,1 0 0,0-1 0,-1 1 0,1-1 0,0 0-1,-1 1 1,1-1 0,-1 0 0,1 0 0,-1 0 0,1 0 0,-1 0 0,0 0 0,1-1-1,-1 1 1,0 0 0,0-1 0,0 1 0,1-2 0,4-5 18,1 0 1,-2-1 0,1 0-1,-1 0 1,-1 0-1,5-11 1,-2-6-39,-1-1 1,-1 1-1,-1-1 0,-1 0 1,-1 0-1,-2 0 0,0 0 0,-2 0 1,-8-39-1,10 63-10,-1 1-1,1 0 1,-1-1 0,1 1-1,-1 0 1,0 0 0,0-1-1,0 1 1,0 0 0,-1 0-1,1 0 1,0 0 0,-1 0-1,0 1 1,1-1 0,-3-2-1,4 4 9,-1 0-1,1 0 0,-1 0 0,1 0 0,0 0 0,-1 0 0,1 0 0,0 0 0,-1 0 0,1 0 0,-1 0 0,1 0 0,0 0 0,-1 0 0,1 0 0,-1 1 1,1-1-1,0 0 0,-1 0 0,1 0 0,0 1 0,-1-1 0,1 0 0,0 0 0,0 1 0,-1-1 0,1 0 0,0 0 0,0 1 0,-1 0 0,-8 23-95,4 6 94,1 0 0,1 1 1,1-1-1,2 1 0,1 0 1,2-1-1,0 1 0,2-1 1,2 0-1,1-1 0,22 56 1,-28-96 39,-1-1 0,0 0 1,-2-23-1,-4 10-41,-1-1 1,-14-32-1,12 37 2,1 1 0,1-1 0,1 0 0,-3-32 0,8 52-7,0 1 0,0-1 0,0 0 1,0 1-1,0-1 0,0 0 0,1 1 1,-1-1-1,0 0 0,0 1 0,1-1 1,-1 0-1,0 1 0,1-1 0,-1 1 0,1-1 1,-1 0-1,1 1 0,-1-1 0,1 1 1,-1 0-1,1-1 0,-1 1 0,1-1 1,0 1-1,-1 0 0,2-1 0,26-4-879,29 10-1414,-33 0-304,0 0-5910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01.089"/>
    </inkml:context>
    <inkml:brush xml:id="br0">
      <inkml:brushProperty name="width" value="0.025" units="cm"/>
      <inkml:brushProperty name="height" value="0.025" units="cm"/>
    </inkml:brush>
  </inkml:definitions>
  <inkml:trace contextRef="#ctx0" brushRef="#br0">1 0 18161,'0'0'13069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4.380"/>
    </inkml:context>
    <inkml:brush xml:id="br0">
      <inkml:brushProperty name="width" value="0.025" units="cm"/>
      <inkml:brushProperty name="height" value="0.025" units="cm"/>
    </inkml:brush>
  </inkml:definitions>
  <inkml:trace contextRef="#ctx0" brushRef="#br0">196 26 3331,'0'0'11659,"9"-3"-9289,28-11-256,-37 14-2060,1 0 1,-1 0-1,1 0 0,-1 1 0,1-1 0,-1 0 0,1 0 0,-1 0 0,1 0 0,-1 1 0,0-1 0,1 0 0,-1 0 0,1 1 1,-1-1-1,0 0 0,1 1 0,-1-1 0,1 0 0,-1 1 0,0-1 0,0 1 0,1-1 0,-1 1 0,0-1 0,0 0 0,0 1 0,1-1 1,-1 1-1,0-1 0,0 1 0,0-1 0,0 1 0,0-1 0,0 1 0,0-1 0,0 1 0,0-1 0,0 1 0,0-1 0,0 1 0,0-1 1,-1 1-1,1-1 0,0 1 0,0-1 0,-1 1 0,-4 25 735,-7 0-534,-1 0 0,-1-1 0,-1 0 0,-34 41-1,20-27 52,13-16-127,-8 10 164,-50 56 0,76-103-455,77-124-3925,-29 56 1497,-29 44 1872,-12 19 736,1 1-1,0 1 1,1 0 0,1 0 0,23-24-1,-35 41-32,1 0 0,-1-1-1,0 1 1,0 0 0,0 0-1,1-1 1,-1 1-1,0 0 1,1 0 0,-1-1-1,0 1 1,1 0 0,-1 0-1,0 0 1,1 0 0,-1 0-1,0-1 1,1 1-1,-1 0 1,0 0 0,1 0-1,-1 0 1,0 0 0,1 0-1,-1 0 1,1 0 0,-1 0-1,0 0 1,1 1-1,-1-1 1,0 0 0,1 0-1,-1 0 1,0 0 0,1 1-1,4 14 609,-6 28-50,1-37-417,-5 37 874,-13 56 1,10-64-168,1 1 1,-2 66-1,9-98-841,-1-2-34,1 0 0,-1 0-1,1 0 1,0 0 0,0 0 0,0 0 0,0 0 0,0 0 0,1 0 0,-1 0 0,1 0 0,-1 0 0,1-1 0,-1 1 0,1 0-1,0 0 1,0-1 0,2 3 0,-2-7 10,0 0 0,0-1 0,0 1 0,-1 0 1,1-1-1,-1 1 0,0-1 0,0 1 0,0-1 0,-1-6 0,1 4-14,0-8-10,0-1 0,-1 1 0,-1 0 0,0 0 0,-1 0 0,-1 0 1,0 0-1,-10-22 0,10 35-19,3 13-28,1-10 48,0 1 0,1-1 0,-1 0 0,0 1 0,1-1 0,0 0-1,-1 0 1,1 0 0,0 1 0,0-1 0,2 3 0,0-2 8,1 0-1,-1 0 1,1 0 0,0 0-1,0-1 1,0 0 0,0 1-1,0-2 1,0 1 0,1 0-1,-1-1 1,0 0 0,1 0-1,-1 0 1,1 0 0,0-1-1,-1 0 1,1 0 0,-1 0-1,1 0 1,-1-1 0,1 0-1,-1 0 1,7-2 0,-1 0 5,-1 0 1,0-1-1,0 0 1,0-1-1,0 0 1,-1 0-1,0-1 1,0 0-1,0 0 1,8-9-1,35-64 56,-51 111-240,-13 108 1174,13-139-966,0-1-1,0 1 0,0 0 1,-1-1-1,2 1 0,-1 0 1,0-1-1,0 1 0,0 0 1,0-1-1,0 1 0,0-1 1,1 1-1,-1 0 0,0-1 0,0 1 1,1-1-1,-1 1 0,0-1 1,1 1-1,-1-1 0,1 1 1,-1-1-1,1 1 0,-1-1 1,1 1-1,-1-1 0,1 0 1,-1 1-1,1-1 0,-1 0 1,1 0-1,1 1 0,22-8 403,19-25-198,-21 7-229,-1 0 0,-2-1-1,31-55 1,-50 82-9,0-1 0,0 0 0,0 0 1,0 0-1,0 0 0,0 0 0,0 0 0,0 0 0,0 0 1,0 1-1,0-1 0,0 0 0,0 0 0,1 0 0,-1 0 1,0 0-1,0 0 0,0 0 0,0 0 0,0 0 0,0 1 1,0-1-1,0 0 0,0 0 0,0 0 0,1 0 0,-1 0 0,0 0 1,0 0-1,0 0 0,0 0 0,0 0 0,0 0 0,0 0 1,1 0-1,-1 0 0,0 0 0,0 0 0,0 0 0,0 0 1,0 0-1,0 0 0,0 0 0,1 0 0,-1 0 0,0 0 1,0 0-1,-1 23-150,-6 28-57,5-44 74,1 0 0,0 0-1,0 0 1,1-1-1,0 1 1,0 8-1,0-15 4,0 1-1,1 0 1,-1-1-1,0 1 1,0-1-1,0 1 1,0 0-1,1-1 1,-1 1 0,0 0-1,1-1 1,-1 1-1,0-1 1,1 1-1,-1-1 1,1 1-1,-1-1 1,1 1-1,-1-1 1,1 1-1,-1-1 1,1 0-1,0 1 1,-1-1-1,1 0 1,0 1-1,1-1-242,0 0 0,0-1 0,-1 1 0,1 0 0,0-1 0,-1 1-1,1-1 1,0 0 0,-1 1 0,1-1 0,-1 0 0,1 0 0,-1 0-1,1 0 1,1-2 0,18-16-6095,2-6-2712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4.739"/>
    </inkml:context>
    <inkml:brush xml:id="br0">
      <inkml:brushProperty name="width" value="0.025" units="cm"/>
      <inkml:brushProperty name="height" value="0.025" units="cm"/>
    </inkml:brush>
  </inkml:definitions>
  <inkml:trace contextRef="#ctx0" brushRef="#br0">104 1 10346,'0'0'11248,"-9"7"-10325,3-3-847,-46 39 1862,49-40-1808,-1 0 0,1 1 1,0-1-1,0 1 0,0 0 0,0-1 0,1 1 0,0 1 0,-1-1 0,1 0 0,1 0 0,-3 9 0,4-12-142,1 0-1,-1-1 1,1 1-1,0-1 0,-1 1 1,1 0-1,0-1 1,-1 1-1,1-1 1,0 0-1,0 1 1,-1-1-1,1 0 1,0 1-1,0-1 1,0 0-1,-1 0 0,1 0 1,0 0-1,0 1 1,0-1-1,0 0 1,1-1-1,31 4-626,-24-3 303,34 2-901,-30-2 959,1 1 0,-1 0 0,0 1 1,0 0-1,19 6 0,-31-8 317,0 1-1,0-1 1,0 1-1,0-1 1,0 1-1,0 0 1,-1 0-1,1-1 1,0 1-1,0 0 1,0 0-1,-1 0 0,1 0 1,0 0-1,-1 0 1,1 0-1,-1 0 1,1 0-1,-1 0 1,0 0-1,1 0 1,-1 0-1,0 0 1,0 0-1,0 0 1,0 0-1,0 1 1,0-1-1,0 0 1,0 0-1,0 0 1,-1 0-1,1 0 1,0 0-1,-1 0 1,1 0-1,0 0 1,-1 0-1,0 0 1,0 2-1,-27 37 1972,21-33-1792,0 0 1,0-1-1,0 1 1,-1-1-1,1 0 1,-2-1-1,1 0 1,0 0-1,-1-1 1,0 0 0,0-1-1,0 0 1,-1 0-1,1-1 1,-17 2-1,25-4-321,1 0-1,-1 0 1,1 0-1,-1 0 1,0 0 0,1-1-1,-1 1 1,1 0-1,-1 0 1,1-1-1,-1 1 1,1 0 0,-1-1-1,1 1 1,-1-1-1,1 1 1,0 0-1,-1-1 1,1 1-1,0-1 1,-1 1 0,1-1-1,0 1 1,-1-1-1,1 0 1,0 1-1,0-1 1,0 1 0,0-1-1,0 1 1,-1-1-1,1 0 1,0 1-1,0-1 1,0 1 0,1-1-1,-1 0 1,0 1-1,0-1 1,0 1-1,0-1 1,0 1-1,1-1 1,-1 0 0,1 0-1,11-27-6359,3 10 345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5.083"/>
    </inkml:context>
    <inkml:brush xml:id="br0">
      <inkml:brushProperty name="width" value="0.025" units="cm"/>
      <inkml:brushProperty name="height" value="0.025" units="cm"/>
    </inkml:brush>
  </inkml:definitions>
  <inkml:trace contextRef="#ctx0" brushRef="#br0">54 3 10826,'0'0'12225,"8"0"-10762,-6-1-1409,-1 1 0,1-1 0,0 1 0,-1 0 0,1 0 0,0 0 0,0 0-1,-1 0 1,1 0 0,0 0 0,0 0 0,-1 1 0,1-1 0,0 1 0,-1-1 0,1 1 0,0 0 0,-1-1 0,1 1 0,-1 0 0,1 0 0,-1 0 0,0 0 0,1 1 0,-1-1 0,0 0 0,0 0-1,0 1 1,0-1 0,0 1 0,0-1 0,0 1 0,0-1 0,-1 1 0,1 0 0,0-1 0,-1 1 0,1 0 0,-1-1 0,0 1 0,0 0 0,0 0 0,0-1 0,0 1 0,0 0 0,0 2 0,-1 4 140,-1 0-1,1 0 1,-1 0 0,0 0 0,-1 0 0,0 0 0,0-1 0,-1 1 0,0-1 0,0 0 0,-1 0-1,0-1 1,0 1 0,-10 9 0,7-7-76,1-1-1,0 1 1,0 1-1,1 0 1,1 0 0,-9 19-1,14-29-115,0 1 0,-1-1 0,1 1 0,0-1 0,0 1 0,0-1 0,0 1 0,0-1 0,0 1-1,0 0 1,0-1 0,0 1 0,0-1 0,0 1 0,0-1 0,1 1 0,-1-1 0,0 1 0,0-1 0,1 1 0,-1-1 0,0 0 0,0 1 0,1-1-1,-1 1 1,0-1 0,1 0 0,-1 1 0,1-1 0,-1 0 0,0 1 0,1-1 0,-1 0 0,1 0 0,-1 1 0,1-1 0,-1 0 0,2 0 0,29 3 50,32-13 7,-47 6-208,23-7-313,42-17 0,-71 23-972,1 0 0,-1 0 0,1-2 0,16-12 0,-26 19 1055,-1-1 0,1 0-1,0 1 1,0-1-1,-1 0 1,1 1-1,0-1 1,-1 0-1,1 0 1,0 0-1,-1 0 1,0 1-1,1-1 1,-1 0-1,1 0 1,-1 0-1,0 0 1,0 0-1,1 0 1,-1 0-1,0 0 1,0-2-1,0-7-5673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5.455"/>
    </inkml:context>
    <inkml:brush xml:id="br0">
      <inkml:brushProperty name="width" value="0.025" units="cm"/>
      <inkml:brushProperty name="height" value="0.025" units="cm"/>
    </inkml:brush>
  </inkml:definitions>
  <inkml:trace contextRef="#ctx0" brushRef="#br0">0 94 3427,'0'0'16208,"81"-22"-15568,-42 9-384,4-2-192,2 3-31,-2 3-226,-6 1-1728,-3 0-3140,-7 2-5605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5.800"/>
    </inkml:context>
    <inkml:brush xml:id="br0">
      <inkml:brushProperty name="width" value="0.025" units="cm"/>
      <inkml:brushProperty name="height" value="0.025" units="cm"/>
    </inkml:brush>
  </inkml:definitions>
  <inkml:trace contextRef="#ctx0" brushRef="#br0">153 37 12172,'0'0'4991,"-8"0"-3427,1 1-1195,0 0 0,0 1 0,0-1 0,0 1 0,0 1 0,1-1-1,-1 1 1,1 0 0,0 1 0,0-1 0,0 1 0,0 1 0,1-1 0,-1 1 0,1 0 0,1 0 0,-1 0-1,-7 11 1,-7 25 1533,19-40-1878,-1 0-1,1-1 1,-1 1 0,1 0-1,0 0 1,-1 0-1,1 0 1,0 0 0,0 0-1,0 0 1,0 0-1,0 0 1,0 0 0,0 0-1,0 0 1,0 0-1,0 0 1,0 0 0,1 0-1,-1 0 1,0 0 0,1-1-1,-1 1 1,1 0-1,-1 0 1,1 0 0,-1 0-1,1-1 1,-1 1-1,1 0 1,0 0 0,-1-1-1,1 1 1,0-1-1,0 1 1,0 0 0,0-1-1,-1 0 1,1 1 0,0-1-1,2 1 1,4 0-19,0-1 0,0 0 1,-1-1-1,1 1 0,0-1 1,0-1-1,0 1 0,0-1 1,-1 0-1,1-1 0,-1 1 1,0-1-1,0-1 0,0 1 1,0-1-1,0 0 0,-1 0 1,1-1-1,8-9 0,-3 2-94,0-1-1,-1-1 1,0 1 0,-1-2-1,-1 1 1,0-1 0,7-21-1,-31 74-261,-21 51 745,34-79-233,0 0 0,0 1 0,1-1-1,0 1 1,1 0 0,0 0 0,1 11-1,0-21-153,0 0-1,0 0 1,1 0-1,-1-1 0,0 1 1,0 0-1,0 0 1,1 0-1,-1 0 0,0-1 1,1 1-1,-1 0 1,1 0-1,-1-1 1,1 1-1,0 0 0,-1-1 1,1 1-1,-1-1 1,1 1-1,0 0 0,0-1 1,-1 0-1,1 1 1,0-1-1,0 1 0,1-1 1,28-1 8,-22-1-300,-1-1 0,1 0 0,-1 0 0,0 0 0,11-8-1,-8 3-1445,0-1 0,-1 0 0,16-19-1,3-14-7785,-12 11-370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6.146"/>
    </inkml:context>
    <inkml:brush xml:id="br0">
      <inkml:brushProperty name="width" value="0.025" units="cm"/>
      <inkml:brushProperty name="height" value="0.025" units="cm"/>
    </inkml:brush>
  </inkml:definitions>
  <inkml:trace contextRef="#ctx0" brushRef="#br0">101 0 14990,'0'0'6673,"-8"8"-4911,-2 5-1256,0 1 1,1-1 0,0 1-1,1 1 1,1 0 0,0 0-1,1 0 1,1 1 0,0 0-1,-4 27 1,7-30-213,0-7-166,1 1 0,0 0 0,0 0 0,0 0 0,1 0 0,0 0 1,1 0-1,-1 0 0,1 0 0,4 13 0,-4-19-121,0 0 0,0 0 1,0 0-1,1 0 0,-1 0 0,0 0 1,1 0-1,-1-1 0,0 1 0,1 0 0,-1-1 1,1 1-1,-1-1 0,1 0 0,-1 1 1,1-1-1,0 0 0,-1 0 0,1 0 0,-1 0 1,1 0-1,-1 0 0,1-1 0,-1 1 1,1 0-1,-1-1 0,1 0 0,-1 1 0,1-1 1,-1 1-1,0-1 0,3-2 0,41-29-357,-30 18 16,0-1-59,1 0-1,0 1 1,1 1 0,25-14-1,-42 26 391,1 1 0,-1 0 0,1-1 1,-1 1-1,1 0 0,-1-1 0,1 1 0,-1 0 0,1 0 0,-1 0 0,1 0 1,0-1-1,-1 1 0,1 0 0,-1 0 0,1 0 0,-1 0 0,1 0 0,-1 0 1,1 0-1,0 0 0,-1 1 0,1-1 0,-1 0 0,1 0 0,-1 0 0,1 1 1,-1-1-1,1 0 0,-1 0 0,1 1 0,-1-1 0,1 1 0,-1-1 0,1 1 1,1 23 63,-14 28 237,2-28-129,6-18-147,1 0 1,1 1-1,-1 0 1,1-1-1,0 1 1,0 0 0,1 0-1,0 0 1,0 0-1,1 14 1,22-44-6093,-10 0 1372,0-6-2477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6.802"/>
    </inkml:context>
    <inkml:brush xml:id="br0">
      <inkml:brushProperty name="width" value="0.025" units="cm"/>
      <inkml:brushProperty name="height" value="0.025" units="cm"/>
    </inkml:brush>
  </inkml:definitions>
  <inkml:trace contextRef="#ctx0" brushRef="#br0">87 1 15695,'0'0'8338,"-3"8"-7120,-7 16-505,-38 100 2380,42-105-2706,0-1-1,2 1 1,0 0-1,-1 39 0,4-57-381,1 0 0,0 0-1,0 0 1,0 0 0,0 0 0,0 0-1,1 0 1,-1 0 0,0 0-1,0 0 1,1 0 0,-1 0 0,0 0-1,1 0 1,-1 0 0,1 0-1,-1-1 1,1 1 0,0 0-1,-1 0 1,1 0 0,0-1 0,0 1-1,-1 0 1,1-1 0,0 1-1,0-1 1,1 2 0,0-2-3,0 0-1,0 1 1,0-1 0,1 0 0,-1 0-1,0-1 1,0 1 0,0 0 0,0-1-1,0 1 1,0-1 0,0 1-1,2-2 1,5-2-172,0-1 0,-1 0 0,0 0 0,0 0 0,10-9 0,-4-3-664,-1 1 0,18-30 0,-26 38 976,-8 15-64,0 0 1,0 1-1,1 0 0,0-1 0,0 1 0,1 0 0,0 0 0,0 0 0,1 0 1,1 15-1,-1-22-74,1 0 0,0 0 1,0 0-1,0 0 0,0 0 1,0 0-1,0 0 0,0-1 0,0 1 1,1 0-1,-1-1 0,0 1 1,0-1-1,0 1 0,1-1 1,-1 0-1,0 1 0,1-1 1,-1 0-1,0 0 0,1 0 0,-1 0 1,0 0-1,1 0 0,-1-1 1,0 1-1,0 0 0,1 0 1,1-2-1,41-10-251,82-63-4813,-125 75 5058,-1 0 1,1 0 0,-1 0 0,0 0 0,1 1 0,-1-1 0,0 0 0,1 0 0,-1 0 0,0 1-1,1-1 1,-1 0 0,0 1 0,0-1 0,1 0 0,-1 1 0,0-1 0,0 0 0,0 1 0,1-1 0,-1 0-1,0 1 1,0-1 0,0 1 0,0-1 0,0 0 0,0 1 0,0-1 0,0 1 0,0-1 0,0 0 0,0 1-1,0-1 1,0 1 0,0-1 0,0 0 0,0 1 0,-1-1 0,1 1 0,0-1 0,0 0 0,0 1-1,0-1 1,-1 1 0,-5 34 951,3-20-446,3-3-416,1 0 1,1-1 0,0 0 0,0 1 0,1-1 0,0 0 0,1 0 0,0 0 0,1-1-1,10 17 1,-9-16-190,0 1 0,0 0 0,-1 1 1,0 0-1,-1-1 0,-1 1 0,0 0 0,1 20 0,-3-13 325,-2 0 1,0 0-1,-6 26 1,6-40-39,0 0 0,-1 0 1,0 0-1,0 0 1,0-1-1,-1 1 1,1-1-1,-1 1 1,-1-1-1,1 0 1,-1 0-1,0-1 1,0 1-1,0-1 0,-7 6 1,9-9-137,0 0 1,1 0-1,-1 0 1,0 0-1,0 0 0,1 0 1,-1-1-1,0 1 1,0 0-1,0-1 1,0 0-1,0 1 0,0-1 1,0 0-1,0 0 1,0 0-1,0 0 0,0 0 1,0-1-1,0 1 1,0-1-1,0 1 1,-2-2-1,1 0-3,0 0 0,0 0 1,0 0-1,0-1 0,1 1 0,-1-1 0,1 0 0,-1 0 1,1 0-1,0 0 0,-3-6 0,-1-3-93,1 0 0,0-1 0,1 0 0,0 1 0,-3-27 0,6 33 16,0 0-1,0 0 1,1-1 0,0 1-1,0 0 1,1-1 0,-1 1-1,1 0 1,1 0-1,-1 0 1,1 0 0,0 0-1,0 0 1,1 0 0,0 0-1,0 1 1,0-1 0,1 1-1,-1 0 1,1 0 0,0 1-1,1-1 1,-1 1 0,1 0-1,0 0 1,0 0-1,0 0 1,1 1 0,-1 0-1,1 0 1,0 1 0,0 0-1,0 0 1,9-2 0,63-14-1836,8-2-6918,-41 6-3340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9.246"/>
    </inkml:context>
    <inkml:brush xml:id="br0">
      <inkml:brushProperty name="width" value="0.025" units="cm"/>
      <inkml:brushProperty name="height" value="0.025" units="cm"/>
    </inkml:brush>
  </inkml:definitions>
  <inkml:trace contextRef="#ctx0" brushRef="#br0">19 105 3523,'-15'-5'8288,"12"-9"-4435,3 12-3680,0 0 0,1 0 0,-1 0 0,1 0 0,-1 0-1,1 0 1,0 0 0,0 1 0,0-1 0,0 0 0,0 1 0,1-1 0,-1 0-1,3-2 1,5-3 70,1 0 1,0 0-1,0 1 0,1 0 0,11-4 1,-16 8-171,-1-1 0,0 2 1,1-1-1,0 1 0,-1-1 1,1 1-1,0 1 0,0-1 1,-1 1-1,1 0 0,0 1 1,9 1-1,-14-1-64,0-1 0,0 1 0,1 0-1,-1 0 1,0 0 0,0 0 0,0 1 0,0-1-1,0 0 1,0 0 0,-1 0 0,1 1-1,0-1 1,0 1 0,-1-1 0,1 0 0,-1 1-1,0-1 1,1 1 0,-1-1 0,0 1 0,0-1-1,0 1 1,0 2 0,-1 42 199,0-43-166,-12 59 431,10-49-235,-1-1-1,2 1 1,0-1-1,-1 15 0,4-26-175,-1 0 0,0 0 0,0 0-1,1 0 1,-1 0 0,1 0 0,-1 0 0,1 0 0,-1 0-1,1 0 1,0 0 0,-1 0 0,1 0 0,0 0-1,0-1 1,-1 1 0,1 0 0,0-1 0,0 1-1,0 0 1,0-1 0,0 1 0,0-1 0,0 0 0,0 1-1,0-1 1,0 0 0,1 1 0,-1-1 0,0 0-1,0 0 1,0 0 0,0 0 0,0 0 0,0 0-1,1 0 1,-1-1 0,0 1 0,2-1 0,48-13 802,-36 8-804,-1-1 1,0-1 0,0 0-1,-1-1 1,0 0 0,0-1-1,-1-1 1,0 0 0,-1-1-1,14-17 1,-24 27-52,0 1 0,0 0 0,0-1-1,0 1 1,0-1 0,0 1 0,0-1 0,-1 0 0,1 1 0,-1-1-1,1 0 1,-1 1 0,0-1 0,1 0 0,-1 0 0,0 1 0,0-1-1,0 0 1,0 0 0,-1 1 0,1-1 0,0 0 0,-1 1 0,1-1-1,-1 0 1,0 1 0,1-1 0,-1 0 0,0 1 0,0 0 0,0-1-1,0 1 1,0-1 0,0 1 0,-1 0 0,1 0 0,0-1 0,-1 1-1,1 0 1,-1 0 0,1 1 0,-3-2 0,0 0-6,-1 0 0,0 1 1,0-1-1,0 1 0,0 0 1,0 0-1,0 1 0,0 0 1,0 0-1,0 0 0,0 0 0,-1 1 1,-7 2-1,12-3-24,1 0 0,-1 0 0,1 1-1,-1-1 1,1 0 0,-1 0 0,1 1 0,0-1-1,-1 1 1,1-1 0,-1 0 0,1 1 0,0-1 0,-1 1-1,1-1 1,0 1 0,-1-1 0,1 1 0,0-1 0,0 1-1,0-1 1,-1 1 0,1-1 0,0 1 0,0 0-1,0-1 1,0 1 0,0-1 0,0 1 0,0-1 0,0 1-1,0 0 1,0-1 0,1 1 0,-1-1 0,0 1-1,0-1 1,0 1 0,1-1 0,-1 1 0,0-1 0,1 1-1,-1-1 1,0 1 0,1-1 0,-1 1 0,0-1 0,1 0-1,-1 1 1,1-1 0,-1 0 0,1 1 0,-1-1-1,1 0 1,-1 0 0,1 0 0,-1 1 0,1-1 0,0 0-1,0 0 1,14 3-1688,1-1 0,-1-1 0,1 0 0,25-2 0,-19 0-1442,16-1-3084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9.681"/>
    </inkml:context>
    <inkml:brush xml:id="br0">
      <inkml:brushProperty name="width" value="0.025" units="cm"/>
      <inkml:brushProperty name="height" value="0.025" units="cm"/>
    </inkml:brush>
  </inkml:definitions>
  <inkml:trace contextRef="#ctx0" brushRef="#br0">103 0 8136,'0'0'11926,"-9"6"-10352,-46 44 840,51-46-2268,0-1 1,1 1-1,-1 1 1,1-1 0,0 0-1,1 1 1,-1 0-1,1 0 1,0-1 0,0 1-1,0 0 1,1 1 0,0-1-1,-1 6 1,2-11-143,1 1 1,-1-1 0,0 1-1,1-1 1,-1 1 0,1-1-1,-1 1 1,1-1 0,-1 1-1,1-1 1,0 0-1,-1 1 1,1-1 0,-1 0-1,1 0 1,0 1 0,-1-1-1,1 0 1,0 0-1,-1 0 1,1 0 0,0 0-1,-1 0 1,1 0 0,0 0-1,-1 0 1,1 0-1,0 0 1,-1 0 0,1 0-1,1-1 1,24-5 50,25-20-228,-44 21 148,0 0 0,0 1 0,1 0 0,0 1-1,0-1 1,0 1 0,0 1 0,0 0 0,1 0 0,11-1 0,-19 3 33,-1 0-1,1 0 0,-1 0 1,1 0-1,-1 0 0,1 1 0,-1-1 1,1 0-1,0 0 0,-1 1 1,1-1-1,-1 0 0,0 0 1,1 1-1,-1-1 0,1 1 0,-1-1 1,1 0-1,-1 1 0,0-1 1,1 1-1,-1-1 0,0 1 1,1-1-1,-1 1 0,0-1 1,0 1-1,0-1 0,1 1 0,-1-1 1,0 1-1,0-1 0,0 1 1,0 0-1,0 0 0,-2 29 317,2-28-264,-1 1 1,1-1-1,0 1 1,0-1-1,-1 1 0,1-1 1,1 1-1,-1-1 1,0 0-1,1 1 0,-1-1 1,2 4-1,-1-5-46,0-1-1,0 1 1,1 0 0,-1-1-1,0 0 1,0 1-1,0-1 1,1 0-1,-1 1 1,0-1 0,0 0-1,0 0 1,1 0-1,-1 0 1,0 0 0,0-1-1,1 1 1,-1 0-1,0 0 1,0-1-1,0 1 1,3-2 0,26-12 31,-21 8-70,1 0 1,0 0-1,1 1 0,-1 0 1,1 1-1,0 0 0,0 1 1,0 0-1,1 1 1,-1 0-1,1 0 0,17 1 1,-28 1 25,0 1 0,0-1 0,-1 0 0,1 0 1,0 0-1,0 1 0,0-1 0,0 0 0,0 1 1,-1-1-1,1 1 0,0-1 0,0 1 0,0-1 1,-1 1-1,1 0 0,-1-1 0,1 1 0,0 0 1,-1 0-1,1-1 0,-1 1 0,1 0 0,-1 0 1,0 0-1,1-1 0,-1 3 0,1 26 74,0 0-29,1-28-399,0-1 0,0 0-1,0 1 1,0-1 0,0 0-1,0 0 1,0 0 0,0 0-1,0 0 1,0-1 0,-1 1-1,1 0 1,0-1 0,0 0-1,2 0 1,13-9-5097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7.176"/>
    </inkml:context>
    <inkml:brush xml:id="br0">
      <inkml:brushProperty name="width" value="0.025" units="cm"/>
      <inkml:brushProperty name="height" value="0.025" units="cm"/>
    </inkml:brush>
  </inkml:definitions>
  <inkml:trace contextRef="#ctx0" brushRef="#br0">0 0 10890,'0'0'3011,"58"2"-2018,-14-2-833,4 0-1377,2 0-4869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0.087"/>
    </inkml:context>
    <inkml:brush xml:id="br0">
      <inkml:brushProperty name="width" value="0.025" units="cm"/>
      <inkml:brushProperty name="height" value="0.025" units="cm"/>
    </inkml:brush>
  </inkml:definitions>
  <inkml:trace contextRef="#ctx0" brushRef="#br0">1 50 4228,'0'0'9369,"8"-7"-6081,-4 3-2747,1-1-1,1 1 1,-1 1-1,1-1 1,-1 1-1,1 0 1,0 0-1,0 0 1,0 1-1,1 0 1,-1 0-1,0 1 1,1 0-1,-1 0 1,13 0-1,-14 1-308,0 0-1,0 1 0,0-1 0,0 1 0,0 0 0,-1 0 0,1 1 0,0-1 1,0 1-1,-1 0 0,7 4 0,-10-5-219,1 1 0,-1-1 1,0 0-1,0 0 0,0 0 0,0 1 0,0-1 1,0 0-1,-1 1 0,1-1 0,0 1 0,-1-1 1,1 1-1,-1-1 0,1 1 0,-1 0 0,0-1 1,0 1-1,1-1 0,-1 1 0,0 0 0,-1-1 1,1 1-1,0 0 0,0-1 0,-1 1 1,1-1-1,-1 1 0,1-1 0,-1 1 0,0-1 1,1 1-1,-1-1 0,0 1 0,0-1 0,0 0 1,0 0-1,0 1 0,-3 1 0,-8 9 41,0 1-1,0-2 0,-1 0 0,-18 12 1,16-13 122,1 1 0,1 0 0,0 1 0,-12 14 0,25-26-169,-1 1-1,1-1 0,0 0 1,0 0-1,0 0 1,-1 1-1,1-1 0,0 0 1,0 0-1,0 1 1,0-1-1,0 0 0,0 0 1,0 1-1,0-1 0,0 0 1,-1 0-1,1 1 1,0-1-1,0 0 0,0 1 1,1-1-1,-1 0 0,0 0 1,0 1-1,0-1 1,0 0-1,0 0 0,0 1 1,0-1-1,0 0 1,0 0-1,1 1 0,-1-1 1,0 0-1,0 0 0,0 1 1,0-1-1,1 0 1,-1 0-1,0 0 0,0 0 1,1 1-1,-1-1 0,0 0 1,0 0-1,1 0 1,-1 0-1,0 0 0,1 0 1,23 4 118,28-7-128,31-16-2718,-2-9-7704,-47 15 1255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0.554"/>
    </inkml:context>
    <inkml:brush xml:id="br0">
      <inkml:brushProperty name="width" value="0.025" units="cm"/>
      <inkml:brushProperty name="height" value="0.025" units="cm"/>
    </inkml:brush>
  </inkml:definitions>
  <inkml:trace contextRef="#ctx0" brushRef="#br0">1 179 8136,'0'0'19148,"13"3"-18710,-7-1-409,-1-1-16,0 1 0,1-1 0,-1 0 0,0 0 0,1 0 0,-1-1 0,1 0-1,0 0 1,-1 0 0,0-1 0,1 0 0,-1 0 0,1 0 0,-1-1 0,0 0 0,0 0 0,9-4 0,14-11 31,0-1 0,-1-1 1,-1-1-1,-1-2 0,-1 0 0,28-34 0,-69 82-33,1 2 0,1-1-1,1 2 1,2 0 0,-9 31-1,19-51-239,0 0-1,0 0 1,1 0-1,0 0 1,1 13-1,1-21 120,-1 0 1,1 0-1,-1-1 0,1 1 0,-1 0 0,1-1 1,0 1-1,-1 0 0,1-1 0,0 1 0,-1-1 1,1 1-1,0-1 0,0 0 0,-1 1 0,1-1 1,0 0-1,0 1 0,0-1 0,-1 0 0,1 0 1,0 0-1,0 0 0,0 0 0,0 0 0,0 0 1,-1 0-1,1 0 0,0 0 0,0 0 0,0 0 0,0-1 1,0 1-1,-1 0 0,1-1 0,0 1 0,1-1 1,35-13-3577,31-32-5448,-31 19 3118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0.901"/>
    </inkml:context>
    <inkml:brush xml:id="br0">
      <inkml:brushProperty name="width" value="0.025" units="cm"/>
      <inkml:brushProperty name="height" value="0.025" units="cm"/>
    </inkml:brush>
  </inkml:definitions>
  <inkml:trace contextRef="#ctx0" brushRef="#br0">97 49 4805,'0'0'4062,"10"-10"-437,27-29-315,-46 47 2919,-48 43-4045,45-38-1552,1 1-1,1 0 1,-17 31 0,24-40-559,0 0 1,1 0-1,0 1 0,0-1 1,1 0-1,0 1 0,-1 0 1,2-1-1,-1 1 1,1-1-1,0 1 0,0 0 1,0-1-1,1 1 0,0 0 1,2 8-1,-2-12-64,0 0-1,0 0 0,0 0 1,0 0-1,0-1 1,0 1-1,1 0 0,-1-1 1,1 1-1,-1-1 0,1 1 1,0-1-1,-1 0 1,1 0-1,0 0 0,0 0 1,0 0-1,0 0 1,0 0-1,0 0 0,0-1 1,0 1-1,0-1 1,0 0-1,0 1 0,0-1 1,0 0-1,1 0 1,-1-1-1,0 1 0,4-1 1,0 0 25,0-1-1,0 1 1,-1-1 0,1 0 0,0-1 0,-1 1-1,0-1 1,1 0 0,-1-1 0,6-4 0,2-4-1,-1 0-1,0-1 1,-1-1 0,14-21 0,-22 30-26,1 0-1,-1 0 1,-1 0 0,1 0 0,-1-1 0,0 1 0,0-1 0,-1 1 0,1-1 0,-1 0 0,-1 1 0,1-1-1,-1 0 1,0 0 0,0 0 0,-1 1 0,-1-9 0,1 12-14,0 0 0,0 1-1,0-1 1,-1 0 0,1 1 0,-1 0 0,1-1 0,-1 1-1,1 0 1,-1 0 0,0-1 0,0 2 0,1-1-1,-1 0 1,0 0 0,0 0 0,0 1 0,0-1 0,0 1-1,0 0 1,0-1 0,0 1 0,0 0 0,0 0-1,0 0 1,0 1 0,0-1 0,0 0 0,0 1-1,-3 0 1,0 0-38,1 0-1,-1 0 0,1 0 1,0 1-1,0-1 0,-1 1 0,1 0 1,0 0-1,0 0 0,1 1 1,-1-1-1,-6 7 0,9-8-44,1-1-1,-1 1 1,1-1 0,0 1-1,-1-1 1,1 1 0,-1-1-1,1 1 1,0-1-1,0 1 1,-1 0 0,1-1-1,0 1 1,0 0-1,0-1 1,0 1 0,0 0-1,0-1 1,0 1 0,0 0-1,0-1 1,0 1-1,0 0 1,0-1 0,0 1-1,1-1 1,-1 1-1,0 0 1,0-1 0,1 1-1,-1-1 1,1 2-1,23 7-2593,43-9-2697,-57 0 3767,31-3-3138,1-5-1098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1.274"/>
    </inkml:context>
    <inkml:brush xml:id="br0">
      <inkml:brushProperty name="width" value="0.025" units="cm"/>
      <inkml:brushProperty name="height" value="0.025" units="cm"/>
    </inkml:brush>
  </inkml:definitions>
  <inkml:trace contextRef="#ctx0" brushRef="#br0">150 0 11627,'0'0'10239,"-10"3"-9219,2 0-781,-1 0 1,1 1 0,0 0-1,0 0 1,0 1 0,1 0 0,0 0-1,0 1 1,0 0 0,0 0-1,1 1 1,0-1 0,0 2-1,1-1 1,0 0 0,0 1-1,1 0 1,0 0 0,-4 13 0,6-18-196,1 0 1,0 0 0,1-1-1,-1 2 1,1-1 0,-1 0-1,1 0 1,0 0 0,0 0-1,0 0 1,0 0 0,1 0-1,-1 0 1,1 0 0,0 0-1,0 0 1,0 0 0,0 0-1,0 0 1,1-1 0,-1 1-1,1 0 1,0-1 0,0 1 0,0-1-1,4 5 1,-1-5-31,1 1-1,-1 0 1,0-1 0,1 0 0,0 0-1,-1-1 1,1 0 0,0 0 0,0 0-1,0 0 1,0-1 0,0 0-1,8-2 1,-3 1 0,-1-1-1,0-1 1,0 0 0,0 0-1,0-1 1,-1 0-1,0-1 1,1 0-1,-1 0 1,15-13 0,-18 14 5,0 0 1,-1-1 0,1 0-1,-1-1 1,0 1 0,0-1-1,-1 0 1,1 0 0,-1-1 0,-1 1-1,1-1 1,-1 1 0,0-1-1,-1 0 1,3-14 0,-4 19-7,-1 1-1,0-1 1,0 0 0,-1 0 0,1 1 0,0-1 0,0 0 0,-1 0 0,1 1 0,-1-1-1,0 0 1,1 1 0,-1-1 0,0 1 0,0-1 0,0 1 0,0-1 0,0 1 0,-1-1-1,1 1 1,0 0 0,-2-2 0,-1 1-5,0-1 0,0 1 0,-1 0 1,1 0-1,0 1 0,-1-1 0,1 1 0,-8-2 0,-1 1-38,0 1-1,0 0 1,0 1-1,0 1 1,-20 2-1,-6 14-251,24-2-2105,14-15 1923,1 1 1,-1 0-1,1 0 1,-1 0-1,1 0 1,0 0-1,0 0 1,-1 0-1,1 0 1,0 0-1,0 0 0,0 0 1,0 0-1,0 0 1,0 0-1,0 0 1,1 1-1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1.913"/>
    </inkml:context>
    <inkml:brush xml:id="br0">
      <inkml:brushProperty name="width" value="0.025" units="cm"/>
      <inkml:brushProperty name="height" value="0.025" units="cm"/>
    </inkml:brush>
  </inkml:definitions>
  <inkml:trace contextRef="#ctx0" brushRef="#br0">289 35 6822,'9'-4'3566,"0"0"-2298,21-9 1254,-9-1 3452,-39 15-2144,5-1-3683,-16 9 106,1 2 0,1 0 0,-1 2-1,2 0 1,0 2 0,0 1-1,2 2 1,-31 26 0,15-1 650,38-41-858,0 0 1,1 0 0,-1 0 0,1 1 0,-1-1 0,1 1 0,0-1 0,0 1 0,0-1 0,0 1 0,1-1 0,-1 1 0,1 0 0,-1-1-1,1 1 1,0 0 0,0 5 0,1-7-39,-1 0 0,1 0 0,0 0-1,-1 0 1,1 0 0,0 0 0,0 0-1,0 0 1,0-1 0,-1 1 0,1 0 0,0-1-1,0 1 1,1 0 0,-1-1 0,0 1-1,0-1 1,0 0 0,0 1 0,0-1-1,0 0 1,1 0 0,-1 1 0,1-1 0,36 0 42,-27 0-22,22-2 69,-1 0 0,1-3 0,51-13 0,93-37-3817,-177 55 3587,14-6-1528,-8 2-762,-7-1-3504,-8 2-158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2.254"/>
    </inkml:context>
    <inkml:brush xml:id="br0">
      <inkml:brushProperty name="width" value="0.025" units="cm"/>
      <inkml:brushProperty name="height" value="0.025" units="cm"/>
    </inkml:brush>
  </inkml:definitions>
  <inkml:trace contextRef="#ctx0" brushRef="#br0">0 52 3555,'0'0'19699,"62"-14"-18610,-14 6-128,5 0-160,4-1-289,-2 3-352,-4 2-160,-12 1-736,-9 3-1282,-15 0-1153,-14 9-9193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2.643"/>
    </inkml:context>
    <inkml:brush xml:id="br0">
      <inkml:brushProperty name="width" value="0.025" units="cm"/>
      <inkml:brushProperty name="height" value="0.025" units="cm"/>
    </inkml:brush>
  </inkml:definitions>
  <inkml:trace contextRef="#ctx0" brushRef="#br0">1 83 12011,'0'0'5734,"56"0"-4037,-13-4-287,5-4-225,7 0-32,1-1-448,-4 2-577,-4-2-513,-10 0-1280,-7-4-2051,-6-2-7430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4.480"/>
    </inkml:context>
    <inkml:brush xml:id="br0">
      <inkml:brushProperty name="width" value="0.025" units="cm"/>
      <inkml:brushProperty name="height" value="0.025" units="cm"/>
    </inkml:brush>
  </inkml:definitions>
  <inkml:trace contextRef="#ctx0" brushRef="#br0">7 225 3459,'0'0'18818,"2"8"-18081,-1 1-549,1 1 1,-1-1 0,-1 0-1,0 1 1,0-1 0,-1 1-1,0-1 1,-4 15-1,3-16-39,1-1 0,0 0-1,0 0 1,0 1-1,1 10 1,0-18-142,1 1 1,-1 0-1,1-1 1,-1 1-1,0-1 1,1 1-1,-1-1 0,1 0 1,-1 1-1,1-1 1,-1 1-1,1-1 1,-1 0-1,1 1 1,0-1-1,-1 0 0,1 0 1,0 1-1,-1-1 1,1 0-1,-1 0 1,1 0-1,0 0 1,-1 0-1,1 0 0,0 0 1,-1 0-1,1 0 1,0 0-1,-1 0 1,1-1-1,0 1 1,-1 0-1,1 0 0,-1-1 1,1 1-1,-1 0 1,1-1-1,0 1 1,-1 0-1,1-1 1,0 0-1,28-16 132,90-110 5,-118 127-144,-1 0 1,0-1-1,0 1 0,0 0 1,0 0-1,1 0 0,-1 0 1,0 0-1,0 0 0,0 0 1,0 0-1,1 0 0,-1-1 0,0 1 1,0 0-1,0 0 0,1 0 1,-1 0-1,0 0 0,0 0 1,0 0-1,1 0 0,-1 0 1,0 0-1,0 1 0,0-1 1,1 0-1,-1 0 0,0 0 0,0 0 1,0 0-1,0 0 0,1 0 1,-1 0-1,0 0 0,0 1 1,0-1-1,0 0 0,0 0 1,1 0-1,-1 0 0,0 1 0,0-1 1,0 0-1,0 0 0,0 0 1,0 0-1,0 1 0,0-1 1,0 0-1,0 0 0,0 0 1,0 1-1,0-1 0,0 0 1,0 0-1,0 0 0,0 1 0,0-1 1,2 24 30,-9 25 10,4-33 5,7-13 57,16-21 67,-19 18-169,82-90 69,-83 90-69,0 0 0,0 0 0,0 0 0,0 0 0,0 1 0,0-1 0,0 0 0,0 0 0,0 0 0,0 1 0,0-1 0,0 0 0,0 0 0,0 0 0,0 0 0,0 1 0,0-1 0,0 0 0,0 0 0,1 0 0,-1 0 0,0 0 0,0 1 0,0-1 1,0 0-1,0 0 0,0 0 0,1 0 0,-1 0 0,0 0 0,0 0 0,0 0 0,0 1 0,1-1 0,-1 0 0,0 0 0,0 0 0,0 0 0,1 0 0,-1 0 0,0 0 0,0 0 0,0 0 0,0 0 0,1 0 0,-1 0 0,0 0 0,0 0 0,0-1 0,0 1 0,1 0 1,-1 0-1,0 0 0,0 0 0,0 0 0,0 0 0,1 0 0,-1 0 0,0-1 0,0 1 0,0 0 0,-1 13 57,-4 11 41,2-14-78,0 0 0,1 0 0,1 1-1,-1 11 1,2-22-14,0 0 0,0 1 0,0-1 0,1 0 0,-1 1 0,0-1 0,0 0 0,1 1 0,-1-1 0,0 0-1,0 0 1,1 1 0,-1-1 0,0 0 0,1 0 0,-1 1 0,1-1 0,-1 0 0,0 0 0,1 0 0,-1 0 0,0 0 0,1 0 0,-1 0-1,1 1 1,-1-1 0,0 0 0,1 0 0,-1-1 0,1 1 0,-1 0 0,0 0 0,1 0 0,-1 0 0,1 0 0,0-1 0,16-3 185,-3-5-159,-1 1 1,-1-2-1,0 1 1,0-2-1,-1 0 1,16-19-1,14-13 10,-41 43-44,0 0 0,0 0-1,0 0 1,0 0 0,0-1-1,0 1 1,0 0 0,0 0 0,0 0-1,1 0 1,-1 0 0,0-1-1,0 1 1,0 0 0,0 0-1,0 0 1,0 0 0,1 0 0,-1 0-1,0 0 1,0 0 0,0 0-1,0-1 1,1 1 0,-1 0 0,0 0-1,0 0 1,0 0 0,0 0-1,1 0 1,-1 0 0,0 0-1,0 0 1,0 0 0,1 0 0,-1 0-1,0 0 1,0 1 0,0-1-1,0 0 1,1 0 0,-1 0-1,0 0 1,0 0 0,0 0 0,0 0-1,0 0 1,1 0 0,-1 1-1,0-1 1,0 0 0,0 0 0,0 0-1,0 0 1,0 0 0,0 1-1,0-1 1,0 16-7,-8 24 28,7-38-26,-4 15 7,3-10 12,-1 1-1,1 0 1,0 0-1,0 1 1,1-1-1,1 0 1,-1 0-1,1 1 1,0-1-1,3 16 1,-2-24-4,0 1 0,0 0 1,-1 0-1,1 0 0,0-1 1,0 1-1,0 0 0,0-1 1,0 1-1,0-1 0,0 1 1,0-1-1,1 1 0,-1-1 0,0 0 1,0 0-1,0 1 0,0-1 1,0 0-1,1 0 0,-1 0 1,0 0-1,0-1 0,0 1 1,0 0-1,1 0 0,-1-1 1,0 1-1,0 0 0,0-1 1,0 1-1,1-2 0,36-17 180,-22 6-169,-1-1 0,-1 0 0,0-2-1,-1 1 1,-1-1 0,0-1 0,-1 0 0,13-29 0,-9 12-173,-2 0 0,-1-2 0,14-64 1,-57 176 61,23-48 141,2 0 0,0 0 0,2 1 0,2-1 0,0 1 0,2 0 0,3 33 0,6-44-48,3-18 294,-10-2-261,0 1 1,-1-1-1,1 1 1,0-1 0,-1 1-1,0-1 1,1 0-1,-1 0 1,0 0-1,0 0 1,0 1 0,0-2-1,1-2 1,0-6-52,0 0 1,0 0 0,-1-1 0,-1 1-1,0 0 1,-1 0 0,0-1-1,-1 1 1,0 0 0,-3-11-1,3 16-50,1 0-1,-1 0 0,0 1 0,-1-1 0,1 0 0,-1 1 0,0 0 1,-1 0-1,1 0 0,-1 0 0,0 0 0,0 1 0,-1-1 0,1 1 1,-1 0-1,0 1 0,0-1 0,0 1 0,-11-5 0,15 10 16,7 4 95,12 8 70,-2-8-71,-1 0-1,1-1 1,0-1 0,1-1-1,26 3 1,11-4-4554,-52-8-5957,-3-6-273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4.819"/>
    </inkml:context>
    <inkml:brush xml:id="br0">
      <inkml:brushProperty name="width" value="0.025" units="cm"/>
      <inkml:brushProperty name="height" value="0.025" units="cm"/>
    </inkml:brush>
  </inkml:definitions>
  <inkml:trace contextRef="#ctx0" brushRef="#br0">29 3 14510,'-15'-2'2914,"4"2"-31,9 0 416,6 0-2754,13 0-385,2 4-160,3-2-1473,-4-2-3044,-2 0-10889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5.750"/>
    </inkml:context>
    <inkml:brush xml:id="br0">
      <inkml:brushProperty name="width" value="0.025" units="cm"/>
      <inkml:brushProperty name="height" value="0.025" units="cm"/>
    </inkml:brush>
  </inkml:definitions>
  <inkml:trace contextRef="#ctx0" brushRef="#br0">89 276 3683,'0'0'6108,"5"-12"-2654,0 4-2725,-1 0 11,0 1 1,-1 0-1,0-1 1,0 0-1,-1 1 1,0-1-1,0 0 1,1-13-1,-3 21-675,0-1-1,0 1 1,0-1-1,0 1 1,0-1-1,0 1 1,0-1-1,0 1 1,0-1-1,0 1 1,0 0-1,-1-1 1,1 1-1,0-1 1,0 1 0,0 0-1,0-1 1,-1 1-1,1-1 1,0 1-1,0 0 1,-1-1-1,1 1 1,0 0-1,-1-1 1,1 1-1,0 0 1,-1 0-1,1-1 1,-1 1-1,1 0 1,0 0-1,-1 0 1,1-1-1,-1 1 1,1 0-1,-1 0 1,1 0 0,-21 8 965,-14 22-477,25-16-472,2 0 0,0 0 0,0 1 0,-6 18 0,12-26-60,0 0 0,0 0 1,0 0-1,0 1 1,1-1-1,1 0 1,-1 1-1,1-1 1,0 0-1,1 1 1,2 12-1,-3-19-17,1 0 0,0 0 0,-1 0 0,1 0 0,-1 0 0,1-1 0,0 1 0,0 0 1,0 0-1,-1 0 0,1-1 0,0 1 0,0 0 0,0-1 0,0 1 0,0-1 0,0 0 0,0 1 0,0-1 0,0 1 0,1-1 0,-1 0 0,0 0 0,0 0 0,0 0 1,0 0-1,0 0 0,0 0 0,1 0 0,-1 0 0,1-1 0,38-10 234,-21 2-150,-1-2 0,0 0 0,0-1 0,-1 0 0,0-2 0,24-25 1,-19 15-69,0-1 1,-2-1 0,28-46 0,-40 58 28,0 0-1,-1-1 1,0 0 0,-1 0 0,-1-1 0,7-31-1,-31 75-112,-3 25 66,1-6 3,2 0-1,-24 94 1,41-134 11,1 1 0,0 0-1,0-1 1,1 1 0,1 12-1,-1-18-13,0-1-1,0 1 1,1-1-1,-1 0 1,1 1-1,-1-1 1,1 1-1,0-1 1,-1 0-1,1 1 1,0-1 0,0 0-1,0 0 1,0 0-1,0 0 1,0 0-1,0 0 1,0 0-1,0 0 1,1 0-1,-1 0 1,0-1-1,1 1 1,-1-1-1,0 1 1,1-1-1,-1 1 1,1-1-1,-1 0 1,1 1-1,-1-1 1,3 0-1,5-1 8,0 1-1,0-2 0,0 1 0,0-1 0,0-1 0,0 0 0,-1 0 1,1 0-1,-1-1 0,0-1 0,0 1 0,-1-1 0,1 0 0,-1-1 0,12-11 1,-12 10-1,-1 1 1,1-1-1,-1 0 1,-1 0-1,1 0 1,-1-1-1,0 0 1,-1 0 0,0 0-1,-1-1 1,1 1-1,-1-1 1,-1 0-1,0 0 1,2-16-1,-4 24-6,0 0-1,0 1 0,0-1 1,0 0-1,0 0 0,0 0 1,0 1-1,0-1 0,0 0 0,-1 0 1,1 1-1,0-1 0,0 0 1,-1 0-1,1 1 0,0-1 1,-1 0-1,1 1 0,-1-1 1,1 1-1,-1-1 0,1 1 1,-1-1-1,0 0 0,1 1 0,-1 0 1,0-1-1,1 1 0,-1-1 1,0 1-1,1 0 0,-1 0 1,0-1-1,0 1 0,1 0 1,-1 0-1,0 0 0,0 0 0,0 0 1,1 0-1,-1 0 0,0 0 1,0 0-1,0 0 0,1 0 1,-1 0-1,0 1 0,0-1 1,1 0-1,-1 1 0,0-1 1,1 0-1,-1 1 0,0-1 0,1 1 1,-2 0-1,-3 2 6,-1 0 0,1 1 0,0-1 1,0 1-1,-9 8 0,-27 45 202,39-53-188,0 0-1,0 1 1,0-1-1,1 0 1,-1 1-1,1-1 0,0 1 1,0-1-1,1 1 1,-1 0-1,1-1 1,1 10-1,0-13-16,0 0 0,0 1 0,0-1 1,0 0-1,0 0 0,1 0 0,-1 0 0,0 0 1,1 0-1,-1 0 0,1 0 0,-1-1 0,1 1 1,-1-1-1,1 1 0,-1-1 0,1 1 0,0-1 0,-1 0 1,1 0-1,-1 0 0,1 0 0,0 0 0,-1 0 1,3 0-1,49-3 52,-52 2-56,50-6-224,-1-3 0,74-25 0,-157 12 1099,26 19-592,-31-22 646,36 25-907,1 0-1,-1-1 1,0 1 0,1-1 0,-1 0-1,1 0 1,-1 0 0,1 1-1,0-1 1,0 0 0,0-1-1,0 1 1,0 0 0,0 0-1,0-5 1,1 6-25,0 1-1,1-1 1,-1 0 0,1 0-1,0 0 1,-1 0 0,1 0-1,0 1 1,-1-1 0,1 0-1,0 1 1,0-1 0,0 0-1,0 1 1,0-1 0,0 1-1,0-1 1,-1 1 0,1 0-1,0-1 1,1 1 0,-1 0-1,0 0 1,0 0 0,0-1-1,0 1 1,0 0 0,2 1-1,38-3-391,-35 2 209,25 0-660,70-5-5333,-47-5-628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8.533"/>
    </inkml:context>
    <inkml:brush xml:id="br0">
      <inkml:brushProperty name="width" value="0.025" units="cm"/>
      <inkml:brushProperty name="height" value="0.025" units="cm"/>
    </inkml:brush>
  </inkml:definitions>
  <inkml:trace contextRef="#ctx0" brushRef="#br0">132 497 5701,'0'0'12604,"-8"-6"-10394,-30-17-346,36 22-1815,1 1 1,0-1-1,-1 1 1,1-1-1,0 1 1,-1 0 0,1 0-1,0-1 1,-1 1-1,1 0 1,-1 0 0,1 0-1,0 1 1,-1-1-1,1 0 1,-1 0-1,1 1 1,0-1 0,-1 1-1,1-1 1,0 1-1,0 0 1,0-1 0,-1 1-1,1 0 1,0 0-1,0 0 1,0 0 0,0 0-1,0 0 1,0 0-1,0 0 1,1 0-1,-2 2 1,-19 43 268,19-40-183,-2 5-43,0 0-1,1 1 1,1-1-1,0 1 1,0-1-1,1 1 1,1 0-1,0 14 1,1-23-74,-1 0 0,0-1 0,1 1 0,0-1 0,0 1 0,0 0 0,0-1 0,0 0 1,0 1-1,0-1 0,1 0 0,-1 0 0,1 1 0,0-1 0,0 0 0,0-1 1,2 3-1,-1-2-4,0-1 1,0 0-1,0 0 1,0 0-1,0 0 1,0 0-1,1-1 1,-1 1-1,0-1 1,0 0-1,0 0 1,1 0-1,-1-1 1,0 1-1,0-1 1,0 1 0,0-1-1,4-1 1,5-3 37,-1 0 1,1-1 0,-1 0 0,0 0 0,-1-1-1,0-1 1,0 0 0,0 0 0,-1-1 0,9-10-1,3-6-5,-1 0 0,30-52-1,-41 64-29,-2-1-1,0 0 1,-1-1-1,0 1 1,-1-1-1,-1-1 1,0 1-1,-1 0 1,-1-1-1,1-28 1,-15 54-71,5 7 42,1 0 0,0 0 0,1 0 0,1 1 0,-3 22 1,-4 95 61,11-127-18,-1 1 0,1-1 1,1 1-1,0-1 0,0 1 0,0-1 0,1 0 0,1 1 1,5 14-1,-6-21-11,0 1 0,0 0 0,0-1 0,0 0 0,0 1 0,0-1 1,1 0-1,-1 0 0,1 0 0,-1-1 0,1 1 0,0 0 0,0-1 1,-1 0-1,1 0 0,0 0 0,0 0 0,0 0 0,1-1 0,-1 1 1,0-1-1,0 0 0,0 0 0,0 0 0,0 0 0,0 0 0,1-1 1,-1 1-1,0-1 0,4-1 0,4-2 6,-1 1-1,1-2 1,-1 1 0,1-1-1,-1-1 1,-1 0 0,1 0-1,-1-1 1,0 0 0,-1-1-1,1 0 1,-1 0 0,-1-1-1,0 0 1,9-13 0,-7 8-24,-1 0 0,0-1 0,-1 0-1,-1 0 1,0-1 0,-1 0 0,-1 0 0,0 0 0,-1 0 0,1-20 0,-3 15-1,-1-83-553,0 95 446,-1-1 0,-1 1 0,1 0 0,-1 0 0,-1 0-1,0 0 1,0 1 0,-8-16 0,11 24 101,0-1 0,0 1 1,0-1-1,0 1 0,0-1 0,-1 1 0,1-1 0,0 1 0,0-1 0,-1 1 0,1-1 0,0 1 0,0-1 0,-1 1 0,1 0 0,-1-1 0,1 1 0,0 0 1,-1-1-1,1 1 0,-1 0 0,1-1 0,-1 1 0,1 0 0,-1 0 0,1-1 0,-1 1 0,1 0 0,-1 0 0,1 0 0,-1 0 0,1 0 0,-1 0 0,1 0 1,-1 0-1,1 0 0,-1 0 0,1 0 0,-1 0 0,1 0 0,-1 0 0,0 0 0,1 1 0,-1-1 0,1 0 0,0 0 0,-1 1 0,1-1 0,-1 0 0,1 0 1,-1 1-1,1-1 0,0 1 0,-1-1 0,1 0 0,0 1 0,-1-1 0,1 1 0,0-1 0,0 1 0,-1-1 0,1 1 0,0 0 0,-8 34 21,8-34 224,1-47 95,-1 36-317,0 3-21,0 0-1,0 0 1,0 1 0,1-1 0,0 0 0,0 0 0,1 1 0,2-8 0,-5 14 5,0 0 1,0 0-1,0-1 1,0 1 0,0 0-1,0-1 1,0 1-1,0 0 1,1-1-1,-1 0 1,0 1-1,0-1 1,1 1-1,-1-1 1,0 0-1,1 1 1,-1-1-1,0 0 1,1 0-1,-1 0 1,1 1-1,0-1 1,-1-2-1,-17-15 68,16 18-71,0 0 1,1 0 0,-1 1-1,0-1 1,1 0-1,-1 1 1,0-1-1,1 1 1,-1-1 0,0 1-1,1 0 1,-1 0-1,1 0 1,-1 0 0,1 0-1,0 0 1,-1 0-1,1 0 1,0 0 0,0 1-1,0-1 1,0 1-1,0-1 1,0 1-1,0-1 1,0 1 0,0 2-1,-21 53 65,19-46-39,-7 22 158,1 0 1,1 0-1,2 1 1,2 0-1,1 0 1,2 63-1,1-93-176,0-1-1,1 0 0,-1 1 1,1-1-1,0 1 0,0-1 1,0 0-1,0 0 0,1 1 1,-1-1-1,1 0 0,0 0 0,0-1 1,0 1-1,0 0 0,0-1 1,0 1-1,1-1 0,0 1 1,-1-1-1,1 0 0,0 0 1,0-1-1,0 1 0,0-1 1,0 1-1,0-1 0,1 0 0,-1 0 1,0 0-1,1 0 0,-1-1 1,1 0-1,6 1 0,0-2 11,0 1 0,0-1 0,0-1 0,-1 1 0,1-2 0,0 0 0,-1 0 0,1 0 0,-1-1 0,17-10 0,-11 4-12,-1-1-1,0 0 1,-1 0-1,0-1 0,-1-1 1,0 0-1,-1-1 1,-1 0-1,0-1 1,-1 0-1,0 0 1,10-27-1,-11 18-23,0 0-1,-2-1 0,-1 0 1,-1 0-1,0-1 1,-3 1-1,0-1 1,-2-26-1,1 50 11,0 1 0,0 0 0,0-1 0,0 1-1,0-1 1,0 1 0,0 0 0,-1-1 0,1 1 0,0 0 0,-1-1 0,1 1-1,-1 0 1,1 0 0,-1 0 0,0-1 0,1 1 0,-1 0 0,0 0-1,0 0 1,0 0 0,0 0 0,0 0 0,0 0 0,0 0 0,0 1 0,0-1-1,-1 0 1,-1 0 0,1 1-1,1 0 0,-1 1 0,0-1 0,1 1 0,-1-1 0,0 1 0,1 0 0,-1-1 0,1 1 0,0 0 1,-1 0-1,1 0 0,-1 0 0,1 0 0,0 1 0,0-1 0,0 0 0,0 0 0,0 1 0,0-1 0,0 1 0,0-1 0,0 3 0,-11 19-9,1 1 1,1 0-1,1 1 1,-9 40-1,14-48 21,2 0 1,-1 0-1,2 0 0,0 0 0,1 0 1,1 0-1,0 0 0,5 18 0,-5-30 0,1 1 0,0-1 0,1 0 0,-1 0 0,1 0 0,0 0 0,0 0 0,1 0 0,-1-1 0,1 1 0,0-1 0,0 0 0,1-1 0,-1 1 0,1-1 0,0 1 0,-1-1 0,1-1 0,1 1 0,-1-1 0,0 0-1,1 0 1,-1 0 0,12 1 0,-11-2 7,1 0 0,0 0-1,0-1 1,-1 0 0,1 0 0,0-1-1,0 0 1,-1 0 0,1 0-1,0-1 1,-1 0 0,1 0-1,-1-1 1,0 0 0,0 0-1,0 0 1,0-1 0,-1 1 0,1-2-1,7-7 1,-7 6 4,0-1 1,-1 0-1,0 0 0,0 0 1,0-1-1,-1 0 0,0 0 1,-1 0-1,0 0 0,0-1 1,-1 1-1,0-1 0,0 1 1,-1-1-1,0 0 0,-1 0 0,0 0 1,-2-16-1,2 24-13,0 0 0,-1 0 0,1 0 0,-1 1 0,1-1 0,0 0 0,-1 0 0,1 1 0,-1-1 0,0 0 0,1 0 0,-1 1 0,0-1 0,1 1-1,-1-1 1,0 1 0,0-1 0,1 1 0,-1-1 0,0 1 0,0-1 0,0 1 0,0 0 0,1 0 0,-1-1 0,0 1 0,0 0 0,0 0 0,0 0 0,0 0 0,0 0 0,0 0 0,0 0 0,0 1 0,1-1 0,-1 0-1,0 0 1,0 1 0,-1 0 0,-1 0-3,0 0-1,0 0 1,0 0-1,0 1 1,0 0-1,0-1 1,1 1-1,-1 0 1,1 0-1,-3 3 1,1 0 7,1-1 1,-1 1-1,1-1 1,1 1-1,-1 0 1,1 0-1,-1 1 1,1-1-1,1 0 1,-1 1-1,1-1 1,0 1-1,0-1 1,1 1-1,0 0 1,0-1-1,0 1 1,0-1-1,2 7 1,-1-8-92,1 1 1,0-1-1,0 1 1,0-1-1,0 0 0,0 0 1,1 0-1,0 0 1,0 0-1,0-1 1,0 1-1,1-1 1,-1 0-1,1 0 0,0 0 1,0 0-1,0-1 1,0 0-1,0 0 1,1 0-1,-1 0 1,8 2-1,1-1-1487,1-1 1,0 0-1,0 0 0,25-2 1,14 0-6585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6.280"/>
    </inkml:context>
    <inkml:brush xml:id="br0">
      <inkml:brushProperty name="width" value="0.025" units="cm"/>
      <inkml:brushProperty name="height" value="0.025" units="cm"/>
    </inkml:brush>
  </inkml:definitions>
  <inkml:trace contextRef="#ctx0" brushRef="#br0">1 1 3683,'0'0'17991,"4"13"-16699,1 6-932,-1 0 0,0 0 1,-1 1-1,-1-1 0,-1 36 1,-5-7-448,-2 36 798,6-27-9316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6.622"/>
    </inkml:context>
    <inkml:brush xml:id="br0">
      <inkml:brushProperty name="width" value="0.025" units="cm"/>
      <inkml:brushProperty name="height" value="0.025" units="cm"/>
    </inkml:brush>
  </inkml:definitions>
  <inkml:trace contextRef="#ctx0" brushRef="#br0">0 67 10186,'0'0'7783,"64"14"-6117,-27-14-289,7 0-192,7-9-224,0 0-256,-3 0-481,-3 0-160,-6 0-96,-9 5-1089,-11-1-833,-12-1-833,-7-4-2466,-11-1-4003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6.948"/>
    </inkml:context>
    <inkml:brush xml:id="br0">
      <inkml:brushProperty name="width" value="0.025" units="cm"/>
      <inkml:brushProperty name="height" value="0.025" units="cm"/>
    </inkml:brush>
  </inkml:definitions>
  <inkml:trace contextRef="#ctx0" brushRef="#br0">1 88 7175,'0'0'12780,"57"-43"-11531,-16 29-320,3 1-256,3 2-449,1 5-192,-2 5-64,-4 1-1089,-1 0-1346,-8 6-2786,-5 3-4292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7.309"/>
    </inkml:context>
    <inkml:brush xml:id="br0">
      <inkml:brushProperty name="width" value="0.025" units="cm"/>
      <inkml:brushProperty name="height" value="0.025" units="cm"/>
    </inkml:brush>
  </inkml:definitions>
  <inkml:trace contextRef="#ctx0" brushRef="#br0">26 0 14029,'0'0'2002,"-4"9"155,2-5-1947,-1 2 222,-1 1-1,2-1 1,-1 1 0,1 0-1,-2 9 1,4-15-383,-1 1 1,1-1-1,0 0 1,0 1-1,0-1 0,0 0 1,0 1-1,0-1 1,0 0-1,0 1 0,1-1 1,-1 0-1,1 1 1,-1-1-1,1 0 1,-1 0-1,1 1 0,0-1 1,-1 0-1,1 0 1,0 0-1,0 0 0,0 0 1,0 0-1,0 0 1,0 0-1,0 0 0,0-1 1,0 1-1,0 0 1,0-1-1,1 1 0,-1-1 1,0 1-1,0-1 1,1 0-1,-1 1 1,0-1-1,1 0 0,1 0 1,5 1-3,0 0 1,0-1-1,0 0 1,-1-1-1,1 0 1,0 0-1,0-1 1,-1 0 0,15-5-1,-3-2-10,0-1 0,23-15-1,3-2 9,-45 26-45,1 1 0,0-1 0,-1 1 0,1-1 0,0 1 0,-1-1 0,1 1-1,0 0 1,0-1 0,0 1 0,-1 0 0,1 0 0,0-1 0,0 1 0,0 0 0,-1 0 0,1 0 0,0 0 0,0 0 0,0 0 0,0 0 0,0 1 0,-1-1 0,1 0 0,0 0 0,0 1 0,0-1 0,-1 0 0,1 1 0,0-1 0,-1 1 0,1-1 0,0 1 0,-1-1 0,2 2 0,-1 0 29,0 1 0,0-1 0,0 1 0,-1-1 1,1 1-1,-1-1 0,1 1 0,-1 0 0,0-1 0,0 1 1,0 4-1,-2 10 381,0-1 1,-9 31-1,-2 4 1474,15-51-2066,1-1 0,-1 1 1,1 0-1,-1-1 0,0 1 0,0-1 0,1 0 0,-1 0 0,0 0 0,0 0 0,0 0 0,4-3 0,24-23-8156,-17 11-668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7.685"/>
    </inkml:context>
    <inkml:brush xml:id="br0">
      <inkml:brushProperty name="width" value="0.025" units="cm"/>
      <inkml:brushProperty name="height" value="0.025" units="cm"/>
    </inkml:brush>
  </inkml:definitions>
  <inkml:trace contextRef="#ctx0" brushRef="#br0">123 40 13068,'0'0'6721,"-2"10"-5455,-50 184 1494,36-146-1864,2 2 0,1-1-1,3 2 1,-5 83-1,25-187-750,-9-240-1512,-1 292 1363,0 1 1,0-1-1,0 1 0,0-1 0,0 1 1,1 0-1,-1-1 0,0 1 1,0-1-1,0 1 0,1-1 0,-1 1 1,0 0-1,1-1 0,-1 1 1,0 0-1,1-1 0,-1 1 0,0 0 1,1-1-1,-1 1 0,1 0 1,-1 0-1,1-1 0,-1 1 0,0 0 1,1 0-1,-1 0 0,1 0 1,-1 0-1,1 0 0,-1 0 0,1 0 1,-1 0-1,1 0 0,-1 0 1,1 0-1,-1 0 0,1 0 0,-1 0 1,1 0-1,-1 0 0,0 1 1,1-1-1,-1 0 0,1 1 0,30 11 27,-22-8-5,0-2-12,1 1-1,-1-1 0,1-1 0,0 0 1,0 0-1,0-1 0,-1 0 0,1 0 0,0-1 1,0-1-1,0 0 0,-1 0 0,1-1 0,-1 0 1,0 0-1,0-1 0,0 0 0,0-1 0,-1 0 1,10-7-1,-10 6-5,0 0 0,0-1-1,-1 0 1,1 0 0,-1 0 0,-1-1 0,0 0 0,0 0 0,0-1 0,-1 0-1,-1 0 1,1 0 0,-1 0 0,-1-1 0,0 0 0,0 1 0,-1-1 0,0 0-1,1-16 1,-3 25-2,0 1 0,0-1 0,0 1 0,0-1 0,0 1-1,0-1 1,0 0 0,0 1 0,0-1 0,0 1 0,0-1 0,0 0 0,0 1-1,-1-1 1,1 1 0,0-1 0,0 1 0,-1-1 0,1 1 0,0-1 0,-1 1-1,1-1 1,0 1 0,-1-1 0,1 1 0,-1-1 0,1 1 0,-1 0 0,1-1-1,-1 1 1,1 0 0,-1 0 0,1-1 0,-1 1 0,-20 9-44,-16 28 43,19-11 257,0 1 0,-23 49 0,35-62-93,0 0-1,1 1 0,0 0 1,2 0-1,-1 0 0,2 1 1,-2 25-1,4-39-163,0 0 0,0 0-1,0 0 1,1 0 0,-1 0 0,1 0-1,-1 0 1,1 0 0,-1 0-1,1 0 1,0 0 0,0 0 0,0 0-1,0-1 1,0 1 0,1 0 0,-1-1-1,0 1 1,1-1 0,-1 1 0,1-1-1,0 0 1,-1 1 0,1-1 0,0 0-1,0 0 1,0 0 0,0-1-1,0 1 1,0 0 0,0-1 0,0 1-1,0-1 1,0 0 0,0 1 0,0-1-1,0 0 1,0 0 0,0-1 0,4 0-1,1 1-420,-1-1-1,1-1 1,0 1-1,-1-1 1,9-3 0,23-18-6420,-19 4-416,1-2-3865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8.492"/>
    </inkml:context>
    <inkml:brush xml:id="br0">
      <inkml:brushProperty name="width" value="0.025" units="cm"/>
      <inkml:brushProperty name="height" value="0.025" units="cm"/>
    </inkml:brush>
  </inkml:definitions>
  <inkml:trace contextRef="#ctx0" brushRef="#br0">103 178 12620,'0'0'3283,"-10"5"5,4-2-3003,-45 29 3038,48-30-3101,0 1 1,0-1-1,0 1 1,1 0-1,-1 0 0,1 0 1,0 0-1,0 0 1,0 1-1,0-1 0,0 1 1,1-1-1,-1 1 1,1 0-1,0-1 0,0 6 1,1-8-214,0 0 0,1-1 0,-1 1 0,1 0-1,-1 0 1,1 0 0,-1 0 0,1 0 0,0-1 0,-1 1 0,1 0 0,0-1 0,0 1 0,0 0 0,-1-1 0,1 1 0,0-1 0,0 1 0,0-1-1,0 0 1,0 1 0,0-1 0,0 0 0,0 0 0,0 1 0,0-1 0,0 0 0,0 0 0,0 0 0,0 0 0,0 0 0,0-1 0,0 1 0,0 0-1,1-1 1,40-6 145,-34 2-250,0 0 0,-1 0 0,0-1 0,0 0-1,0 0 1,-1-1 0,0 0 0,0 0 0,0-1 0,-1 1 0,0-1 0,-1 0 0,5-12 0,-14 35-98,1-1 0,0 1 1,1 0-1,0 0 0,2 0 0,-1 25 1,2-39 203,0 0 0,0 0 0,0 0 0,0 0 0,0 0 0,1 0 0,-1 0 0,0 0 0,0 0 0,1 1 0,-1-1 0,1 0 0,-1 0 1,1-1-1,-1 1 0,1 0 0,0 0 0,-1 0 0,1 0 0,0 0 0,0-1 0,0 1 0,-1 0 0,1-1 0,0 1 0,0 0 0,0-1 0,2 1 0,0 0 1,0 0 0,0-1 0,0 0 0,0 1 0,0-1 0,0 0 0,0 0 0,0-1 0,0 1 0,4-2 0,3 0 4,0-1 0,0-1 0,0 1 0,0-2 0,14-8 0,-2-2-6,-1-2 0,-1 0 0,-1-1 1,30-35-1,-41 43 6,0 0 1,-1-1-1,0 0 0,-1 0 0,0 0 1,-1-1-1,0 0 0,-1 0 0,0 0 1,-1-1-1,2-22 0,-4 34-11,-1 0 1,0 0-1,0 0 1,0 0-1,0 0 0,0 0 1,0 0-1,0 0 0,0 0 1,0 0-1,0 0 0,0 0 1,-1 0-1,1 0 0,0 0 1,-1 0-1,1 0 1,-1 0-1,1 1 0,-1-1 1,1 0-1,-1 0 0,-1 0 1,2 0 11,-1 1-1,0 0 1,0 0 0,0 0 0,0 0 0,1 0 0,-1 0-1,0 0 1,0 1 0,0-1 0,0 0 0,1 0 0,-1 0-1,0 1 1,0-1 0,1 1 0,-1-1 0,0 0 0,0 1-1,0 0 1,-34 34 604,24-20-462,0 0 0,2 1 0,0 0 0,1 0-1,0 1 1,1 0 0,1 1 0,1-1 0,1 1 0,0 0 0,1 0-1,1 0 1,0 24 0,2-41-156,0-1 0,0 0 0,0 1 0,0-1 0,0 1 0,0-1 0,0 0 1,0 1-1,0-1 0,0 0 0,0 1 0,0-1 0,0 0 0,0 1 0,0-1 0,1 1 0,-1-1 0,0 0 0,0 1 0,0-1 0,1 0 0,-1 0 0,0 1 0,0-1 0,1 0 0,-1 1 0,0-1 0,0 0 0,1 0 0,-1 0 0,0 1 1,1-1-1,-1 0 0,0 0 0,1 0 0,-1 0 0,0 0 0,1 1 0,-1-1 0,0 0 0,1 0 0,-1 0 0,1 0 0,-1 0 0,0 0 0,1 0 0,-1 0 0,0-1 0,1 1 0,-1 0 0,0 0 0,1 0 0,-1 0 0,0 0 1,1 0-1,-1-1 0,0 1 0,1 0 0,-1 0 0,0-1 0,0 1 0,1 0 0,-1 0 0,1-1 0,18-18 79,-14 10-143,0 0 0,-1 0 1,1 0-1,-2-1 1,1 0-1,-2 1 0,1-1 1,-1 0-1,-1 0 0,1-15 1,-2 50 34,-1-21 36,1 1-1,-1 0 0,1 0 0,1 0 0,-1 0 1,1-1-1,0 1 0,2 6 0,-2-9-5,0 1 0,1-1 0,-1 0 0,1 0 0,0 0 0,0 0 0,0 0 0,0-1 0,0 1 0,0 0 0,0-1 0,0 0 0,1 1 0,-1-1 0,1 0 0,-1 0 0,1 0 0,-1-1 0,5 2-1,2 0 5,0-1-1,0 1 0,0-2 1,0 1-1,0-1 0,1-1 1,-1 1-1,0-1 0,0-1 1,0 0-1,0 0 0,0-1 1,-1 0-1,1-1 0,-1 0 1,0 0-1,0 0 0,0-1 1,0-1-1,-1 1 0,0-1 1,0 0-1,-1-1 0,0 0 1,0 0-1,7-10 0,-8-1 19,-18 23-39,-20 23 41,27-21 51,1 0 1,0 0 0,0 0 0,0 1-1,1 0 1,0 0 0,0 0 0,1 0-1,0 0 1,0 1 0,1 0 0,0-1-1,1 1 1,0 0 0,0 10 0,1-18-82,0 0 0,1 0 0,-1 0 0,0 0 0,0 0 0,1-1 0,-1 1 0,1 0 0,-1 0 1,1 0-1,-1 0 0,1-1 0,-1 1 0,1 0 0,0-1 0,-1 1 0,1 0 0,0-1 0,0 1 1,-1-1-1,1 1 0,0-1 0,0 1 0,0-1 0,0 0 0,0 1 0,-1-1 0,1 0 0,0 0 1,0 0-1,0 0 0,0 0 0,0 0 0,0 0 0,0 0 0,0 0 0,0 0 0,0 0 1,0 0-1,0-1 0,-1 1 0,1 0 0,0-1 0,0 1 0,1-1 0,2-1-347,0 1-1,0-1 1,-1 0-1,1 0 0,0 0 1,-1 0-1,1-1 1,5-5-1,-3 0-1592,0 0 0,0 0 0,-1-1-1,-1 0 1,0 0 0,6-17 0,0-8-5985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8.837"/>
    </inkml:context>
    <inkml:brush xml:id="br0">
      <inkml:brushProperty name="width" value="0.025" units="cm"/>
      <inkml:brushProperty name="height" value="0.025" units="cm"/>
    </inkml:brush>
  </inkml:definitions>
  <inkml:trace contextRef="#ctx0" brushRef="#br0">1 1 12748,'0'0'9513,"19"51"-13421,-10-40-576,6-2-1730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9.225"/>
    </inkml:context>
    <inkml:brush xml:id="br0">
      <inkml:brushProperty name="width" value="0.025" units="cm"/>
      <inkml:brushProperty name="height" value="0.025" units="cm"/>
    </inkml:brush>
  </inkml:definitions>
  <inkml:trace contextRef="#ctx0" brushRef="#br0">63 0 10154,'0'0'13132,"-6"9"-11771,-3 4-912,1-3-3,0 0 0,1 1-1,1-1 1,0 1 0,-6 15-1,12-25-439,0-1-1,0 1 1,0-1-1,0 1 1,-1-1-1,1 1 1,1-1-1,-1 1 1,0-1-1,0 0 0,0 1 1,0-1-1,0 1 1,0-1-1,0 1 1,1-1-1,-1 0 1,0 1-1,0-1 1,0 1-1,1-1 1,-1 0-1,0 1 1,1-1-1,-1 0 1,0 1-1,1-1 1,-1 0-1,0 0 0,1 1 1,-1-1-1,1 0 1,-1 0-1,1 0 1,-1 1-1,0-1 1,2 0-1,25 2 84,27-13-161,-35 4-80,-2 0 92,0 0-1,1 1 1,0 1 0,0 1 0,23-3 0,-41 7 60,0 0 0,1 0-1,-1 0 1,0 0 0,1 0 0,-1 1 0,0-1-1,1 0 1,-1 0 0,0 0 0,1 0 0,-1 0 0,0 0-1,1 1 1,-1-1 0,0 0 0,0 0 0,1 0-1,-1 1 1,0-1 0,0 0 0,1 0 0,-1 1-1,0-1 1,0 0 0,0 1 0,1-1 0,-1 0 0,0 1-1,0-1 1,0 0 0,0 1 0,0-1 0,0 0-1,0 1 1,-2 19 47,-13 20 116,13-36-131,1-2-7,0 1 0,0-1 1,1 0-1,-1 0 0,0 0 0,1 1 1,-1-1-1,1 0 0,0 0 1,-1 1-1,1-1 0,0 0 0,1 1 1,-1 2-1,1-5-58,-1 1 0,0 0 0,1-1 0,-1 1 0,1-1 0,-1 1 0,1-1 1,-1 0-1,1 1 0,-1-1 0,1 1 0,-1-1 0,1 0 0,0 1 0,-1-1 0,1 0 0,-1 0 0,1 0 1,0 1-1,-1-1 0,1 0 0,0 0 0,-1 0 0,1 0 0,0 0 0,-1 0 0,1 0 0,0 0 0,-1-1 1,2 1-1,5-2-825,0 0 0,0-1-1,-1 0 1,1 0 0,-1-1 0,0 0 0,9-6 0,12-11-3856,1-3-2103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29.553"/>
    </inkml:context>
    <inkml:brush xml:id="br0">
      <inkml:brushProperty name="width" value="0.025" units="cm"/>
      <inkml:brushProperty name="height" value="0.025" units="cm"/>
    </inkml:brush>
  </inkml:definitions>
  <inkml:trace contextRef="#ctx0" brushRef="#br0">66 1 15375,'0'0'7030,"-8"6"-5482,-26 19-784,33-24-764,0-1 0,0 1-1,0-1 1,0 1 0,0 0 0,1-1 0,-1 1 0,0 0 0,0 0 0,1-1 0,-1 1-1,1 0 1,-1 0 0,1 0 0,-1 0 0,1 0 0,-1 0 0,1 0 0,0 0 0,-1 0 0,1 0-1,0 0 1,0 0 0,0 0 0,0 0 0,0 0 0,0 0 0,0 0 0,0 0 0,1 0 0,-1 0-1,0 0 1,0 0 0,1 0 0,-1 0 0,1 0 0,-1 0 0,1 0 0,-1-1 0,1 1-1,0 0 1,-1 0 0,1 0 0,1 0 0,3 3-101,0 0 0,0 0 0,1-1 0,-1 0 0,9 4 0,-8-5 215,29 13-112,-26-12 113,-1 0 0,1 0 0,-1 1 0,0 0 0,-1 1-1,13 8 1,-20-12-52,1-1 0,0 1-1,-1 0 1,1-1 0,-1 1-1,1-1 1,-1 1 0,1 0 0,-1-1-1,0 1 1,1 0 0,-1 0-1,0-1 1,0 1 0,1 0-1,-1 0 1,0-1 0,0 1-1,0 0 1,0 0 0,0 0-1,0-1 1,0 1 0,0 0-1,0 0 1,0-1 0,-1 1-1,1 0 1,0 0 0,-1 1 0,-22 17 1235,-33 0 425,47-17-1618,0 0 1,0-1-1,0 0 1,0 0-1,0-1 1,0-1-1,-17-2 1,25 3-391,1-1 0,-1 0 1,1 1-1,-1-1 1,1 1-1,-1-1 1,1 0-1,0 0 1,-1 1-1,1-1 0,0 0 1,0 1-1,0-1 1,0 0-1,-1 0 1,1 0-1,0 1 1,0-1-1,0 0 0,0 0 1,1 0-1,-1-2-1046,0-6-4840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0.036"/>
    </inkml:context>
    <inkml:brush xml:id="br0">
      <inkml:brushProperty name="width" value="0.025" units="cm"/>
      <inkml:brushProperty name="height" value="0.025" units="cm"/>
    </inkml:brush>
  </inkml:definitions>
  <inkml:trace contextRef="#ctx0" brushRef="#br0">17 1 2146,'0'0'18241,"-3"10"-16452,-2 24-848,1 0 0,1 0 1,2 1-1,1-1 0,5 37 1,-5-69-913,0-1 0,0 1 0,0-1 0,0 1 0,1-1 0,-1 1 0,0-1 0,1 1 0,-1-1 0,1 1 0,0-1 0,-1 1 0,1-1 0,0 0 0,0 1 0,0-1 0,0 0 0,0 0 1,0 1-1,0-1 0,0 0 0,1 0 0,-1 0 0,0-1 0,1 1 0,-1 0 0,0 0 0,1-1 0,-1 1 0,1-1 0,-1 1 0,1-1 0,-1 0 0,1 1 0,0-1 0,-1 0 0,1 0 0,-1 0 0,1 0 0,-1 0 1,1-1-1,-1 1 0,1 0 0,0-1 0,-1 1 0,0-1 0,1 0 0,-1 1 0,1-1 0,-1 0 0,2-1 0,4-2 26,-1 0 0,1-1 0,-1 1 0,0-1 0,0-1 0,-1 1 0,0-1 0,0 0 0,7-10 0,-8 8-39,-1 0-1,1-1 1,-1 1-1,-1-1 0,0 0 1,0 0-1,0 0 1,-1-16-1,0 19-8,-1 1-1,0-1 1,-1 1 0,1-1-1,-1 1 1,0-1 0,-1 1-1,1-1 1,-1 1 0,0 0-1,0 0 1,-1 0 0,0 0-1,0 0 1,-4-5 0,6 9-17,0 0 0,1 0 0,-1 0 0,0 0 0,0 0 0,0 0 0,0 0 0,0 0 0,-1 0 0,1 1 0,0-1 0,0 0 0,0 1 0,-1-1 0,1 1 0,0 0 0,0-1 0,-1 1 0,1 0 0,0 0 0,-1 0 0,1 0 0,0 0 0,-1 0 1,1 0-1,-3 1 0,3-1-26,-1 1 1,1 1 0,-1-1 0,1 0 0,0 0 0,0 0 0,-1 1 0,1-1 0,0 1 0,0-1 0,0 1 0,1-1-1,-1 1 1,0-1 0,0 1 0,1 0 0,-1 2 0,0-1-19,0-1 0,0 1 0,0 0 0,1 0 1,-1 0-1,1 0 0,0 0 0,0 0 0,0 0 0,0 0 0,1 0 0,-1 0 0,1 0 1,0 0-1,-1 0 0,1 0 0,1 0 0,-1-1 0,0 1 0,1 0 0,-1-1 1,1 1-1,3 3 0,1-3-549,0-1 0,1 1 0,-1-1 0,1-1 0,0 1 0,0-1 1,-1 0-1,1 0 0,0-1 0,0 0 0,13-2 0,6-1-5314,43-13 0,-37 8-35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9.577"/>
    </inkml:context>
    <inkml:brush xml:id="br0">
      <inkml:brushProperty name="width" value="0.025" units="cm"/>
      <inkml:brushProperty name="height" value="0.025" units="cm"/>
    </inkml:brush>
  </inkml:definitions>
  <inkml:trace contextRef="#ctx0" brushRef="#br0">148 319 7687,'6'-6'733,"0"0"1,-1-1-1,1 1 0,-1-1 0,-1 0 0,1-1 0,-1 1 0,0-1 1,-1 0-1,0 0 0,0 0 0,-1 0 0,0 0 0,0-1 0,-1 1 0,0-1 1,0-8-1,-1 15-650,-1 0 1,1 1-1,-1-1 1,1 1 0,-1-1-1,1 0 1,-1 1-1,0-1 1,0 1-1,0-1 1,0 1 0,0 0-1,0-1 1,0 1-1,-1 0 1,1 0-1,0 0 1,-1 0 0,1 0-1,-1 0 1,1 0-1,-1 1 1,1-1-1,-1 0 1,1 1 0,-1-1-1,0 1 1,1 0-1,-1-1 1,0 1-1,0 0 1,1 0-1,-1 0 1,0 0 0,1 0-1,-1 1 1,0-1-1,1 0 1,-1 1-1,0 0 1,-1 0 0,-3 0-21,-1 1 1,1 0 0,0 1 0,0-1 0,0 1-1,0 0 1,1 1 0,-1-1 0,-8 8 0,4 2-53,1-1 0,0 1 0,1 0 0,0 1 0,1 0 0,0 0 0,2 1 0,-1 0 0,2 0 0,0 0 0,1 0 0,0 1 0,2-1 0,-1 1 0,2 20 0,0-34-5,0 0 0,0 0 0,0 0 0,0 0 0,0 1 0,0-1 0,1 0 0,-1 0 0,1 0 0,-1 0 0,1 0 0,0 0 0,-1 0 0,1-1 0,0 1 0,1 0 1,-1 0-1,0-1 0,0 1 0,1 0 0,-1-1 0,1 0 0,-1 1 0,1-1 0,0 0 0,-1 0 0,1 1 0,0-1 0,0-1 0,0 1 0,0 0 0,0 0 0,0-1 0,0 1 0,0-1 0,0 0 0,0 0 0,0 1 0,0-1 0,0 0 0,1-1 0,-1 1 1,0 0-1,0-1 0,2 0 0,6-1 19,-1-1 1,0 0-1,1-1 1,-2 0-1,1 0 1,0-1-1,-1 0 1,14-11-1,1-4-2,-1-1 0,-1-1-1,-1-1 1,-1-1 0,27-43 0,-36 51-14,-1-1 0,-1 0 1,-1-1-1,0 0 1,-1 0-1,-1 0 1,-1-1-1,0 0 0,-2 0 1,1-22-1,-2 40-6,-1-1 0,0 0 0,-1 0 0,1 0 0,0 0 0,0 0 0,-1 0 0,1 0 0,-1 0 0,0 1 0,1-1 0,-1 0 0,0 0 0,0 1 0,0-1 0,0 1 0,0-1 0,-1 1 0,-2-3 0,3 3-3,0 1-1,0 0 0,0 0 1,0-1-1,0 1 1,0 0-1,0 0 0,0 0 1,0 0-1,0 0 1,0 1-1,0-1 0,0 0 1,0 0-1,0 1 0,0-1 1,0 1-1,0-1 1,0 1-1,0-1 0,0 1 1,0-1-1,0 1 1,0 0-1,1-1 0,-1 1 1,0 0-1,1 0 0,-1 0 1,0 0-1,1-1 1,-1 1-1,1 0 0,0 0 1,-1 0-1,0 2 1,-4 10 37,-1-1 1,2 1-1,0 0 1,0 0-1,1 1 0,1-1 1,-2 19-1,3-2 79,0 0-1,5 40 1,-4-66-92,1 0 1,-1 0 0,1 1-1,0-1 1,0 0-1,1 0 1,-1 0 0,1 0-1,0 0 1,0-1 0,0 1-1,1-1 1,-1 1 0,1-1-1,0 0 1,0 0 0,0 0-1,0 0 1,0 0 0,1-1-1,0 1 1,-1-1 0,1 0-1,0 0 1,0-1 0,4 2-1,-3-1-5,0-1-1,0-1 0,1 1 1,-1-1-1,0 0 1,0 0-1,1 0 0,-1-1 1,0 0-1,0 0 0,0 0 1,0-1-1,0 0 1,0 0-1,0 0 0,0 0 1,-1-1-1,1 1 0,-1-1 1,7-7-1,0-1-13,0 0-1,-1-1 1,-1 0 0,0-1-1,0 0 1,-2 0-1,1-1 1,-2 0-1,0 0 1,-1 0 0,0-1-1,-1 0 1,3-23-1,-7 61-3,-1-6-2,1 1-1,1-1 0,0 1 0,2-1 1,3 18-1,-5-32 23,0 0 1,0 0 0,0 0-1,0 0 1,1 0 0,-1 0-1,1 0 1,-1 0 0,1-1-1,0 1 1,0-1-1,1 1 1,-1-1 0,0 0-1,1 0 1,-1 0 0,1 0-1,0 0 1,0 0-1,0-1 1,-1 0 0,1 1-1,1-1 1,-1 0 0,0-1-1,0 1 1,0 0 0,0-1-1,1 0 1,-1 1-1,0-1 1,0-1 0,7 0-1,-3 0 10,-1-1 0,1 0 0,0-1 0,-1 0 1,0 0-1,0 0 0,0 0 0,0-1 0,0 0 0,-1-1 0,1 1 0,-1-1 0,0 0 0,-1 0 0,1 0 0,-1-1 0,0 0 0,-1 1 0,1-1 0,4-13 0,-3 10-34,-1 0 0,-1-1 0,0 1-1,0-1 1,-1 0 0,0 0 0,-1 0-1,0 0 1,0 0 0,-1 0 0,0 0-1,-1-1 1,0 1 0,-3-10 0,4 19-2,-1-1 1,1 1-1,0-1 0,-1 1 1,1-1-1,-1 1 1,1-1-1,-1 1 1,0-1-1,0 1 1,0 0-1,0-1 1,0 1-1,0 0 1,0 0-1,0-1 1,0 1-1,0 0 1,-1 0-1,1 1 1,0-1-1,-1 0 1,1 0-1,-1 1 1,1-1-1,-1 0 1,1 1-1,-1 0 1,1-1-1,-1 1 1,0 0-1,1 0 1,-1 0-1,1 0 1,-1 0-1,0 0 1,1 0-1,-1 1 1,1-1-1,-1 0 1,1 1-1,-1 0 1,1-1-1,-1 1 1,1 0-1,-1-1 1,1 1-1,0 0 1,0 0-1,-1 0 1,1 0-1,0 1 1,0-1-1,0 0 1,0 0-1,0 1 1,0-1-1,0 0 1,1 1-1,-1-1 1,1 1-1,-1-1 1,0 3-1,-3 9 32,1 0 0,0 0 0,1 0 1,0 0-1,1 0 0,1 0 0,0 0 0,0 0 0,5 23 0,-5-33-77,1 1-1,0-1 1,-1 0-1,1 1 1,0-1 0,1 0-1,-1 0 1,0 0 0,1 0-1,0 0 1,0 0 0,0 0-1,0-1 1,0 1-1,0-1 1,1 1 0,-1-1-1,1 0 1,-1 0 0,1 0-1,0 0 1,0 0-1,0-1 1,0 1 0,0-1-1,1 0 1,-1 0 0,0 0-1,0-1 1,1 1 0,-1-1-1,1 1 1,-1-1-1,0 0 1,1 0 0,-1-1-1,0 1 1,1-1 0,-1 0-1,0 0 1,1 0-1,3-2 1,-5 2-302,0 1 0,0-1 0,0-1 0,-1 1 0,1 0 0,0 0 0,0-1 0,-1 1 0,1-1-1,-1 1 1,1-1 0,-1 0 0,0 0 0,0 0 0,1 1 0,-1-1 0,-1 0 0,1 0 0,1-4 0,3-21-5894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0.927"/>
    </inkml:context>
    <inkml:brush xml:id="br0">
      <inkml:brushProperty name="width" value="0.025" units="cm"/>
      <inkml:brushProperty name="height" value="0.025" units="cm"/>
    </inkml:brush>
  </inkml:definitions>
  <inkml:trace contextRef="#ctx0" brushRef="#br0">157 283 9801,'0'0'9337,"-8"-3"-7671,5 2-1570,1-1 1,-1 1 0,0 0 0,0 0 0,1 0 0,-1 0-1,0 0 1,0 1 0,0-1 0,0 1 0,0 0-1,0 0 1,0 0 0,0 0 0,-1 1 0,2-1-1,-1 1 1,0 0 0,0 0 0,0 0 0,0 0-1,0 0 1,1 1 0,-1-1 0,0 1 0,1 0-1,0-1 1,-1 1 0,-2 4 0,-4 3 313,0 0 1,1 1 0,-11 16-1,17-22-311,0-1 0,0 1-1,0 0 1,0 0 0,1-1-1,0 1 1,0 0 0,0 0 0,0 0-1,0 0 1,1 0 0,-1 1-1,1-1 1,1 8 0,0-11-76,0 0 1,0 0-1,0 0 1,0 0-1,0 0 1,0 0-1,0 0 1,0 0-1,0 0 1,1 0-1,-1-1 1,0 1-1,0 0 1,1-1-1,-1 0 1,1 1-1,-1-1 0,0 0 1,1 1-1,-1-1 1,1 0-1,-1 0 1,1 0-1,-1 0 1,1 0-1,-1-1 1,3 0-1,42-7 286,-34 3-315,-1 0 0,-1-1 0,1 0 0,-1-1 0,0 0 0,0 0 0,-1-1 1,0 0-1,0-1 0,-1 0 0,0 0 0,-1-1 0,0 0 0,-1-1 0,0 1 0,0-1 0,7-20 0,-47 144-971,32-106 987,1 0-1,0 0 0,0 0 1,1 1-1,0-1 0,0 0 1,1 0-1,2 10 0,-3-16-31,1 1-1,-1-1 1,1 1-1,0-1 1,-1 0-1,1 0 0,0 1 1,0-1-1,0 0 1,0 0-1,0 0 1,0 0-1,0 0 0,1 0 1,-1 0-1,0 0 1,3 0-1,-2 0-114,1 0 0,0 0 1,0-1-1,0 1 0,0-1 0,0 0 0,0 0 0,0 0 0,0 0 0,0 0 1,6-2-1,-2-1-398,0 1 1,0-1 0,0-1-1,0 1 1,0-1 0,-1 0-1,1-1 1,-1 0 0,0 0-1,-1 0 1,1 0-1,-1-1 1,0 0 0,0 0-1,6-12 1,1-1-411,-2-1-1,0 0 1,-1-1 0,8-26-1,-2-6 349,10-75 0,-17 61 8299,-13 103-5750,-16 63 0,12-64-839,2 1 1,-3 39-1,8-52-618,0-6-293,1 0 1,0 1-1,2-1 0,0 0 0,6 34 0,-7-51-195,0-1-1,1 1 1,-1 0-1,0 0 1,0 0 0,0 0-1,0 0 1,0 0-1,0 0 1,1 0 0,-1-1-1,0 1 1,0 0-1,0 0 1,0 0-1,1 0 1,-1 0 0,0 0-1,0 0 1,0 0-1,0 0 1,1 0 0,-1 0-1,0 0 1,0 0-1,0 0 1,0 0-1,0 0 1,1 0 0,-1 1-1,0-1 1,0 0-1,0 0 1,0 0 0,0 0-1,1 0 1,-1 0-1,0 0 1,0 0-1,0 0 1,0 1 0,0-1-1,0 0 1,0 0-1,0 0 1,1 0-1,-1 0 1,0 1 0,0-1-1,0 0 1,0 0-1,0 0 1,0 0 0,0 1-1,0-1 1,0 0-1,0 0 1,0 0-1,0 0 1,0 1 0,0-1-1,0 0 1,0 0-1,0 0 1,0 0 0,0 0-1,0 1 1,-1-1-1,1 0 1,4-18 267,-1-25-112,-2 10-122,0 22-38,0-1 0,-1 1 0,0-1 0,-1 1 1,-1-1-1,0 1 0,0-1 0,-5-11 0,6 21-61,1 6 49,0 0-1,1-1 1,-1 1-1,1 0 1,0-1 0,0 1-1,0 0 1,0-1 0,0 1-1,1-1 1,0 0-1,0 1 1,0-1 0,0 0-1,0 0 1,5 5 0,-2-4 9,0 0 0,0 0 0,1-1 0,-1 1 0,1-1 0,0 0 0,0-1 0,0 1 0,7 1 0,6 0 12,1 0 1,0-1-1,0-1 1,0-1-1,25-2 1,-32 0-7,0-1 0,-1 0 0,1-1 1,-1 0-1,0-1 0,0 0 1,22-11-1,-30 13 0,1-1 0,0 0 0,-1 0 0,0 0 0,1 0 1,-1 0-1,0-1 0,-1 0 0,1 0 0,-1 0 0,1 0 0,-1 0 0,0-1 0,-1 0 1,1 1-1,-1-1 0,0 0 0,0 0 0,-1 0 0,1 0 0,0-6 0,-2 9 3,0 1 0,0-1 0,0 0 0,-1 1-1,1-1 1,0 1 0,0-1 0,-1 1 0,1-1-1,-1 1 1,0-1 0,1 1 0,-1-1 0,0 1 0,0 0-1,0 0 1,0-1 0,0 1 0,0 0 0,0 0-1,0 0 1,-1 0 0,1 0 0,0 0 0,0 0-1,-1 1 1,1-1 0,-1 0 0,1 1 0,-1-1-1,1 1 1,-1-1 0,1 1 0,-1 0 0,1 0 0,-1 0-1,0-1 1,1 2 0,-1-1 0,-2 0 0,-2 0 20,0 1 0,-1 0 1,1-1-1,0 2 0,0-1 0,0 1 1,0 0-1,0 0 0,-7 4 1,4 1 122,0 0 1,0 0 0,1 1 0,-1 0 0,2 0 0,-1 1 0,1 0-1,1 0 1,-1 1 0,-6 14 0,11-20-120,0-1 0,1 1 1,-1-1-1,1 1 0,-1 0 0,1 0 0,0 0 1,1 0-1,-1-1 0,1 1 0,-1 0 1,1 0-1,0 0 0,1 0 0,-1 0 0,1 0 1,0 0-1,0 0 0,0 0 0,0-1 0,0 1 1,1 0-1,0-1 0,0 1 0,0-1 0,0 0 1,0 1-1,1-1 0,0 0 0,-1-1 0,1 1 1,6 4-1,1-1-12,0 0 1,1-1-1,-1-1 1,1 0 0,0 0-1,0-1 1,0 0-1,1-1 1,13 1-1,17-1-1620,47-2-1,-78 0 833,40-5-6460,-1-9-8531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3.391"/>
    </inkml:context>
    <inkml:brush xml:id="br0">
      <inkml:brushProperty name="width" value="0.025" units="cm"/>
      <inkml:brushProperty name="height" value="0.025" units="cm"/>
    </inkml:brush>
  </inkml:definitions>
  <inkml:trace contextRef="#ctx0" brushRef="#br0">89 94 2434,'0'0'5002,"-10"-7"-3288,6 5-1208,-36-21 644,37 21-519,0 0-1,0 0 1,0 0 0,0 0-1,1-1 1,-1 1 0,1-1-1,-1 1 1,1-1 0,0 0-1,0 0 1,-1-4 0,3 7-528,0-1 0,0 0 1,0 0-1,0 0 1,0 1-1,0-1 1,0 0-1,0 0 0,0 1 1,1-1-1,-1 0 1,0 0-1,1 1 0,-1-1 1,0 0-1,1 1 1,-1-1-1,1 1 1,-1-1-1,1 0 0,-1 1 1,1-1-1,0 1 1,-1-1-1,1 1 0,0 0 1,-1-1-1,1 1 1,0 0-1,-1-1 1,1 1-1,0 0 0,0 0 1,-1-1-1,1 1 1,0 0-1,0 0 0,1 0 1,38-3 761,-32 3-345,9 0-13,-4-2-318,1 2 0,0 0 0,-1 0 0,1 2 1,13 2-1,-25-4-184,0 1 0,0-1 1,0 1-1,0-1 0,-1 1 0,1 0 1,0 0-1,-1 0 0,1 0 1,0 0-1,-1 0 0,0 0 0,1 0 1,-1 1-1,1-1 0,-1 0 1,0 1-1,0-1 0,0 1 0,0 0 1,0-1-1,0 1 0,-1 0 0,1 0 1,0-1-1,-1 1 0,1 0 1,-1 0-1,0 0 0,0 0 0,0-1 1,1 1-1,-2 0 0,1 0 0,0 0 1,0 0-1,-1 0 0,1 0 1,-1-1-1,1 1 0,-1 0 0,0 0 1,0-1-1,-1 4 0,-6 7 17,1-1 0,-2 1 1,1-2-1,-2 1 0,1-1 0,-1-1 0,-1 1 0,-13 8 0,-26 26 292,39-33-136,7-8-55,0 0 0,1 0 0,-1 0 0,1 0 0,0 1 0,0 0 0,0 0 0,0 0 0,1 0 0,0 0 0,0 0 0,0 0 0,0 1 0,1-1 0,-2 9 0,3-12-99,0-1-1,0 1 1,1 0 0,-1-1 0,0 1 0,1 0-1,-1-1 1,1 1 0,-1-1 0,1 1 0,-1-1 0,1 1-1,-1-1 1,1 1 0,-1-1 0,1 1 0,0-1 0,-1 0-1,1 1 1,0-1 0,-1 0 0,1 0 0,0 1-1,-1-1 1,1 0 0,0 0 0,0 0 0,-1 0 0,1 0-1,0 0 1,0 0 0,31 0 92,-24 0-49,18-1-176,0 0-1,1-2 1,-1-1 0,31-9 0,-5-5-4333,-5-7-5822,-29 13 3618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3.800"/>
    </inkml:context>
    <inkml:brush xml:id="br0">
      <inkml:brushProperty name="width" value="0.025" units="cm"/>
      <inkml:brushProperty name="height" value="0.025" units="cm"/>
    </inkml:brush>
  </inkml:definitions>
  <inkml:trace contextRef="#ctx0" brushRef="#br0">193 69 3619,'0'0'13304,"-1"-8"-11463,2 5-1706,-1 1 0,-1 0 0,1-1-1,0 1 1,0 0 0,-1-1 0,1 1-1,-1 0 1,0 0 0,0-1 0,0 1-1,0 0 1,0 0 0,-2-2 0,2 3-60,-1 0 0,1 0 0,-1 0 0,0 0 1,0 0-1,1 1 0,-1-1 0,0 1 1,0-1-1,0 1 0,1 0 0,-1-1 1,0 1-1,0 0 0,0 0 0,0 0 0,0 1 1,0-1-1,1 0 0,-1 1 0,0-1 1,0 1-1,0 0 0,1 0 0,-3 0 1,-5 4 136,0 0 1,0 0 0,1 1 0,0 0 0,0 0 0,0 1-1,1 0 1,0 0 0,0 1 0,1 0 0,0 0 0,0 1-1,1-1 1,0 1 0,0 0 0,1 1 0,0-1 0,1 1-1,0 0 1,1 0 0,0 0 0,-1 10 0,3-18-197,0 0 0,0-1 0,1 1 0,-1-1 1,0 1-1,1-1 0,-1 1 0,0-1 0,1 1 0,0-1 1,-1 0-1,1 1 0,0-1 0,0 0 0,0 1 0,0-1 1,0 0-1,0 0 0,0 0 0,0 0 0,0 0 0,1 0 1,1 1-1,1 0 0,0 0 1,0-1 0,0 0 0,0 1-1,0-2 1,0 1 0,1 0-1,6 0 1,1-1-1,-1-1 0,0 0 1,0 0-1,0-1 0,0 0 0,13-5 0,-14 2-5,1 0 0,-1 0 0,0-1 0,0-1 0,-1 0 0,0 0 0,0-1-1,14-15 1,-19 19 10,-1 0-1,0 0 0,0 0 1,0 0-1,0 0 0,-1-1 1,0 0-1,0 1 0,0-1 1,0 0-1,-1 0 0,0 0 1,0 0-1,0 0 0,0 0 1,-1 0-1,0-1 0,0 1 1,0 0-1,-1 0 0,0 0 1,-2-7-1,1 8-7,0 1 0,0-1-1,-1 1 1,1-1 0,-1 1 0,0 0 0,0 0-1,0 0 1,-1 1 0,1-1 0,-1 1 0,1-1-1,-1 1 1,0 0 0,0 1 0,0-1 0,0 1-1,0-1 1,0 1 0,0 1 0,-1-1 0,1 0 0,0 1-1,-5 0 1,3-1-59,0 1 0,0 0 1,0 0-1,0 0 0,-1 1 0,1 0 0,0 0 0,0 1 1,0 0-1,1 0 0,-1 0 0,0 0 0,1 1 0,-1 0 1,1 0-1,-5 4 0,8-5-166,0 0 0,1-1 0,-1 1 0,1 0 0,-1 0 0,1 0 0,0 0 0,0 0 0,0 0 0,0 0 0,0 0 0,0 0 0,0 1 0,1-1 0,-1 0 0,1 0 0,0 1-1,0 3 1,0-4-163,1-1-1,-1 1 0,1-1 1,0 1-1,-1-1 0,1 0 1,0 1-1,0-1 0,0 0 1,0 0-1,0 0 0,0 1 1,1-1-1,-1 0 0,0-1 1,1 1-1,-1 0 0,0 0 1,1 0-1,-1-1 0,1 1 1,-1-1-1,1 1 0,-1-1 1,1 0-1,0 1 0,2-1 1,20 2-4985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4.251"/>
    </inkml:context>
    <inkml:brush xml:id="br0">
      <inkml:brushProperty name="width" value="0.025" units="cm"/>
      <inkml:brushProperty name="height" value="0.025" units="cm"/>
    </inkml:brush>
  </inkml:definitions>
  <inkml:trace contextRef="#ctx0" brushRef="#br0">166 41 11243,'0'0'11968,"-9"-4"-11055,8 4-895,-1-2 26,-1 1 0,1 0 1,-1 0-1,1 0 0,-1 0 0,1 1 1,-1-1-1,0 1 0,1-1 1,-1 1-1,0 0 0,1 0 0,-1 0 1,0 1-1,1-1 0,-1 1 0,0-1 1,1 1-1,-1 0 0,1 0 1,-1 0-1,1 0 0,0 0 0,-1 0 1,1 1-1,0 0 0,0-1 1,0 1-1,0 0 0,0 0 0,0 0 1,-1 3-1,-8 6 279,2 1 0,0 1 0,0 0 0,-11 23 0,18-30-254,-1-1 0,1 1 0,0 0-1,0 0 1,0 0 0,1 0 0,0 1 0,0-1 0,1 0 0,-1 1-1,1-1 1,1 0 0,-1 0 0,3 9 0,-2-13-63,1 1 1,-1-1-1,1 0 0,-1 0 1,1 0-1,0 0 1,0 0-1,0-1 0,0 1 1,0-1-1,0 1 1,1-1-1,-1 0 0,0 1 1,1-1-1,-1 0 1,1-1-1,-1 1 0,1 0 1,-1-1-1,1 1 1,-1-1-1,1 0 0,4 0 1,2 0 11,1 0 0,-1 0 1,0-1-1,0 0 0,0 0 1,10-3-1,-11 0-3,1 1-1,-1-1 1,0-1 0,0 0 0,0 0-1,-1 0 1,0-1 0,0 0 0,0 0-1,-1-1 1,0 0 0,0 0-1,0 0 1,-1-1 0,0 0 0,-1 0-1,0 0 1,0 0 0,-1-1 0,0 0-1,0 0 1,-1 0 0,0 0-1,0 0 1,-1 0 0,-1 0 0,1 0-1,-3-16 1,2 22-12,-1 1-1,0 0 1,0 0-1,0 0 1,0 0 0,0 0-1,0 0 1,0 0-1,-1 0 1,1 0 0,-1 0-1,1 1 1,-1-1-1,0 1 1,0-1-1,0 1 1,1 0 0,-1 0-1,0-1 1,-1 1-1,1 1 1,0-1 0,0 0-1,0 0 1,-1 1-1,1-1 1,0 1-1,0 0 1,-1 0 0,1 0-1,0 0 1,-1 0-1,1 0 1,-3 1 0,-1 0-12,1 0 0,-1 0 0,1 0 1,-1 0-1,1 1 0,0 0 0,0 0 1,0 0-1,0 1 0,0 0 0,0 0 1,1 0-1,-6 5 0,8-6-72,0-1 0,0 1 0,1-1 0,-1 1 0,1 0 1,-1 0-1,1 0 0,0 0 0,0 0 0,0 0 0,0 0 0,0 0 0,0 0 0,1 0 0,-1 0 0,1 1 1,-1-1-1,1 0 0,0 1 0,0-1 0,0 0 0,0 0 0,0 1 0,1-1 0,-1 0 0,1 1 0,0 2 0,1-3-440,0 0-1,0 0 0,0 0 0,1 0 1,-1 0-1,0 0 0,1 0 0,-1-1 0,1 1 1,0-1-1,-1 0 0,1 0 0,0 0 0,0 0 1,0 0-1,0-1 0,0 1 0,0-1 0,-1 0 1,6 0-1,14 0-5164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4.641"/>
    </inkml:context>
    <inkml:brush xml:id="br0">
      <inkml:brushProperty name="width" value="0.025" units="cm"/>
      <inkml:brushProperty name="height" value="0.025" units="cm"/>
    </inkml:brush>
  </inkml:definitions>
  <inkml:trace contextRef="#ctx0" brushRef="#br0">191 13 11211,'0'0'10666,"-9"-1"-9390,5 1-1167,-1-1 1,1 1 0,0 1 0,-1-1 0,1 1 0,0-1 0,-1 1 0,1 0 0,0 1 0,0-1-1,0 1 1,0 0 0,-6 4 0,1-1 18,1 2 0,0-1 0,0 1 0,1 1 0,-13 15 0,14-15 2,0-1 1,0 1-1,1 1 0,0-1 1,0 1-1,1 0 1,0 0-1,1 0 0,0 1 1,0-1-1,1 1 1,0 0-1,0 16 0,2-24-108,0-1-1,0 1 0,0-1 0,0 1 0,1-1 0,-1 0 0,1 1 0,-1-1 0,1 0 0,-1 1 0,1-1 0,0 0 0,0 0 0,-1 1 0,1-1 0,0 0 0,0 0 0,0 0 0,0 0 0,0 0 0,1 0 0,-1-1 0,2 2 0,1 0 29,0-1-1,-1 1 0,1-1 0,0 0 0,0 0 0,0 0 0,1-1 1,5 1-1,1-2 54,0 1-1,0-1 1,0 0 0,0-1 0,18-6 0,-18 3-18,0 0 1,0-1-1,0 0 1,-1 0-1,0-2 1,0 1-1,-1-1 1,0 0-1,14-17 1,-18 20 0,-1 0 1,0-1-1,0 1 0,-1-1 1,0 0-1,0 0 1,0 0-1,0 0 1,-1 0-1,0-1 0,-1 1 1,1-1-1,-1 1 1,0-1-1,-1 0 1,0 1-1,0-1 1,0 0-1,-2-9 0,0 14-78,1-1 1,-1 1-1,1 0 0,-1-1 0,0 1 0,0 0 0,0 0 0,0 0 0,0 1 0,0-1 0,-1 0 0,1 1 1,-1-1-1,1 1 0,-1 0 0,1 0 0,-1 0 0,0 0 0,1 1 0,-1-1 0,0 1 0,0-1 0,0 1 0,1 0 1,-1 0-1,0 0 0,-4 1 0,0-1-73,-1 0 0,1 1 0,0 0 1,-1 0-1,1 1 0,0 0 0,0 0 0,0 0 0,-11 6 1,16-6-165,0-1 0,0 1 0,0 0 1,0 0-1,0 0 0,0 0 1,0 0-1,1 1 0,0-1 0,-1 0 1,1 1-1,0-1 0,0 1 0,0-1 1,0 1-1,1 0 0,-2 2 0,4 31-7905,4-21 1098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5.347"/>
    </inkml:context>
    <inkml:brush xml:id="br0">
      <inkml:brushProperty name="width" value="0.025" units="cm"/>
      <inkml:brushProperty name="height" value="0.025" units="cm"/>
    </inkml:brush>
  </inkml:definitions>
  <inkml:trace contextRef="#ctx0" brushRef="#br0">234 0 7303,'0'0'18081,"-11"5"-17745,-7 4-74,0 1-1,0 1 0,1 0 0,1 1 0,0 1 1,1 0-1,0 1 0,1 1 0,1 1 0,0 0 1,1 0-1,1 1 0,-10 19 0,21-35-237,-1 0 0,0 1-1,1-1 1,-1 1 0,1-1 0,-1 1-1,1-1 1,-1 1 0,1 0 0,0-1-1,0 1 1,0-1 0,0 1 0,0-1-1,0 1 1,1 0 0,-1-1 0,0 1-1,1-1 1,-1 1 0,1-1 0,0 1-1,-1-1 1,1 0 0,0 1 0,1 1-1,0-2-4,0 1 0,1 0-1,-1-1 1,1 0 0,-1 0 0,1 1-1,-1-1 1,1-1 0,0 1 0,-1 0-1,1-1 1,0 1 0,4-1 0,11 0 3,0 0 1,0-1 0,27-6 0,-44 7-20,104-25 7,-96 22-317,1 0 0,-1-1 0,0 0-1,-1-1 1,1 1 0,-1-1 0,0-1 0,14-12 0,-16 5-2640,-6 12 2427,0 0 0,0 0 0,-1 1 1,1-1-1,0 0 0,0 0 0,0 0 1,-1 1-1,1-1 0,0 0 0,-1 0 1,1 1-1,-1-1 0,1 0 0,-1 1 1,1-1-1,-1 0 0,1 1 0,-1-1 1,0 1-1,-1-2 0,-8-3-6889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5.744"/>
    </inkml:context>
    <inkml:brush xml:id="br0">
      <inkml:brushProperty name="width" value="0.025" units="cm"/>
      <inkml:brushProperty name="height" value="0.025" units="cm"/>
    </inkml:brush>
  </inkml:definitions>
  <inkml:trace contextRef="#ctx0" brushRef="#br0">1 55 10922,'0'0'11595,"82"-32"-10378,-38 27-352,0-1-256,2 2-257,-4-1-128,-5 2-160,-9 3-64,-11 0-320,-7 0-1025,-9 8-3075,-9-3 864,-9 0-2081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6.091"/>
    </inkml:context>
    <inkml:brush xml:id="br0">
      <inkml:brushProperty name="width" value="0.025" units="cm"/>
      <inkml:brushProperty name="height" value="0.025" units="cm"/>
    </inkml:brush>
  </inkml:definitions>
  <inkml:trace contextRef="#ctx0" brushRef="#br0">0 62 9385,'0'0'8776,"49"9"-6854,-11-9-256,5 0-609,3-5-97,-2-3-351,-1 1-417,-7-1-128,-9 1-160,-5-3-1922,-9-1-2722,0-4-10250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6.685"/>
    </inkml:context>
    <inkml:brush xml:id="br0">
      <inkml:brushProperty name="width" value="0.025" units="cm"/>
      <inkml:brushProperty name="height" value="0.025" units="cm"/>
    </inkml:brush>
  </inkml:definitions>
  <inkml:trace contextRef="#ctx0" brushRef="#br0">145 94 8392,'0'0'1393,"7"-9"401,29-39 887,-8 11 3740,-31 40-5535,-20 20-289,0 0-1,2 2 1,1 1 0,0 0-1,-25 50 1,35-57-340,1 0 0,1 1 0,0 0 0,2 0 0,0 1 0,2 0 0,0 0 0,1 0 0,0 40 0,4-55-232,0 0 0,0 0 1,0-1-1,0 1 0,1 0 0,0 0 0,0-1 1,1 0-1,0 1 0,0-1 0,0 0 1,0 0-1,1 0 0,0-1 0,0 1 0,0-1 1,0 0-1,1 0 0,-1-1 0,1 1 1,10 4-1,-8-4-64,1 0 0,-1-1 1,1 0-1,0 0 0,0-1 1,0 0-1,0-1 0,0 0 1,0 0-1,0 0 0,1-1 1,-1-1-1,0 1 0,0-1 1,13-3-1,-16 2-479,-1 0 0,1 0 0,-1-1 1,1 1-1,-1-1 0,0 0 0,0 0 0,0-1 0,5-5 1,10-14-5526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7.754"/>
    </inkml:context>
    <inkml:brush xml:id="br0">
      <inkml:brushProperty name="width" value="0.025" units="cm"/>
      <inkml:brushProperty name="height" value="0.025" units="cm"/>
    </inkml:brush>
  </inkml:definitions>
  <inkml:trace contextRef="#ctx0" brushRef="#br0">1 321 2947,'0'0'20996,"11"0"-19945,-7 0-978,0 0 0,0 0-1,1 0 1,-1-1 0,0 1 0,0-1-1,1 0 1,-1 0 0,0-1-1,0 1 1,0-1 0,0 0-1,-1 0 1,1 0 0,0-1 0,-1 1-1,0-1 1,1 0 0,-1 0-1,3-3 1,4-7 71,33-35 162,-3-1 0,-3-3-1,42-72 1,-104 224-157,-7-20 76,21-58-96,2 1 0,0 0 0,2 0 0,-8 38 0,17-32 285,6-20-1439,6-13-3537,-10-2 297,0-2-2296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9.995"/>
    </inkml:context>
    <inkml:brush xml:id="br0">
      <inkml:brushProperty name="width" value="0.025" units="cm"/>
      <inkml:brushProperty name="height" value="0.025" units="cm"/>
    </inkml:brush>
  </inkml:definitions>
  <inkml:trace contextRef="#ctx0" brushRef="#br0">1 0 14734,'0'0'4196,"9"9"-3705,1 0-478,1 0 0,0 0 1,1-1-1,-1-1 0,24 12 0,-26-16-800,0 1-1,0-1 0,0-1 1,0 0-1,1 0 0,16 1 1,-21-3 374,1 1 0,-1-1 0,1-1 1,-1 1-1,1-1 0,-1 0 1,8-3-1,4-9 3202,-11-13 4103,-10 25-3442,-10 12-2736,10-5-403,-1 1 1,1 0-1,0 0 1,1 0-1,0 1 1,-3 8-1,5-12-263,-1-1-1,1 1 1,0 0 0,1 0-1,-1-1 1,1 1-1,-1 0 1,1 0-1,0 0 1,1 0-1,-1-1 1,1 1 0,-1 0-1,1 0 1,2 3-1,-2-5-83,1-1-1,0 1 1,0-1-1,0 1 1,0-1-1,0 0 1,0 0-1,0 0 0,0 0 1,0-1-1,1 1 1,-1 0-1,0-1 1,1 0-1,-1 1 1,0-1-1,0 0 1,5-1-1,44-2-1783,-16-2 295,-23 3 990,1 0 1,0 0 0,0 1 0,23 2 0,-35-1 567,0 1-1,-1-1 1,1 0 0,0 1-1,0-1 1,0 0 0,0 1-1,-1-1 1,1 1 0,0-1-1,-1 1 1,1 0 0,0-1-1,-1 1 1,1 0 0,0-1-1,-1 1 1,1 0 0,-1 0-1,0-1 1,1 1 0,-1 0-1,1 0 1,-1 0 0,0 0 0,0 0-1,0 0 1,0-1 0,1 1-1,-1 0 1,0 0 0,0 0-1,-1 0 1,1 0 0,0 0-1,0 0 1,0 0 0,-1 0-1,1-1 1,0 1 0,-1 0-1,1 0 1,-1 1 0,-1 3 239,0 0 0,0-1 0,0 1 0,-1-1 0,1 1 0,-6 5 0,-34 26 1368,39-34-1668,1 0 1,-1-1-1,0 1 0,1-1 1,-1 0-1,0 0 0,0 0 0,0 0 1,0 0-1,0 0 0,0-1 0,0 0 1,0 1-1,0-1 0,0 0 1,-3-1-1,5 1-149,0-1-1,0 1 1,1-1 0,-1 1 0,0-1-1,0 0 1,1 1 0,-1-1 0,1 0 0,-1 0-1,0 1 1,1-1 0,-1 0 0,1 0-1,0 0 1,-1 0 0,1 1 0,-1-1-1,1 0 1,0 0 0,0 0 0,0 0 0,0 0-1,0 0 1,0 0 0,0-1 0,-1-2-756,-2-19-5008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8.141"/>
    </inkml:context>
    <inkml:brush xml:id="br0">
      <inkml:brushProperty name="width" value="0.025" units="cm"/>
      <inkml:brushProperty name="height" value="0.025" units="cm"/>
    </inkml:brush>
  </inkml:definitions>
  <inkml:trace contextRef="#ctx0" brushRef="#br0">14 0 3395,'0'0'20078,"5"4"-18893,-4-3-1107,0 0 0,1 0 0,-1 0 0,0 1 0,0-1 0,0 0 0,0 1 0,0-1 0,0 1 0,0-1 0,0 1 0,-1 0 0,1-1 0,-1 1 0,1 0 0,-1-1 0,0 1 0,1 0 0,-1 0 0,0 3 0,-9 40 1241,1-19-961,3-3-184,0-1 0,2 0 1,0 1-1,2 0 0,0 0 0,2-1 0,3 25 0,2-29-733,-1-21-3733,-4 0 3274,-1 0 0,0 0 0,1 1 0,-1-1 0,0 0 0,-1 0 0,1 1 0,0-1 0,-1 0 0,0 1 1,-1-5-1,-8-15-9648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8.485"/>
    </inkml:context>
    <inkml:brush xml:id="br0">
      <inkml:brushProperty name="width" value="0.025" units="cm"/>
      <inkml:brushProperty name="height" value="0.025" units="cm"/>
    </inkml:brush>
  </inkml:definitions>
  <inkml:trace contextRef="#ctx0" brushRef="#br0">1 23 10250,'0'0'15887,"60"1"-14734,-33-1-577,2 0-480,0 0-64,0-3-64,-2-1-800,-3 1-802,-5-1-1441,-4-1-1089,-2 1-3363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58.858"/>
    </inkml:context>
    <inkml:brush xml:id="br0">
      <inkml:brushProperty name="width" value="0.025" units="cm"/>
      <inkml:brushProperty name="height" value="0.025" units="cm"/>
    </inkml:brush>
  </inkml:definitions>
  <inkml:trace contextRef="#ctx0" brushRef="#br0">0 162 4420,'0'0'16853,"8"-8"-15064,-8 8-1786,4-4 226,-1-1 1,1 1-1,1 0 1,-1 1-1,1-1 0,-1 1 1,1 0-1,0 0 0,0 0 1,0 0-1,1 1 0,-1 0 1,1 0-1,-1 1 0,1 0 1,8-2-1,-9 3-160,-1-1-1,1 1 1,-1 0-1,1 1 1,-1-1-1,1 1 1,-1-1-1,0 1 1,1 1-1,-1-1 1,0 1-1,0-1 1,5 4-1,-7-3-59,0 0-1,1 0 0,-1 1 1,0-1-1,0 1 1,-1 0-1,1-1 0,-1 1 1,1 0-1,-1 0 0,0 0 1,0 0-1,0 0 0,0 0 1,-1 0-1,1 0 0,-1 1 1,0-1-1,0 4 1,0 2 2,0 1 0,-1-1 0,0 0 0,0 0 0,-1 0 0,-5 15 0,5-19 90,0 0 1,0 0-1,0 0 0,-1 0 0,1 0 0,-1-1 1,0 1-1,-1-1 0,1 0 0,-1 0 0,0 0 1,-7 6-1,10-10-77,1 0 0,0 0 0,-1 0 0,1 0 0,0 0 0,-1 0 0,1 0 1,0 1-1,-1-1 0,1 0 0,0-1 0,-1 1 0,1 0 0,0 0 0,-1 0 0,1 0 0,0 0 0,-1 0 0,1 0 0,0 0 1,0 0-1,-1-1 0,1 1 0,0 0 0,0 0 0,-1 0 0,1-1 0,0 1 0,0 0 0,-1 0 0,1-1 0,0 1 0,0 0 1,0-1-1,0 1 0,-1 0 0,1 0 0,0-1 0,0 1 0,0 0 0,0-1 0,0 1 0,0 0 0,0-1 0,0 1 0,0 0 1,0-1-1,0 1 0,0 0 0,0-1 0,0 1 0,0 0 0,0-1 0,0-27 41,1 21 49,-3-64 79,0 32 164,6-73 0,-4 111-355,1 1 0,0-1 0,-1 1 0,1-1 0,0 1 0,-1-1-1,1 1 1,0 0 0,-1-1 0,1 1 0,0 0 0,0-1 0,0 1 0,-1 0 0,1 0 0,0 0-1,0 0 1,0 0 0,-1 0 0,1 0 0,0 0 0,0 0 0,1 0 0,25 3-4,-23-3 17,16 3-37,1-2 0,0 0 0,-1-1 0,33-5 0,-44 4-698,-1-1 0,0-1 0,0 1 0,13-7 0,-19 8 109,-1 0 0,0 0-1,1 0 1,-1 0 0,0 0 0,1 0 0,-1 0 0,0 0 0,0-1 0,0 1 0,0 0 0,0-1 0,0 1 0,1-3 0,3-10-9954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0.994"/>
    </inkml:context>
    <inkml:brush xml:id="br0">
      <inkml:brushProperty name="width" value="0.025" units="cm"/>
      <inkml:brushProperty name="height" value="0.025" units="cm"/>
    </inkml:brush>
  </inkml:definitions>
  <inkml:trace contextRef="#ctx0" brushRef="#br0">1 0 6662,'0'0'8003,"10"3"-6183,1 0-1529,1 1 0,-1 1 0,0 0 1,0 0-1,0 1 0,-1 0 0,0 1 0,0 0 0,-1 1 0,0 0 1,0 1-1,8 10 0,-8-7-151,0 0 1,-1 1-1,0 1 0,-1-1 1,-1 1-1,0 1 0,-1-1 1,0 1-1,-1 0 1,-1 0-1,0 0 0,-1 0 1,-1 1-1,-1-1 0,0 0 1,0 1-1,-2-1 0,0 0 1,-1 0-1,0 0 1,-1 0-1,-1 0 0,0-1 1,-1 1-1,-1-1 0,0-1 1,0 0-1,-2 0 1,0 0-1,0-1 0,-1 0 1,-1-1-1,-21 19 0,5-14-655,26-16 393,1 0 0,-1 0 0,1 0 0,-1 0 0,1 0 0,-1 0 0,0 0 0,1-1 1,-1 1-1,1 0 0,-1 0 0,1-1 0,-1 1 0,1 0 0,-1 0 0,1-1 0,-1 1 0,1 0 1,0-1-1,-1 1 0,1-1 0,-1 1 0,1-1 0,0 1 0,-1-1 0,1 1 0,0-1 0,0 1 1,0-1-1,-1 1 0,1-1 0,0 1 0,0-1 0,0 1 0,0-1 0,0 0 0,0 1 0,0-1 1,0 1-1,0-1 0,0 1 0,0-1 0,0 0 0,0 1 0,1-1 0,-1-27-7522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4.247"/>
    </inkml:context>
    <inkml:brush xml:id="br0">
      <inkml:brushProperty name="width" value="0.025" units="cm"/>
      <inkml:brushProperty name="height" value="0.025" units="cm"/>
    </inkml:brush>
  </inkml:definitions>
  <inkml:trace contextRef="#ctx0" brushRef="#br0">0 133 5285,'0'0'16053,"3"3"-15600,-2-2-402,0 0-1,0-1 0,0 1 1,1-1-1,-1 1 0,0-1 1,1 1-1,-1-1 1,0 0-1,1 0 0,-1 1 1,1-1-1,-1 0 0,0 0 1,1 0-1,-1-1 1,1 1-1,-1 0 0,0-1 1,1 1-1,-1 0 0,0-1 1,1 0-1,1 0 0,55-24 584,-9 4-391,-5 10-152,57-6 0,-57 11-22,59-17 0,-80 17-113,1 1-1,43-3 1,-3 1-85,-50 3 409,-9 1-2100,-16 2-12649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4.824"/>
    </inkml:context>
    <inkml:brush xml:id="br0">
      <inkml:brushProperty name="width" value="0.025" units="cm"/>
      <inkml:brushProperty name="height" value="0.025" units="cm"/>
    </inkml:brush>
  </inkml:definitions>
  <inkml:trace contextRef="#ctx0" brushRef="#br0">315 0 5509,'0'0'14718,"-8"7"-14376,-216 154 1612,223-160-1941,-49 39 545,47-38-508,0 1 0,1 0 0,-1 0 0,0-1 0,1 2 0,0-1 0,0 0 0,0 0 0,0 1 0,0-1-1,1 1 1,0-1 0,-2 6 0,4-8-37,-1 0-1,1 0 0,0-1 1,0 1-1,0 0 0,0-1 1,0 1-1,0-1 1,0 1-1,0-1 0,0 1 1,0-1-1,1 0 1,-1 0-1,0 1 0,0-1 1,0 0-1,0 0 0,0 0 1,1 0-1,-1 0 1,0-1-1,0 1 0,0 0 1,2-1-1,35-5 184,20-10 311,97-13 1,-61 23-4988,-73 6-303,-5 0-3304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6.039"/>
    </inkml:context>
    <inkml:brush xml:id="br0">
      <inkml:brushProperty name="width" value="0.025" units="cm"/>
      <inkml:brushProperty name="height" value="0.025" units="cm"/>
    </inkml:brush>
  </inkml:definitions>
  <inkml:trace contextRef="#ctx0" brushRef="#br0">1 0 5029,'0'0'16431,"6"9"-15678,-2-3-641,0-1-1,0 1 1,-1 0 0,0 0-1,0 1 1,-1-1 0,1 0 0,-1 1-1,-1 0 1,1-1 0,-1 1-1,0 9 1,0 6 510,0-14-314,-1 1 0,1 0 1,-2 0-1,1 0 0,-1 0 0,0-1 0,-1 1 0,-5 16 0,8-31-165,0 0 0,-1-1 0,0 1 0,0 0 0,0-1 0,-2-6 0,1-9 31,-2-99 664,40 146-892,-28-20-491,0 0 0,0-1-1,1-1 1,18 6 0,17-3-8019,-31-6 2590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6.458"/>
    </inkml:context>
    <inkml:brush xml:id="br0">
      <inkml:brushProperty name="width" value="0.025" units="cm"/>
      <inkml:brushProperty name="height" value="0.025" units="cm"/>
    </inkml:brush>
  </inkml:definitions>
  <inkml:trace contextRef="#ctx0" brushRef="#br0">21 128 6406,'0'0'12620,"10"3"-11686,-6-2-897,1 0 0,-1 0-1,0 0 1,1 0 0,-1-1-1,0 0 1,1 0 0,-1 0 0,1 0-1,-1-1 1,0 1 0,1-1-1,-1 0 1,0-1 0,0 1-1,0-1 1,0 0 0,0 0 0,0 0-1,0 0 1,0-1 0,-1 0-1,1 1 1,-1-1 0,0 0-1,0-1 1,0 1 0,0-1 0,-1 1-1,0-1 1,4-5 0,-5 6 19,1 0 0,0 0 0,-1 0 1,0 0-1,1 0 0,-1 0 1,-1 0-1,1 0 0,0 0 0,-1-1 1,1 1-1,-1 0 0,0 0 0,0-1 1,0 1-1,-1-3 0,0 4-10,0 1-1,1-1 1,-1 1-1,0 0 1,0 0-1,0 0 1,0-1-1,0 1 1,0 0-1,0 0 1,0 0-1,0 0 1,-1 1-1,1-1 1,0 0-1,-1 0 1,1 1-1,0-1 1,-1 1-1,1-1 1,-1 1-1,1 0 1,-1-1-1,1 1 1,-1 0-1,1 0 1,-1 0-1,1 0 1,-1 0-1,1 0 1,-1 1-1,1-1 1,-1 0-1,1 1 1,-2 0-1,-2 1 21,0 0 0,1 0 1,-1 0-1,1 1 0,-1-1 0,1 1 0,0 0 0,0 1 0,0-1 1,1 0-1,-1 1 0,1 0 0,0 0 0,0 0 0,-4 7 0,-2 5 200,0-1-1,2 1 0,-7 20 0,1 14 487,13-49-745,0 0 0,-1 0 0,1 0 1,0 1-1,0-1 0,0 0 0,0 1 1,0-1-1,0 0 0,0 0 0,0 1 1,1-1-1,-1 0 0,0 0 0,1 0 1,-1 1-1,1-1 0,0 0 0,-1 0 1,1 0-1,0 0 0,-1 0 1,1 0-1,0 0 0,0 0 0,0 0 1,0 0-1,0-1 0,0 1 0,0 0 1,0-1-1,0 1 0,1-1 0,-1 1 1,0-1-1,2 1 0,6 0-235,0 0-1,0-1 1,1-1 0,-1 1-1,0-1 1,0-1 0,0 0-1,14-4 1,-8 0-1526,0 0 0,-1-1-1,0 0 1,16-12 0,0-2-4134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6.802"/>
    </inkml:context>
    <inkml:brush xml:id="br0">
      <inkml:brushProperty name="width" value="0.025" units="cm"/>
      <inkml:brushProperty name="height" value="0.025" units="cm"/>
    </inkml:brush>
  </inkml:definitions>
  <inkml:trace contextRef="#ctx0" brushRef="#br0">80 22 9769,'0'0'8990,"-8"5"-7799,3-2-1069,-1 1 1,1-1-1,1 1 1,-1 0-1,0 1 1,1-1-1,0 1 1,0 0-1,0 0 1,1 0-1,-1 0 1,1 1 0,1-1-1,-1 1 1,1 0-1,0 0 1,0 0-1,0 0 1,1 0-1,0 0 1,0 10-1,1-15-109,0 0-1,1 0 0,-1-1 0,0 1 0,1 0 0,-1 0 0,0-1 0,1 1 0,-1 0 0,1-1 0,-1 1 0,1 0 0,0-1 1,-1 1-1,1-1 0,-1 1 0,1-1 0,0 1 0,0-1 0,-1 0 0,1 1 0,0-1 0,0 0 0,-1 1 0,1-1 1,0 0-1,0 0 0,0 0 0,-1 0 0,1 0 0,0 0 0,0 0 0,0 0 0,0 0 0,-1 0 0,1 0 0,0 0 1,0-1-1,0 1 0,-1 0 0,1-1 0,0 1 0,0 0 0,0-1 0,39-17 240,-31 10-232,0 0 1,0 0-1,-1-1 1,0 0 0,-1 0-1,0-1 1,-1 0-1,1 0 1,-2-1-1,0 1 1,0-1-1,5-18 1,-35 106 885,19-63-782,0 1 1,2 0-1,-1 0 1,2 1-1,0-1 1,-1 20-1,4-34-128,1-1-1,-1 1 0,0-1 0,0 1 1,0-1-1,1 0 0,-1 1 0,0-1 1,0 0-1,1 1 0,-1-1 0,0 0 0,1 1 1,-1-1-1,1 0 0,-1 0 0,0 1 1,1-1-1,-1 0 0,1 0 0,-1 0 1,1 1-1,-1-1 0,0 0 0,1 0 0,-1 0 1,1 0-1,-1 0 0,1 0 0,-1 0 1,1 0-1,-1 0 0,1 0 0,-1 0 1,0 0-1,1-1 0,-1 1 0,1 0 0,-1 0 1,1 0-1,-1-1 0,0 1 0,1 0 1,-1 0-1,0-1 0,1 1 0,-1 0 1,0-1-1,1 1 0,-1-1 0,24-14-1358,-11 0-1896,0 0 1,16-25 0,-13 12-2038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7.176"/>
    </inkml:context>
    <inkml:brush xml:id="br0">
      <inkml:brushProperty name="width" value="0.025" units="cm"/>
      <inkml:brushProperty name="height" value="0.025" units="cm"/>
    </inkml:brush>
  </inkml:definitions>
  <inkml:trace contextRef="#ctx0" brushRef="#br0">105 1 11627,'0'0'9673,"-4"9"-8386,-19 45-348,3 0 1,2 2-1,3 0 1,-10 63-1,27-81-1277,6-29-2747,5-22-3955,-5-4 501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0.335"/>
    </inkml:context>
    <inkml:brush xml:id="br0">
      <inkml:brushProperty name="width" value="0.025" units="cm"/>
      <inkml:brushProperty name="height" value="0.025" units="cm"/>
    </inkml:brush>
  </inkml:definitions>
  <inkml:trace contextRef="#ctx0" brushRef="#br0">28 151 8264,'10'-3'3998,"-4"1"-3696,11-4 1988,0 0 0,0-1 0,24-15 0,-36 19-1831,-1 1 0,0-1 0,0-1 0,0 1-1,0 0 1,-1-1 0,0 0 0,1 0-1,-1 0 1,4-8 0,-6 9-440,0 1 1,0-1 0,0 0-1,0 1 1,-1-1-1,0 0 1,1 1-1,-1-1 1,0 0-1,0 1 1,0-1-1,-1 0 1,0-4-1,0 6-1,0 0-1,1 0 0,-1-1 1,0 1-1,0 0 0,0 0 1,0 0-1,-1 0 0,1 1 1,0-1-1,0 0 0,-1 0 1,1 1-1,0-1 0,-1 0 1,1 1-1,0 0 0,-1-1 1,1 1-1,-1 0 0,1 0 1,-1-1-1,1 1 0,0 0 1,-3 1-1,-39 1 66,43-2-83,-6 1 3,1 1 0,-1-1 0,1 1 0,-1 1 0,1-1 0,0 1 0,0 0 0,1 0 0,-1 0 0,0 1 0,1 0 0,0 0 0,0 0 0,0 0 0,0 0 0,1 1 0,0 0 0,0 0 0,0 0 0,0 0 0,1 0 0,0 0 0,-3 11 0,4-12 4,-1 0 0,1 0 0,0 0 0,1 0 0,-1 0 0,1 0 0,-1 0 0,1 0 0,0 0 0,1 0 0,-1 0 0,1 0 0,-1 0-1,1-1 1,1 1 0,-1 0 0,0 0 0,1 0 0,0-1 0,0 1 0,0-1 0,0 0 0,1 1 0,-1-1 0,1 0 0,0 0 0,-1-1 0,1 1-1,1 0 1,-1-1 0,0 0 0,1 0 0,-1 0 0,5 2 0,4 0-178,-1-1 0,1 0 0,-1-1 0,1-1 0,0 1 1,0-2-1,12 0 0,-12-1-921,-1 0 0,1-1-1,-1 0 1,14-4 0,25-15-5976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7.517"/>
    </inkml:context>
    <inkml:brush xml:id="br0">
      <inkml:brushProperty name="width" value="0.025" units="cm"/>
      <inkml:brushProperty name="height" value="0.025" units="cm"/>
    </inkml:brush>
  </inkml:definitions>
  <inkml:trace contextRef="#ctx0" brushRef="#br0">1 96 12107,'0'0'6054,"9"4"-4885,29 10-320,-36-13-796,1-1 0,-1 0 0,1 0 0,-1 0 0,0 0 0,1 0 0,-1 0 0,1-1 0,-1 1 0,0-1 0,1 0 0,-1 0 0,0 0 0,0 0 0,0 0 0,1 0 0,-1-1 0,0 1 0,-1 0 0,1-1 0,0 0 0,0 1 0,-1-1 0,1 0 0,2-3 1,2-4 271,0 1 0,0-1 1,-1 0-1,4-11 1,-2-7 728,-7 26-1026,0 1 0,0 0-1,0-1 1,0 1-1,0 0 1,-1-1 0,1 1-1,0 0 1,0 0-1,0-1 1,0 1 0,-1 0-1,1 0 1,0-1 0,0 1-1,-1 0 1,1 0-1,0 0 1,-1-1 0,1 1-1,0 0 1,0 0-1,-1 0 1,1 0 0,0 0-1,-1 0 1,1-1-1,0 1 1,-1 0 0,1 0-1,0 0 1,-1 0-1,1 0 1,0 0 0,-1 1-1,1-1 1,0 0 0,-1 0-1,1 0 1,-4 1 29,1 1 0,-1 0 0,1-1 0,-1 1 0,1 1 0,0-1 0,0 0 0,0 1 0,0-1 0,-3 6 0,-43 56 393,45-58-326,1-1-1,0 1 1,0 0 0,1 0-1,0 0 1,0 0-1,0 1 1,1-1 0,0 1-1,-1 7 1,2-13-113,1 1 0,-1-1 0,1 0-1,0 1 1,-1-1 0,1 0 0,0 1 0,-1-1 0,1 0 0,0 0 0,0 0 0,0 0-1,0 0 1,0 0 0,1 0 0,-1 0 0,0 0 0,0 0 0,0-1 0,1 1 0,-1 0-1,1-1 1,-1 1 0,0-1 0,1 0 0,-1 1 0,1-1 0,-1 0 0,1 0-1,-1 0 1,1 0 0,1 0 0,58-1-26,-51 0 2,61-10-1600,-25-4-2454,-10-1-2126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8.384"/>
    </inkml:context>
    <inkml:brush xml:id="br0">
      <inkml:brushProperty name="width" value="0.025" units="cm"/>
      <inkml:brushProperty name="height" value="0.025" units="cm"/>
    </inkml:brush>
  </inkml:definitions>
  <inkml:trace contextRef="#ctx0" brushRef="#br0">34 33 5509,'0'0'16485,"2"10"-15860,-1 10-210,-1 1-1,-1 0 1,-1 0 0,0 0 0,-2-1 0,-11 40 0,12-50-195,1-3 26,-1 1 0,2-1 1,-1 1-1,1 0 0,1-1 0,-1 11 0,2-18-225,-1 1 0,0-1 1,1 0-1,-1 0 0,1 1 0,-1-1 0,1 0 0,-1 0 1,1 0-1,-1 0 0,1 0 0,-1 0 0,1 0 1,-1 0-1,1 0 0,-1 0 0,1 0 0,-1 0 1,1 0-1,-1 0 0,1 0 0,-1 0 0,1-1 1,-1 1-1,1 0 0,-1 0 0,0-1 0,1 1 0,-1 0 1,1-1-1,-1 1 0,0 0 0,1-1 0,-1 1 1,1-1-1,16-12 358,18-26 57,-2-1 0,44-71 0,-13 18-345,-63 98-7059,-9 27-1310,0-18 2165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9.568"/>
    </inkml:context>
    <inkml:brush xml:id="br0">
      <inkml:brushProperty name="width" value="0.025" units="cm"/>
      <inkml:brushProperty name="height" value="0.025" units="cm"/>
    </inkml:brush>
  </inkml:definitions>
  <inkml:trace contextRef="#ctx0" brushRef="#br0">0 110 5029,'0'0'8792,"9"2"-6982,-3 0-1793,-2-1 285,-1 0-1,1 0 1,-1 0-1,0 0 0,1-1 1,-1 1-1,1-1 0,0 0 1,-1 0-1,1 0 0,-1 0 1,1-1-1,-1 1 0,1-1 1,-1 0-1,0 0 0,1-1 1,-1 1-1,0 0 0,0-1 1,0 0-1,0 0 1,0 0-1,0 0 0,3-3 1,-1 0-99,-1 1 0,1-1 0,-1 0 0,0 0 1,0 0-1,-1-1 0,1 1 0,-1-1 0,0 0 1,-1 0-1,1 0 0,-1 0 0,-1-1 1,2-7-1,-3 13-188,0 1 0,-1 0 0,1-1 0,0 1 0,-1-1 0,1 1 0,0 0 0,-1-1 0,1 1 0,-1 0 0,1 0 0,-1-1 0,1 1 1,0 0-1,-1 0 0,1 0 0,-1-1 0,1 1 0,-1 0 0,1 0 0,-1 0 0,1 0 0,-1 0 0,1 0 0,-1 0 0,1 0 0,-1 0 0,1 0 0,-1 1 0,1-1 1,-1 0-1,1 0 0,-2 1 0,-18 5 39,11 0-32,0 0 0,1 1 1,0 0-1,1 1 0,-1 0 0,2 0 1,-1 0-1,1 1 0,0 0 1,1 0-1,0 1 0,0-1 0,1 1 1,1 0-1,-1 0 0,-1 13 1,5-22-17,0 0 1,0 0 0,0 0 0,0 0-1,1-1 1,-1 1 0,0 0 0,1 0-1,-1 0 1,1-1 0,-1 1-1,0 0 1,1-1 0,0 1 0,-1 0-1,1-1 1,-1 1 0,1-1 0,0 1-1,-1-1 1,1 1 0,0-1 0,0 1-1,-1-1 1,1 0 0,0 1-1,0-1 1,0 0 0,-1 0 0,1 0-1,0 1 1,0-1 0,0 0 0,0 0-1,0 0 1,-1-1 0,1 1 0,0 0-1,0 0 1,0 0 0,0 0-1,-1-1 1,1 1 0,1-1 0,40-12 79,24-24-30,-51 27-61,1 1 0,0 0 0,1 1 0,0 1 1,0 0-1,20-4 0,-37 11 0,1 0-1,0 0 1,-1 0 0,1 0 0,0 0 0,-1 0-1,1 0 1,0 0 0,-1 0 0,1 0 0,-1 0-1,1 1 1,0-1 0,-1 0 0,1 1 0,-1-1 0,1 0-1,-1 1 1,1-1 0,-1 0 0,1 1 0,-1-1-1,1 1 1,-1-1 0,1 1 0,-1-1 0,0 1-1,1-1 1,-1 1 0,0 0 0,0-1 0,1 1 0,-1-1-1,0 2 1,2 33-21,-14 33 95,12-42 484,0-27-539,0 1 0,0 0 0,0 0 1,0-1-1,0 1 0,0 0 0,1-1 1,-1 1-1,0 0 0,0 0 0,1-1 1,-1 1-1,0 0 0,0 0 0,1-1 1,-1 1-1,0 0 0,0 0 0,1 0 1,-1 0-1,0 0 0,1-1 0,-1 1 1,0 0-1,1 0 0,-1 0 0,0 0 1,1 0-1,-1 0 0,0 0 0,1 0 1,-1 0-1,0 0 0,1 0 0,-1 0 1,0 1-1,1-1 0,-1 0 0,0 0 1,1 0-1,-1 0 0,0 0 0,0 1 0,1-1 1,-1 0-1,0 0 0,0 0 0,1 1 1,-1-1-1,0 0 0,0 0 0,1 1 1,-1-1-1,0 0 0,0 1 0,0-1 1,0 0-1,0 1 0,0-1 0,1 0 1,-1 1-1,0-1 0,0 0 0,0 1 1,0-1-1,0 0 0,0 1 0,3-5 23,-1-1 0,1 0-1,-1 0 1,0 0-1,0 0 1,0 0-1,0 0 1,-1-1 0,0 1-1,0 0 1,0-7-1,-2-62 331,1 74-380,0 0 0,-1 0 0,1-1 0,0 1 0,0 0 0,0-1 0,-1 1 0,1 0-1,0 0 1,0 0 0,-1-1 0,1 1 0,0 0 0,0 0 0,-1 0 0,1 0-1,0-1 1,-1 1 0,1 0 0,0 0 0,-1 0 0,1 0 0,0 0 0,0 0-1,-1 0 1,1 0 0,0 0 0,-1 0 0,1 0 0,0 0 0,-1 0 0,1 0 0,0 0-1,-1 1 1,1-1 0,0 0 0,0 0 0,-1 0 0,1 0 0,0 0 0,-1 1-1,1-1 1,0 0 0,0 0 0,0 1 0,-1-1 0,0 4-416,14-6 225,25-13-62,-31 12 216,0-1 0,1 1 0,0 1-1,-1 0 1,1 0 0,0 0 0,12 0 0,-12 1 37,-1 1-1,1 1 1,0-1 0,-1 1-1,1 1 1,-1-1 0,14 5-1,-20-5 13,1 0 1,-1 0-1,1 0 0,-1 0 0,1 0 1,-1 0-1,1 0 0,-1 0 0,0 1 0,0-1 1,0 0-1,0 1 0,0-1 0,0 1 1,0-1-1,0 1 0,0 0 0,-1-1 0,1 1 1,-1 0-1,1-1 0,-1 1 0,0 0 0,0 0 1,1 0-1,-1-1 0,0 1 0,-1 0 1,1 0-1,0-1 0,0 1 0,-1 0 0,1 0 1,-1-1-1,0 1 0,1 0 0,-1-1 1,0 1-1,0-1 0,-2 3 0,-2 5 34,-1 0 0,-1 0 0,1-1 0,-1 0 0,-1 0 0,-11 9 0,9-8 94,1 0-1,0 1 0,-13 16 1,22-26-120,0 0 1,0 0-1,0 1 1,-1-1-1,1 0 1,0 0-1,0 0 1,0 0-1,0 1 1,-1-1-1,1 0 1,0 0-1,0 0 1,0 1-1,0-1 1,0 0-1,0 0 1,0 1-1,0-1 1,0 0-1,0 0 1,0 0-1,0 1 1,0-1-1,0 0 1,0 0-1,0 1 1,0-1-1,0 0 1,0 0-1,0 1 1,0-1-1,0 0 1,0 0-1,0 0 1,1 1-1,-1-1 1,0 0-1,0 0 1,0 0-1,0 0 1,0 1-1,1-1 1,-1 0-1,0 0 1,0 0-1,0 0 1,1 0-1,-1 1 1,0-1-1,0 0 1,0 0-1,1 0 1,-1 0-1,20-2 159,21-10-104,88-34-304,-73 30-4801,-56 16 4838,0 0-1,1 0 0,-1 0 0,0 0 0,1-1 1,-1 1-1,0 0 0,0 0 0,1 0 0,-1 0 1,0-1-1,0 1 0,1 0 0,-1 0 0,0 0 1,0-1-1,0 1 0,1 0 0,-1 0 0,0-1 1,0 1-1,0 0 0,0 0 0,0-1 1,0 1-1,1 0 0,-1-1 0,0 1 0,0 0 1,0 0-1,0-1 0,0 1 0,0 0 0,0-1 1,0 1-1,0 0 0,-1-1 0,1 0-825,0-4-4206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09.924"/>
    </inkml:context>
    <inkml:brush xml:id="br0">
      <inkml:brushProperty name="width" value="0.025" units="cm"/>
      <inkml:brushProperty name="height" value="0.025" units="cm"/>
    </inkml:brush>
  </inkml:definitions>
  <inkml:trace contextRef="#ctx0" brushRef="#br0">4 38 10634,'-4'0'8392,"7"0"-6694,9-3-97,6 0-384,1-2 0,3 3-192,-2-1-480,1-1-353,-2 2-160,-2-1-32,-2 2-352,-1-2-1282,-1 2-1120,-4 0-866,-1-2-1761,0-1 288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10.267"/>
    </inkml:context>
    <inkml:brush xml:id="br0">
      <inkml:brushProperty name="width" value="0.025" units="cm"/>
      <inkml:brushProperty name="height" value="0.025" units="cm"/>
    </inkml:brush>
  </inkml:definitions>
  <inkml:trace contextRef="#ctx0" brushRef="#br0">1 0 7431,'0'0'13784,"6"6"-12845,-2-3-833,-1-2-34,-1 1 1,1 1-1,-1-1 0,1 0 0,-1 0 0,0 1 0,0 0 0,0-1 0,0 1 0,-1 0 1,1 0-1,-1 0 0,1 0 0,-1 0 0,0 0 0,0 0 0,0 4 0,-1-6-57,0 0 0,0-1 0,0 1 0,0 0 0,0 0 0,0 0 0,0 0 0,1 0-1,-1 0 1,0-1 0,1 1 0,-1 0 0,0 0 0,1 0 0,-1-1 0,1 1 0,-1 0 0,1 0-1,0-1 1,-1 1 0,1-1 0,0 1 0,-1 0 0,1-1 0,0 1 0,0-1 0,-1 0 0,1 1 0,0-1-1,0 0 1,0 1 0,0-1 0,0 0 0,-1 0 0,1 0 0,0 0 0,0 0 0,0 0 0,0 0 0,0 0-1,0 0 1,0 0 0,-1 0 0,1 0 0,0-1 0,0 1 0,0 0 0,0-1 0,-1 1 0,1-1-1,0 1 1,0-1 0,-1 1 0,2-2 0,9-5 41,-1 0 1,0-1-1,12-11 0,-4 4-86,-16 13 25,0 1 0,0 0 0,0 0 0,0-1 0,0 1 0,0 1 1,1-1-1,-1 0 0,0 0 0,0 1 0,1 0 0,2-1 0,-4 1 9,0 0 1,0 0-1,0 1 0,0-1 0,-1 0 0,1 0 0,0 1 0,0-1 1,0 1-1,-1-1 0,1 0 0,0 1 0,0-1 0,-1 1 0,1 0 0,0-1 1,-1 1-1,1 0 0,-1-1 0,1 1 0,-1 0 0,1 1 0,1 4 172,0 0 1,0 1-1,-1-1 0,0 1 0,0-1 0,0 14 0,0 5 1058,0-23-1227,-1-1 0,1 0 0,-1 0 0,1 0 0,0 0 0,0 0 0,-1 0 0,1 0 0,0 0 0,0 0 0,0 0 0,0 0 0,0 0 0,0-1 0,0 1 0,1 0 0,-1-1 0,0 1 0,0-1 0,0 1 0,1-1 0,0 1 0,15 0-2498,-7-9-5140,-7-3-158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10.658"/>
    </inkml:context>
    <inkml:brush xml:id="br0">
      <inkml:brushProperty name="width" value="0.025" units="cm"/>
      <inkml:brushProperty name="height" value="0.025" units="cm"/>
    </inkml:brush>
  </inkml:definitions>
  <inkml:trace contextRef="#ctx0" brushRef="#br0">0 0 14189,'0'0'6214,"48"18"-13485,-33-14-960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11.002"/>
    </inkml:context>
    <inkml:brush xml:id="br0">
      <inkml:brushProperty name="width" value="0.025" units="cm"/>
      <inkml:brushProperty name="height" value="0.025" units="cm"/>
    </inkml:brush>
  </inkml:definitions>
  <inkml:trace contextRef="#ctx0" brushRef="#br0">152 0 10826,'0'0'11649,"-9"1"-10715,-1-1-717,1 2 0,0-1 0,0 1 0,0 0 0,0 1 0,0 0 0,1 0 1,-1 1-1,1 0 0,0 1 0,0-1 0,0 2 0,1-1 0,-11 11 0,17-16-211,1 1 0,0-1-1,-1 0 1,1 1-1,0-1 1,-1 0 0,1 1-1,0-1 1,0 0 0,-1 1-1,1-1 1,0 0 0,0 1-1,0-1 1,0 1-1,0-1 1,-1 0 0,1 1-1,0-1 1,0 1 0,0-1-1,0 1 1,0-1 0,0 0-1,0 1 1,0-1 0,1 1-1,-1-1 1,0 1-1,0-1 1,0 0 0,0 1-1,0-1 1,1 0 0,-1 1-1,0-1 1,0 1 0,1-1-1,-1 0 1,0 0-1,1 1 1,-1-1 0,0 0-1,1 1 1,-1-1 0,0 0-1,1 0 1,-1 0 0,1 0-1,-1 1 1,0-1 0,1 0-1,-1 0 1,1 0-1,-1 0 1,0 0 0,1 0-1,-1 0 1,1 0 0,-1 0-1,1 0 1,-1 0 0,1 0-1,36 0-19,-29-1-39,113-3-1378,-119 4 1429,-1 0 0,0 0 0,1 0 0,-1 1 0,0-1 0,1 0 0,-1 1 0,0-1 1,0 1-1,1 0 0,-1-1 0,0 1 0,0 0 0,0 0 0,0-1 0,0 1 0,0 0 0,0 0 0,0 0 0,0 0 0,0 1 0,-1-1 0,1 0 0,0 0 0,-1 0 0,1 1 0,-1-1 0,1 0 0,-1 1 0,0-1 0,0 0 1,1 1-1,-1-1 0,0 0 0,0 1 0,0-1 0,0 0 0,-1 1 0,1-1 0,0 0 0,0 1 0,-2 1 0,1 3 106,0-1 0,0 1 0,-1-1 0,0 0 0,0 1 0,0-1 0,-1 0 0,1 0 0,-6 6 0,2-6 164,0 1 1,0-1-1,0 0 0,-1-1 1,0 1-1,0-1 1,0-1-1,-1 1 0,1-1 1,-1-1-1,1 1 1,-1-1-1,0 0 0,0-1 1,0 0-1,0-1 1,-13 0-1,20 0-290,0 0-1,0 0 1,0-1 0,0 1 0,0-1 0,0 1-1,0-1 1,0 1 0,0-1 0,0 0-1,0 1 1,1-1 0,-1 0 0,0 0-1,1 0 1,-1 0 0,0 1 0,1-1-1,-1 0 1,1 0 0,0 0 0,-1 0-1,1 0 1,0 0 0,-1 0 0,1 0-1,0 0 1,0 0 0,0 0 0,0-1-1,0 1 1,0 0 0,0 0 0,0-1-1,0 0-253,0 0-1,0 1 0,0-1 0,1 0 0,-1 0 0,0 1 0,1-1 0,-1 0 0,1 0 0,-1 1 0,1-1 1,0 0-1,0 1 0,0-1 0,0 1 0,0-1 0,0 1 0,0 0 0,0-1 0,1 1 0,1-1 0,31-12-9748,-17 7 3774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11.516"/>
    </inkml:context>
    <inkml:brush xml:id="br0">
      <inkml:brushProperty name="width" value="0.025" units="cm"/>
      <inkml:brushProperty name="height" value="0.025" units="cm"/>
    </inkml:brush>
  </inkml:definitions>
  <inkml:trace contextRef="#ctx0" brushRef="#br0">43 12 15246,'0'0'10368,"-7"10"-9771,-21 32 7,27-41-585,0 0 0,1 0 0,-1 0 0,0-1 0,1 1 0,-1 0 1,1 0-1,-1 0 0,1 0 0,0 0 0,-1 0 0,1 0 0,0 0 0,0 0 1,0 0-1,0 0 0,0 0 0,0 0 0,0 0 0,0 0 0,0 0 0,0 0 0,0 0 1,1 0-1,-1 0 0,0 0 0,1 0 0,-1 0 0,1 0 0,-1 0 0,1 0 1,-1-1-1,1 1 0,0 0 0,-1 0 0,1-1 0,0 1 0,0 0 0,-1-1 1,1 1-1,0 0 0,0-1 0,0 0 0,0 1 0,0-1 0,0 1 0,0-1 0,0 0 1,0 0-1,0 1 0,0-1 0,0 0 0,0 0 0,0 0 0,2-1 1,4 2-8,1-1 1,0 0 0,-1 0 0,1-1 0,10-2-1,0-3-154,0-1-1,0-1 0,-1 0 0,16-11 0,-19 10-102,0 1 0,1 0 1,0 1-1,0 1 0,32-8 0,-46 14 244,-1 0-1,1 0 1,-1 0 0,1 0-1,-1 1 1,1-1 0,-1 0-1,1 0 1,-1 1 0,1-1-1,-1 0 1,1 1 0,-1-1-1,1 0 1,-1 1 0,1-1-1,-1 1 1,0-1-1,1 1 1,-1-1 0,0 1-1,0-1 1,1 1 0,-1-1-1,0 1 1,0-1 0,0 1-1,0-1 1,1 1 0,-1 0-1,0-1 1,0 1 0,0-1-1,0 1 1,0-1 0,-1 1-1,1 0 1,0-1 0,0 1-1,0-1 1,0 1 0,-1-1-1,1 1 1,0-1 0,0 1-1,-1 0 1,-10 36 285,9-31-185,1-3-58,0 1 41,-1-1 1,1 1 0,0 0-1,0 0 1,1 0 0,-1 0-1,1 0 1,-1 0 0,1 0 0,1 4-1,0-7-76,0 1-1,0-1 0,0 0 1,1 0-1,-1 0 0,0 0 1,1 0-1,-1 0 0,1 0 1,-1 0-1,1-1 0,-1 1 1,1 0-1,-1-1 0,1 0 1,0 1-1,-1-1 1,1 0-1,0 0 0,-1 0 1,1 0-1,0 0 0,-1 0 1,1 0-1,2-1 0,11 1-12,-2-1-373,0 1 0,1 1 1,-1 0-1,21 5 0,-31-5 321,0 0-1,0 0 0,0 0 0,0 1 1,0-1-1,-1 1 0,1-1 0,0 1 0,-1 0 1,1 0-1,-1 0 0,0 0 0,1 1 0,-1-1 1,0 1-1,-1-1 0,1 1 0,0 0 1,-1 0-1,1-1 0,-1 1 0,0 0 0,0 0 1,1 4-1,0 9 315,0-1-1,0 1 1,-2 0 0,0-1-1,-1 1 1,0 0 0,-1-1 0,-6 22-1,7-30-92,-1 0-1,0 0 1,0 0 0,-1-1-1,0 1 1,0 0-1,-1-1 1,1 0-1,-1 0 1,-1 0 0,1-1-1,-1 1 1,0-1-1,0 0 1,0 0-1,-1-1 1,0 0 0,0 0-1,0 0 1,-9 4-1,12-7-114,1 0 1,0-1-1,0 1 0,0 0 0,-1-1 1,1 0-1,0 0 0,0 1 0,-1-1 0,1 0 1,0-1-1,0 1 0,-1 0 0,1-1 1,0 1-1,0-1 0,-1 0 0,1 0 0,0 1 1,0-2-1,0 1 0,-2-2 0,1 1-13,1-1-1,0 1 1,-1-1-1,1 0 1,0 0-1,1 0 1,-1 0-1,0 0 0,1-1 1,0 1-1,0 0 1,0-1-1,-1-3 1,0-4-34,1 1 0,0-1-1,1 1 1,0-1 0,0 1 0,1 0 0,1-1 0,0 1 0,4-14 0,-2 16-10,0 0 1,0 0 0,1 0-1,0 1 1,1-1-1,-1 1 1,2 1 0,-1-1-1,1 1 1,0 0 0,0 0-1,0 1 1,15-8-1,14-6-385,72-26-1,-40 18-1836,-22 5-1743,-16 6-1510,5-5-5688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21.100"/>
    </inkml:context>
    <inkml:brush xml:id="br0">
      <inkml:brushProperty name="width" value="0.025" units="cm"/>
      <inkml:brushProperty name="height" value="0.025" units="cm"/>
    </inkml:brush>
  </inkml:definitions>
  <inkml:trace contextRef="#ctx0" brushRef="#br0">11082 213 3972,'-8'-19'2064,"7"15"-2007,0 1 1,0 0-1,0 0 0,0 0 0,-1 0 0,1 0 0,-1 0 1,0 0-1,0 0 0,0 1 0,0-1 0,0 1 0,0-1 1,-1 1-1,1 0 0,-1 0 0,0 0 0,0 0 0,0 1 1,0-1-1,0 1 0,0-1 0,0 1 0,0 0 0,0 0 1,0 1-1,-1-1 0,1 1 0,-6-1 0,-75-3-146,-103 7 0,100 0 2,-94-7 0,-278-28 257,-110-11 98,-216-7 220,-4 45-456,531 6 56,-1187 8 361,-1394 2 1350,2021 38-1850,552-26 43,11 1 40,-454 101 0,318-37-19,-108 27 6,445-99-7,0 3 0,2 2-1,0 2 1,-79 48 0,129-70-19,0 0 1,0 0-1,0 1 1,0-1-1,0 0 1,0 1-1,0-1 1,0 1-1,1 0 1,-1-1-1,1 1 1,-1 0-1,1 0 1,0 0-1,0 0 1,0 0-1,0 0 1,0 0-1,0 1 1,0-1-1,1 0 1,-1 0-1,1 1 1,0-1-1,-1 0 1,1 1-1,0-1 1,0 0-1,1 5 1,2-1 10,0 0 0,0 0 0,0 0 0,0-1 0,1 1 0,0-1 0,0 0 0,1 0 0,5 5 0,26 30-56,-19-22-214,0 0 0,1 0 0,24 17 0,-7-6 334,-29-22-459,1-1 1,1 0 0,-1-1 0,1 1 0,0-1 0,12 5-1,5-2-3452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22.391"/>
    </inkml:context>
    <inkml:brush xml:id="br0">
      <inkml:brushProperty name="width" value="0.025" units="cm"/>
      <inkml:brushProperty name="height" value="0.025" units="cm"/>
    </inkml:brush>
  </inkml:definitions>
  <inkml:trace contextRef="#ctx0" brushRef="#br0">20 433 8104,'-1'0'7,"0"1"-1,0-1 1,0 1 0,0 0 0,0-1 0,0 1 0,0 0 0,0-1 0,0 1 0,0 0 0,0 0-1,0 0 1,1 0 0,-1 0 0,0 0 0,0 0 0,1 0 0,-1 0 0,1 0 0,-1 0 0,1 0-1,0 1 1,-1-1 0,1 0 0,0 0 0,0 0 0,0 1 0,0-1 0,0 0 0,0 0 0,0 2-1,1 55 196,0-40-176,-1-9-13,0 0-1,1 0 0,1 0 1,-1 0-1,1-1 1,1 1-1,0 0 1,0-1-1,0 0 1,1 0-1,1 0 1,-1 0-1,1 0 1,0-1-1,1 0 1,0 0-1,0-1 0,0 1 1,1-1-1,0-1 1,0 1-1,1-1 1,-1-1-1,1 1 1,0-1-1,1 0 1,9 2-1,21 7 75,0-3 0,1-1 1,0-2-1,68 3 0,-89-8-76,782 18 335,1-58-278,180-1-66,-954 39-3,2240 0 71,-1838 6-40,287-1 68,0-38-23,157-67-23,441-31-371,-491 76-385,-7-55 1414,-511 40 484,-262 57-823,-1-2 0,0-2-1,-1-3 1,69-41 0,-109 60-393,5-4 68,0 0-1,0 0 0,0 0 0,10-12 1,-16 15-226,0 1 0,1-1 0,-1 0 0,0 0 0,0 0 0,0 1 1,0-1-1,0 0 0,-1 0 0,1-1 0,-1 1 0,1 0 0,-1 0 0,0 0 1,0 0-1,0 0 0,0-1 0,0 1 0,0 0 0,0 0 0,-1 0 0,1 0 0,-1 0 1,-1-3-1,-15-22-4828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0.727"/>
    </inkml:context>
    <inkml:brush xml:id="br0">
      <inkml:brushProperty name="width" value="0.025" units="cm"/>
      <inkml:brushProperty name="height" value="0.025" units="cm"/>
    </inkml:brush>
  </inkml:definitions>
  <inkml:trace contextRef="#ctx0" brushRef="#br0">0 0 6726,'0'0'11403,"0"83"-9129,4-37-480,4 8-929,2 3-353,4-3-63,1-7-97,2-9-32,-1-11-192,-1-9-95,-1-10 31,-5-8-64,-3 0-769,-6-9-993,0-10-1345,-12-10-2530,-11-6-3043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5.403"/>
    </inkml:context>
    <inkml:brush xml:id="br0">
      <inkml:brushProperty name="width" value="0.025" units="cm"/>
      <inkml:brushProperty name="height" value="0.025" units="cm"/>
    </inkml:brush>
  </inkml:definitions>
  <inkml:trace contextRef="#ctx0" brushRef="#br0">78 76 3555,'0'0'3433,"-8"-3"-2622,-1 1-484,6 2-157,0-1 0,0 1-1,0-1 1,1 0 0,-1 0 0,0 0 0,0 0 0,1-1 0,-1 1 0,1-1-1,-4-2 1,2-4 8991,10 1-3778,22-6-2424,36-2-3566,24 3 934,-80 12-275,0-1 0,0 1 0,1 1 0,-1 0 0,0 0 0,0 0 0,0 1 1,12 5-1,-18-7-43,0 1 1,-1-1 0,1 1-1,-1 0 1,1 0 0,-1 0-1,0 0 1,1 0 0,-1 0-1,0 0 1,0 0 0,0 0-1,1 0 1,-1 1 0,0-1-1,-1 1 1,1-1 0,0 1-1,0-1 1,-1 1 0,1-1-1,-1 1 1,1-1 0,-1 1-1,0 0 1,1-1 0,-1 1-1,0 0 1,0-1 0,0 1-1,0 0 1,-1-1 0,1 1-1,0 0 1,-1-1 0,1 1-1,-1-1 1,1 1 0,-1-1-1,0 1 1,0-1 0,0 1-1,0-1 1,0 0 0,0 1-1,0-1 1,-2 2 0,-4 5 65,-1 0 1,0 0 0,0 0 0,-1-1-1,-15 10 1,-77 36 893,71-39-502,0 2 0,-35 24 0,64-40-451,0 1 1,0-1-1,0 1 0,0-1 1,0 1-1,1 0 0,-1-1 1,0 1-1,0 0 0,0 0 1,1 0-1,-1 0 0,0 0 1,1 0-1,-1 0 0,1 0 0,-1 0 1,1 0-1,-1 0 0,1 0 1,0 0-1,-1 2 0,2-2-8,-1-1 0,1 1 0,0 0 0,-1 0 0,1-1-1,0 1 1,-1-1 0,1 1 0,0-1 0,-1 1 0,1-1 0,0 1-1,0-1 1,0 1 0,0-1 0,-1 0 0,1 0 0,0 1 0,0-1-1,0 0 1,1 0 0,63 2 72,-55-2-51,61 1-71,22 0-2657,-32-4-3118,-36-2 943,-1-4-2413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5.934"/>
    </inkml:context>
    <inkml:brush xml:id="br0">
      <inkml:brushProperty name="width" value="0.025" units="cm"/>
      <inkml:brushProperty name="height" value="0.025" units="cm"/>
    </inkml:brush>
  </inkml:definitions>
  <inkml:trace contextRef="#ctx0" brushRef="#br0">235 69 9673,'0'0'12476,"-3"-8"-10896,2 5-1506,0 1-1,0-1 1,0 1-1,0-1 1,-1 1 0,1 0-1,-1 0 1,1 0-1,-1 0 1,0 0-1,0 0 1,1 0-1,-1 0 1,-1 1 0,1-1-1,0 1 1,0 0-1,-1-1 1,1 1-1,0 0 1,-1 0 0,1 1-1,-1-1 1,1 0-1,-1 1 1,0-1-1,1 1 1,-1 0 0,0 0-1,1 0 1,-1 0-1,1 1 1,-1-1-1,0 1 1,1 0-1,-1-1 1,1 1 0,-1 0-1,1 0 1,-3 2-1,-5 2 66,1 0-1,0 0 1,0 1 0,1 0-1,-1 0 1,1 1-1,1 0 1,-1 0-1,1 1 1,0 0 0,1 0-1,0 1 1,1 0-1,-1 0 1,2 0-1,-1 1 1,1-1-1,1 1 1,-1 0 0,2 0-1,0 1 1,-2 13-1,4-22-126,0-1 0,0 1 0,0-1 0,1 1-1,-1 0 1,1-1 0,-1 1 0,1-1 0,-1 1-1,1-1 1,0 1 0,-1-1 0,1 0 0,0 1-1,0-1 1,0 0 0,0 0 0,0 1 0,1-1-1,-1 0 1,0 0 0,0 0 0,3 1 0,0 0 3,0-1 0,0 1 0,0-1 0,0 1 1,1-1-1,-1 0 0,1-1 0,6 1 0,0-1-3,0 0 0,-1 0-1,1-1 1,-1-1 0,1 0-1,19-6 1,-20 3-1,0-1-1,0 1 1,0-2-1,-1 1 1,0-1-1,0-1 1,-1 1-1,0-2 1,0 1-1,7-11 1,-12 15-3,0-1 1,1 0-1,-1 1 0,-1-1 1,1 0-1,-1-1 1,0 1-1,0 0 1,-1-1-1,1 1 0,-1-1 1,0 1-1,-1-1 1,1 1-1,-1-1 1,0 0-1,-1 1 1,1-1-1,-1 0 0,0 1 1,-1-1-1,-2-7 1,3 10-16,-1 1 0,1-1 1,-1 1-1,0-1 0,0 1 0,0 0 1,0 0-1,0-1 0,-1 2 0,1-1 1,-1 0-1,1 0 0,-1 1 1,0-1-1,1 1 0,-1 0 0,0 0 1,0 0-1,0 0 0,0 1 0,0-1 1,0 1-1,0-1 0,0 1 1,0 0-1,0 0 0,0 1 0,0-1 1,0 1-1,0-1 0,0 1 1,0 0-1,0 0 0,1 0 0,-4 2 1,4-2-223,-1 1 0,1-1 1,-1 1-1,1-1 0,0 1 1,-1 0-1,1 0 1,0 0-1,0 0 0,1 0 1,-1 0-1,0 1 1,1-1-1,-1 1 0,1-1 1,0 1-1,0-1 0,0 1 1,0 0-1,0 0 1,1-1-1,-1 1 0,1 0 1,-1 4-1,1 1-1377,2 15-7187,4-11-2647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6.744"/>
    </inkml:context>
    <inkml:brush xml:id="br0">
      <inkml:brushProperty name="width" value="0.025" units="cm"/>
      <inkml:brushProperty name="height" value="0.025" units="cm"/>
    </inkml:brush>
  </inkml:definitions>
  <inkml:trace contextRef="#ctx0" brushRef="#br0">52 181 8392,'0'0'11600,"-9"5"-9843,-1 0-1215,6-3-225,1 0-1,-1 0 1,0 0-1,1 0 1,-1 1-1,1-1 1,-5 5-1,44-25 2909,-1-8-3111,-2-2 0,-2-2 1,0 0-1,37-51 0,-69 120 35,2-22-42,-3 6 296,-2 0-1,-12 44 1,10-48-286,1 1 0,0 1 1,2-1-1,-1 24 0,4-43-171,1 0 0,-1-1 1,0 1-1,1-1 0,-1 0 0,1 1 0,-1-1 1,1 1-1,-1-1 0,1 0 0,0 1 1,-1-1-1,1 0 0,-1 0 0,1 1 0,0-1 1,-1 0-1,1 0 0,0 0 0,-1 0 0,1 0 1,-1 0-1,1 0 0,0 0 0,-1 0 1,1 0-1,0 0 0,-1 0 0,2-1 0,22-4-3708,-9-7-1603,0-4-3801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7.255"/>
    </inkml:context>
    <inkml:brush xml:id="br0">
      <inkml:brushProperty name="width" value="0.025" units="cm"/>
      <inkml:brushProperty name="height" value="0.025" units="cm"/>
    </inkml:brush>
  </inkml:definitions>
  <inkml:trace contextRef="#ctx0" brushRef="#br0">160 68 10250,'0'0'6251,"5"-8"-3438,16-28-501,-21 35-2221,1 1 1,-1-1 0,0 0-1,0 1 1,0-1 0,1 0-1,-1 1 1,0-1-1,0 0 1,0 1 0,0-1-1,0 0 1,0 1 0,0-1-1,0 0 1,0 0-1,-1 1 1,1-1 0,0 1-1,0-1 1,-1 0 0,1 1-1,0-1 1,-1 0-1,1 1 1,0-1 0,-1 1-1,1-1 1,-1 1 0,1-1-1,-1 1 1,1-1-1,-1 1 1,1 0 0,-1-1-1,0 1 1,1 0 0,-1-1-1,1 1 1,-1 0-1,0 0 1,1 0 0,-1-1-1,0 1 1,1 0 0,-1 0-1,0 0 1,1 0-1,-1 0 1,0 0 0,1 0-1,-1 1 1,0-1 0,1 0-1,-2 0 1,-37 5 361,32-2-326,0 1 0,0 0 0,0 0 0,1 1 0,-1-1 0,1 1 1,0 1-1,1-1 0,-1 1 0,1 0 0,0 1 0,0-1 0,1 1 0,-4 8 0,2-5 57,1 1-1,0-1 1,1 1 0,0 0-1,1 1 1,1-1-1,-1 0 1,2 1-1,-1 13 1,2-24-171,0 1 0,0 0 1,0 0-1,0 0 0,1 0 0,-1-1 1,1 1-1,-1 0 0,1 0 0,0-1 1,0 1-1,0 0 0,0-1 0,0 1 1,0-1-1,0 1 0,0-1 0,1 1 1,-1-1-1,0 0 0,4 2 0,-1-1 2,0 0-1,0 0 0,0 0 1,1 0-1,-1-1 0,0 0 0,1 0 1,-1 0-1,6 0 0,0-1-5,1 0-1,0 0 1,0-1-1,0 0 0,0-1 1,-1 0-1,16-5 1,-20 4-4,1-1 1,0 0 0,-1 1-1,0-2 1,0 1 0,0-1-1,-1 0 1,0 0 0,1-1-1,-2 0 1,1 1 0,-1-2-1,0 1 1,0 0 0,-1-1-1,1 0 1,-2 0 0,1 0-1,-1 0 1,2-10 0,-3 13-39,0 0 0,-1 0 0,1 0 0,-1 0 0,0-1 0,0 1 0,-1 0 0,1 0 0,-1 0 0,0 0 0,0 0 1,-1 0-1,1 0 0,-1 0 0,0 0 0,1 0 0,-2 1 0,1-1 0,0 1 0,-1 0 0,0-1 0,0 1 0,0 0 0,0 1 0,0-1 0,0 0 0,-1 1 1,1 0-1,-1 0 0,0 0 0,1 0 0,-1 1 0,0-1 0,0 1 0,0 0 0,-7-1 0,8 1-131,0 0-1,0 1 1,0-1 0,0 1-1,0-1 1,-1 1 0,1 0-1,0 0 1,0 0 0,0 1 0,0-1-1,0 1 1,0 0 0,0 0-1,0 0 1,0 0 0,0 0-1,0 1 1,1-1 0,-1 1-1,1 0 1,-1-1 0,-3 5-1,-11 26-4668,11 11-3585,5-24-225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7.690"/>
    </inkml:context>
    <inkml:brush xml:id="br0">
      <inkml:brushProperty name="width" value="0.025" units="cm"/>
      <inkml:brushProperty name="height" value="0.025" units="cm"/>
    </inkml:brush>
  </inkml:definitions>
  <inkml:trace contextRef="#ctx0" brushRef="#br0">233 5 11499,'0'0'16271,"-10"-3"-15902,5 3-344,0-1 1,-1 0-1,1 1 1,0 0-1,0 0 1,-1 1-1,1 0 0,0-1 1,0 2-1,0-1 1,0 0-1,0 1 1,0 0-1,0 1 1,0-1-1,1 1 1,-1-1-1,1 1 1,0 1-1,0-1 1,-5 5-1,-10 8 270,1 1 0,-16 19-1,30-31-189,-1 0 0,1 0 0,1 1 0,-1-1 0,1 1 0,0 0-1,1 0 1,-1 0 0,1 0 0,0 0 0,0 0 0,-1 13 0,3-18-95,0 0 0,0 0 0,1 0 1,-1 0-1,0 0 0,0 0 0,1 0 0,-1 0 1,0 0-1,1 0 0,-1 0 0,1 0 1,-1 0-1,1 0 0,0 0 0,-1 0 1,1-1-1,0 1 0,-1 0 0,1 0 0,0-1 1,0 1-1,0 0 0,0-1 0,2 1 1,33 7 84,-22-8-100,0-1 0,0 0 0,19-5 0,-15 2-227,-1-2 0,1 0-1,-2-1 1,18-9 0,-28 13-259,0 0 1,0-1 0,0 1 0,-1-1 0,1 0-1,-1-1 1,0 0 0,-1 1 0,1-1 0,-1-1-1,0 1 1,0-1 0,-1 1 0,4-8 0,-4-13-9579,-6 16-138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8.022"/>
    </inkml:context>
    <inkml:brush xml:id="br0">
      <inkml:brushProperty name="width" value="0.025" units="cm"/>
      <inkml:brushProperty name="height" value="0.025" units="cm"/>
    </inkml:brush>
  </inkml:definitions>
  <inkml:trace contextRef="#ctx0" brushRef="#br0">46 10 8552,'0'0'3550,"-9"0"-128,-24 0 290,29 0-380,19 0-1125,-1 1-1982,46 2 260,-20 0-717,-1-2 0,1-2 0,65-8 0,-96 7 936,0-1-5355,-21 0-5026,-10 3 4606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8.351"/>
    </inkml:context>
    <inkml:brush xml:id="br0">
      <inkml:brushProperty name="width" value="0.025" units="cm"/>
      <inkml:brushProperty name="height" value="0.025" units="cm"/>
    </inkml:brush>
  </inkml:definitions>
  <inkml:trace contextRef="#ctx0" brushRef="#br0">0 50 8840,'0'0'12588,"60"18"-12043,-16-27-321,4 0-128,-2 1-64,-2-1 0,-4 1-128,-11-3-1922,-1-2-4964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39.624"/>
    </inkml:context>
    <inkml:brush xml:id="br0">
      <inkml:brushProperty name="width" value="0.025" units="cm"/>
      <inkml:brushProperty name="height" value="0.025" units="cm"/>
    </inkml:brush>
  </inkml:definitions>
  <inkml:trace contextRef="#ctx0" brushRef="#br0">17 193 3299,'0'0'15380,"-3"-2"-14638,-10-2-134,21 12 699,-4-5-1023,1 0 0,-1 0 0,1-1 0,0 1 0,0-1 0,7 1-1,21 0 51,1-2-1,0-1 0,-1-2 0,1-1 0,-1-2 0,41-11 1,23-1-200,700-71 809,-406 51-418,55 12 141,-289 23-2944,-157 2 2094,0 0 1,-1 0 0,1 0 0,-1 0 0,1 0 0,0 0 0,-1 0 0,1 0 0,0 0 0,-1-1-1,1 1 1,-1 0 0,1 0 0,0 0 0,-1 0 0,1-1 0,0 1 0,0 0 0,-1 0-1,1-1 1,0 1 0,-1 0 0,1-1 0,0 1 0,0 0 0,0-1 0,-1 1 0,1 0 0,0-1-1,0 1 1,0 0 0,0-1 0,0 1 0,-1 0 0,1-1 0,0 1 0,0-1 0,0 1-1,0-1 1,-1-11-8305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2.024"/>
    </inkml:context>
    <inkml:brush xml:id="br0">
      <inkml:brushProperty name="width" value="0.025" units="cm"/>
      <inkml:brushProperty name="height" value="0.025" units="cm"/>
    </inkml:brush>
  </inkml:definitions>
  <inkml:trace contextRef="#ctx0" brushRef="#br0">24 203 2915,'0'0'17189,"-4"7"-15838,1-2-1009,1-4-207,1 1 0,-1 0 0,1 0 0,-1 0 0,1 0 0,0 1 1,-1-1-1,1 0 0,0 0 0,1 1 0,-1-1 0,-1 6 806,21-34 671,13-10-1523,54-44 0,13-14-64,-86 83 560,-16 22-244,-28 41-53,15-26-130,3-1 118,1 1-1,-12 33 0,21-50-143,1 0 0,-1 0-1,1 1 1,1-1 0,0 0-1,0 1 1,1 0-1,0-1 1,1 1 0,2 14-1,-3-25-137,0 0 0,1 1 0,-1-1 0,0 0 0,0 0-1,1 1 1,-1-1 0,0 1 0,1-1 0,-1 0 0,1 1 0,-1-1 0,1 1-1,-1-1 1,1 1 0,-1-1 0,1 1 0,-1-1 0,1 1 0,0 0 0,-1-1-1,1 1 1,0 0 0,-1 0 0,1-1 0,0 1 0,-1 0 0,1 0 0,0 0-1,-1 0 1,1 0 0,0 0 0,0 0 0,-1 0 0,1 0 0,0 0 0,-1 0-1,1 0 1,0 1 0,-1-1 0,1 0 0,0 0 0,-1 1 0,1-1 0,0 0-1,-1 1 1,1-1 0,-1 1 0,1-1 0,-1 1 0,1-1 0,-1 1-1,1-1 1,-1 1 0,1 0 0,-1-1 0,0 1 0,1 0 0,-1-1 0,0 2 0,5-40-9144,-3 23 1985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2.944"/>
    </inkml:context>
    <inkml:brush xml:id="br0">
      <inkml:brushProperty name="width" value="0.025" units="cm"/>
      <inkml:brushProperty name="height" value="0.025" units="cm"/>
    </inkml:brush>
  </inkml:definitions>
  <inkml:trace contextRef="#ctx0" brushRef="#br0">25 18 7944,'0'-2'895,"1"1"0,0 0 0,-1 0 1,1 0-1,0 0 0,0 0 1,0 0-1,0 0 0,0 0 1,0 0-1,0 0 0,0 0 0,0 1 1,0-1-1,0 0 0,3 0 1,-3 17 4607,-18 40-5370,15-51 401,-5 22-362,1 0 0,1 1 0,2 0-1,0 0 1,3 46 0,0-74-76,2-4-789,0-1 1,0 1-1,0-1 1,-1 1-1,1-1 1,0-8 0,-3-24-10941,-5 25 6140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1.069"/>
    </inkml:context>
    <inkml:brush xml:id="br0">
      <inkml:brushProperty name="width" value="0.025" units="cm"/>
      <inkml:brushProperty name="height" value="0.025" units="cm"/>
    </inkml:brush>
  </inkml:definitions>
  <inkml:trace contextRef="#ctx0" brushRef="#br0">1 163 6278,'0'0'13965,"68"-36"-11723,-33 23-576,6-2-353,4-2-512,2-2-417,-2 1-352,-3 1 32,-4 3-224,-8 5-1025,-11 4-1409,-12 5-321,-23 2-9897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3.270"/>
    </inkml:context>
    <inkml:brush xml:id="br0">
      <inkml:brushProperty name="width" value="0.025" units="cm"/>
      <inkml:brushProperty name="height" value="0.025" units="cm"/>
    </inkml:brush>
  </inkml:definitions>
  <inkml:trace contextRef="#ctx0" brushRef="#br0">1 39 10154,'0'0'15945,"5"-1"-15117,18-4-458,1 2 1,0 0-1,28 1 0,9-1-1542,-2-6-3734,-44 4 951,-3-2-2505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4.017"/>
    </inkml:context>
    <inkml:brush xml:id="br0">
      <inkml:brushProperty name="width" value="0.025" units="cm"/>
      <inkml:brushProperty name="height" value="0.025" units="cm"/>
    </inkml:brush>
  </inkml:definitions>
  <inkml:trace contextRef="#ctx0" brushRef="#br0">25 36 6342,'0'0'15177,"11"-5"-14029,5-1-681,0 0-1,1 1 1,-1 1 0,1 1-1,-1 0 1,34 0 0,-44 3-278,33 2 725,-38-2-900,0 0 0,-1 0 0,1 0 0,-1 0 0,1 1 0,0-1 1,-1 0-1,1 0 0,-1 0 0,1 1 0,-1-1 0,1 0 0,-1 1 0,1-1 0,-1 0 1,1 1-1,-1-1 0,1 1 0,-1-1 0,0 1 0,1-1 0,-1 1 0,0-1 0,1 1 1,-1-1-1,0 1 0,0-1 0,1 1 0,-1-1 0,0 1 0,0 0 0,0-1 1,0 1-1,0-1 0,0 1 0,0 0 0,0-1 0,0 1 0,0-1 0,0 1 0,0 0 1,-1-1-1,1 1 0,0-1 0,0 1 0,0-1 0,-1 1 0,1-1 0,0 1 0,-1-1 1,1 1-1,-1-1 0,1 1 0,-1 0 0,-7 6 42,-1 0 0,1-1 0,-1 0 0,0 0 0,-1-1 0,1 0 0,-1-1 0,0 0 0,-18 4 0,0 2 3,9-3-45,13-5 16,0 0 0,0 0-1,0 0 1,0 1 0,-9 6-1,42-7-45,-17-2 17,8 0-8,0 0 0,0 1 0,0 1 1,28 6-1,-43-7 6,0-1 0,-1 1 0,1 0 0,-1 0 0,1 0 0,-1 0 0,1 0 0,-1 0 1,0 1-1,0-1 0,1 1 0,-1 0 0,0-1 0,0 1 0,-1 0 0,1 0 0,0 0 1,-1 1-1,1-1 0,-1 0 0,1 0 0,-1 1 0,0-1 0,0 1 0,0-1 0,-1 1 1,1 0-1,-1-1 0,1 1 0,-1 0 0,0-1 0,0 1 0,0 0 0,0-1 0,0 1 1,-1 0-1,1-1 0,-1 1 0,-2 4 0,2-4 44,-1 0 0,0 0 0,0-1-1,0 1 1,0-1 0,0 1 0,-1-1 0,1 0 0,-1 0 0,0 0-1,0 0 1,1-1 0,-1 1 0,0-1 0,0 1 0,0-1 0,-4 1-1,-56 14 970,47-13-841,1-1 0,-1-1-1,0 0 1,0-2 0,-15-1 0,30 2-218,0 0 0,1 0 0,-1 0 0,0 0 0,1 0 0,-1 0 0,0-1 0,0 1 0,1 0 0,-1 0 0,0-1 0,1 1 0,-1-1 1,1 1-1,-1 0 0,0-1 0,1 1 0,-1-1 0,1 1 0,-1-1 0,1 0 0,0 1 0,-1-1 0,1 1 0,0-1 0,-1 0 0,1 1 0,0-1 0,-1 0 0,1 1 0,0-1 0,0 0 0,0 0 0,0 1 0,0-1 0,0 0 0,0 1 0,0-1 0,0 0 1,0 0-1,0 1 0,0-1 0,1 0 0,-1 1 0,0-1 0,1 0 0,-1 0 0,1-1-224,0-1-1,1 1 1,-1 0 0,1 0-1,-1 0 1,1 0 0,-1 0-1,1 0 1,0 0 0,0 0-1,0 1 1,4-3 0,18-9-3341,16-7-5669,-16 8-221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4.392"/>
    </inkml:context>
    <inkml:brush xml:id="br0">
      <inkml:brushProperty name="width" value="0.025" units="cm"/>
      <inkml:brushProperty name="height" value="0.025" units="cm"/>
    </inkml:brush>
  </inkml:definitions>
  <inkml:trace contextRef="#ctx0" brushRef="#br0">238 0 13325,'0'0'13890,"-10"10"-13260,-42 38-286,20-21-230,2 1 0,0 2-1,3 0 1,-29 41 0,62-80-8255,9-17-598,-7 5-1153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4.750"/>
    </inkml:context>
    <inkml:brush xml:id="br0">
      <inkml:brushProperty name="width" value="0.025" units="cm"/>
      <inkml:brushProperty name="height" value="0.025" units="cm"/>
    </inkml:brush>
  </inkml:definitions>
  <inkml:trace contextRef="#ctx0" brushRef="#br0">169 13 8616,'0'0'7009,"-10"-2"-4697,1 0-2131,-2 0 616,0 0 0,-1 0 0,1 1 0,-15 0 0,22 1-637,1 0-1,0 0 1,0 1-1,0-1 0,0 1 1,0 0-1,0 0 0,0 0 1,0 0-1,1 0 1,-1 1-1,0-1 0,1 1 1,-1 0-1,1 0 1,-1 0-1,1 0 0,0 0 1,0 0-1,0 1 0,0-1 1,0 1-1,-2 2 1,2-1-26,0 0 1,1 0 0,-1 0 0,1 0 0,-1 0 0,1 0 0,0 1 0,1-1 0,-1 0 0,1 0 0,0 1 0,0-1 0,0 0 0,1 0 0,-1 1 0,3 6 0,-2-8-111,0 0 1,1-1 0,0 1 0,-1 0-1,1-1 1,0 0 0,0 1 0,1-1-1,-1 0 1,0 0 0,1 0 0,-1 0-1,1-1 1,-1 1 0,1 0 0,0-1-1,0 0 1,0 0 0,0 0 0,0 0-1,0 0 1,0-1 0,4 1 0,1 0-5,1 0-1,0-1 1,-1 0 0,1 0 0,0-1 0,-1 0 0,1 0 0,-1-1 0,1 0 0,-1-1 0,13-5 0,-17 6-11,0 0-1,0 0 1,-1 0 0,1-1 0,-1 0 0,1 1-1,-1-1 1,0 0 0,0-1 0,0 1 0,-1-1-1,1 1 1,-1-1 0,0 0 0,0 1 0,0-1-1,0 0 1,-1-1 0,1 1 0,-1 0 0,0 0-1,-1 0 1,1-1 0,-1-7 0,0 11-6,0-1 0,0 1 0,0 0 0,0 0 1,0-1-1,-1 1 0,1 0 0,0 0 0,-1-1 1,1 1-1,-1 0 0,0 0 0,1 0 0,-1 0 1,0 0-1,0 0 0,1 0 0,-1 0 0,0 0 1,0 0-1,0 0 0,0 0 0,-1 1 0,1-1 1,0 0-1,-1 0 0,-2 0-1,0 0 0,1 0 1,-1 0-1,0 0 0,0 1 0,0-1 0,0 1 1,0 0-1,-4 1 0,1-1-16,0 1 0,0 0 0,0 0 0,0 1 0,0 0 0,0 0 0,0 1 0,1 0 0,-13 7 0,14-5-155,-1 1 0,1 0 0,0 0 0,0 1-1,1-1 1,0 1 0,0 0 0,-4 12 0,7-15-333,-1 1 0,1-1 0,0 0-1,0 1 1,1-1 0,-1 1 0,1 6-1,0-9-104,1 1 0,-1-1-1,0 0 1,1 0 0,0 1-1,-1-1 1,1 0-1,0 0 1,0 0 0,0 0-1,0 0 1,1 0 0,-1 0-1,1 0 1,1 1 0,13 10-8447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5.125"/>
    </inkml:context>
    <inkml:brush xml:id="br0">
      <inkml:brushProperty name="width" value="0.025" units="cm"/>
      <inkml:brushProperty name="height" value="0.025" units="cm"/>
    </inkml:brush>
  </inkml:definitions>
  <inkml:trace contextRef="#ctx0" brushRef="#br0">167 1 16303,'0'0'7036,"-10"3"-5370,7-2-1530,-16 4 645,1 2 0,0 0 1,-26 14-1,39-18-624,0 1 0,0-1 0,0 1 0,1 0-1,-1 0 1,1 0 0,0 0 0,-4 6 0,7-8-117,0 0 0,0 1 0,-1-1 0,1 0-1,0 1 1,1-1 0,-1 1 0,0-1 0,1 1 0,-1-1 0,1 1 0,0-1 0,0 1 0,0 0 0,0-1 0,1 1 0,-1-1 0,0 1 0,2 3 0,0-3-27,-1-1-1,1 0 1,-1 0 0,1-1 0,0 1 0,0 0-1,0-1 1,0 1 0,0-1 0,0 1-1,0-1 1,1 0 0,-1 0 0,0 0 0,1 0-1,-1 0 1,1-1 0,-1 1 0,1-1-1,-1 1 1,1-1 0,-1 0 0,3 0 0,62-2 86,-61 1-92,1 0 0,-1-1 0,0 0 1,0 0-1,0 0 0,0-1 1,0 0-1,-1 0 0,1 0 1,-1 0-1,6-6 0,-8 6-3,0 1 0,0-1 0,-1 0 0,1 1 0,-1-1 0,0 0 0,0 0 0,0-1 0,0 1 0,-1 0 0,1-1 0,-1 1 0,0-1 0,0 1 0,0-1 0,0 1 0,-1-1-1,1 0 1,-1 0 0,0-6 0,-1 8-28,0 0-1,0 0 1,0 0-1,0 0 1,0 0 0,-1 0-1,1 0 1,-1 0-1,1 0 1,-1 1-1,1-1 1,-1 0-1,0 1 1,0 0-1,0-1 1,0 1-1,0 0 1,0 0-1,0 0 1,0 0 0,-1 1-1,1-1 1,0 0-1,0 1 1,-1 0-1,1-1 1,-4 1-1,-1-1-650,0 1 1,0-1-1,0 1 0,0 1 0,0-1 0,0 1 1,0 0-1,-9 3 0,-3 6-5624,3 2-6924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8.686"/>
    </inkml:context>
    <inkml:brush xml:id="br0">
      <inkml:brushProperty name="width" value="0.025" units="cm"/>
      <inkml:brushProperty name="height" value="0.025" units="cm"/>
    </inkml:brush>
  </inkml:definitions>
  <inkml:trace contextRef="#ctx0" brushRef="#br0">44 83 3427,'0'0'8083,"-9"0"-6124,-25-1-75,34 1-1805,0 0-1,1 0 0,-1 0 0,0 0 1,0 0-1,0 0 0,0-1 1,0 1-1,0 0 0,0 0 1,0 0-1,0 0 0,1-1 1,-1 1-1,0 0 0,0 0 1,0 0-1,0 0 0,0-1 1,0 1-1,0 0 0,0 0 1,0 0-1,0 0 0,0-1 1,0 1-1,0 0 0,-1 0 1,1 0-1,0 0 0,0-1 1,0 1-1,0 0 0,0 0 1,0 0-1,0 0 0,0 0 0,0 0 1,-1-1-1,1 1 0,0 0 1,0 0-1,0 0 0,-1 0 1,18-6 459,68-8 789,118-4 1,-117 14-2125,120-24 1,-189 23-599,-23 4-2024,-29 5-1526,3 5 1497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49.093"/>
    </inkml:context>
    <inkml:brush xml:id="br0">
      <inkml:brushProperty name="width" value="0.025" units="cm"/>
      <inkml:brushProperty name="height" value="0.025" units="cm"/>
    </inkml:brush>
  </inkml:definitions>
  <inkml:trace contextRef="#ctx0" brushRef="#br0">0 16 10218,'0'0'10858,"67"9"-10538,-19-9-64,2 0-95,7 0-33,-4-2-96,2 0-32,-6-1-609,-9-1-1473,-6-1-2914,-10-3-4870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0.406"/>
    </inkml:context>
    <inkml:brush xml:id="br0">
      <inkml:brushProperty name="width" value="0.025" units="cm"/>
      <inkml:brushProperty name="height" value="0.025" units="cm"/>
    </inkml:brush>
  </inkml:definitions>
  <inkml:trace contextRef="#ctx0" brushRef="#br0">1 48 2723,'0'-4'11292,"4"-14"-6527,3 14-4153,0 1 0,0-1 0,0 1-1,0 1 1,1-1 0,0 1 0,-1 1-1,1-1 1,14 0 0,-20 2-542,1 0 1,-1 0-1,1 0 1,-1 0-1,0 1 1,1-1-1,-1 1 1,1 0-1,-1-1 1,0 1 0,0 0-1,1 0 1,-1 0-1,0 1 1,2 1-1,-3-2-34,0 0 0,0 1-1,0-1 1,0 1 0,0-1 0,0 1 0,-1-1 0,1 1-1,-1-1 1,1 1 0,-1 0 0,0 0 0,1-1-1,-1 1 1,0 0 0,0-1 0,0 1 0,0 0 0,-1-1-1,1 1 1,0 0 0,-1-1 0,1 1 0,-2 2-1,-1 3 79,-1 0-1,0 0 0,-1 0 0,1 0 1,-1-1-1,-1 0 0,1 0 0,-1-1 1,0 1-1,0-1 0,-12 7 0,9-6-69,1 1 0,-1 0 0,1 1 0,1 0 0,-10 11 0,17-18-30,-1 0 1,1-1-1,-1 1 0,0 0 0,1 0 0,0 0 0,-1 0 0,1-1 0,-1 1 0,1 0 0,0 0 0,0 0 0,0 0 0,-1 0 0,1 0 1,0 0-1,0 0 0,0 0 0,0 0 0,1 0 0,-1 0 0,0 0 0,0 0 0,1 0 0,-1 0 0,0 0 0,1 0 0,-1-1 1,1 1-1,-1 0 0,1 0 0,-1 0 0,1-1 0,0 1 0,-1 0 0,1-1 0,0 1 0,0 0 0,-1-1 0,1 1 0,0-1 1,0 1-1,0-1 0,0 0 0,0 1 0,0-1 0,0 0 0,-1 0 0,1 1 0,0-1 0,0 0 0,0 0 0,2 0 0,61 4 383,-55-5-374,56 0 53,-33 0-2449,0 1-5366,-27 0 991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1.014"/>
    </inkml:context>
    <inkml:brush xml:id="br0">
      <inkml:brushProperty name="width" value="0.025" units="cm"/>
      <inkml:brushProperty name="height" value="0.025" units="cm"/>
    </inkml:brush>
  </inkml:definitions>
  <inkml:trace contextRef="#ctx0" brushRef="#br0">0 6 4388,'0'0'15279,"71"5"-13742,-40-5-640,-1-5-545,-2 2-256,3 2-64,-9 0-64,-4 1-448,-4 0-673,-7 0-961,-7 3-1378,0 0-1248,-7 1-2883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1.373"/>
    </inkml:context>
    <inkml:brush xml:id="br0">
      <inkml:brushProperty name="width" value="0.025" units="cm"/>
      <inkml:brushProperty name="height" value="0.025" units="cm"/>
    </inkml:brush>
  </inkml:definitions>
  <inkml:trace contextRef="#ctx0" brushRef="#br0">1 8 5157,'0'0'14862,"66"10"-13741,-36-10-544,1 0-417,2-1-96,-6-1-545,-2-1-1152,-8-2-2595,-7-1-3427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1.411"/>
    </inkml:context>
    <inkml:brush xml:id="br0">
      <inkml:brushProperty name="width" value="0.025" units="cm"/>
      <inkml:brushProperty name="height" value="0.025" units="cm"/>
    </inkml:brush>
  </inkml:definitions>
  <inkml:trace contextRef="#ctx0" brushRef="#br0">0 127 12236,'0'0'9320,"86"-15"-8199,-35-12-96,4 2-416,-4 1-449,0 6-224,-10 5-1569,-13 8-1506,-16 5-2819</inkml:trace>
  <inkml:trace contextRef="#ctx0" brushRef="#br0" timeOffset="1">74 356 14926,'0'0'6470,"70"-2"-5541,-24-21-320,2 1-353,6-5-192,-6 5-160,-2-2-1794,-9 2-1986,-6 0-3619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1.702"/>
    </inkml:context>
    <inkml:brush xml:id="br0">
      <inkml:brushProperty name="width" value="0.025" units="cm"/>
      <inkml:brushProperty name="height" value="0.025" units="cm"/>
    </inkml:brush>
  </inkml:definitions>
  <inkml:trace contextRef="#ctx0" brushRef="#br0">11 0 4260,'0'0'15545,"10"2"-13954,-6-2-1430,15 2 274,0 2 0,1 0 0,-2 1 1,31 12-1,-45-16-409,0 1 1,0 1-1,0-1 1,0 0 0,-1 1-1,1 0 1,-1 0 0,1 0-1,-1 0 1,0 1-1,0-1 1,3 6 0,-5-6-31,0 0 0,0 0 1,0 0-1,0 0 0,-1 0 1,1 0-1,-1 0 0,0 0 1,1 0-1,-1 0 0,-1 0 1,1 0-1,0 0 0,-1 0 0,0 0 1,0 0-1,1 0 0,-2 0 1,1 0-1,-3 4 0,-7 10-40,-2-1-1,0 0 0,0-1 0,-1 0 0,-1-1 1,-1-1-1,-19 13 0,-1 3-1823,20-16-966,4-5-2078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2.590"/>
    </inkml:context>
    <inkml:brush xml:id="br0">
      <inkml:brushProperty name="width" value="0.025" units="cm"/>
      <inkml:brushProperty name="height" value="0.025" units="cm"/>
    </inkml:brush>
  </inkml:definitions>
  <inkml:trace contextRef="#ctx0" brushRef="#br0">119 61 3107,'0'0'11136,"3"-8"-8552,2 0-1729,6-13 56,-8 0 2640,-4 20-3426,-1 1 0,1-1 0,-1 1 0,1 0 0,0 0-1,-1 0 1,1 0 0,-1 0 0,1 0 0,-1 0 0,1 0 0,0 0 0,-1 1 0,1-1 0,0 0 0,-2 2 0,-6 3-63,1 0 0,0 1-1,0 0 1,1 0-1,0 1 1,0 0 0,0 0-1,1 1 1,0 0 0,0 0-1,1 0 1,0 1 0,1 0-1,0 0 1,0 0-1,1 0 1,0 1 0,1-1-1,0 1 1,0 0 0,0 12-1,2-21-53,0 0 0,0 0 0,0 0 0,0 0 0,0 0 0,1 0 0,-1 0 0,0 1-1,1-1 1,-1 0 0,1 0 0,-1 0 0,1 0 0,-1 0 0,1-1 0,0 1 0,0 0 0,-1 0 0,1 0 0,0-1-1,0 1 1,0 0 0,0-1 0,0 1 0,0 0 0,1 0 0,2 0 17,-1 0 0,0 0 0,1 0 0,-1-1-1,1 0 1,-1 1 0,1-1 0,6-1 0,-2 0 9,1 0 0,-1 0 0,0-1 0,0 0 0,0-1 0,0 0 0,8-4 0,-9 2-13,0 0 1,0 0-1,-1-1 0,1 0 0,-1 0 1,-1-1-1,11-13 0,-14 16 3,0 1 1,0-1-1,0 0 0,0 1 0,-1-1 0,1 0 1,-1 0-1,0 0 0,0 0 0,-1-1 0,1 1 1,-1 0-1,0 0 0,0 0 0,0 0 1,0-1-1,-1 1 0,-1-5 0,1 6-28,-1 1 1,1 0-1,0 0 0,-1 0 0,0 0 0,1 1 0,-1-1 1,0 0-1,0 1 0,0-1 0,0 1 0,0-1 0,0 1 1,0 0-1,-1 0 0,1 0 0,0 0 0,-1 1 1,1-1-1,-4 0 0,5 0-141,0 1 0,0 0 0,0 0 0,0-1 0,0 1 0,0 0 0,0 0 0,-1 0 0,1 0 0,0 0 1,0 0-1,0 1 0,0-1 0,0 0 0,0 0 0,0 1 0,0-1 0,0 1 0,0-1 0,0 1 0,0-1 0,0 1 0,0 0 0,1-1 0,-1 1 0,0 0 0,0 0 0,1-1 0,-1 1 1,0 0-1,1 0 0,-1 0 0,1 0 0,-1 0 0,1 0 0,-1 0 0,1 0 0,0 0 0,-1 0 0,1 0 0,0 0 0,0 0 0,0 1 0,0-1 0,0 2 0,1-2-147,-1-1-1,1 1 0,0 0 0,-1 0 0,1-1 0,0 1 0,-1 0 0,1-1 0,0 1 0,0-1 0,0 1 0,0-1 0,-1 1 0,1-1 1,0 0-1,0 1 0,0-1 0,0 0 0,0 0 0,0 1 0,0-1 0,0 0 0,0 0 0,0 0 0,0 0 0,0-1 0,0 1 0,2 0 1,0-1-689,16 1-3194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2.978"/>
    </inkml:context>
    <inkml:brush xml:id="br0">
      <inkml:brushProperty name="width" value="0.025" units="cm"/>
      <inkml:brushProperty name="height" value="0.025" units="cm"/>
    </inkml:brush>
  </inkml:definitions>
  <inkml:trace contextRef="#ctx0" brushRef="#br0">171 14 9929,'0'0'9012,"-8"-1"-7721,1 0-1097,0 1-1,-1 1 1,1-1-1,0 1 1,0 0-1,0 1 1,0 0-1,0 0 1,0 0-1,0 1 1,1 0-1,-1 1 0,1-1 1,0 1-1,0 0 1,0 1-1,0-1 1,1 1-1,0 0 1,0 1-1,0-1 1,1 1-1,0 0 1,-5 8-1,8-12-158,1-1 0,-1 0 0,1 0 0,-1 1 1,1-1-1,-1 0 0,1 1 0,0-1 0,-1 1 0,1-1 0,0 0 0,0 1 0,0-1 0,0 1 1,1-1-1,-1 1 0,0-1 0,0 0 0,1 1 0,-1-1 0,1 0 0,-1 1 0,1-1 0,0 0 1,0 0-1,1 2 0,0-2-11,-1 1 1,1-1 0,0 0-1,0 0 1,0-1 0,0 1-1,0 0 1,1-1 0,-1 1-1,0-1 1,0 0 0,0 0-1,0 0 1,1 0 0,2 0-1,3-1-1,1 0 1,0-1-1,-1 0 0,1 0 0,-1-1 0,0 0 0,15-7 0,-17 6-6,-1-1 0,1 1-1,-1-1 1,0 0 0,0-1 0,0 1 0,5-8 0,-8 10 0,-1 0 0,1 1 0,0-1 0,-1 0 0,0 0 0,0 0 0,0 0 0,0 0 0,0 0 0,-1 0 0,1 0 0,-1-1 0,0 1 1,0 0-1,0 0 0,0 0 0,0 0 0,-2-6 0,1 8-16,1 0 1,-1 0-1,0 0 0,0 0 1,1 0-1,-1 1 1,0-1-1,0 0 0,0 1 1,0-1-1,0 0 0,0 1 1,0-1-1,0 1 1,0-1-1,-1 1 0,1 0 1,0 0-1,0-1 0,0 1 1,0 0-1,-1 0 0,1 0 1,0 0-1,0 0 1,0 0-1,0 1 0,-1-1 1,-1 1-1,0 0-5,-1-1 0,0 1 0,1 0 0,-1 1 0,1-1 0,0 1 0,-1-1 0,-2 3 0,2-1 0,1 1-1,0-1 1,0 1-1,1-1 1,-1 1-1,1 0 1,0 0-1,0 0 1,-2 5-1,4-9-92,-1 1 1,1 0-1,0 0 0,-1-1 1,1 1-1,0 0 0,0 0 1,0 0-1,-1 0 0,1-1 1,0 1-1,0 0 0,0 0 1,0 0-1,1 0 1,-1 0-1,0-1 0,0 1 1,0 0-1,1 0 0,-1 0 1,0-1-1,1 1 0,-1 0 1,0 0-1,1-1 0,-1 1 1,1 0-1,0-1 0,-1 1 1,1 0-1,-1-1 0,1 1 1,0-1-1,0 1 0,-1-1 1,1 0-1,0 1 0,0-1 1,-1 0-1,1 1 0,0-1 1,0 0-1,0 0 0,-1 0 1,1 0-1,0 1 0,0-1 1,0 0-1,0-1 0,1 1 1,6 0-1496,0 0 1,0-1-1,0 0 1,0 0-1,0-1 1,0 0-1,10-4 1,4-2-3983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3.321"/>
    </inkml:context>
    <inkml:brush xml:id="br0">
      <inkml:brushProperty name="width" value="0.025" units="cm"/>
      <inkml:brushProperty name="height" value="0.025" units="cm"/>
    </inkml:brush>
  </inkml:definitions>
  <inkml:trace contextRef="#ctx0" brushRef="#br0">122 20 4164,'0'0'18754,"-6"-5"-18301,5 3-437,0 1 0,0 0 0,0 0 0,0 0 0,0 0 0,-1 0 0,1 0 0,0 0 0,-1 1-1,1-1 1,-1 0 0,1 1 0,0-1 0,-1 1 0,0-1 0,1 1 0,-1 0 0,1 0-1,-1 0 1,1-1 0,-1 2 0,1-1 0,-1 0 0,0 0 0,1 0 0,-3 1 0,0 2 101,-1 0 0,1 0 0,0 0 0,0 0 1,0 1-1,0-1 0,0 1 0,-5 8 1,5-7 69,0 1 0,0 0 0,1-1 0,-1 1 0,2 1 0,-1-1 1,1 0-1,-3 11 0,4-16-161,1 0-1,0 1 1,-1-1 0,1 1 0,0-1-1,0 1 1,0-1 0,0 1 0,0-1-1,0 1 1,0-1 0,1 1 0,-1-1-1,0 1 1,1-1 0,-1 0 0,1 1-1,0-1 1,-1 0 0,1 1 0,0-1 0,0 0-1,0 0 1,0 0 0,0 0 0,0 1-1,0-1 1,0-1 0,0 1 0,1 0-1,-1 0 1,0 0 0,0-1 0,1 1-1,-1 0 1,1-1 0,-1 0 0,0 1-1,1-1 1,-1 0 0,1 1 0,1-1-1,5 0 31,0 1 0,1-1-1,-1 0 1,0-1-1,0 0 1,1 0-1,-1-1 1,0 0 0,0-1-1,-1 1 1,12-7-1,-15 8-35,-1-1 1,0-1-1,1 1 0,-1 0 0,0-1 0,-1 1 1,1-1-1,0 0 0,-1 0 0,1 0 0,-1 0 0,0-1 1,0 1-1,0-1 0,-1 1 0,1-1 0,-1 1 1,0-1-1,0 0 0,0 0 0,0 0 0,-1 1 1,1-1-1,-1 0 0,0 0 0,-1-5 0,0 7-16,0 0-1,1 0 1,-1 0-1,-1 1 0,1-1 1,0 0-1,0 0 1,-1 1-1,1-1 1,0 1-1,-1 0 0,0-1 1,1 1-1,-1 0 1,0 0-1,0 0 1,1 0-1,-1 0 0,0 0 1,0 1-1,0-1 1,0 1-1,0-1 1,0 1-1,0 0 0,-1-1 1,-2 2-1,-4-2-36,0 0-1,0 1 0,0 0 0,0 1 0,-12 1 1,19-1-66,0 0 1,0-1 0,0 1-1,0 0 1,0 0 0,0 0-1,0 1 1,0-1 0,0 0 0,0 1-1,0-1 1,1 1 0,-1 0-1,1 0 1,-1-1 0,1 1-1,0 0 1,0 0 0,-1 0 0,1 0-1,0 3 1,-5 30-7904,6-23 144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6.699"/>
    </inkml:context>
    <inkml:brush xml:id="br0">
      <inkml:brushProperty name="width" value="0.025" units="cm"/>
      <inkml:brushProperty name="height" value="0.025" units="cm"/>
    </inkml:brush>
  </inkml:definitions>
  <inkml:trace contextRef="#ctx0" brushRef="#br0">141 24 3491,'6'-19'9707,"-13"14"-4343,5 6-5230,0 0 0,-1-1 0,1 1-1,0 0 1,0 0 0,0 0 0,0 0 0,0 1-1,0-1 1,0 0 0,0 1 0,1 0 0,-3 1-1,-11 14 667,2 1 1,-1 0-1,2 0 0,-17 35 0,24-44-606,1 1 0,1-1 0,-1 1 0,1 0 0,1 0 0,0 0 0,0 0 1,1 1-1,0-1 0,1 0 0,0 1 0,3 14 0,-2-21-154,1 0 0,0 0 0,0 0 0,0-1 0,0 1 0,1-1 0,-1 0 1,1 0-1,0 0 0,0 0 0,0 0 0,0-1 0,1 1 0,-1-1 0,1 0 0,-1 0 0,5 2 1,32 12-873,-4-10-4082,-28-7 670,0-2-2717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7.351"/>
    </inkml:context>
    <inkml:brush xml:id="br0">
      <inkml:brushProperty name="width" value="0.025" units="cm"/>
      <inkml:brushProperty name="height" value="0.025" units="cm"/>
    </inkml:brush>
  </inkml:definitions>
  <inkml:trace contextRef="#ctx0" brushRef="#br0">45 140 2434,'0'0'8259,"-7"4"-6033,-20 11 112,17-6 3637,15-4-2630,14-5-1326,-1-7-1768,-1-1-1,0 0 1,-1-1 0,0-1 0,0-1 0,-1 0-1,24-24 1,-32 29-191,68-61 36,-86 108 5,-1-13 157,1 1-1,-9 37 1,13-11-2792,23-70-11773,-4-3 3726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7.740"/>
    </inkml:context>
    <inkml:brush xml:id="br0">
      <inkml:brushProperty name="width" value="0.025" units="cm"/>
      <inkml:brushProperty name="height" value="0.025" units="cm"/>
    </inkml:brush>
  </inkml:definitions>
  <inkml:trace contextRef="#ctx0" brushRef="#br0">0 0 6438,'0'0'19170,"0"9"-18615,4 87 206,-1-19-1544,-2-30-2504,-4-39-3755,-2-8 1352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8.083"/>
    </inkml:context>
    <inkml:brush xml:id="br0">
      <inkml:brushProperty name="width" value="0.025" units="cm"/>
      <inkml:brushProperty name="height" value="0.025" units="cm"/>
    </inkml:brush>
  </inkml:definitions>
  <inkml:trace contextRef="#ctx0" brushRef="#br0">0 51 9129,'0'0'15598,"53"-11"-15213,-29 9-257,-1 0-64,0-2-64,-3-1-801,-2 0-993,0 0-832,-2-2-1794,0-3-1602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8.456"/>
    </inkml:context>
    <inkml:brush xml:id="br0">
      <inkml:brushProperty name="width" value="0.025" units="cm"/>
      <inkml:brushProperty name="height" value="0.025" units="cm"/>
    </inkml:brush>
  </inkml:definitions>
  <inkml:trace contextRef="#ctx0" brushRef="#br0">66 50 5605,'0'0'19880,"-9"2"-18662,-29 8-423,38-10-777,-1 0 0,0 0 0,0 0 0,1 0 0,-1 0 0,0 0 0,0 0 0,1 0-1,-1 1 1,0-1 0,0 0 0,1 1 0,-1-1 0,1 0 0,-1 1 0,0-1 0,1 1 0,-1-1 0,1 1 0,-1-1 0,1 1 0,-1 0 0,1-1 0,-1 1 0,1 0-1,0-1 1,-1 1 0,1 0 0,0-1 0,-1 1 0,1 0 0,0 0 0,0-1 0,0 1 0,0 0 0,0 0 0,0-1 0,0 1 0,0 0 0,0 0 0,0-1 0,0 1-1,0 0 1,1-1 0,-1 1 0,0 0 0,1 1 0,0-1-5,1 1-1,-1-1 1,0 1-1,1-1 0,0 0 1,-1 0-1,1 1 1,0-1-1,-1 0 1,1 0-1,0-1 1,0 1-1,3 1 1,28 3-28,-22-4-410,0 0-1,-1 1 1,0 0 0,1 1 0,-1 0-1,0 0 1,0 1 0,0 1 0,-1 0-1,12 7 1,-20-11 411,0 0-1,0 0 0,0 0 0,0 0 1,0 0-1,0 0 0,0 0 1,0 0-1,-1 0 0,1 1 0,0-1 1,-1 0-1,1 1 0,-1-1 1,1 0-1,-1 1 0,0-1 1,0 0-1,0 1 0,1-1 0,-1 1 1,0-1-1,-1 1 0,1-1 1,0 2-1,-2 1 125,1-1-1,0 0 1,-1 0 0,1-1-1,-1 1 1,0 0 0,0 0-1,0-1 1,-1 0 0,-3 4-1,-4 2 639,1 0 0,-1-1 0,-1-1 0,-21 11 1,29-15-679,0-1 0,0 0 0,0 0 0,0 0 0,0 0 0,0 0 1,0-1-1,0 1 0,-1-1 0,1 0 0,0 0 0,0 0 1,-1 0-1,-4-1 0,6-1-280,0 1-1,0 0 1,0 0 0,0-1 0,1 1-1,-1-1 1,1 0 0,-1 1 0,1-1-1,-1 0 1,1 0 0,0 0-1,0 0 1,0 0 0,0 0 0,0 0-1,0 0 1,1-1 0,-1 1 0,0-4-1,-4-61-12158,5 40 4629</inkml:trace>
  <inkml:trace contextRef="#ctx0" brushRef="#br0" timeOffset="1">66 50 3395</inkml:trace>
  <inkml:trace contextRef="#ctx0" brushRef="#br0" timeOffset="2">66 50 3395,'-38'-48'13805,"41"47"-11050,7 1-1218,7 0-63,4 0-289,3 0-416,-1 0-449,0 0-192,-4 1-192,2 2-1121,-6 0-1185,-1-3-1955,1 0-3586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8.844"/>
    </inkml:context>
    <inkml:brush xml:id="br0">
      <inkml:brushProperty name="width" value="0.025" units="cm"/>
      <inkml:brushProperty name="height" value="0.025" units="cm"/>
    </inkml:brush>
  </inkml:definitions>
  <inkml:trace contextRef="#ctx0" brushRef="#br0">137 1 4292,'0'0'16175,"3"8"-14963,9 27-368,-11-33-773,-1 1 1,0-1 0,0 0-1,0 1 1,0-1 0,0 0-1,0 1 1,-1-1-1,1 0 1,-1 0 0,0 1-1,0-1 1,1 0 0,-1 0-1,-1 0 1,1 0 0,0 0-1,0 0 1,-2 2 0,-34 34 283,23-25-195,-17 17 21,20-21-234,0 1 0,1 1-1,-15 20 1,30-44-10261,4-5 3620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1.784"/>
    </inkml:context>
    <inkml:brush xml:id="br0">
      <inkml:brushProperty name="width" value="0.025" units="cm"/>
      <inkml:brushProperty name="height" value="0.025" units="cm"/>
    </inkml:brush>
  </inkml:definitions>
  <inkml:trace contextRef="#ctx0" brushRef="#br0">43 161 15503,'0'0'5445,"-14"63"-4100,14-39-64,0 3-128,9-3-480,7-4-417,1-6-192,1-5-32,0-4 0,-6-5-128,-1 0-288,-2-10-481,-6-7-897,-3-4-1280,0-5-2724,0-8-3619</inkml:trace>
  <inkml:trace contextRef="#ctx0" brushRef="#br0" timeOffset="1">13 1 14157,'0'0'7175,"-13"57"-6310,33-36-481,4-1-320,9-2 0,4-4-1281,0-6-2210,0-3-4164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9.188"/>
    </inkml:context>
    <inkml:brush xml:id="br0">
      <inkml:brushProperty name="width" value="0.025" units="cm"/>
      <inkml:brushProperty name="height" value="0.025" units="cm"/>
    </inkml:brush>
  </inkml:definitions>
  <inkml:trace contextRef="#ctx0" brushRef="#br0">76 5 3683,'0'0'15236,"-8"0"-13762,-27 0-369,33 0-994,1 0 0,0 0 0,-1 1 0,1-1 0,0 0 1,-1 1-1,1-1 0,0 1 0,0-1 0,0 1 0,-1 0 1,1-1-1,0 1 0,0 0 0,0 0 0,0 0 0,0 0 0,0 0 1,1 0-1,-1 0 0,0 0 0,0 0 0,1 0 0,-1 0 1,0 0-1,1 1 0,0-1 0,-1 0 0,1 0 0,0 1 0,-1-1 1,1 0-1,0 1 0,0-1 0,0 0 0,0 1 0,0 1 1,0-2-78,0 1 1,0-1 0,1 1 0,-1-1 0,0 1 0,0-1 0,1 1 0,-1-1 0,1 1 0,-1-1 0,1 1 0,0-1-1,-1 0 1,1 1 0,0-1 0,0 0 0,0 1 0,0-1 0,0 0 0,0 0 0,0 0 0,1 0 0,-1 0 0,0 0-1,1-1 1,-1 1 0,0 0 0,1-1 0,-1 1 0,3 0 0,1-1-10,-1 1 0,1-1 0,-1-1 0,0 1 0,1-1 0,-1 1 0,0-1 0,1-1 0,-1 1 0,0 0 0,7-5 0,-9 5-21,0 0 1,0-1 0,0 1-1,-1-1 1,1 1 0,0-1-1,-1 0 1,1 0 0,-1 1-1,0-1 1,0 0 0,0 0-1,0 0 1,0 0 0,0-1-1,0 1 1,-1 0 0,1 0-1,-1 0 1,1-1 0,-1 1-1,0 0 1,0-1 0,0-2-1,-1 4-5,0 0 0,1 0 0,-1 0 0,1 0 0,-1 0 0,0 1 0,0-1 0,1 0 0,-1 0 0,0 1 0,0-1 0,0 0 0,0 1 0,0-1 0,0 1 0,0-1 0,0 1 0,0 0 0,0-1 0,0 1 0,0 0 0,0 0 0,0 0 0,-1 0 0,1 0 0,0 0 0,-1 0 0,-40-1 16,34 1 4,6 0-1,0 0 0,-1 0 0,1 1-1,0-1 1,0 0 0,0 1 0,-1-1 0,1 1 0,0 0 0,0-1 0,0 1 0,-3 2 0,5-3-41,-1 1 1,0 0-1,1-1 1,-1 1 0,1 0-1,-1-1 1,1 1-1,-1 0 1,1-1-1,-1 1 1,1 0-1,0 0 1,-1 0 0,1-1-1,0 1 1,0 0-1,-1 0 1,1 0-1,0 0 1,0 0 0,0 1-1,1 1-298,0 0-1,0 0 0,0 0 1,0-1-1,0 1 0,0 0 1,1-1-1,0 1 1,-1-1-1,1 1 0,0-1 1,0 0-1,0 0 1,0 0-1,1 0 0,3 3 1,32 16-9465,-16-12 700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9.517"/>
    </inkml:context>
    <inkml:brush xml:id="br0">
      <inkml:brushProperty name="width" value="0.025" units="cm"/>
      <inkml:brushProperty name="height" value="0.025" units="cm"/>
    </inkml:brush>
  </inkml:definitions>
  <inkml:trace contextRef="#ctx0" brushRef="#br0">117 0 3876,'0'0'13335,"-10"5"-10580,8-3-2659,-11 4 955,1 1-1,0 1 1,-19 15 0,28-20-928,0-1-1,0 1 1,0 0 0,0 0-1,1 0 1,0 0 0,-1 1-1,1-1 1,0 1 0,0-1-1,1 1 1,-1 0 0,1 0 0,0-1-1,0 1 1,0 0 0,0 0-1,1 0 1,0 0 0,0 8-1,0-11-113,1 0 0,0 0-1,-1 0 1,1 1 0,0-1-1,0 0 1,0 0 0,0 0 0,0 0-1,0 0 1,0-1 0,0 1-1,0 0 1,0 0 0,0-1-1,1 1 1,-1 0 0,0-1-1,0 0 1,1 1 0,-1-1-1,0 0 1,1 1 0,-1-1-1,0 0 1,1 0 0,-1 0-1,0 0 1,1 0 0,-1-1 0,0 1-1,1 0 1,-1-1 0,0 1-1,3-1 1,1 0 8,1-1 0,-1 1 0,1-1 0,-1 0 0,1 0 0,-1-1 0,8-4 0,-9 3 0,0 0 1,0 0-1,0-1 0,0 1 1,-1-1-1,0 0 0,0 0 1,5-10-1,-7 13 1,-1 1 1,1-1-1,0 0 1,-1 1-1,0-1 1,1 1-1,-1-1 1,0 0-1,0 1 1,0-1-1,0 0 1,0 1-1,0-1 1,0 0-1,-1 1 1,1-1-1,-1 0 1,1 1-1,-1-1 1,1 1-1,-1-1 1,0 1-1,0-1 1,0 1-1,0 0 1,0-1-1,0 1 1,0 0-1,0 0 1,-1 0-1,1 0 1,0 0-1,-1 0 1,1 0-1,-2-1 1,-54-19-37,32 18-2911,25 12-4586,1 0-718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39.874"/>
    </inkml:context>
    <inkml:brush xml:id="br0">
      <inkml:brushProperty name="width" value="0.025" units="cm"/>
      <inkml:brushProperty name="height" value="0.025" units="cm"/>
    </inkml:brush>
  </inkml:definitions>
  <inkml:trace contextRef="#ctx0" brushRef="#br0">251 1 8136,'0'0'7420,"2"9"-4644,0 2-1868,1-1-1,0 0 1,1 0-1,0 0 1,11 19-1,-11-24-824,-1 0 0,0 0 0,0 1 0,0-1 0,-1 1 0,0 0 0,0-1 1,-1 1-1,1 0 0,-1 0 0,0 0 0,-1 0 0,1 0 0,-1 0 0,-1 1 0,1-1 0,-1 0 0,0 0 0,0 0 0,-1-1 0,1 1 0,-2 0 0,1 0 0,0-1 0,-1 1 0,0-1 0,0 0 0,-1 0 0,0 0 0,1 0 0,-2-1 1,1 0-1,0 1 0,-1-1 0,-5 3 0,-9 8-147,-1 0-1,-1-2 1,-40 21 0,44-27-1170,-1 0-1,1-1 1,-20 4-1,-2-4-5347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0.683"/>
    </inkml:context>
    <inkml:brush xml:id="br0">
      <inkml:brushProperty name="width" value="0.025" units="cm"/>
      <inkml:brushProperty name="height" value="0.025" units="cm"/>
    </inkml:brush>
  </inkml:definitions>
  <inkml:trace contextRef="#ctx0" brushRef="#br0">174 190 3203,'0'0'-443,"-12"0"1137,-12-2 977,5 0-335,-1 1 1,0 0 0,1 2 0,-27 3 0,45-4-1260,1 0 0,-1 0 0,1 0 0,-1 0 1,1 0-1,-1 0 0,1 0 0,-1 0 0,1 0 1,0 0-1,-1 0 0,1 1 0,-1-1 0,1 0 1,-1 0-1,1 0 0,0 1 0,-1-1 0,1 0 1,0 0-1,-1 1 0,1-1 0,0 0 0,-1 1 1,1-1-1,0 0 0,-1 1 0,1-1 0,0 1 1,0-1-1,0 0 0,-1 1 0,1-1 0,0 1 1,0-1-1,0 1 0,0-1 0,0 0 0,0 1 1,0-1-1,0 1 0,0-1 0,0 1 0,0-1 1,0 1-1,0-1 0,0 1 0,0-1 0,1 0 1,-1 1-1,0-1 0,0 1 0,0-1 0,1 0 1,-1 1-1,0-1 0,0 1 0,1-1 0,-1 0 1,0 0-1,1 1 0,-1-1 0,1 0 0,-1 1 1,0-1-1,2 0 0,27 16 2059,18-8-1301,1-3 0,1-1 0,-1-3-1,95-8 1,255-42-388,-97 10-392,747-62 423,-780 77 2060,-82 17-2084,-240 4-3533,18-3-2015,14 0-703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1.247"/>
    </inkml:context>
    <inkml:brush xml:id="br0">
      <inkml:brushProperty name="width" value="0.025" units="cm"/>
      <inkml:brushProperty name="height" value="0.025" units="cm"/>
    </inkml:brush>
  </inkml:definitions>
  <inkml:trace contextRef="#ctx0" brushRef="#br0">0 228 3331,'0'0'21348,"9"2"-20440,-3-1-849,0-1-1,1 0 1,-1 0 0,0 0-1,1-1 1,-1 0 0,0 0 0,0-1-1,0 0 1,0 0 0,0 0 0,0 0-1,-1-1 1,1 0 0,-1-1-1,0 1 1,9-8 0,23-19 4,-2-1-1,41-45 1,-22 20 261,-64 87-222,9-29-102,-17 30-266,1 0 1,2 2-1,-15 46 0,41-82-17025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1.589"/>
    </inkml:context>
    <inkml:brush xml:id="br0">
      <inkml:brushProperty name="width" value="0.025" units="cm"/>
      <inkml:brushProperty name="height" value="0.025" units="cm"/>
    </inkml:brush>
  </inkml:definitions>
  <inkml:trace contextRef="#ctx0" brushRef="#br0">55 0 3972,'0'0'13581,"-2"10"-12183,-11 46 348,3 2 0,-3 72-1,13-128-2013,-3 10-1250,-4-8-5979,1-4 1689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1.917"/>
    </inkml:context>
    <inkml:brush xml:id="br0">
      <inkml:brushProperty name="width" value="0.025" units="cm"/>
      <inkml:brushProperty name="height" value="0.025" units="cm"/>
    </inkml:brush>
  </inkml:definitions>
  <inkml:trace contextRef="#ctx0" brushRef="#br0">0 21 5349,'0'0'12108,"60"11"-10219,-25-11-543,1 0-674,2 0-448,1 0-160,-2 0-256,-6 0-865,0-8-800,-6-2-2852,-3-3-2946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2.290"/>
    </inkml:context>
    <inkml:brush xml:id="br0">
      <inkml:brushProperty name="width" value="0.025" units="cm"/>
      <inkml:brushProperty name="height" value="0.025" units="cm"/>
    </inkml:brush>
  </inkml:definitions>
  <inkml:trace contextRef="#ctx0" brushRef="#br0">0 20 12940,'0'0'6470,"10"-3"-5087,10-2-851,0 1-1,0 1 1,0 0-1,0 2 1,0 0-1,22 3 1,-41-2-508,1 0 1,-1 0-1,1 0 1,-1 0-1,1 1 1,-1-1-1,1 0 1,-1 1-1,0 0 1,1-1-1,-1 1 1,0 0-1,1-1 1,-1 1-1,0 0 1,0 0-1,0 0 1,0 0-1,0 0 1,2 3-1,-3-3 4,0 0-1,1 0 0,-1 0 1,0 1-1,0-1 0,0 0 1,0 0-1,0 1 0,0-1 1,0 0-1,0 0 0,-1 0 1,1 1-1,0-1 0,-1 0 1,1 0-1,-1 0 0,1 0 1,-2 2-1,-1 2 86,-1 0 0,0 0 0,0 0 0,-1 0 0,1 0 0,-1-1-1,-9 7 1,-9 2 190,17-11-202,0 1 0,1 0 0,0 0 0,-1 1 0,1 0-1,-5 5 1,32-4-79,-10-4-192,53 7-1216,-61-8 1309,1 1 0,-1 0 0,0 1 0,0-1 0,0 1 0,-1-1 0,1 1 0,0 0 0,-1 1 0,1-1 0,-1 1 0,6 5 0,-8-7 104,0 0 1,0 1-1,0 0 1,0-1-1,0 1 1,-1 0-1,1-1 0,0 1 1,-1 0-1,1 0 1,-1 0-1,0-1 1,0 1-1,0 0 1,0 0-1,0 0 1,0 0-1,0-1 1,0 1-1,-1 0 1,1 0-1,-1 0 1,1-1-1,-1 1 1,0 0-1,0-1 1,0 1-1,0 0 1,0-1-1,0 1 1,0-1-1,0 0 1,-1 1-1,1-1 0,0 0 1,-3 2-1,-3 3 337,0-1-1,-1 0 1,1 0-1,-1-1 0,1 0 1,-12 4-1,6-4-255,0 0-1,-1 0 1,1-2-1,0 0 1,-1 0-1,-16-1 1,31-2-445,-1 0 0,0 0 0,1-1 0,-1 1 0,0 0 0,1 0 0,0 0 0,-1 0 0,1 0 0,0 0 0,-1 0 0,1 0 0,0 0 0,0 0 0,1-1 0,15-12-3837,3-1-2232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2.615"/>
    </inkml:context>
    <inkml:brush xml:id="br0">
      <inkml:brushProperty name="width" value="0.025" units="cm"/>
      <inkml:brushProperty name="height" value="0.025" units="cm"/>
    </inkml:brush>
  </inkml:definitions>
  <inkml:trace contextRef="#ctx0" brushRef="#br0">156 0 3171,'0'0'17259,"-6"10"-15401,-90 115 2105,54-73-2716,36-46-822,2-7-4110,2-12-3582,2-4 898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2.972"/>
    </inkml:context>
    <inkml:brush xml:id="br0">
      <inkml:brushProperty name="width" value="0.025" units="cm"/>
      <inkml:brushProperty name="height" value="0.025" units="cm"/>
    </inkml:brush>
  </inkml:definitions>
  <inkml:trace contextRef="#ctx0" brushRef="#br0">70 20 11050,'0'0'7106,"-9"2"-5772,-30 8-314,38-10-962,0 0 1,0 1-1,0-1 0,0 0 1,0 1-1,0-1 0,0 1 0,0-1 1,0 1-1,0-1 0,0 1 1,0 0-1,0 0 0,1-1 1,-1 1-1,0 0 0,0 0 0,1 0 1,-1 0-1,1 0 0,-1 0 1,1 0-1,-1 0 0,1 0 0,-1 0 1,1 0-1,0 0 0,0 0 1,-1 0-1,1 0 0,0 0 1,0 0-1,0 1 0,0-1 0,0 0 1,1 0-1,-1 0 0,0 0 1,0 0-1,1 0 0,0 2 1,0 0 23,0-1 0,1 0 0,-1 0 0,0 0 1,1 0-1,-1 0 0,1 0 0,0 0 0,0 0 0,-1-1 1,1 1-1,1 0 0,-1-1 0,0 0 0,3 2 1,4-1-54,0 0 1,0 0 0,1-1-1,-1 0 1,1-1 0,-1 0 0,1-1-1,17-2 1,-24 2-43,0 1-1,0-1 1,0 0 0,1 0 0,-1 0-1,0 0 1,0 0 0,0-1 0,-1 1-1,1-1 1,0 0 0,-1 0-1,1 0 1,-1 0 0,1 0 0,-1-1-1,0 1 1,0-1 0,0 1 0,0-1-1,-1 0 1,1 0 0,-1 0 0,1 0-1,-1 0 1,0 0 0,0 0-1,0-5 1,-1 6 15,0 1 0,0 0 1,0 0-1,0 0 0,0-1 0,0 1 0,0 0 0,-1 0 0,1 0 0,0 0 0,-1 0 0,1 0 1,-1-1-1,0 1 0,1 0 0,-1 0 0,0 0 0,1 1 0,-1-1 0,0 0 0,0 0 0,0 0 1,0 1-1,-1-2 0,-2 0 9,1 0-1,-1 1 1,1 0 0,-1-1-1,1 1 1,-1 0 0,0 1 0,-4-1-1,1 0 5,0 0 0,-1 1 0,1 1 0,0-1 0,0 1 0,0 0-1,0 0 1,-10 4 0,14-4-9,0 1 1,1-1-1,-1 0 1,0 1-1,1 0 0,0 0 1,-1-1-1,1 1 0,0 1 1,0-1-1,0 0 1,0 0-1,0 1 0,1-1 1,-1 1-1,1-1 0,-1 1 1,1 0-1,0 0 0,0 0 1,1-1-1,-1 1 1,0 0-1,1 0 0,0 0 1,-1 0-1,1 0 0,0 0 1,1 0-1,-1 0 1,1 0-1,0 3 0,0-3-400,1 1 0,-1-1-1,1 0 1,-1 0 0,1-1-1,0 1 1,0 0 0,0-1 0,1 1-1,-1-1 1,0 0 0,1 1-1,0-1 1,0 0 0,-1-1-1,1 1 1,0 0 0,6 1 0,11 3-6290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482"/>
    </inkml:context>
    <inkml:brush xml:id="br0">
      <inkml:brushProperty name="width" value="0.025" units="cm"/>
      <inkml:brushProperty name="height" value="0.025" units="cm"/>
    </inkml:brush>
  </inkml:definitions>
  <inkml:trace contextRef="#ctx0" brushRef="#br0">85 988 12300,'0'0'1537,"-73"-34"1122,62 18-513,11-8-993,22-16-769,29-19-192,22-20 0,23-18 97,19-15-161,18-11-96,11-9-128,9-3-1730,1-1-4548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2.174"/>
    </inkml:context>
    <inkml:brush xml:id="br0">
      <inkml:brushProperty name="width" value="0.025" units="cm"/>
      <inkml:brushProperty name="height" value="0.025" units="cm"/>
    </inkml:brush>
  </inkml:definitions>
  <inkml:trace contextRef="#ctx0" brushRef="#br0">39 85 13325,'0'0'4831,"-7"12"-3395,2-3-1244,1 0 0,0 1-1,0-1 1,1 1 0,0 0 0,0 0 0,1 0 0,1 0 0,0 0 0,0 0-1,1 0 1,0 0 0,1 1 0,0-1 0,0 0 0,6 18 0,6-1-288,1 0 0,32 45 0,-25-41-1399,19 37 0,-39-65 1516,1-1 0,-1 0 0,0 1 0,0-1-1,0 1 1,0 0 0,-1-1 0,1 1 0,-1 0 0,1-1 0,-1 1 0,0 0 0,0-1 0,0 1 0,-1 0 0,1-1 0,0 1 0,-1 0-1,0-1 1,0 1 0,0 0 0,0-1 0,0 0 0,0 1 0,-1-1 0,1 0 0,-4 4 0,3-3 103,-2-1-1,1 0 1,0 1 0,0-1-1,-1-1 1,1 1 0,-1 0-1,1-1 1,-1 0 0,0 0-1,0 0 1,0 0 0,1 0 0,-1-1-1,0 0 1,0 0 0,0 0-1,-6-1 1,8 0-80,-1 1 0,1-1 0,0 0 0,0 0-1,0 0 1,0 0 0,0 0 0,1 0 0,-1 0 0,0-1 0,1 1 0,-1-1 0,0 0 0,1 1 0,0-1-1,-1 0 1,1 0 0,0 0 0,0 1 0,0-1 0,0-1 0,0 1 0,1 0 0,-1 0 0,1 0-1,-1 0 1,1 0 0,0-1 0,0 1 0,0-2 0,-1-6-36,1 0 0,0 0 0,0 1 0,1-1 0,4-17 0,7-8-208,2 0 0,1 0 0,1 2 0,28-42 0,-16 28-63,21-51 0,-45 89 259,0 1 10,0-1 0,-1 1 0,0-1-1,-1 0 1,0 0 0,1-12 0,-2 21 3,-1 0 0,0 0-1,0 0 1,0 0 0,0 0 0,0-1 0,0 1 0,0 0 0,0 0-1,0 0 1,0 0 0,0 0 0,0-1 0,0 1 0,0 0 0,0 0-1,0 0 1,0 0 0,0 0 0,0-1 0,0 1 0,0 0-1,0 0 1,0 0 0,0 0 0,0 0 0,-1 0 0,1-1 0,0 1-1,0 0 1,0 0 0,0 0 0,0 0 0,0 0 0,0 0 0,0 0-1,-1 0 1,1-1 0,0 1 0,0 0 0,0 0 0,0 0 0,0 0-1,-1 0 1,1 0 0,0 0 0,0 0 0,0 0 0,0 0-1,0 0 1,-1 0 0,1 0 0,0 0 0,0 0 0,0 0 0,0 0-1,0 0 1,-1 0 0,-9 9 393,-7 14 185,14-17-416,0 0 0,0 1 0,1 0 0,0-1 0,0 1 0,1 0 0,-1 0 0,1 7 0,1-12-127,0 0 1,0-1 0,0 1-1,0 0 1,0-1 0,0 1-1,0 0 1,1-1-1,-1 1 1,1 0 0,-1-1-1,1 1 1,0-1 0,0 1-1,0-1 1,-1 0-1,1 1 1,1-1 0,-1 0-1,0 1 1,0-1 0,0 0-1,1 0 1,-1 0 0,0 0-1,1 0 1,-1 0-1,1-1 1,-1 1 0,1 0-1,-1-1 1,1 1 0,0-1-1,-1 0 1,1 1-1,0-1 1,2 0 0,5 0 11,-1-1 0,0 0 0,0 0 0,0-1 0,0 0 0,0 0 0,-1 0 0,1-1 0,-1-1 0,1 1 0,-1-1 0,0 0 0,0-1 0,11-10 0,7-7-83,0-2-1,25-32 1,-37 41 16,-13 15 8,0-1-1,1 1 1,-1-1-1,0 1 1,0-1-1,0 1 1,1 0-1,-1-1 1,0 1-1,1-1 1,-1 1-1,0 0 0,1-1 1,-1 1-1,0 0 1,1-1-1,-1 1 1,0 0-1,1 0 1,-1-1-1,1 1 1,-1 0-1,1 0 1,-1 0-1,1 0 1,-1 0-1,1 0 1,-1 0-1,1 0 1,-1 0-1,1 0 1,-1 0-1,0 0 1,1 0-1,-1 0 1,1 0-1,-1 0 1,1 0-1,-1 0 1,1 1-1,5 20-126,4 10-429,-8-29 303,1 0 0,-1 0-1,1 0 1,-1-1-1,1 1 1,0-1 0,-1 1-1,1-1 1,0 0 0,0 0-1,0 0 1,0-1 0,0 1-1,0-1 1,0 0-1,0 0 1,0 0 0,0 0-1,1 0 1,2-1 0,1 0-517,1 0 1,-1-1-1,0 0 1,0 0 0,1-1-1,-2 1 1,9-5-1,20-17-4731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43.316"/>
    </inkml:context>
    <inkml:brush xml:id="br0">
      <inkml:brushProperty name="width" value="0.025" units="cm"/>
      <inkml:brushProperty name="height" value="0.025" units="cm"/>
    </inkml:brush>
  </inkml:definitions>
  <inkml:trace contextRef="#ctx0" brushRef="#br0">141 28 6342,'0'0'7020,"-8"5"-3385,-7 1-2510,-4 3 552,1 0-1,-22 14 1,38-21-1518,-1-1 1,0 1-1,1 0 0,-1 0 1,1 0-1,-1 0 0,1 0 0,0 0 1,0 1-1,0-1 0,0 1 0,1-1 1,-1 1-1,0 0 0,1-1 1,0 1-1,0 0 0,0 0 0,0 0 1,0 0-1,1 0 0,-1 0 1,1 6-1,1-8-131,0 0 0,0 1 0,1-1 1,-1 0-1,0 0 0,1 1 0,-1-1 1,1 0-1,0-1 0,-1 1 0,1 0 0,0 0 1,-1-1-1,1 1 0,0-1 0,0 1 0,-1-1 1,1 0-1,0 0 0,0 1 0,0-1 0,0-1 1,2 1-1,46-3 117,-45 1-135,0 1-1,-1-1 1,1 0 0,-1-1 0,1 1-1,-1-1 1,0 0 0,0 0-1,0 0 1,0-1 0,-1 1 0,1-1-1,-1 0 1,0 0 0,0 0 0,-1-1-1,1 1 1,-1 0 0,0-1-1,0 0 1,2-6 0,-3 9-8,-1-1 0,1 1 1,-1-1-1,1 1 0,-1-1 1,0 1-1,0 0 0,0-1 1,0 1-1,0-1 0,-1 1 0,1-1 1,-1 1-1,0-1 0,1 1 1,-1 0-1,0-1 0,0 1 0,-1 0 1,1 0-1,0 0 0,-1 0 1,1 0-1,-1 0 0,0 0 1,0 1-1,0-1 0,1 0 0,-1 1 1,-1 0-1,1-1 0,0 1 1,0 0-1,0 0 0,-1 0 1,1 0-1,0 1 0,-1-1 0,1 1 1,-1-1-1,1 1 0,-1 0 1,-2 0-1,-25 1 6,17 4-2547,13-5 2264,0 1 0,0-1-1,-1 0 1,1 0 0,0 1 0,0-1-1,0 0 1,0 1 0,0-1 0,0 0 0,0 1-1,0-1 1,-1 0 0,1 1 0,0-1-1,0 0 1,0 1 0,1-1 0,-1 1 0,0-1-1,0 0 1,0 1 0,0-1 0,0 0-1,0 0 1,0 1 0,1-1 0,-1 0 0,0 1-1,0-1 1,0 0 0,1 1 0,-1-1-1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57.419"/>
    </inkml:context>
    <inkml:brush xml:id="br0">
      <inkml:brushProperty name="width" value="0.025" units="cm"/>
      <inkml:brushProperty name="height" value="0.025" units="cm"/>
    </inkml:brush>
  </inkml:definitions>
  <inkml:trace contextRef="#ctx0" brushRef="#br0">1 0 2402,'0'0'21957,"5"0"-21300,85 0 78,-69 0-5306,-1 0-4918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57.792"/>
    </inkml:context>
    <inkml:brush xml:id="br0">
      <inkml:brushProperty name="width" value="0.025" units="cm"/>
      <inkml:brushProperty name="height" value="0.025" units="cm"/>
    </inkml:brush>
  </inkml:definitions>
  <inkml:trace contextRef="#ctx0" brushRef="#br0">0 1 9769,'0'0'11499,"58"12"-11243,-40-12-160,-3 0-64,-3-1-32,-1-1-608,-7 1-1410,-4-4-3171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58.214"/>
    </inkml:context>
    <inkml:brush xml:id="br0">
      <inkml:brushProperty name="width" value="0.025" units="cm"/>
      <inkml:brushProperty name="height" value="0.025" units="cm"/>
    </inkml:brush>
  </inkml:definitions>
  <inkml:trace contextRef="#ctx0" brushRef="#br0">5 34 2915,'0'0'15070,"8"-6"-13858,1 2-864,0-1-1,0 1 1,1 1 0,-1 0 0,1 0 0,11-1 0,-19 3-251,0 1 0,1 0 1,-1 0-1,0 0 1,0 0-1,0 0 0,1 0 1,-1 0-1,0 1 1,0-1-1,0 1 0,1 0 1,-1-1-1,0 1 0,0 0 1,3 2-1,-4-1-53,0-1 0,0 1 0,0 0 0,0-1 0,0 1 0,0 0 0,0 0 0,-1 0 0,1-1 0,-1 1 0,1 0 0,-1 0 0,0 0 0,0 0 0,0 0 0,0 0 0,0 0 0,0 0 0,0 0 0,-1 0 0,1 0 0,-1-1 0,-1 5 0,-1 1 39,-1 1-1,-1-1 1,1 0 0,-1 0-1,0-1 1,-1 1-1,0-1 1,0 0 0,0 0-1,-8 5 1,-23 25 738,31-30-662,4-4-84,-1 1 0,1-1 0,0 1 0,0-1 0,-1 1 0,2 0 0,-1 0 0,0 0 0,1 0 0,-1 0 0,1 0 0,0 0 0,0 0 0,0 1 0,0-1 0,1 0 0,-1 1 0,1-1 1,0 1-1,0 2 0,1-5-69,0 0 0,-1 0 0,1 0 1,0 0-1,0 0 0,0-1 0,0 1 1,1 0-1,-1-1 0,0 1 0,0-1 1,0 1-1,0-1 0,1 0 0,-1 1 1,0-1-1,0 0 0,1 0 0,-1 0 1,0 0-1,2 0 0,35 0-350,-26-1-245,40-7-3655,-20-7-2690,-15 4 325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58.651"/>
    </inkml:context>
    <inkml:brush xml:id="br0">
      <inkml:brushProperty name="width" value="0.025" units="cm"/>
      <inkml:brushProperty name="height" value="0.025" units="cm"/>
    </inkml:brush>
  </inkml:definitions>
  <inkml:trace contextRef="#ctx0" brushRef="#br0">148 6 7559,'0'0'14419,"-9"-2"-13543,6 1-809,1 1 1,-1-1-1,1 0 1,-1 1-1,1 0 1,-1-1 0,0 1-1,1 0 1,-1 1-1,1-1 1,-1 0-1,0 1 1,1-1 0,-1 1-1,1 0 1,-1 0-1,1 0 1,0 0-1,-1 0 1,1 1-1,0-1 1,0 1 0,0-1-1,0 1 1,0 0-1,0 0 1,0 0-1,1 0 1,-1 0 0,1 0-1,-2 3 1,-6 7 131,2 0 1,-1 1 0,2-1 0,0 1-1,0 0 1,1 1 0,1-1 0,0 1-1,1 0 1,1 0 0,-2 28 0,4-40-193,1-1 0,-1 0 1,1 1-1,-1-1 1,1 1-1,0-1 1,0 0-1,-1 0 1,1 0-1,0 1 0,0-1 1,0 0-1,1 0 1,-1 0-1,0 0 1,0-1-1,0 1 1,1 0-1,-1 0 0,1-1 1,-1 1-1,0-1 1,1 1-1,-1-1 1,1 0-1,-1 1 1,1-1-1,-1 0 0,1 0 1,-1 0-1,1 0 1,-1 0-1,1 0 1,1-1-1,2 1 11,1-1 0,-1 1 0,0-1 0,1 0 0,-1 0 0,0-1-1,0 0 1,9-4 0,-7 1-8,-1 0-1,0 0 0,0-1 1,0 0-1,-1 0 1,1-1-1,-2 0 0,1 0 1,-1 0-1,0 0 1,4-12-1,-5 13-6,-1 0 1,0 0-1,0-1 0,0 1 0,-1-1 1,0 1-1,0-1 0,-1 1 1,0-1-1,0 0 0,-1 1 1,0-1-1,0 1 0,0-1 1,-3-6-1,3 11-55,0 0-1,0 0 1,0 0 0,0 0 0,-1 1-1,1-1 1,-1 0 0,1 0 0,-1 1-1,0-1 1,1 1 0,-1 0-1,0-1 1,0 1 0,0 0 0,0 0-1,0 0 1,0 1 0,-1-1 0,-2 0-1,4 0-156,0 1-1,-1 0 1,1 0-1,0 0 1,0 0-1,0 0 1,0 0-1,0 0 1,0 1 0,0-1-1,0 0 1,0 0-1,0 1 1,0-1-1,0 1 1,0-1-1,0 1 1,0-1-1,0 1 1,0 0-1,0 0 1,0-1-1,1 1 1,-1 0-1,0 0 1,1 0-1,-1 0 1,0-1-1,1 1 1,-1 0-1,1 0 1,-1 0-1,1 1 1,0-1-1,0 0 1,-1 0-1,1 0 1,0 0-1,0 0 1,0 0-1,0 0 1,0 2-1,0 8-5299,0-2-2168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59.072"/>
    </inkml:context>
    <inkml:brush xml:id="br0">
      <inkml:brushProperty name="width" value="0.025" units="cm"/>
      <inkml:brushProperty name="height" value="0.025" units="cm"/>
    </inkml:brush>
  </inkml:definitions>
  <inkml:trace contextRef="#ctx0" brushRef="#br0">123 28 10025,'0'0'12295,"-8"2"-11932,2 0-206,0 0 0,1 1 0,-1-1 0,1 1 0,0 1 0,0-1 0,0 1 0,0 0 0,1 0 0,-1 0 0,1 1 1,0 0-1,1-1 0,-1 1 0,1 1 0,0-1 0,0 0 0,-4 11 0,6-14-71,-19 52 1199,19-51-1240,0 0 0,0 0 0,0 1 0,1-1-1,-1 0 1,1 0 0,0 1 0,0-1 0,0 0 0,0 1 0,1-1 0,-1 0 0,1 0 0,2 6 0,-2-7-35,0-1 1,1 0 0,-1 0-1,0 0 1,1 0 0,-1 0 0,0 0-1,1 0 1,-1-1 0,1 1-1,-1 0 1,1-1 0,0 1 0,-1-1-1,1 0 1,0 1 0,-1-1-1,1 0 1,0 0 0,-1 0 0,1 0-1,0-1 1,-1 1 0,1 0-1,0-1 1,-1 1 0,3-2 0,2 1 9,-1-1 0,1 0 1,-1 0-1,0-1 1,1 0-1,7-5 1,-6 2-14,-1 0 1,0 0-1,0 0 1,0-1-1,-1 0 1,0 0-1,0 0 1,-1-1-1,0 0 1,-1 1-1,1-1 1,-1-1-1,-1 1 1,0 0-1,0-1 1,0 1 0,-1-1-1,0 0 1,-1 1-1,0-1 1,-1-9-1,1 16-4,-1 1 1,1-1-1,0 0 0,-1 1 1,1-1-1,-1 0 0,0 1 0,1-1 1,-1 1-1,0-1 0,0 1 1,0-1-1,0 1 0,0 0 0,0-1 1,-1 1-1,1 0 0,0 0 0,-1 0 1,1 0-1,-1 0 0,1 0 1,-1 0-1,1 1 0,-1-1 0,1 1 1,-1-1-1,0 1 0,-2-1 1,2 1-37,1 0 0,0 0 1,0 0-1,-1 0 0,1 0 1,0 1-1,-1-1 1,1 0-1,0 1 0,0-1 1,-1 1-1,1-1 0,0 1 1,0 0-1,0 0 1,0-1-1,0 1 0,0 0 1,0 0-1,0 0 0,0 0 1,0 0-1,1 0 1,-1 0-1,0 0 0,1 0 1,-1 1-1,1-1 0,-1 0 1,1 0-1,-1 1 1,1-1-1,0 0 0,0 1 1,0-1-1,0 0 0,0 0 1,0 1-1,0 1 1,3 22-3367,-3-23 3004,1-1 0,-1 0 1,1 0-1,0 1 0,0-1 0,-1 0 0,1 0 0,0 0 0,0 0 1,0 0-1,0 0 0,0-1 0,0 1 0,1 0 0,-1 0 1,2 0-1,7 3-5493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59.415"/>
    </inkml:context>
    <inkml:brush xml:id="br0">
      <inkml:brushProperty name="width" value="0.025" units="cm"/>
      <inkml:brushProperty name="height" value="0.025" units="cm"/>
    </inkml:brush>
  </inkml:definitions>
  <inkml:trace contextRef="#ctx0" brushRef="#br0">111 20 9897,'0'0'13490,"-9"-2"-12363,6 1-1022,0 1 0,0 0 0,-1-1 0,1 1 1,0 0-1,-1 1 0,1-1 0,0 1 0,0-1 0,-1 1 0,1 0 1,0 0-1,0 0 0,0 1 0,-4 2 0,3-2-8,1 1 0,0 0-1,0 0 1,0 1 0,0-1 0,0 0-1,1 1 1,-1 0 0,1 0 0,0 0-1,0 0 1,0 0 0,1 0 0,-2 6-1,1-6-40,1 1-1,0-1 0,0 1 0,0 0 0,0-1 0,1 1 0,0 0 0,0 0 1,0-1-1,0 1 0,1 0 0,0-1 0,0 1 0,0 0 0,2 4 0,-1-7-37,-1 0-1,1 1 0,0-1 0,0 0 0,0 0 1,0 0-1,1 0 0,-1-1 0,0 1 0,1 0 1,-1-1-1,1 0 0,-1 0 0,1 1 0,0-2 1,0 1-1,-1 0 0,1 0 0,0-1 0,0 0 1,0 1-1,0-1 0,0 0 0,-1-1 1,5 1-1,-2-1-1,0-1 1,0 1-1,0 0 1,0-1-1,-1 0 1,1 0-1,-1-1 1,1 1-1,-1-1 1,0 0 0,0 0-1,0 0 1,0-1-1,-1 1 1,1-1-1,-1 0 1,0 0-1,0 0 1,0-1-1,-1 1 1,0-1-1,1 1 1,-2-1-1,1 0 1,0 0-1,-1 1 1,1-7-1,-1 8-62,0 0-1,-1-1 1,1 1-1,-1 0 1,1 0-1,-1 0 1,0 0-1,0-1 0,-1 1 1,1 0-1,-1 0 1,1 0-1,-1 0 1,0 0-1,0 0 1,-1 0-1,1 0 1,-1 0-1,1 0 0,-1 1 1,0-1-1,0 1 1,0-1-1,0 1 1,0 0-1,-1-1 1,1 1-1,-1 0 1,1 1-1,-1-1 0,0 0 1,1 1-1,-1 0 1,0-1-1,0 1 1,0 0-1,0 1 1,-1-1-1,1 0 0,0 1 1,0 0-1,0 0 1,-7 0-1,9 0-308,0 0 0,0 0 0,0 0 0,0 0 0,0 0-1,0 1 1,-1-1 0,1 0 0,0 1 0,0-1 0,0 1 0,0-1 0,0 1-1,0-1 1,0 1 0,0 0 0,1-1 0,-1 1 0,0 0 0,-1 1 0,-7 9-8176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00.690"/>
    </inkml:context>
    <inkml:brush xml:id="br0">
      <inkml:brushProperty name="width" value="0.025" units="cm"/>
      <inkml:brushProperty name="height" value="0.025" units="cm"/>
    </inkml:brush>
  </inkml:definitions>
  <inkml:trace contextRef="#ctx0" brushRef="#br0">128 0 9961,'0'0'10405,"-9"6"-9716,2-1-503,1 0-1,-1 0 1,1 1 0,0 0 0,0 0 0,1 0 0,0 1 0,0 0 0,1 0 0,-1 0 0,-5 15 0,0 2 288,2 0-1,1 1 1,0 0-1,2 0 1,1 0-1,1 1 1,1 0-1,2-1 1,2 34-1,-1-56-468,-1 1 0,1-1-1,0 1 1,0-1 0,0 0-1,1 0 1,-1 0 0,1 0 0,0 0-1,0 0 1,0 0 0,0 0 0,0 0-1,1-1 1,-1 1 0,1-1-1,-1 0 1,1 0 0,0 0 0,0 0-1,0 0 1,4 1 0,-5-2-234,1-1 0,-1 1 0,0-1 1,1 1-1,-1-1 0,0 0 0,1 0 0,-1 0 1,0 0-1,1 0 0,-1 0 0,0-1 0,5-1 1,-4 1-415,-1 0 0,1 0 0,-1-1 0,1 1 0,-1-1 0,0 0 0,1 0 0,-1 0-1,0 0 1,0 0 0,0 0 0,-1 0 0,3-4 0,7-12-7273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01.220"/>
    </inkml:context>
    <inkml:brush xml:id="br0">
      <inkml:brushProperty name="width" value="0.025" units="cm"/>
      <inkml:brushProperty name="height" value="0.025" units="cm"/>
    </inkml:brush>
  </inkml:definitions>
  <inkml:trace contextRef="#ctx0" brushRef="#br0">0 184 9545,'0'0'17766,"4"-1"-16906,3-3-767,-1 1 1,1-1-1,-1 0 1,1-1-1,-1 0 0,-1 0 1,1 0-1,-1 0 1,0-1-1,0 0 1,4-7-1,7-10 8,24-46 1,-23 44-24,-17 43-25,-17 48 104,11-46-112,0-7 5,2 1 1,0 0-1,1 0 0,0 0 1,-1 22-1,5-36-374,0 0 1,1 1 0,-1-1-1,0 0 1,0-1-1,0 1 1,1 0 0,-1 0-1,0 0 1,0-1 0,0 1-1,1-1 1,-1 1-1,0-1 1,0 1 0,0-1-1,0 0 1,1 0-1,14-25-10454,-7 10 774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01.591"/>
    </inkml:context>
    <inkml:brush xml:id="br0">
      <inkml:brushProperty name="width" value="0.025" units="cm"/>
      <inkml:brushProperty name="height" value="0.025" units="cm"/>
    </inkml:brush>
  </inkml:definitions>
  <inkml:trace contextRef="#ctx0" brushRef="#br0">26 1 5509,'0'0'21930,"-4"9"-21407,-1 3-462,1 1 0,1 0 0,0 0 0,0 0 1,2 0-1,-1 25 0,2-2-5753,0-3-4034,0-44 2103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2.530"/>
    </inkml:context>
    <inkml:brush xml:id="br0">
      <inkml:brushProperty name="width" value="0.025" units="cm"/>
      <inkml:brushProperty name="height" value="0.025" units="cm"/>
    </inkml:brush>
  </inkml:definitions>
  <inkml:trace contextRef="#ctx0" brushRef="#br0">169 2 1858,'0'0'10426,"-10"-2"-5675,4 2-4514,1 0 0,-1 1 0,0-1 1,0 1-1,0 0 0,1 0 0,-1 1 0,0 0 1,1 0-1,-1 0 0,1 1 0,0-1 1,0 1-1,0 0 0,0 1 0,0 0 0,1-1 1,0 1-1,-1 1 0,2-1 0,-1 0 0,-5 9 1,-17 24 1497,25-35-1679,0 0 0,0-1 0,-1 1 0,2 0 0,-1 0 0,0 0 0,0 0 0,1 0 0,-1 0 0,1 0 0,-1 0 0,1 1 0,0-1 0,0 0 0,0 0 0,0 0 0,1 4 1,1-4-62,0-1 1,0 0 0,0 0 0,1 0 0,-1 0 0,0-1 0,1 1 0,-1-1 0,0 1 0,1-1 0,-1 0 0,0 0-1,1 0 1,-1 0 0,1 0 0,3-1 0,4 0-177,18 0-2105,0-2 0,32-7 1,10-2-2466,-23 12 9270,-51 9-2641,-5 1-692,0 0-1,-1 0 0,-14 12 0,-3-1-19,-41 25 1,91-79-10194,0 5 2418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01.935"/>
    </inkml:context>
    <inkml:brush xml:id="br0">
      <inkml:brushProperty name="width" value="0.025" units="cm"/>
      <inkml:brushProperty name="height" value="0.025" units="cm"/>
    </inkml:brush>
  </inkml:definitions>
  <inkml:trace contextRef="#ctx0" brushRef="#br0">1 33 10218,'0'0'14894,"63"-19"-14318,-46 15-319,-2 3-225,-1-2 0,-2 1-257,-4 0-1344,-1 2-1058,-1-2-1472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02.266"/>
    </inkml:context>
    <inkml:brush xml:id="br0">
      <inkml:brushProperty name="width" value="0.025" units="cm"/>
      <inkml:brushProperty name="height" value="0.025" units="cm"/>
    </inkml:brush>
  </inkml:definitions>
  <inkml:trace contextRef="#ctx0" brushRef="#br0">0 135 9897,'0'0'16475,"11"-9"-16064,-6 3-356,1 1-9,-1-1 0,1 1 0,0 0 0,0 1 0,0-1 0,1 1 0,-1 0 0,1 1 0,0 0 0,0 0 0,1 0 0,-1 1 0,15-3 0,-21 5-40,-1 0 0,1 1 0,-1-1 0,1 0 0,-1 0 1,0 0-1,1 0 0,-1 1 0,1-1 0,-1 0 0,0 0 0,1 1 0,-1-1 0,0 0 0,1 0 1,-1 1-1,0-1 0,0 1 0,1-1 0,-1 0 0,0 1 0,0-1 0,0 0 0,1 1 0,-1-1 1,0 1-1,0-1 0,0 1 0,0-1 0,0 0 0,0 1 0,0-1 0,0 1 0,-1 25 218,-11 19 269,5-31-324,4-8 62,0 0 0,1 0 0,-1 1 0,1-1 0,1 1 0,-1-1 0,0 10 0,2-16-22,6-9-165,0 0 0,-1-1 0,0 1 1,0-1-1,-1-1 0,-1 1 0,0 0 1,0-1-1,-1 0 0,2-21 0,4-10 3,-5 29-25,-3 10-27,0 1 0,1 0 0,-1 0 0,1 0 0,-1 0 0,1-1 1,0 1-1,0 0 0,0 0 0,0 1 0,0-1 0,2-3 0,-1 5 1,-1-1-1,1 1 1,-1 0-1,1 0 1,-1-1 0,1 1-1,-1 0 1,1 0-1,-1 1 1,1-1-1,-1 0 1,0 0 0,1 1-1,-1-1 1,1 1-1,-1-1 1,1 1 0,-1-1-1,0 1 1,0 0-1,1 0 1,1 2-1,40 15-2600,-28-15-1472,2-2-3830,-4-1-5995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03.661"/>
    </inkml:context>
    <inkml:brush xml:id="br0">
      <inkml:brushProperty name="width" value="0.025" units="cm"/>
      <inkml:brushProperty name="height" value="0.025" units="cm"/>
    </inkml:brush>
  </inkml:definitions>
  <inkml:trace contextRef="#ctx0" brushRef="#br0">70 11 2659,'0'0'16239,"11"-3"-15166,6 0-796,-1 1 0,1 1 1,0 0-1,0 1 0,-1 0 0,1 2 1,32 6-1,-44-7-261,0 0 1,0 1-1,0 0 1,0 0-1,0 0 0,-1 0 1,1 1-1,-1-1 1,0 1-1,1 0 1,-1 1-1,-1-1 1,1 1-1,0 0 0,-1 0 1,0 0-1,0 0 1,0 0-1,0 1 1,-1-1-1,1 1 0,-1 0 1,0 0-1,-1-1 1,1 1-1,-1 1 1,0-1-1,-1 0 0,1 0 1,-1 0-1,0 9 1,-2-2 68,0 0-1,0 0 1,-1 0 0,-1 0 0,0-1 0,-1 1-1,0-1 1,-1 0 0,0-1 0,0 1 0,-11 12-1,-14 16 120,-49 46-1,76-81-196,-69 62 333,15-15-1041,23-15-3177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25.821"/>
    </inkml:context>
    <inkml:brush xml:id="br0">
      <inkml:brushProperty name="width" value="0.025" units="cm"/>
      <inkml:brushProperty name="height" value="0.025" units="cm"/>
    </inkml:brush>
  </inkml:definitions>
  <inkml:trace contextRef="#ctx0" brushRef="#br0">131 563 480,'0'0'956,"-7"9"53,1 0-1061,-44 53 3156,47-58-2526,-1-1 0,1 1-1,0-1 1,-1 0 0,0 0-1,0 0 1,0-1 0,0 1 0,0-1-1,0 0 1,-1 0 0,1-1-1,-1 1 1,-8 1 0,13-5-398,0 1 1,0-1-1,0 1 1,1-1-1,-1 0 1,0 1-1,1-1 1,-1 1-1,1-1 1,-1 1-1,1-1 1,0 1-1,0-1 1,-1 1-1,3-3 1,107-107 929,-20 23-651,61-73-218,104-117-87,-244 261-462,-24 22-180,-33 27-2444,39-26 1172,-11 5-2446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8:26.847"/>
    </inkml:context>
    <inkml:brush xml:id="br0">
      <inkml:brushProperty name="width" value="0.025" units="cm"/>
      <inkml:brushProperty name="height" value="0.025" units="cm"/>
    </inkml:brush>
  </inkml:definitions>
  <inkml:trace contextRef="#ctx0" brushRef="#br0">51 439 3299,'0'0'5520,"-8"6"-4479,-34 28 945,109-90 4173,2-4-4041,80-66-1651,-111 96-678,88-71 331,-48 29-5191,-65 57 704,-5-3-2306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1.661"/>
    </inkml:context>
    <inkml:brush xml:id="br0">
      <inkml:brushProperty name="width" value="0.025" units="cm"/>
      <inkml:brushProperty name="height" value="0.025" units="cm"/>
    </inkml:brush>
  </inkml:definitions>
  <inkml:trace contextRef="#ctx0" brushRef="#br0">0 6 6470,'2'2'8072,"7"-1"-3646,50 2-1576,6-9-2238,13 0-936,-31 13-3215,-39-2 1173,-7 1-5544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2.006"/>
    </inkml:context>
    <inkml:brush xml:id="br0">
      <inkml:brushProperty name="width" value="0.025" units="cm"/>
      <inkml:brushProperty name="height" value="0.025" units="cm"/>
    </inkml:brush>
  </inkml:definitions>
  <inkml:trace contextRef="#ctx0" brushRef="#br0">0 8 9961,'0'0'8424,"53"11"-7463,-21-11-544,1 0-321,0-2-96,2 0-609,-4-2-960,-3-1-2115,-8 0-1152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2.389"/>
    </inkml:context>
    <inkml:brush xml:id="br0">
      <inkml:brushProperty name="width" value="0.025" units="cm"/>
      <inkml:brushProperty name="height" value="0.025" units="cm"/>
    </inkml:brush>
  </inkml:definitions>
  <inkml:trace contextRef="#ctx0" brushRef="#br0">1 43 12204,'0'0'6374,"11"-7"-5686,1 1-617,1 0-1,0 1 1,0 1 0,0 0-1,0 1 1,19-3 0,-28 5-66,-1 1 1,1 0-1,-1 0 1,1 0 0,0 0-1,-1 1 1,1-1-1,-1 1 1,0 0-1,1 0 1,-1 0 0,0 1-1,1-1 1,4 4-1,-6-3 3,0 0 1,0 0-1,0 1 0,-1-1 0,1 0 0,-1 1 0,1-1 0,-1 1 0,0-1 0,0 1 0,0 0 0,0-1 0,-1 1 0,1 0 0,-1 0 0,1 0 0,-1-1 0,0 1 0,0 0 0,-1 0 1,1 0-1,-1 3 0,-2 4 243,0 1 1,0-1-1,-1 1 1,-1-1-1,0 0 1,0-1-1,-1 1 1,0-1-1,-1 0 1,-14 14-1,10-9 114,-1 1-1,-15 27 0,27-42-405,1 0-1,-1 0 1,0 0 0,1 0-1,-1 0 1,0 0-1,1-1 1,-1 1-1,0 0 1,1 0 0,-1 0-1,0 0 1,1 1-1,-1-1 1,0 0 0,1 0-1,-1 0 1,0 0-1,1 0 1,-1 0-1,0 0 1,0 1 0,1-1-1,-1 0 1,0 0-1,0 0 1,1 1-1,-1-1 1,0 0 0,0 0-1,1 1 1,-1-1-1,0 0 1,0 0-1,0 1 1,0-1 0,1 0-1,-1 1 1,0-1-1,0 0 1,0 1 0,0-1-1,0 0 1,0 1-1,0-1 1,0 0-1,0 1 1,0-1 0,0 0-1,0 0 1,0 1-1,0-1 1,0 0-1,0 1 1,-1-1 0,1 0-1,0 1 1,0-1-1,0 0 1,0 1-1,-1-1 1,1 0 0,0 0-1,0 1 1,-1-1-1,1 0 1,0 0 0,0 0-1,-1 1 1,24-12-7155,-3-5-2722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2.715"/>
    </inkml:context>
    <inkml:brush xml:id="br0">
      <inkml:brushProperty name="width" value="0.025" units="cm"/>
      <inkml:brushProperty name="height" value="0.025" units="cm"/>
    </inkml:brush>
  </inkml:definitions>
  <inkml:trace contextRef="#ctx0" brushRef="#br0">1 254 15182,'0'0'6775,"9"-7"-5910,58-42-362,-2-2 1,91-96-1,-153 152 86,-5 14-429,-6 19-76,6-29-113,-5 13-67,1 1 1,2-1-1,0 1 1,-1 28-1,5-50-73,0-1-15,0 0 0,0 1 0,0-1 1,0 0-1,0 1 0,0-1 0,0 0 0,0 1 0,0-1 1,0 0-1,0 1 0,0-1 0,0 0 0,0 1 1,0-1-1,1 0 0,-1 1 0,0-1 0,0 0 0,0 0 1,0 1-1,1-1 0,-1 0 0,0 0 0,0 1 1,1-1-1,-1 0 0,0 0 0,0 1 0,1-1 0,-1 0 1,1 0-1,7 1-6836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3.055"/>
    </inkml:context>
    <inkml:brush xml:id="br0">
      <inkml:brushProperty name="width" value="0.025" units="cm"/>
      <inkml:brushProperty name="height" value="0.025" units="cm"/>
    </inkml:brush>
  </inkml:definitions>
  <inkml:trace contextRef="#ctx0" brushRef="#br0">43 1 16816,'0'0'3363,"-32"50"-1697,24-31-385,5 1-641,3-2-383,0 0-225,0 0-32,5-2-769,3 0-416,-3-3-769,0-4-1281,-1-4-2306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2.917"/>
    </inkml:context>
    <inkml:brush xml:id="br0">
      <inkml:brushProperty name="width" value="0.025" units="cm"/>
      <inkml:brushProperty name="height" value="0.025" units="cm"/>
    </inkml:brush>
  </inkml:definitions>
  <inkml:trace contextRef="#ctx0" brushRef="#br0">91 361 5509,'0'0'13474,"-8"12"-11717,3-3-1629,-2 2 328,0 0 0,0 0 0,1 1 0,1 0-1,0 0 1,1 1 0,0-1 0,1 1 0,-3 19 0,6-30-448,0-1 1,1 0-1,-1 1 1,0-1 0,0 0-1,1 1 1,-1-1-1,1 0 1,-1 0-1,1 1 1,0-1 0,-1 0-1,1 0 1,0 0-1,0 0 1,0 0-1,0 0 1,0 0 0,0 0-1,0 0 1,0-1-1,0 1 1,0 0-1,0 0 1,0-1 0,1 1-1,-1-1 1,0 0-1,1 1 1,-1-1-1,0 0 1,0 1 0,1-1-1,-1 0 1,1 0-1,-1 0 1,0 0-1,1-1 1,-1 1 0,3-1-1,2 1 0,0-1 0,0-1 0,0 1-1,0-1 1,-1 0 0,1 0 0,0-1 0,5-3-1,0-2-30,-1 0-1,-1 0 1,0-1-1,0-1 1,-1 0-1,0 0 1,0 0-1,-1-1 1,-1 0-1,0 0 1,0-1-1,-1 0 1,-1 0-1,0 0 1,3-16-1,-2 7-20,-2 1 1,0-1-1,-1 0 1,-2 0-1,0-1 1,-1 1-1,-1 0 0,-7-32 1,6 44 67,0-1 1,0 1-1,-1 0 0,0 1 1,0-1-1,-1 1 0,0-1 1,-1 2-1,0-1 1,-10-10-1,14 15-15,0 1 0,0 0 0,-1 0 0,1 0 0,-1 1 0,0-1 0,1 1 0,-1-1 0,0 1 0,0 0 0,0 0 0,0 0 0,0 0 0,0 1 0,0-1 0,0 1 0,0 0 0,0-1 0,0 2 0,0-1 0,0 0 0,0 0 0,0 1 0,0 0 0,0 0 0,0 0 0,0 0 0,0 0 0,0 0 0,1 1 0,-1-1 0,0 1 0,1 0 0,-1 0 0,-3 4 0,-1 0 103,0 1 1,0 0-1,1 0 0,0 0 0,1 1 0,-1 0 0,1 0 0,1 0 0,0 0 0,0 1 0,0 0 1,1 0-1,1 0 0,-1 0 0,2 0 0,-1 1 0,1-1 0,0 0 0,2 17 0,0-22-100,0 0 0,0 0-1,1-1 1,0 1 0,-1-1-1,1 0 1,1 1-1,-1-1 1,0 0 0,1 0-1,0 0 1,-1 0-1,1-1 1,0 1 0,0-1-1,1 0 1,-1 0 0,0 0-1,1 0 1,6 2-1,9 3-30,0 0-1,35 6 1,-42-10-22,24 4-299,-24-6 134,0 1-1,-1 0 1,1 1-1,-1 0 1,0 1-1,0 0 1,0 1-1,0 0 1,-1 1 0,16 11-1,-24-14 217,0 0-1,0 0 1,0 0-1,0 0 1,-1 1-1,0-1 1,1 1-1,-1-1 1,0 1 0,0 6-1,0-8-86,-1 0-1,1-1 1,-1 1 0,0 0-1,0 0 1,0 0 0,0 0-1,0 0 1,0 0 0,-1 0-1,1 0 1,-1 0 0,1-1 0,-1 1-1,0 0 1,1 0 0,-1 0-1,0-1 1,0 1 0,0-1-1,-2 3 1,-1-3-5438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3.426"/>
    </inkml:context>
    <inkml:brush xml:id="br0">
      <inkml:brushProperty name="width" value="0.025" units="cm"/>
      <inkml:brushProperty name="height" value="0.025" units="cm"/>
    </inkml:brush>
  </inkml:definitions>
  <inkml:trace contextRef="#ctx0" brushRef="#br0">0 236 11050,'0'0'13266,"12"-4"-12278,4-3-884,0-1 1,0-1-1,-1 0 1,-1-1-1,1 0 0,-1-1 1,-1-1-1,18-20 0,58-92 1231,-87 171-1266,-21 31 568,0-5-1433,15-23-8002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4.220"/>
    </inkml:context>
    <inkml:brush xml:id="br0">
      <inkml:brushProperty name="width" value="0.025" units="cm"/>
      <inkml:brushProperty name="height" value="0.025" units="cm"/>
    </inkml:brush>
  </inkml:definitions>
  <inkml:trace contextRef="#ctx0" brushRef="#br0">14 160 4356,'0'0'1858,"10"-7"395,-5 3-2278,6-3 1425,-1-1 0,0 0 1,12-14-1,-19 19-728,0-1-1,0 0 1,0 0 0,-1 0 0,1 0-1,-1-1 1,0 1 0,0 0-1,-1-1 1,1 0 0,-1 1 0,0-1-1,0 0 1,0-8 0,-1 13-618,0-1 1,0 0-1,1 0 1,-1 0-1,0 0 1,0 0-1,0 0 1,0 0-1,0 0 1,0 0-1,0 0 1,-1 0-1,1 0 1,0 0-1,-1 0 1,1 0-1,0 0 1,-1 0-1,1 0 1,-1 0-1,1 0 1,-1 0-1,0 1 1,1-1-1,-1 0 1,0 1-1,0-1 1,1 0-1,-1 1 1,0-1-1,0 1 1,0-1-1,0 1 1,0-1-1,0 1 1,1 0-1,-1-1 1,0 1-1,0 0 1,0 0-1,0 0 0,0 0 1,0 0-1,0 0 1,0 0-1,0 0 1,0 0-1,0 0 1,0 0-1,0 1 1,0-1-1,0 0 1,0 1-1,0-1 1,0 1-1,0-1 1,-1 2-1,-3 1-50,0 0-1,0 0 1,0 0 0,0 1-1,0 0 1,1 0-1,0 1 1,-7 7-1,10-10 33,-1 0 0,1 0 0,-1 0 0,1 1 0,0-1 1,0 0-1,0 1 0,0-1 0,1 1 0,-1-1 0,0 6 0,1-8-27,0 1-1,1 0 1,-1 0 0,0 0 0,1-1-1,-1 1 1,1 0 0,-1-1 0,1 1-1,-1 0 1,1-1 0,-1 1 0,1-1-1,0 1 1,-1 0 0,1-1-1,0 0 1,-1 1 0,1-1 0,0 1-1,0-1 1,-1 0 0,1 0 0,0 1-1,0-1 1,0 0 0,0 0 0,-1 0-1,1 0 1,0 0 0,0 0 0,0 0-1,0 0 1,-1 0 0,2-1 0,6 1-1,-1-1 1,0 0-1,1 0 1,-1-1-1,0 0 1,0 0 0,0-1-1,0 0 1,0 0-1,-1-1 1,8-4-1,26-13-543,-39 21 515,-1 1 0,1-1 0,0 1 0,-1 0 0,1-1-1,-1 1 1,1 0 0,-1 0 0,1 0 0,-1-1 0,1 1 0,-1 0 0,0 0 0,1 0-1,-1 0 1,0 0 0,0 0 0,0 0 0,0 0 0,0-1 0,0 1 0,0 0-1,0 0 1,0 0 0,0 0 0,0 0 0,-1 0 0,1 0 0,0 1 0,-4 35 36,-2 6 721,2 0-1,2 51 1,2-92-713,0-1 0,0 1 0,0-1 0,0 0 0,-1 1 1,1-1-1,0 1 0,-1-1 0,1 1 0,-1-1 0,0 0 0,1 1 0,-1-1 0,0 0 0,0 0 0,0 1 0,0-1 1,0 0-1,0 0 0,0 0 0,0 0 0,0 0 0,-1-1 0,1 1 0,-2 1 0,0-1 96,-1 0 0,0 1 1,0-1-1,1-1 0,-1 1 0,0 0 0,0-1 0,0 0 0,-7 0 0,4-1 10,1 1 0,0-1 0,-1-1 0,1 1 0,0-1 0,-1 0 1,1 0-1,0-1 0,0 1 0,1-1 0,-1-1 0,-5-3 0,10 6-263,1 1 0,-1 0 0,0-1 0,1 1-1,-1-1 1,1 1 0,-1-1 0,1 0 0,-1 1 0,1-1 0,-1 1 0,1-1-1,-1 0 1,1 1 0,0-1 0,0 0 0,-1 0 0,1 1 0,0-1 0,0 0 0,0 0-1,0 1 1,-1-1 0,1 0 0,0 0 0,0 0 0,1 1 0,-1-1 0,0 0-1,0 0 1,0 1 0,0-1 0,1 0 0,-1 0 0,0 1 0,1-1 0,-1 0-1,1 1 1,-1-1 0,1 1 0,-1-1 0,2-1 0,31-10-8626,-20 8 1590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4.986"/>
    </inkml:context>
    <inkml:brush xml:id="br0">
      <inkml:brushProperty name="width" value="0.025" units="cm"/>
      <inkml:brushProperty name="height" value="0.025" units="cm"/>
    </inkml:brush>
  </inkml:definitions>
  <inkml:trace contextRef="#ctx0" brushRef="#br0">1 0 13453,'0'0'14744,"2"8"-14322,0 5-207,0-1-1,-1 0 0,-1 0 1,0 1-1,-3 20 1,3-31-203,-1 0 0,1 0 0,0 0 0,0 0 0,0 0 0,0 0 1,0-1-1,0 1 0,0 0 0,1 0 0,-1 0 0,1 0 1,-1 0-1,1 0 0,0 0 0,0-1 0,0 1 0,0 0 0,0-1 1,0 1-1,0-1 0,0 1 0,1-1 0,-1 1 0,1-1 0,-1 0 1,1 0-1,1 2 0,0-3-298,-1 1-1,1-1 1,0 0 0,0 0-1,-1 0 1,1 0 0,0 0-1,-1-1 1,1 1 0,0-1-1,-1 1 1,1-1 0,-1 0-1,1 0 1,-1 0 0,1-1-1,-1 1 1,0-1 0,0 1-1,0-1 1,3-2 0,2-2-1693,1 0 1,-1-1-1,-1 0 1,0 0-1,0-1 1,0 0-1,7-12 1,-6 2 1650,-5 0 6933,-3 24 209,-6 19-4286,6-22-2271,-23 73 3722,21-65-4004,1 1 0,0-1 0,1 1 0,0 20 0,5-21-2594,6-8-4168,-5-3-1290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5.720"/>
    </inkml:context>
    <inkml:brush xml:id="br0">
      <inkml:brushProperty name="width" value="0.025" units="cm"/>
      <inkml:brushProperty name="height" value="0.025" units="cm"/>
    </inkml:brush>
  </inkml:definitions>
  <inkml:trace contextRef="#ctx0" brushRef="#br0">0 19 5669,'0'0'18236,"14"0"-17403,245-17-422,-241 16-2385,-15 1-3030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6.094"/>
    </inkml:context>
    <inkml:brush xml:id="br0">
      <inkml:brushProperty name="width" value="0.025" units="cm"/>
      <inkml:brushProperty name="height" value="0.025" units="cm"/>
    </inkml:brush>
  </inkml:definitions>
  <inkml:trace contextRef="#ctx0" brushRef="#br0">0 0 8872,'0'0'12588,"31"27"-11979,-6-27-161,6 0-223,-6 0-161,4 0-32,-4 0-193,-5 0-799,3-4-1539,-6-2-2914,2-4-5541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7.054"/>
    </inkml:context>
    <inkml:brush xml:id="br0">
      <inkml:brushProperty name="width" value="0.025" units="cm"/>
      <inkml:brushProperty name="height" value="0.025" units="cm"/>
    </inkml:brush>
  </inkml:definitions>
  <inkml:trace contextRef="#ctx0" brushRef="#br0">76 30 4452,'0'0'14862,"-8"3"-14659,3 0-106,1 0 0,-1 0-1,1 0 1,0 0 0,0 1 0,0 0-1,0-1 1,0 1 0,1 1-1,0-1 1,0 0 0,0 1 0,0 0-1,1 0 1,0-1 0,0 1 0,0 1-1,1-1 1,-1 0 0,1 0-1,0 1 1,1-1 0,-1 0 0,2 10-1,-1-8 68,-1 2-15,1 1 0,0 0-1,1-1 1,0 1-1,0-1 1,4 11 0,-5-19-107,1 1 0,0 0 1,0 0-1,0 0 0,0-1 1,0 1-1,0 0 0,1-1 1,-1 1-1,0-1 0,1 1 1,-1-1-1,1 0 0,0 0 1,-1 0-1,1 0 0,0 0 0,0 0 1,-1 0-1,1 0 0,0-1 1,0 1-1,0-1 0,0 1 1,0-1-1,0 0 0,0 0 1,0 0-1,0 0 0,0 0 1,0 0-1,0-1 0,0 1 1,0 0-1,3-2 0,-1 0 14,1 1-1,0-1 1,-1 0 0,0 0-1,0-1 1,1 0-1,-1 1 1,-1-1 0,1-1-1,0 1 1,-1 0-1,0-1 1,0 0-1,0 0 1,0 0 0,0 0-1,-1 0 1,0 0-1,0-1 1,0 1-1,0-1 1,1-4 0,1-5 195,-1 1 0,0-1 1,-1 0-1,0 0 0,-1 0 1,-1-20-1,-1 31-218,1-1 0,-1 1 1,0-1-1,0 0 0,0 1 0,-1 0 1,1-1-1,-1 1 0,0 0 0,0 0 1,0 0-1,-5-5 0,6 6-71,0 1-1,-1-1 1,1 1 0,0 0-1,-1-1 1,0 1-1,1 0 1,-1 0 0,0 0-1,1 0 1,-1 1-1,0-1 1,0 0 0,0 1-1,0-1 1,0 1-1,0 0 1,1 0 0,-1-1-1,0 1 1,0 0 0,0 1-1,0-1 1,0 0-1,-3 1 1,4 1-408,0-1 0,0 0 1,1 0-1,-1 0 0,0 1 0,1-1 1,-1 0-1,1 1 0,0-1 0,-1 0 1,1 1-1,0-1 0,0 1 0,0-1 1,0 0-1,0 1 0,0-1 0,0 1 1,1 2-1,0 0-5538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9.002"/>
    </inkml:context>
    <inkml:brush xml:id="br0">
      <inkml:brushProperty name="width" value="0.025" units="cm"/>
      <inkml:brushProperty name="height" value="0.025" units="cm"/>
    </inkml:brush>
  </inkml:definitions>
  <inkml:trace contextRef="#ctx0" brushRef="#br0">0 295 6822,'0'0'14451,"8"-3"-12982,9-6-1214,0 0 1,0-1-1,-1 0 1,-1-2 0,0 0-1,0 0 1,16-20 0,-7 6-4,0-2 0,-2 0 0,22-39 0,-33 46 33,-3 6 870,-9 33-796,-10 35-375,3 1 0,-2 79 0,12-122-1503,4-11-3403,7-15-2922,-3-3 1502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9.357"/>
    </inkml:context>
    <inkml:brush xml:id="br0">
      <inkml:brushProperty name="width" value="0.025" units="cm"/>
      <inkml:brushProperty name="height" value="0.025" units="cm"/>
    </inkml:brush>
  </inkml:definitions>
  <inkml:trace contextRef="#ctx0" brushRef="#br0">43 0 13869,'0'0'7346,"-5"10"-6401,-2 5-825,1 0 0,1 1 0,0 0 0,1 0 0,0 1 0,1-1 0,-1 31 1,4-30-768,4 50 1642,2-45-3654,4-3-3684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39.703"/>
    </inkml:context>
    <inkml:brush xml:id="br0">
      <inkml:brushProperty name="width" value="0.025" units="cm"/>
      <inkml:brushProperty name="height" value="0.025" units="cm"/>
    </inkml:brush>
  </inkml:definitions>
  <inkml:trace contextRef="#ctx0" brushRef="#br0">0 39 12812,'0'0'8008,"64"10"-7304,-31-10-319,3 0-321,2-6 0,-2-2-705,-1-2-1793,-7-1-2563,0-2-2274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0.074"/>
    </inkml:context>
    <inkml:brush xml:id="br0">
      <inkml:brushProperty name="width" value="0.025" units="cm"/>
      <inkml:brushProperty name="height" value="0.025" units="cm"/>
    </inkml:brush>
  </inkml:definitions>
  <inkml:trace contextRef="#ctx0" brushRef="#br0">1 148 11050,'0'0'5755,"8"-2"-3774,-1 1-1739,4-2 378,0 0 0,0 1 1,0 0-1,0 1 1,19 1-1,-27 0-571,-1 0 0,1 0 0,-1 1-1,0-1 1,1 1 0,-1-1 0,0 1 0,1 0 0,-1 0-1,0 0 1,0 0 0,0 1 0,0-1 0,0 1 0,0-1 0,0 1-1,0 0 1,-1-1 0,1 1 0,-1 0 0,1 0 0,-1 0-1,0 0 1,1 0 0,-1 1 0,0-1 0,-1 0 0,1 0 0,0 1-1,-1-1 1,1 0 0,-1 1 0,0-1 0,1 1 0,-2 4 0,2-1 108,0 1 0,-1-1 1,0 1-1,-1-1 1,1 0-1,-1 1 1,0-1-1,-1 1 1,0-1-1,0 0 1,0 0-1,-1 0 1,1 0-1,-1-1 1,-5 8-1,7-13 313,2-7-255,0 0 1,1 0-1,-1-1 0,2 1 1,3-10-1,6-20-183,-8 1-1,-1 0 0,-3-50 0,0 43-23,1 42-15,-1 1 0,1-1 0,-1 0 0,1 1 0,0-1-1,-1 0 1,1 1 0,0-1 0,0 1 0,-1-1 0,1 1-1,0 0 1,0-1 0,0 1 0,0 0 0,-1-1 0,1 1-1,0 0 1,0 0 0,0 0 0,0 0 0,0 0 0,0 0-1,0 0 1,0 0 0,0 0 0,-1 0 0,1 1 0,0-1-1,2 1 1,38 7-592,-34-7 395,15 3-1347,1 0 0,25-1 0,15-6-6618,-20-5-981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4.303"/>
    </inkml:context>
    <inkml:brush xml:id="br0">
      <inkml:brushProperty name="width" value="0.025" units="cm"/>
      <inkml:brushProperty name="height" value="0.025" units="cm"/>
    </inkml:brush>
  </inkml:definitions>
  <inkml:trace contextRef="#ctx0" brushRef="#br0">138 639 7559,'0'0'2152,"1"-12"-663,-1 6-1564,1-3 1110,-1-1 0,0 1 0,0-1 0,-1 1 1,-3-16-1,3 23-855,1 1 0,-1-1-1,1 0 1,-1 1 0,0-1 0,0 0 0,1 1 0,-1-1 0,0 1 0,0 0-1,0-1 1,-1 1 0,1 0 0,0 0 0,-1-1 0,1 1 0,0 0 0,-1 0-1,1 1 1,-1-1 0,1 0 0,-1 0 0,0 1 0,1-1 0,-1 1 0,0-1 0,1 1-1,-1 0 1,0 0 0,0 0 0,1 0 0,-1 0 0,0 0 0,0 0 0,1 0-1,-1 1 1,0-1 0,1 1 0,-1-1 0,0 1 0,1 0 0,-1-1 0,-2 3 0,0 0-102,-1 0 0,1 0 0,0 0 0,-1 1 0,2-1 0,-1 1 0,0 0 0,1 0 0,0 1 0,0-1 0,0 1 0,0 0 0,1 0 0,-1-1 0,2 1 0,-1 1 0,-1 4 0,0 0-26,0-1 1,1 1-1,0 0 0,1 0 0,0 0 0,1 1 0,0-1 0,2 13 0,-2-21-46,0-1 0,0 1 0,1-1 0,-1 0-1,1 1 1,-1-1 0,1 1 0,0-1 0,-1 0 0,1 1-1,0-1 1,0 0 0,0 0 0,0 0 0,0 0-1,0 0 1,0 0 0,0 0 0,0 0 0,1 0 0,-1 0-1,0-1 1,1 1 0,1 0 0,0 0 6,0 0 0,0-1 0,1 0 1,-1 1-1,0-1 0,0-1 0,1 1 0,-1 0 0,0-1 1,6-1-1,1-1 12,0-1 0,-1 0 0,1 0 0,-1-1 0,0 0 1,11-8-1,-8 3-53,-1 0-1,0 0 1,0-1 0,-1 0 0,0-1-1,-1 0 1,0-1 0,-1 0 0,-1 0 0,0-1-1,-1 0 1,0 0 0,-1 0 0,0-1-1,-2 0 1,0 0 0,0 0 0,0-17 0,-13 59-612,9-27 640,-10 88-68,11-81 72,0 0 1,0 0-1,0 0 1,0 0-1,1 0 1,1 0-1,-1-1 1,1 1-1,0 0 0,5 9 1,-6-14 13,0 0 0,0 0 1,0 0-1,0-1 0,1 1 0,-1 0 1,1-1-1,-1 1 0,1-1 0,0 0 1,0 0-1,-1 1 0,1-1 0,0 0 0,0 0 1,0-1-1,0 1 0,0 0 0,0-1 1,0 1-1,4 0 0,-3-1 7,1-1 0,0 1 0,-1-1 1,1 1-1,-1-1 0,1 0 0,-1 0 0,0-1 0,1 1 0,-1-1 0,6-3 1,1-3 13,0 1-1,0-2 1,0 1 0,-1-2 0,-1 1 0,9-12 0,-4 2-110,-1-2 0,-1 1 0,0-1 1,-2-1-1,0 0 0,-2 0 0,0 0 0,-2-1 0,0 0 0,-2-1 0,0 1 0,-2 0 1,0-1-1,-5-38 0,4 60 50,0 0 0,0 0 0,0 1 1,0-1-1,-1 0 0,1 0 0,0 0 0,-1 0 1,0 1-1,1-1 0,-1 0 0,0 1 1,0-1-1,0 1 0,0-1 0,0 1 0,0-1 1,-1 1-1,1-1 0,0 1 0,-1 0 0,-2-2 1,3 3 11,0 0 1,0 1-1,-1-1 0,1 0 1,0 0-1,0 1 1,0-1-1,0 1 0,0-1 1,-1 1-1,1 0 1,0-1-1,0 1 0,1 0 1,-1 0-1,0-1 1,0 1-1,0 0 0,0 0 1,1 0-1,-1 0 1,0 0-1,1 0 0,-1 0 1,1 1-1,-1-1 1,1 0-1,0 0 0,-1 0 1,1 0-1,0 1 1,0-1-1,0 2 0,-7 27 80,1 0 0,1 1 1,2 0-1,1 0 0,1 0 0,2 0 0,6 38 0,-3-52 5,0 0 0,2 0 0,0 0 0,1-1 1,0 0-1,2 0 0,0-1 0,0 0 0,1-1 0,1 0 1,1 0-1,14 13 0,-25-26-42,0 0-1,-1 0 1,1 0 0,1 0 0,-1 0 0,0-1 0,0 1 0,0 0-1,0-1 1,1 1 0,-1-1 0,0 1 0,0-1 0,1 1-1,-1-1 1,0 0 0,1 0 0,-1 0 0,0 1 0,1-2 0,-1 1-1,0 0 1,1 0 0,-1 0 0,1 0 0,-1-1 0,0 1 0,0-1-1,1 1 1,-1-1 0,0 1 0,0-1 0,0 0 0,1 0-1,-1 1 1,0-1 0,0 0 0,0 0 0,0 0 0,-1 0 0,1 0-1,0 0 1,0-1 0,-1 1 0,1 0 0,0 0 0,0-2-1,3-7 112,1-1 0,-1 0 0,-1 0 0,3-16-1,-4 22-185,4-33 55,0-1 0,-3 0 0,-1 0 0,-2 0 0,-7-61 1,-3 32-124,-3 1 0,-27-86 0,30 127 15,10 26 93,0 0-1,0 0 0,0 1 0,0-1 0,0 0 0,0 0 1,0 0-1,0 0 0,0 0 0,0 0 0,0 0 1,-1 0-1,1 1 0,0-1 0,0 0 0,0 0 1,0 0-1,0 0 0,0 0 0,0 0 0,0 0 1,0 0-1,0 0 0,-1 0 0,1 0 0,0 0 1,0 0-1,0 0 0,0 0 0,0 0 0,0 0 1,0 0-1,-1 0 0,1 0 0,0 0 0,0 0 0,0 0 1,0 0-1,0 0 0,0 0 0,0 0 0,0 0 1,-1 0-1,1 0 0,0 0 0,0 0 0,0 0 1,0 0-1,0 0 0,0 0 0,0 0 0,0 0 1,0 0-1,-1 0 0,1-1 0,0 1 0,0 0 1,0 0-1,0 0 0,0 0 0,0 0 0,0 0 1,0 0-1,0 0 0,0-1 0,0 1 0,0 0 0,-2 43-205,2-37 232,1 29-27,1-1-1,1 0 1,3 0-1,0 0 1,2 0 0,2-1-1,1-1 1,2 1-1,0-2 1,26 42 0,-7-34 2,-31-38 2,1 1-1,0-1 0,-1 0 0,1 0 1,0 1-1,0-1 0,0 0 0,0 0 1,0-1-1,0 1 0,0 0 0,0-1 1,0 1-1,0-1 0,0 0 1,0 0-1,1 0 0,-1 0 0,0 0 1,3 0-1,-4-1 3,1 0-1,-1 0 1,1 0 0,-1 0-1,0 0 1,1 0 0,-1-1 0,0 1-1,0 0 1,0-1 0,0 1-1,0-1 1,0 1 0,0-1 0,0 1-1,-1-1 1,1 1 0,-1-1-1,1 0 1,-1 0 0,1 1 0,-1-1-1,0-2 1,3-48 58,-3 46-59,0-8-21,-1 0-1,0-1 1,-1 1-1,-6-24 1,7 34 13,0 0 1,0 0 0,0 1-1,-1-1 1,0 0 0,0 1 0,0 0-1,0-1 1,0 1 0,-1 0-1,1 0 1,-1 0 0,0 0 0,0 1-1,0-1 1,0 1 0,0 0 0,-1 0-1,1 0 1,-1 0 0,1 1-1,-6-3 1,8 4 2,0 0 0,0-1 0,0 1 0,0 0 0,0 0 0,0-1 0,0 1 0,0 0 0,0 0 0,0 0 0,-1 0-1,1 0 1,0 1 0,0-1 0,0 0 0,0 0 0,0 1 0,0-1 0,1 1 0,-1-1 0,0 0 0,0 1 0,0 0 0,0-1 0,0 1 0,1 0 0,-1-1 0,0 1 0,0 0-1,1 0 1,-1-1 0,1 1 0,-1 0 0,1 0 0,-1 0 0,1 0 0,-1 0 0,1 0 0,0 0 0,0 0 0,-1 0 0,1 0 0,0 0 0,0 0 0,0 0 0,0 0 0,0 0 0,0 0-1,0 0 1,1 0 0,-1 1 0,1 2-6,-1 0 0,1-1 0,0 0 0,-1 1 0,2-1 0,-1 1 0,0-1 0,1 0 0,-1 0 0,1 0 0,0 0 0,0 0 0,0 0 0,3 3 1,1-3-11,-1 0 1,1 0-1,-1 0 1,1 0-1,0-1 1,0 0 0,0 0-1,0-1 1,0 1-1,0-1 1,0-1 0,1 1-1,-1-1 1,0 0-1,0-1 1,1 1-1,-1-1 1,0-1 0,10-2-1,4-2-55,-1-2 1,-1 0-1,1-1 0,28-18 1,-46 26 86,0 0 0,0 0 0,0 0 1,1 1-1,-1-1 0,0 1 0,0-1 1,1 1-1,-1-1 0,0 1 0,1 0 1,-1 0-1,0-1 0,1 1 0,-1 0 0,0 0 1,1 0-1,-1 1 0,0-1 0,1 0 1,-1 0-1,0 1 0,1-1 0,-1 1 0,2 0 1,21 25 662,3 3-201,-21-25-431,0-1 1,1 0 0,-1-1 0,1 0 0,0 0 0,0 0-1,0 0 1,0-1 0,0-1 0,0 1 0,0-1 0,0 0-1,0 0 1,0-1 0,9-2 0,-4 0-113,0 0 1,0 0-1,0-1 0,0-1 1,-1 0-1,1-1 0,16-11 1,-25 15-183,-1 0 1,1 0-1,-1 0 1,0 0-1,0 0 0,0-1 1,0 1-1,0-1 1,0 1-1,1-4 1,0-18-8356,-7 6-5355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3.388"/>
    </inkml:context>
    <inkml:brush xml:id="br0">
      <inkml:brushProperty name="width" value="0.025" units="cm"/>
      <inkml:brushProperty name="height" value="0.025" units="cm"/>
    </inkml:brush>
  </inkml:definitions>
  <inkml:trace contextRef="#ctx0" brushRef="#br0">0 38 5573,'0'0'10314,"50"3"-8744,-22-9-449,10 0-385,2 1-351,2-1-257,2-1-96,-5 3 0,-3 1-128,-6 1-513,-10 1-608,-6 1-961,-10 0-545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3.716"/>
    </inkml:context>
    <inkml:brush xml:id="br0">
      <inkml:brushProperty name="width" value="0.025" units="cm"/>
      <inkml:brushProperty name="height" value="0.025" units="cm"/>
    </inkml:brush>
  </inkml:definitions>
  <inkml:trace contextRef="#ctx0" brushRef="#br0">0 6 8904,'0'0'11435,"82"28"-11146,-35-28-161,3 0-64,-1-6-673,-2-1-1505,-10-2-2178,-3-2-1858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4.056"/>
    </inkml:context>
    <inkml:brush xml:id="br0">
      <inkml:brushProperty name="width" value="0.025" units="cm"/>
      <inkml:brushProperty name="height" value="0.025" units="cm"/>
    </inkml:brush>
  </inkml:definitions>
  <inkml:trace contextRef="#ctx0" brushRef="#br0">1 1 7623,'0'0'9535,"12"0"-8820,88 12 296,-90-10-927,0 0 0,0 0 0,0 1 0,0 0 1,-1 1-1,1 0 0,-1 1 0,0 0 0,10 7 0,-17-10-48,-1-1 0,1 1 0,-1 0-1,0-1 1,0 1 0,0 0 0,0 0-1,0-1 1,0 1 0,0 0 0,0 0 0,-1 0-1,1 0 1,-1 0 0,0 0 0,1 0-1,-1 0 1,0 0 0,0 1 0,0-1-1,0 0 1,-1 0 0,1 0 0,-1 0-1,1 0 1,-1 0 0,0 0 0,1 0 0,-1-1-1,0 1 1,0 0 0,-1 0 0,-1 2-1,-4 6 190,-2 1-1,1-1 1,-1 0-1,-12 8 1,10-7-225,5-5-73,-9 7-221,1 1 0,1 1 0,0 0 0,1 0 0,-19 33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4.972"/>
    </inkml:context>
    <inkml:brush xml:id="br0">
      <inkml:brushProperty name="width" value="0.025" units="cm"/>
      <inkml:brushProperty name="height" value="0.025" units="cm"/>
    </inkml:brush>
  </inkml:definitions>
  <inkml:trace contextRef="#ctx0" brushRef="#br0">0 168 5285,'0'0'9903,"11"-6"-7533,0-1-1938,16-8 1730,42-19 0,-62 31-1946,0 0 0,1 0 0,-1 1 0,1 0 0,-1 0 0,1 1 0,0 0 0,0 0 0,0 1 0,0 0 0,0 0 0,11 3 0,-17-2-192,0 0 0,-1 0 0,1 1 0,0-1 0,0 0 0,-1 1 0,1 0-1,-1-1 1,1 1 0,-1 0 0,0 0 0,0 0 0,0 0 0,0 0-1,0 0 1,0 0 0,0 0 0,-1 0 0,1 0 0,-1 0 0,0 0-1,1 1 1,-1-1 0,0 0 0,0 0 0,0 0 0,-1 1 0,1-1 0,-1 0-1,0 3 1,-1 5 119,1 0 0,-2 0-1,0-1 1,0 1 0,-6 13 0,-19 32 1949,28-55-1793,7-22 678,3-3-944,-2-1 1,-1-1-1,-2 1 1,0-1-1,-2 0 0,-1-1 1,-1-43-1,25 83-284,-13-6 226,1 0-1,0-1 1,1-1-1,-1 0 1,1-1-1,0-1 1,-1 0-1,1-1 1,0-1 0,0 0-1,0-1 1,15-3-1,-18-3-2422,-10-8-4382,-2 14 6398,0-10-5985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5.314"/>
    </inkml:context>
    <inkml:brush xml:id="br0">
      <inkml:brushProperty name="width" value="0.025" units="cm"/>
      <inkml:brushProperty name="height" value="0.025" units="cm"/>
    </inkml:brush>
  </inkml:definitions>
  <inkml:trace contextRef="#ctx0" brushRef="#br0">0 1 6342,'0'0'18578,"57"23"-17393,-33-23-417,7 0-319,-3 0-257,0 0-160,-2 0 0,-1-4-512,-8 3-866,-7 1-1120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5.672"/>
    </inkml:context>
    <inkml:brush xml:id="br0">
      <inkml:brushProperty name="width" value="0.025" units="cm"/>
      <inkml:brushProperty name="height" value="0.025" units="cm"/>
    </inkml:brush>
  </inkml:definitions>
  <inkml:trace contextRef="#ctx0" brushRef="#br0">0 24 10282,'0'0'12075,"53"17"-10826,-10-17-352,4-5-384,0-3-321,-3 2-128,-8-1-32,-4 5-897,-12 0-1249,-7-3-2434,-1-1-5285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7.589"/>
    </inkml:context>
    <inkml:brush xml:id="br0">
      <inkml:brushProperty name="width" value="0.025" units="cm"/>
      <inkml:brushProperty name="height" value="0.025" units="cm"/>
    </inkml:brush>
  </inkml:definitions>
  <inkml:trace contextRef="#ctx0" brushRef="#br0">6 363 3651,'-5'11'13853,"29"-26"-10874,38-31-3144,-24 14 709,-2-1-1,-1-2 1,-2-2 0,-1 0 0,-3-2-1,36-60 1,-82 132-165,1 0 0,2 1 0,1 1 0,2 0 0,-9 48 0,17-40-86,10-27-1763,12-10-4218,-11-6-809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7.932"/>
    </inkml:context>
    <inkml:brush xml:id="br0">
      <inkml:brushProperty name="width" value="0.025" units="cm"/>
      <inkml:brushProperty name="height" value="0.025" units="cm"/>
    </inkml:brush>
  </inkml:definitions>
  <inkml:trace contextRef="#ctx0" brushRef="#br0">34 1 8456,'0'0'8936,"-13"49"-6437,6-31-449,1 2-385,1 1-672,4 0-512,0 3-385,1 1-64,0-3-32,0 0-673,5-5-832,4-8-1058,0-8-1376,-2-1-1763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8.463"/>
    </inkml:context>
    <inkml:brush xml:id="br0">
      <inkml:brushProperty name="width" value="0.025" units="cm"/>
      <inkml:brushProperty name="height" value="0.025" units="cm"/>
    </inkml:brush>
  </inkml:definitions>
  <inkml:trace contextRef="#ctx0" brushRef="#br0">184 94 705,'0'0'8797,"4"-10"-6480,-4 10-2380,17-43 3548,-17 42-3320,1 0 0,0 0 1,-1 0-1,0 0 1,1 0-1,-1-1 0,0 1 1,0 0-1,1 0 0,-1 0 1,0-1-1,0 1 0,0 0 1,-1 0-1,1 0 1,0 0-1,0-1 0,-1 1 1,1 0-1,0 0 0,-1 0 1,1 0-1,-1 0 1,1 0-1,-1 0 0,0 0 1,0 0-1,1 0 0,-1 0 1,0 0-1,0 0 1,0 1-1,0-1 0,0 0 1,0 1-1,0-1 0,0 0 1,0 1-1,0 0 0,-3-1 1,-2 1-24,0 0 1,0 1 0,-1 0-1,1 1 1,0-1-1,0 1 1,0 0 0,0 1-1,1-1 1,-1 1-1,1 0 1,-1 1-1,1-1 1,0 1 0,0 0-1,1 0 1,-1 1-1,1-1 1,0 1 0,0 0-1,0 0 1,1 1-1,0-1 1,0 1-1,0-1 1,1 1 0,0 0-1,0 0 1,0 0-1,-1 8 1,3-13-136,1 0 1,-1-1-1,0 1 1,0 0-1,0-1 1,0 1-1,1 0 0,-1-1 1,0 1-1,0 0 1,1-1-1,-1 1 1,1-1-1,-1 1 1,0-1-1,1 1 0,-1-1 1,1 1-1,-1-1 1,1 1-1,0-1 1,-1 0-1,1 1 0,-1-1 1,1 0-1,0 1 1,-1-1-1,2 0 1,27 3 98,27-12-28,-43 5-190,-1-1-1,1-1 0,-1 0 1,0-1-1,0 0 0,-1-1 0,0 0 1,19-19-1,-41 65-191,4-20 475,1 1 1,0 0-1,1 0 0,1 1 1,1 0-1,1-1 1,0 1-1,2 29 1,1-46-145,-1-1 0,1 0 0,-1 1 0,1-1 0,0 1 0,0-1 0,0 0 0,0 0 1,0 0-1,1 0 0,-1 1 0,1-2 0,-1 1 0,1 0 0,0 0 0,3 2 0,-3-2-13,0-1 1,0 1-1,-1 0 0,1 0 0,0 0 0,-1 0 0,1 1 0,-1-1 0,0 0 0,0 0 0,1 4 1,-2-5-4,0 0 0,0 0 1,-1 0-1,1 0 1,-1-1-1,1 1 1,-1 0-1,1 0 1,-1-1-1,1 1 1,-1 0-1,0-1 1,1 1-1,-1 0 1,0-1-1,0 1 0,1-1 1,-1 1-1,0-1 1,0 1-1,0-1 1,0 0-1,1 0 1,-1 1-1,0-1 1,0 0-1,0 0 1,0 0-1,-1 0 1,-34 6 585,33-5-508,-41 4 667,-1-2 0,-57-4 1,87-3-601,28-3-346,28-2-951,-15 6-172,46-8-4023,-1-4-4174,-36 4 1839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8.804"/>
    </inkml:context>
    <inkml:brush xml:id="br0">
      <inkml:brushProperty name="width" value="0.025" units="cm"/>
      <inkml:brushProperty name="height" value="0.025" units="cm"/>
    </inkml:brush>
  </inkml:definitions>
  <inkml:trace contextRef="#ctx0" brushRef="#br0">43 0 10442,'0'0'16213,"-1"13"-15375,-26 110 667,20-91-1334,5-26-157,0-1 1,1 1-1,0 0 0,1 0 1,-1 0-1,1 0 0,0 0 1,1 8-1,0-12-11,-1-1 0,1 1 0,0-1-1,0 1 1,-1 0 0,1-1 0,0 0 0,0 1-1,1-1 1,-1 1 0,0-1 0,0 0 0,1 0-1,-1 0 1,0 0 0,1 0 0,-1 0 0,1 0-1,-1 0 1,1-1 0,0 1 0,-1 0 0,1-1-1,0 0 1,-1 1 0,1-1 0,0 0 0,0 0-1,-1 0 1,1 0 0,2 0 0,0 0-323,1 0 1,0 0 0,-1 0-1,1-1 1,-1 0 0,1 0-1,-1 0 1,0 0 0,1-1-1,-1 1 1,0-1 0,0 0-1,0-1 1,4-2-1,-3 0-1257,1 0 0,-2 0 0,1 0 0,-1-1 0,1 0 1,-1 1-1,-1-1 0,6-12 0,0-3-6298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5.922"/>
    </inkml:context>
    <inkml:brush xml:id="br0">
      <inkml:brushProperty name="width" value="0.025" units="cm"/>
      <inkml:brushProperty name="height" value="0.025" units="cm"/>
    </inkml:brush>
  </inkml:definitions>
  <inkml:trace contextRef="#ctx0" brushRef="#br0">6307 2216 10634,'-4'9'545,"-60"175"1691,61-179-2029,0 1 0,-1 0 1,1-1-1,-1 1 0,-1-1 0,1 0 0,-1 0 0,0-1 0,0 0 0,0 1 0,0-2 0,-1 1 0,0-1 0,0 1 0,-10 3 0,-11 3-225,0-1 1,-40 7-1,27-7-108,-54 15-2703,-250 64-640,-176 37 8593,340-89-4324,-2-9 1,0-7 0,-187-4 0,164-15-749,-472-4-58,-1-45 57,510 24 219,-322-90-1,376 77 95,1-6 0,2-4 0,-168-99 0,218 108-388,1-3 0,2-3 0,3-2 0,1-2 0,-87-101 0,104 101 12,1-1 0,4-1 0,1-2 0,2-1 0,3-2 0,3 0 0,-24-81 0,18 8 23,5-1-1,-11-215 1,23 186 21,-36-175 0,43 310-31,-1 0 0,-1 0 0,-1 1 1,-1 0-1,-1 1 0,0 0 0,-18-25 0,18 33-2,-1 0 1,0 0-1,-1 1 0,0 0 0,-1 1 0,0 0 0,-1 2 1,0-1-1,-1 2 0,-26-13 0,-30-4 27,52 20-278,0-2 0,0 0 0,-28-16 0,45 23-74,0-1-1,1 0 1,-1 0 0,1 0 0,-1-1 0,1 1-1,-1 0 1,1 0 0,0-1 0,0 1 0,0-1-1,0 1 1,0-1 0,0 0 0,0 1 0,0-1-1,0 0 1,1 1 0,-1-3 0,1 3 88,0 0-1,1 0 1,-1 0 0,0 0 0,1 0-1,-1 0 1,1 0 0,-1 1 0,1-1-1,0 0 1,-1 0 0,1 1 0,0-1 0,0 0-1,-1 1 1,1-1 0,0 0 0,0 1-1,0-1 1,0 1 0,0 0 0,-1-1 0,1 1-1,0 0 1,0-1 0,0 1 0,0 0-1,0 0 1,0 0 0,0 0 0,0 0-1,0 0 1,0 0 0,2 1 0,22-3-3387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9.133"/>
    </inkml:context>
    <inkml:brush xml:id="br0">
      <inkml:brushProperty name="width" value="0.025" units="cm"/>
      <inkml:brushProperty name="height" value="0.025" units="cm"/>
    </inkml:brush>
  </inkml:definitions>
  <inkml:trace contextRef="#ctx0" brushRef="#br0">70 0 4484,'0'0'17136,"-38"62"-15726,30-42-129,0 2-384,1 0-225,2 1-287,2-3-225,3-1-160,0-5 0,0-2-993,3-4-1185,6-8-993,2 0-2306,0-9-2627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9.491"/>
    </inkml:context>
    <inkml:brush xml:id="br0">
      <inkml:brushProperty name="width" value="0.025" units="cm"/>
      <inkml:brushProperty name="height" value="0.025" units="cm"/>
    </inkml:brush>
  </inkml:definitions>
  <inkml:trace contextRef="#ctx0" brushRef="#br0">155 1 15086,'0'0'4314,"-7"9"-2334,-17 28-324,1 2 0,-33 78 0,11-22-5951,46-99-890,-2 0 3606,1-12-3813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49.817"/>
    </inkml:context>
    <inkml:brush xml:id="br0">
      <inkml:brushProperty name="width" value="0.025" units="cm"/>
      <inkml:brushProperty name="height" value="0.025" units="cm"/>
    </inkml:brush>
  </inkml:definitions>
  <inkml:trace contextRef="#ctx0" brushRef="#br0">132 81 9033,'0'0'6640,"-7"-4"-4483,0 1-1786,0 1 0,1-1-1,-1 1 1,0 0 0,0 1-1,0 0 1,0 0 0,-12 0-1,17 1-256,0 0 0,0 0 0,0 0 0,-1 1-1,1-1 1,0 1 0,0 0 0,0-1 0,0 1-1,0 0 1,0 0 0,0 0 0,1 0 0,-1 1-1,0-1 1,0 0 0,1 1 0,-1 0 0,1-1-1,-1 1 1,1 0 0,0-1 0,0 1 0,0 0-1,0 0 1,0 0 0,0 0 0,0 0 0,1 0-1,-1 0 1,1 0 0,-1 1 0,1-1 0,0 0-1,0 0 1,0 0 0,0 5 0,1-6-88,0 0 1,-1 0 0,1 0-1,-1 0 1,1 0-1,0 0 1,0 0 0,0 0-1,0 0 1,0 0-1,0 0 1,0 0-1,0 0 1,0-1 0,0 1-1,0 0 1,0-1-1,1 1 1,-1-1 0,0 1-1,0-1 1,1 0-1,-1 0 1,0 1 0,0-1-1,1 0 1,-1 0-1,0 0 1,1 0 0,0-1-1,45-1 143,-43 1-165,0 0 0,-1 0 1,1 0-1,0-1 1,0 0-1,-1 0 0,1 0 1,-1 0-1,0 0 0,1-1 1,-1 1-1,0-1 0,0 0 1,-1 0-1,1 0 1,-1-1-1,1 1 0,-1 0 1,0-1-1,0 0 0,-1 1 1,1-1-1,-1 0 1,1 0-1,-1 0 0,-1 0 1,1 0-1,0 0 0,-1 0 1,0 0-1,0 0 0,-1-6 1,1 8-21,-1 0 0,0 1 0,1-1 0,-1 0 0,0 1-1,0-1 1,0 1 0,0-1 0,0 1 0,0 0 0,0-1 0,-1 1 0,1 0 0,0 0 0,-1 0 0,1 0 0,-1 0 0,1 0-1,-1 0 1,0 1 0,1-1 0,-1 1 0,0-1 0,1 1 0,-1-1 0,0 1 0,0 0 0,1 0 0,-1 0 0,0 0 0,-2 0 0,0 0-14,0 0 1,1 0-1,-1 0 1,1 1-1,-1-1 1,1 1 0,-1 0-1,1 0 1,-1 0-1,1 0 1,0 1 0,-1-1-1,1 1 1,-6 4-1,6-1-267,-1 0-1,1 0 1,-1 0-1,1 1 1,1-1-1,-1 1 1,1 0-1,0-1 1,0 1-1,1 0 1,-1 7-1,1-10-468,1 1-1,0 0 0,0 0 1,0-1-1,0 1 1,0 0-1,1 0 0,0-1 1,0 1-1,0 0 0,3 6 1,9 7-4898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50.190"/>
    </inkml:context>
    <inkml:brush xml:id="br0">
      <inkml:brushProperty name="width" value="0.025" units="cm"/>
      <inkml:brushProperty name="height" value="0.025" units="cm"/>
    </inkml:brush>
  </inkml:definitions>
  <inkml:trace contextRef="#ctx0" brushRef="#br0">165 1 12364,'0'0'2172,"-10"7"327,-4 2-1511,-7 5 608,-1 2 1,-29 27-1,47-39-1420,0-1 0,0 1 0,1 0 0,-1 0-1,1 0 1,0 1 0,0-1 0,0 1 0,1 0 0,-1-1 0,1 1-1,0 0 1,1 1 0,-1-1 0,1 0 0,0 0 0,0 1 0,1-1-1,-1 0 1,2 8 0,0-11-136,0 0 1,1-1-1,-1 1 1,1 0-1,-1-1 0,1 1 1,-1-1-1,1 0 1,0 1-1,0-1 0,0 0 1,0 0-1,0 0 1,0-1-1,0 1 0,0 0 1,0-1-1,0 1 1,0-1-1,1 0 0,-1 0 1,0 1-1,0-1 0,0-1 1,3 1-1,60-6 293,-59 5-311,0-1 0,0 0 0,0-1 0,0 1 0,0-1 0,0 0 0,-1-1 0,1 1 1,-1-1-1,0 0 0,0-1 0,-1 1 0,1-1 0,-1 0 0,0 0 0,0 0 0,-1-1 0,0 1 0,0-1 1,0 0-1,0 0 0,-1 0 0,0 0 0,0 0 0,-1 0 0,1-1 0,-1 1 0,0-9 0,-2 12-10,0 0-1,0 1 1,-1-1-1,1 0 1,-1 1-1,1-1 1,-1 0-1,0 1 1,0 0-1,0-1 1,0 1-1,0 0 1,0 0-1,-1 0 1,1 1-1,-1-1 1,1 0-1,-1 1 1,0 0-1,0-1 1,1 1-1,-1 0 1,0 1-1,0-1 1,0 0-1,0 1 1,0 0-1,-5 0 1,2-1-225,1 1-1,-1-1 1,0 2 0,0-1-1,1 1 1,-1-1 0,-5 3 0,9-3-186,-1 1 1,1 0-1,0 0 1,0 0-1,0 0 1,0 0-1,0 0 1,0 0 0,0 1-1,0-1 1,0 1-1,1-1 1,-1 1-1,0 0 1,1-1-1,-2 3 1,-2 8-6243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50.535"/>
    </inkml:context>
    <inkml:brush xml:id="br0">
      <inkml:brushProperty name="width" value="0.025" units="cm"/>
      <inkml:brushProperty name="height" value="0.025" units="cm"/>
    </inkml:brush>
  </inkml:definitions>
  <inkml:trace contextRef="#ctx0" brushRef="#br0">208 438 3107,'-55'10'4131,"35"-7"-2798,-1 0 0,1 2 0,0 0 0,0 1 0,-30 15 0,48-17 1195,11-2-1812,16 0-159,40-6 558,1-3-1,91-22 1,-71 13-568,1897-275 1284,-1467 212-1465,-176 13 2824,-312 59-3094,-49 11-1145,-42 5-7154,41-9-130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9:58.528"/>
    </inkml:context>
    <inkml:brush xml:id="br0">
      <inkml:brushProperty name="width" value="0.025" units="cm"/>
      <inkml:brushProperty name="height" value="0.025" units="cm"/>
    </inkml:brush>
  </inkml:definitions>
  <inkml:trace contextRef="#ctx0" brushRef="#br0">2193 83 2755,'-10'-1'3710,"-161"-35"-1592,54 8-2597,72 21 798,0 2 1,-1 1-1,1 3 1,-74 6-1,-181 40 2723,33-3-2589,-96 15-432,294-41 166,1 3 0,1 4 0,-76 35 0,123-47-169,0 1-1,0 0 1,1 2-1,1 1 1,0 0-1,1 1 1,1 1-1,0 0 1,1 1-1,1 1 1,1 0-1,1 1 1,-12 26-1,10-17-42,2 1-1,1 0 1,1 1-1,2 0 0,1 0 1,2 1-1,1-1 1,1 1-1,2 36 1,1-59-15,1 0 1,0 0 0,1 1-1,0-1 1,0-1-1,1 1 1,0 0 0,0-1-1,1 1 1,0-1 0,1 0-1,0 0 1,0-1 0,1 1-1,0-1 1,0-1 0,0 1-1,1-1 1,0 0 0,0 0-1,1-1 1,0 0 0,-1 0-1,2-1 1,-1 0 0,14 4-1,9 2 101,0-1 0,0-2 0,1-2 0,0-1 0,0-1 0,42-1 0,310-31-27,-120 4-30,-155 17 2,0-5 0,-1-5 0,-1-5 1,-1-4-1,149-59 0,-223 73 4,31-11 36,113-62-1,-174 85 11,0-1 0,0 1-1,0-1 1,0 1 0,-1-1-1,1 0 1,0 0 0,-1 0-1,1 0 1,-1 0 0,0 0-1,1 0 1,-1 0 0,0 0-1,-1-1 1,1 1 0,0 0-1,-1-1 1,1 1-1,-1-1 1,1 1 0,-1 0-1,0-1 1,0 1 0,0-1-1,-1 1 1,0-5 0,-2-5 86,-1 0 0,0 0 0,-1 0 0,-9-15 0,2 2-120,-3-8 11,-1 1-1,-2 0 1,-1 2 0,-1 0 0,-2 1 0,0 1 0,-2 2 0,-28-25 0,34 36-12,0 0 1,-1 1-1,-1 2 1,0 0 0,-1 1-1,0 0 1,0 2-1,-1 1 1,-1 0-1,1 2 1,-1 1-1,0 0 1,-30-1 0,-149 4-3690,95 2-752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0.988"/>
    </inkml:context>
    <inkml:brush xml:id="br0">
      <inkml:brushProperty name="width" value="0.025" units="cm"/>
      <inkml:brushProperty name="height" value="0.025" units="cm"/>
      <inkml:brushProperty name="color" value="#E71224"/>
    </inkml:brush>
  </inkml:definitions>
  <inkml:trace contextRef="#ctx0" brushRef="#br0">10 0 1890,'0'0'2722,"-6"23"-2882,5-22-416,-2-1-3076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1.969"/>
    </inkml:context>
    <inkml:brush xml:id="br0">
      <inkml:brushProperty name="width" value="0.025" units="cm"/>
      <inkml:brushProperty name="height" value="0.025" units="cm"/>
      <inkml:brushProperty name="color" value="#E71224"/>
    </inkml:brush>
  </inkml:definitions>
  <inkml:trace contextRef="#ctx0" brushRef="#br0">0 1 1473,'0'0'4805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3.032"/>
    </inkml:context>
    <inkml:brush xml:id="br0">
      <inkml:brushProperty name="width" value="0.025" units="cm"/>
      <inkml:brushProperty name="height" value="0.025" units="cm"/>
      <inkml:brushProperty name="color" value="#E71224"/>
    </inkml:brush>
  </inkml:definitions>
  <inkml:trace contextRef="#ctx0" brushRef="#br0">0 153 4164,'0'0'18828,"4"2"-18059,-2-1-710,1 0 0,-1 0 0,1-1 0,0 1 0,-1-1 0,1 0 0,0 0-1,-1 0 1,1 0 0,0-1 0,-1 1 0,1-1 0,0 1 0,-1-1 0,1 0 0,-1 0 0,1 0-1,3-2 1,58-32 370,-37 19-279,8-3-47,0-1-41,1 2-1,55-20 1,-77 35-14,-11 2-2784,-11 1-4976,8 0 7633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3.403"/>
    </inkml:context>
    <inkml:brush xml:id="br0">
      <inkml:brushProperty name="width" value="0.025" units="cm"/>
      <inkml:brushProperty name="height" value="0.025" units="cm"/>
      <inkml:brushProperty name="color" value="#E71224"/>
    </inkml:brush>
  </inkml:definitions>
  <inkml:trace contextRef="#ctx0" brushRef="#br0">21 1 9257,'0'0'14387,"6"1"-13667,-6-2-701,1 1-1,0 0 1,-1 0-1,1 0 0,0 0 1,-1 0-1,1 0 1,0 0-1,0 0 0,-1 0 1,1 0-1,0 0 1,-1 0-1,1 1 0,0-1 1,-1 0-1,1 1 1,0-1-1,-1 0 0,1 1 1,-1-1-1,1 0 1,-1 1-1,1-1 0,-1 1 1,1-1-1,-1 1 1,1 0-1,-1-1 0,1 1 1,-1-1-1,0 1 1,1 0-1,-1-1 0,0 1 1,0 0-1,0-1 1,1 1-1,-1 0 0,0 0 1,-14 35 602,7-21-550,2-4 49,1-1 0,0 0 0,1 1 1,0 0-1,0-1 0,1 1 0,0 19 0,2-29-113,0-1 0,0 0 0,0 1 0,0-1 0,0 1-1,0-1 1,0 1 0,0-1 0,0 1 0,1-1 0,-1 1 0,0-1 0,0 0 0,1 1 0,-1-1 0,0 1-1,1-1 1,-1 0 0,0 1 0,1-1 0,-1 0 0,0 1 0,1-1 0,-1 0 0,1 0 0,-1 0 0,0 1-1,1-1 1,-1 0 0,1 0 0,-1 0 0,2 0 0,20-1 105,20-15-36,-32 10-282,42-32-706,-29 15-1853,-10-3-3329,-12 15 510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6.280"/>
    </inkml:context>
    <inkml:brush xml:id="br0">
      <inkml:brushProperty name="width" value="0.025" units="cm"/>
      <inkml:brushProperty name="height" value="0.025" units="cm"/>
    </inkml:brush>
  </inkml:definitions>
  <inkml:trace contextRef="#ctx0" brushRef="#br0">1 517 10186,'0'0'7174,"8"-14"-6677,24-38 463,47-55-1,32-49 411,-97 134-1277,-1-1 1,-1 0-1,-1-1 0,-1 0 1,6-27-1,-9 31-63,-3 29-143,5 19 25,1-9 12,1 0-1,1-1 0,0-1 1,1 0-1,1-1 1,1 0-1,0-1 1,21 15-1,-14-12-751,2-1-1,0-2 0,27 13 0,37 10-5267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3.887"/>
    </inkml:context>
    <inkml:brush xml:id="br0">
      <inkml:brushProperty name="width" value="0.025" units="cm"/>
      <inkml:brushProperty name="height" value="0.025" units="cm"/>
      <inkml:brushProperty name="color" value="#E71224"/>
    </inkml:brush>
  </inkml:definitions>
  <inkml:trace contextRef="#ctx0" brushRef="#br0">30 78 3940,'0'0'20969,"-5"-2"-20670,-12-3-117,17 5-172,0 1 1,0-1-1,0 0 0,0 0 0,1 0 0,-1 1 0,0-1 0,0 0 0,0 0 0,0 1 0,0-1 0,0 0 0,0 0 0,0 1 0,0-1 0,0 0 1,0 1-1,0-1 0,0 0 0,0 0 0,0 1 0,0-1 0,0 0 0,0 0 0,0 1 0,0-1 0,0 0 0,0 0 0,0 1 0,0-1 0,-1 0 1,1 0-1,0 0 0,0 1 0,0-1 0,0 0 0,-1 0 0,1 0 0,0 1 0,0-1 0,-1 0 0,1 0 0,0 0 0,0 0 0,-1 0 0,1 0 1,0 0-1,0 1 0,-1-1 0,1 0 0,0 0 0,0 0 0,-1 0 0,1 0 0,0 0 0,0 0 0,-1 0 0,1 0 0,0 0 0,0-1 0,-1 1 1,1 0-1,0 1-1,1 0 0,0 0 1,0 0-1,0 0 0,0 0 0,0 0 1,0-1-1,0 1 0,0 0 1,0-1-1,0 1 0,1-1 1,-1 1-1,0-1 0,0 1 0,1-1 1,-1 0-1,0 0 0,0 0 1,1 1-1,-1-1 0,0 0 1,1-1-1,-1 1 0,0 0 0,0 0 1,1-1-1,-1 1 0,0 0 1,0-1-1,1 1 0,-1-1 1,0 0-1,0 1 0,1-2 1,0 1-2,1-1 0,-1 1 1,0-1-1,0 0 1,0 0-1,0 0 1,0 0-1,0 0 0,0 0 1,-1 0-1,1-1 1,-1 1-1,1-1 1,-1 1-1,1-4 0,-2 5 15,1 0-1,-1 0 1,1 0-1,-1-1 1,0 1-1,0 0 0,1 0 1,-1 0-1,0 0 1,0-1-1,0 1 1,0 0-1,0 0 0,-1 0 1,1 0-1,0-1 1,-1 1-1,1 0 1,0 0-1,-1 0 0,1 0 1,-1 0-1,0 0 1,1 0-1,-1 0 1,0 0-1,0 0 0,1 0 1,-1 1-1,0-1 1,0 0-1,0 0 1,0 1-1,0-1 0,0 1 1,0-1-1,0 1 1,0-1-1,-1 1 0,1 0 1,0-1-1,-2 1 1,1 0 11,0 0 0,0 0 1,0 0-1,0 1 0,0-1 1,0 1-1,0-1 0,0 1 1,0 0-1,0 0 0,0 0 1,0 0-1,0 0 0,0 0 1,1 1-1,-1-1 0,0 0 1,1 1-1,-1 0 0,1-1 1,0 1-1,0 0 0,-2 1 1,-2 15 316,13-15 5,-5-4-335,-1 0 0,0 0 1,1 0-1,-1 0 0,0-1 0,0 1 0,0-1 0,0 1 0,0-1 0,0 0 1,2-2-1,1-2-3,9-15-435,-14 21 281,0-1-1,0 1 0,0-1 0,0 1 0,0 0 0,0-1 0,0 1 1,0-1-1,0 1 0,0-1 0,-1 1 0,1 0 0,0-1 1,0 1-1,0-1 0,-1 1 0,1 0 0,0-1 0,-1 1 1,1 0-1,0-1 0,-1 1 0,1 0 0,0 0 0,-1-1 1,1 1-1,-1 0 0,1 0 0,-1 0 0,1-1 0,0 1 1,-1 0-1,1 0 0,-1 0 0,1 0 0,-1 0 0,1 0 0,-1 0 1,1 0-1,0 0 0,-1 0 0,1 0 0,-1 0 0,1 1 1,-1-1-1,1 0 0,-1 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6.519"/>
    </inkml:context>
    <inkml:brush xml:id="br0">
      <inkml:brushProperty name="width" value="0.025" units="cm"/>
      <inkml:brushProperty name="height" value="0.025" units="cm"/>
      <inkml:brushProperty name="color" value="#E71224"/>
    </inkml:brush>
  </inkml:definitions>
  <inkml:trace contextRef="#ctx0" brushRef="#br0">138 27 2819,'0'0'13410,"-2"-6"-11814,-1 0-1642,-3-8 1739,4 37 594,2-17-2231,-1 0 0,0-1 0,0 1 0,0-1 0,-1 0 0,1 1 0,-1-1 0,0 0 0,-1 0 0,1 0 0,-6 7 0,-43 49 93,4-4 237,46-57-368,1 0 0,0 1 1,0-1-1,0 0 0,0 0 1,-1 1-1,1-1 1,0 0-1,0 0 0,0 1 1,0-1-1,0 0 0,0 0 1,0 1-1,0-1 0,0 0 1,0 1-1,0-1 0,0 0 1,0 0-1,0 1 0,0-1 1,0 0-1,0 0 0,0 1 1,0-1-1,0 0 0,1 0 1,-1 1-1,0-1 1,0 0-1,0 0 0,0 1 1,1-1-1,-1 0 0,0 0 1,0 0-1,0 1 0,1-1 1,-1 0-1,16 4 304,27-4-186,-37-1-70,37-2-433,-22 1 420,1 1 0,-1 1 1,21 2-1,-35-1-1022,1 0 1,-1 1 0,1 0-1,-1 1 1,0-1 0,0 1-1,8 5 1,-4-1-7429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44.471"/>
    </inkml:context>
    <inkml:brush xml:id="br0">
      <inkml:brushProperty name="width" value="0.025" units="cm"/>
      <inkml:brushProperty name="height" value="0.025" units="cm"/>
      <inkml:brushProperty name="color" value="#E71224"/>
    </inkml:brush>
  </inkml:definitions>
  <inkml:trace contextRef="#ctx0" brushRef="#br0">3977 64 1569,'0'0'2638,"-9"-4"36,-13-5-2411,-1 1-1,0 1 1,0 0-1,0 2 1,-45-4-1,-1145-3 3340,437 11-2186,4 0-681,426 1-7,245 2-641,1 4 1,1 5-1,-1 3 1,-118 35 0,214-48-91,1 1 1,-1 0 0,1 0 0,-1 0 0,1 0 0,0 0 0,0 1 0,0 0-1,0-1 1,1 1 0,-1 0 0,1 0 0,0 0 0,0 1 0,0-1 0,0 0 0,0 1-1,1-1 1,-1 1 0,1 0 0,0 0 0,0-1 0,0 1 0,1 0 0,-1 6-1,-1 13-13,2 1-1,0 0 1,3 25-1,-1-25 16,13 147 30,5 127-64,-22-162 34,5 150 2,-2-268 15,0 0-1,2 0 1,0-1-1,1 1 1,1-1-1,0 0 0,2 0 1,0 0-1,0-1 1,2 0-1,0-1 0,1 0 1,0 0-1,1-1 1,1 0-1,0-1 1,1 0-1,0-1 0,1-1 1,1 0-1,-1-1 1,2 0-1,-1-1 1,1-1-1,1-1 0,26 9 1,-1-6 72,-1-1 1,1-2 0,0-2-1,51-1 1,167-17-256,-85 1 147,478 23 88,-194 5-226,-307-18-170,153-21-1,-193 8 356,91-12 125,211-1 0,-112 50 129,-111-4-279,-184-18 13,227 5-91,-211-6 198,0-1 0,0-1 0,0-1-1,-1-1 1,1-1 0,-1-2 0,0 0-1,21-11 1,-41 16-65,-1 0-1,1-1 1,-1 1-1,1-1 1,-1 0-1,0 1 1,0-1-1,-1 0 1,1 1-1,-1-1 1,0 0-1,0 0 0,0 0 1,0 1-1,-2-6 1,2-7-5,7-45-52,26-106 0,0-1 0,0-205 0,-1 9 0,-27 328 45,-2 0 1,-1 0-1,-3-49 0,0 84-50,0-1 0,0 1-1,0-1 1,0 1 0,0-1-1,0 1 1,0 0 0,0 0-1,0 0 1,-1 0 0,1 0-1,0 0 1,-1 0 0,1 0-1,-1 0 1,1 0-1,-1 1 1,0-1 0,1 1-1,-1-1 1,1 1 0,-1 0-1,0-1 1,0 1 0,-2 0-1,-55-4 4,47 4-1,-466 10 132,3 34-370,104-8 60,215-25-997,-1-7 0,-293-32 0,-75-19-3718,384 40-31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1:13.955"/>
    </inkml:context>
    <inkml:brush xml:id="br0">
      <inkml:brushProperty name="width" value="0.025" units="cm"/>
      <inkml:brushProperty name="height" value="0.025" units="cm"/>
      <inkml:brushProperty name="color" value="#E71224"/>
    </inkml:brush>
  </inkml:definitions>
  <inkml:trace contextRef="#ctx0" brushRef="#br0">8540 350 4773,'0'0'2461,"-11"-6"-2269,2 1-205,4 2 10,0 0 1,-1 1-1,1-1 0,-1 1 0,0 0 0,1 0 0,-1 1 0,0 0 0,0 0 0,0 0 0,0 1 0,0-1 0,-11 2 0,-11 4 40,-77 11-109,-156 4 1,188-24 447,1-3 0,-129-29 0,123 20-42,-960-130 2117,222 90-2336,255 24 586,-580-20-480,-2 43-73,271 61-144,6 66 40,738-98 322,-229 68-1,307-71-359,1 2-1,0 1 0,2 3 1,0 3-1,2 1 0,0 2 0,-53 46 1,67-46-78,1 1 1,2 2 0,1 0-1,1 2 1,2 1-1,2 1 1,-29 61 0,47-89 50,1 0 0,0 0 0,1 0 0,0 0 0,0 1-1,1-1 1,0 1 0,0-1 0,1 1 0,0-1 0,0 1 0,1-1 0,0 1 0,1-1 0,0 1 0,0-1 0,1 0 0,0 0 0,7 13 0,-1-7 26,0-1 1,1-1-1,1 0 0,0 0 0,0-1 0,1 0 1,1-1-1,0 0 0,23 13 0,6 0 42,1-2 0,0-2 0,1-2-1,1-2 1,1-2 0,58 9 0,286 21 68,1080 21-56,873-73-470,-556-83 475,-205 58 61,-1209 35-127,-280-2 11,-1-3 1,96-19-1,-144 15 12,-1-2 0,0-2 1,0-2-1,-1-1 0,-1-3 0,52-29 0,-81 40 107,-1-1 1,0 1-1,-1-2 0,0 1 0,0-2 1,-1 1-1,0-1 0,0-1 1,-1 1-1,-1-2 0,10-16 0,-14 21-76,-1 0 0,1 0 0,-1 0 0,0 0 0,-1 0 0,0 0 0,0-1 0,0 1 0,-1 0-1,0 0 1,-1-1 0,1 1 0,-1 0 0,-1 0 0,1-1 0,-1 1 0,-1 0 0,1 1 0,-1-1 0,0 0-1,-1 1 1,-6-10 0,-5-3-92,0 1 0,-1 1 0,-1 0 0,-1 2 0,0 0 0,-1 1 0,0 0 0,-1 2-1,-1 0 1,-23-9 0,-20-6-85,-1 3 0,-80-19-1,-43 4-1581,-346-27-1,433 57 613,-61-8-2189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2:22.585"/>
    </inkml:context>
    <inkml:brush xml:id="br0">
      <inkml:brushProperty name="width" value="0.025" units="cm"/>
      <inkml:brushProperty name="height" value="0.025" units="cm"/>
      <inkml:brushProperty name="color" value="#E71224"/>
    </inkml:brush>
  </inkml:definitions>
  <inkml:trace contextRef="#ctx0" brushRef="#br0">225 198 7783,'0'0'7186,"-1"6"-7090,-198 670 1836,193-656-1929,0-1 1,2 1-1,1 0 0,0 0 0,1 1 0,2 25 0,0-44 2,1 0-1,-1-1 1,1 1 0,0 0 0,0 0 0,0-1-1,0 1 1,0-1 0,0 1 0,0-1-1,1 1 1,-1-1 0,1 1 0,-1-1 0,1 0-1,-1 0 1,1 0 0,0 0 0,-1 0 0,1 0-1,0-1 1,0 1 0,-1 0 0,1-1-1,0 0 1,0 1 0,2-1 0,62 6 171,-52-6-155,624 0 214,-506-10-65,-1 6 1,140 14 0,-172-5 283,135-11 0,-151 1 680,1 3-1,143 16 0,274 50-997,-389-56-46,0-5 0,169-17 0,95-22 1,-368 34-96,-1 0 1,1 0 0,-1-1 0,0 1 0,0-2-1,0 1 1,-1-1 0,1 0 0,-1 0-1,0-1 1,0 0 0,0 0 0,0 0-1,-1-1 1,0 0 0,0 0 0,6-10 0,6-14-37,-1 1 1,22-56 0,-20 42 18,-1 9-43,-3-1 0,-1 0 1,-1 0-1,-2-1 1,-2-1-1,-1 1 0,-2-1 1,1-44-1,-4 45-82,-1 25 128,0 1 0,0 0 1,-1-1-1,-1 1 1,0 0-1,0 0 0,-1-1 1,-3-9-1,3 18 12,0 0 0,0 1 0,0-1-1,-1 1 1,1-1 0,-1 1 0,1 0 0,-1 0 0,1 0 0,-1 0 0,0 0-1,1 1 1,-1-1 0,0 1 0,0-1 0,0 1 0,1 0 0,-1 0-1,-5 1 1,-32-6 49,-33-27-66,-1 4 1,-125-31 0,-724-77-2,888 132 34,-86-7 112,-127 7 0,-120 23-61,215-10-58,-437-2 94,336-36-5,154 14-542,-126-1 0,222 16 108,3 0 44,0 0 1,-1 0-1,1 0 1,0 0-1,-1 0 1,1 0-1,0 0 1,-1-1-1,1 1 1,0 0-1,0-1 1,-1 1-1,1-1 1,0 1-1,-2-2 1,-2-7-5425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2:28.988"/>
    </inkml:context>
    <inkml:brush xml:id="br0">
      <inkml:brushProperty name="width" value="0.025" units="cm"/>
      <inkml:brushProperty name="height" value="0.025" units="cm"/>
      <inkml:brushProperty name="color" value="#E71224"/>
    </inkml:brush>
  </inkml:definitions>
  <inkml:trace contextRef="#ctx0" brushRef="#br0">4 50 4484,'11'-13'4184,"-10"10"-3594,1 0-1,0 1 0,0-1 0,0 0 1,0 1-1,1 0 0,-1-1 1,1 1-1,-1 0 0,1 0 1,0 0-1,0 1 0,0-1 1,0 1-1,4-2 0,-6 4-477,0 0-1,0 0 1,0 0 0,0 0-1,-1 1 1,1-1-1,0 0 1,-1 1 0,1-1-1,-1 0 1,1 1-1,-1-1 1,0 1-1,0-1 1,1 1 0,-1-1-1,0 0 1,0 1-1,0-1 1,-1 1 0,1-1-1,-1 3 1,1 1 150,-2 36 163,-2-1 0,-2 0 0,-18 65 0,-1 2 5,21-86-343,4-14-185,3-14-504,6-31-1545,-1-1 1,-2 0-1,2-56 1,-5 5 1027,-1 16 5822,-3 96-4207,1 0 0,0 0 0,2 0 1,1-1-1,1 1 0,0 0 1,9 23-1,-10-38-371,-1-1 1,1 0-1,0 1 0,0-2 0,1 1 1,-1 0-1,2-1 0,-1 1 1,0-1-1,1 0 0,0-1 1,0 1-1,0-1 0,1 0 1,0 0-1,-1 0 0,1-1 0,0 0 1,1 0-1,-1-1 0,0 0 1,1 0-1,0 0 0,-1-1 1,1 0-1,0 0 0,11-1 1,-14 0-31,-1 0 0,1 0 1,-1-1-1,1 0 0,-1 0 1,1 0-1,-1 0 0,0 0 1,1-1-1,-1 1 0,0-1 1,0 0-1,0 0 0,0 0 1,4-4-1,-2 0 43,0 0 1,0 0-1,0 0 0,-1-1 0,0 1 1,6-14-1,-3 3 50,-1 0-1,0 0 1,-2 0 0,0 0-1,2-30 1,-6 44-176,2-16 153,-1 1 0,-4-35 0,3 53-187,0 0 1,0 1-1,0-1 0,0 1 0,0-1 0,0 0 1,0 1-1,-1-1 0,1 1 0,0-1 0,0 0 1,0 1-1,-1-1 0,1 0 0,0 1 1,-1-1-1,1 0 0,0 1 0,0-1 0,-1 0 1,1 0-1,-1 1 0,1-1 0,0 0 0,-1 0 1,1 0-1,-1 0 0,1 1 0,0-1 0,-1 0 1,1 0-1,-1 0 0,1 0 0,0 0 0,-1 0 1,1 0-1,-1 0 0,1 0 0,-1 0 1,1-1-1,0 1 0,-1 0 0,1 0 0,-1 0 1,1 0-1,0-1 0,-1 1 0,1 0 0,0 0 1,-1-1-1,1 1 0,0 0 0,-1 0 0,1-1 1,0 1-1,0 0 0,-1-1 0,1 1 1,0-1-1,-1 0 0,2 9-1024,-1 0-1,1 0 1,0 0 0,1 0-1,0 0 1,0-1 0,1 1-1,-1-1 1,2 0 0,-1 1-1,1-1 1,0-1 0,10 13-1,1 3-3757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2:29.392"/>
    </inkml:context>
    <inkml:brush xml:id="br0">
      <inkml:brushProperty name="width" value="0.025" units="cm"/>
      <inkml:brushProperty name="height" value="0.025" units="cm"/>
      <inkml:brushProperty name="color" value="#E71224"/>
    </inkml:brush>
  </inkml:definitions>
  <inkml:trace contextRef="#ctx0" brushRef="#br0">104 67 9865,'0'0'8414,"1"-9"-6621,5-26-485,-6 34-1267,0 0 0,1 1 0,-1-1 0,0 0 0,0 0 0,0 1 0,0-1 0,0 0 0,0 1 0,0-1 0,0 0 0,0 0 0,-1 1 0,1-1 0,0 0 0,0 1-1,0-1 1,-1 0 0,1 1 0,0-1 0,-1 1 0,1-1 0,-1 0 0,1 1 0,-1-1 0,1 1 0,-1-1 0,1 1 0,-1-1 0,1 1 0,-1 0 0,0-1 0,1 1 0,-1 0 0,0-1 0,1 1 0,-1 0 0,0 0 0,1 0-1,-1 0 1,0-1 0,0 1 0,1 0 0,-1 0 0,0 0 0,1 1 0,-1-1 0,0 0 0,1 0 0,-1 0 0,-1 1 0,-31 13 146,28-9-115,0 0 0,0 0 1,0 1-1,1-1 0,0 1 0,0 0 0,0 1 1,1-1-1,0 1 0,0-1 0,1 1 0,0 0 1,0 0-1,0 0 0,1 0 0,0 0 0,1 0 1,-1 0-1,1 1 0,1 7 0,0-13-42,0 0 0,0 0 0,0-1 0,0 1 0,0 0-1,1-1 1,-1 1 0,0-1 0,1 0 0,-1 1 0,1-1 0,0 0 0,-1 0 0,1 0-1,0 0 1,-1 0 0,1 0 0,0-1 0,0 1 0,0 0 0,0-1 0,0 0-1,0 1 1,0-1 0,0 0 0,0 0 0,0 0 0,3-1 0,3 2 107,1-2 1,0 1 0,-1-1-1,1 0 1,12-5-1,-11 3-95,-1-1 0,-1 0-1,1-1 1,-1 0-1,1-1 1,-2 1-1,1-2 1,10-9-1,-14 12-3,0-1 0,0 1-1,0-1 1,-1 0 0,0 0 0,1 0-1,-2 0 1,1 0 0,-1-1-1,0 1 1,0-1 0,0 0-1,-1 0 1,0 1 0,1-10-1,-2 19-62,-1 0 0,0 0-1,0 0 1,0 0 0,0-1-1,-1 1 1,1 0 0,-3 2-1,2-2 20,0 0-1,0 0 0,0 0 0,1 0 0,0 0 0,0 1 0,-1 5 0,2-8-116,0-1 0,0 1 0,0-1 0,0 1-1,0-1 1,1 1 0,-1-1 0,1 1 0,-1-1-1,1 1 1,-1-1 0,1 0 0,0 1 0,0-1-1,-1 0 1,1 1 0,0-1 0,0 0 0,0 0-1,1 0 1,-1 0 0,0 0 0,0 0 0,1 0-1,-1 0 1,0-1 0,1 1 0,-1 0 0,0-1-1,1 1 1,-1-1 0,1 0 0,2 1 0,-1 0-517,0-1 1,0 0 0,0 0 0,0 0 0,1 0 0,-1-1 0,0 1-1,0-1 1,0 0 0,0 0 0,0 0 0,-1 0 0,1 0 0,0-1-1,0 1 1,4-4 0,9-9-6525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2:29.826"/>
    </inkml:context>
    <inkml:brush xml:id="br0">
      <inkml:brushProperty name="width" value="0.025" units="cm"/>
      <inkml:brushProperty name="height" value="0.025" units="cm"/>
      <inkml:brushProperty name="color" value="#E71224"/>
    </inkml:brush>
  </inkml:definitions>
  <inkml:trace contextRef="#ctx0" brushRef="#br0">53 1 11243,'0'0'8973,"-1"9"-8145,-23 174 3045,13-117-2636,-6 112 0,19-178-1157,0-1 0,0 0 0,0 0 1,-1 0-1,1 0 0,0 0 0,-1 0 0,1-1 0,0 1 0,-1 0 0,3-4 0,33-43 160,-23 28-250,0 2-1,1 0 0,0 1 1,2 0-1,21-16 0,-37 32 5,-1 0 1,1 1-1,-1-1 0,1 1 0,-1-1 0,1 1 0,-1 0 1,1-1-1,0 1 0,-1-1 0,1 1 0,0 0 0,-1 0 1,1-1-1,0 1 0,0 0 0,-1 0 0,1 0 0,0 0 1,0 0-1,-1 0 0,1 0 0,0 0 0,0 0 0,-1 0 1,1 0-1,0 0 0,-1 1 0,1-1 0,0 0 0,0 0 1,-1 1-1,1-1 0,0 1 0,-1-1 0,1 0 0,-1 1 0,1-1 1,0 2-1,0 1-3,0-1 0,0 1 0,0 0 0,0 0-1,-1 0 1,1 0 0,-1 0 0,0 0 0,0 0 0,0 4 0,-1 9 19,-1 1-1,-8 30 1,6-34 11,0-4 55,1 0 1,1 1 0,0-1-1,0 0 1,0 12-1,2-21-106,1 0-1,-1 1 1,1-1-1,-1 0 0,0 1 1,1-1-1,-1 0 1,1 0-1,-1 0 0,1 0 1,-1 0-1,1 1 1,-1-1-1,1 0 0,-1 0 1,1 0-1,-1 0 1,1 0-1,-1-1 0,1 1 1,-1 0-1,1 0 1,-1 0-1,1 0 0,-1 0 1,0-1-1,1 1 1,-1 0-1,1 0 0,-1-1 1,1 1-1,-1-1 1,17-7-2334,6-21-5057,-13 10 561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2:31.134"/>
    </inkml:context>
    <inkml:brush xml:id="br0">
      <inkml:brushProperty name="width" value="0.025" units="cm"/>
      <inkml:brushProperty name="height" value="0.025" units="cm"/>
      <inkml:brushProperty name="color" value="#E71224"/>
    </inkml:brush>
  </inkml:definitions>
  <inkml:trace contextRef="#ctx0" brushRef="#br0">13 177 8584,'0'0'15407,"10"-5"-14708,-1 0-574,1 0-1,-2-1 1,1-1 0,0 1-1,-1-1 1,13-15-1,-17 17-76,0 0 0,0 0 0,-1 0 0,0-1 0,0 1 0,0-1 0,0 0 0,-1 0 0,0 0-1,-1 0 1,1 0 0,-1 0 0,0-1 0,0 1 0,-1-9 0,0 14-46,0 1-1,-1-1 1,1 0 0,0 1-1,0-1 1,-1 1 0,1-1-1,0 1 1,-1-1 0,1 0-1,-1 1 1,1-1 0,-1 1-1,1 0 1,-1-1 0,1 1 0,-1-1-1,1 1 1,-1 0 0,1-1-1,-1 1 1,0 0 0,1 0-1,-1-1 1,0 1 0,1 0-1,-1 0 1,1 0 0,-1 0-1,0 0 1,1 0 0,-1 0-1,0 0 1,1 0 0,-1 0 0,0 0-1,1 1 1,-1-1 0,0 0-1,1 0 1,-1 1 0,1-1-1,-1 0 1,0 1 0,1-1-1,-1 0 1,1 1 0,-1 0-1,-31 20 8,-17 48 218,45-63-153,0 1 0,1 0-1,0-1 1,0 1 0,1 0 0,0 0 0,0 0 0,1 1 0,-1 8 0,2-15-65,0 0 0,1 0 0,-1 0 0,1-1 1,-1 1-1,1 0 0,0-1 0,-1 1 0,1 0 0,0-1 0,-1 1 1,1-1-1,0 1 0,0-1 0,0 1 0,-1-1 0,1 0 0,0 1 0,0-1 1,0 0-1,0 0 0,0 1 0,0-1 0,0 0 0,-1 0 0,1 0 1,0 0-1,0 0 0,0 0 0,0-1 0,0 1 0,0 0 0,0 0 0,0-1 1,-1 1-1,3-1 0,35-11 117,2-9-252,-32 15 89,1 1 0,-1 0 0,1 0 0,1 1 0,-1 0 0,0 1 0,1 0 0,0 0 0,0 1 0,18-1 0,-27 3 37,0 1 1,1-1 0,-1 1-1,0-1 1,0 1 0,0 0-1,0-1 1,0 1 0,0 0-1,0 0 1,0 0 0,-1-1-1,1 1 1,0 0 0,0 0-1,-1 0 1,1 0 0,-1 1-1,1-1 1,-1 0 0,1 0 0,-1 0-1,0 0 1,1 1 0,-1-1-1,0 0 1,0 0 0,0 3-1,3 45 226,-3-33-167,0-15-48,0 0-1,0 0 1,0 0 0,0 0 0,0 0-1,0 0 1,0 0 0,0 0 0,1 0 0,-1 0-1,0 0 1,1 0 0,-1 0 0,1 0-1,-1 0 1,1 0 0,0 0 0,-1 0-1,1-1 1,0 1 0,0 0 0,-1 0 0,1-1-1,0 1 1,0-1 0,0 1 0,0 0-1,0-1 1,1 1 0,0-1 3,0 0 1,0 0 0,0 0-1,0 0 1,1-1-1,-1 1 1,0-1-1,0 1 1,0-1-1,0 0 1,0 1-1,0-1 1,2-2-1,4-2 2,0 0-1,-1 0 1,0-1-1,0 0 1,11-13-1,-11 10-60,-5 4 23,1 1 0,0 0 1,0 0-1,0 0 0,1 0 1,-1 0-1,7-5 0,14 22-5,4-12-438,0-1 0,0-1 0,35-6-1,43-2-2183,-80 39 2964,-19-28-545,-1 0 0,0-1 0,1 1 0,0-1 0,-1-1 1,1 1-1,0-1 0,13-1 0,-14 0-229,1 1 0,1 0 0,-1 0 0,0 0 0,-1 1 0,1 0 0,8 3-1,-12-3 532,-1 0 0,0 1-1,0-1 1,0 0-1,0 1 1,0-1-1,0 1 1,-1 0-1,1 0 1,0 0-1,-1 0 1,1 0-1,-1 0 1,0 0 0,0 0-1,0 0 1,0 1-1,0-1 1,0 0-1,-1 1 1,1-1-1,-1 1 1,0-1-1,1 0 1,-1 4 0,4 56 1330,-3 0 0,-9 82 0,7-135-1112,-1 0 1,0-1-1,-1 1 0,-4 10 1,6-17-184,1-1-1,-1 1 1,0-1 0,0 0 0,0 1 0,1-1 0,-1 0-1,-1 0 1,1 1 0,0-1 0,0 0 0,0 0 0,-1 0-1,-1 1 1,2-2-44,0 0 0,0 0-1,0 0 1,1 0 0,-1 0 0,0 0-1,0 0 1,0 0 0,0-1 0,0 1-1,0 0 1,0 0 0,1-1 0,-1 1 0,0-1-1,0 1 1,0-1 0,1 1 0,-1-1-1,0 1 1,1-1 0,-1 1 0,0-1-1,1 0 1,-1 0 0,1 1 0,-1-1-1,0-1 1,-5-7 28,1 0 0,0 0-1,1 0 1,0-1 0,0 0-1,1 0 1,0 0 0,-3-18-1,2 0-359,0-57 0,4 82 251,0 0 0,1 0 1,-1 0-1,1 1 1,0-1-1,-1 0 0,2 0 1,-1 1-1,0-1 1,0 0-1,1 1 0,-1 0 1,1-1-1,0 1 0,0 0 1,0 0-1,0 0 1,0 0-1,0 0 0,1 0 1,-1 0-1,1 1 0,-1 0 1,4-2-1,10-4-396,-1 1-1,1 1 1,22-5-1,16-6-3343,-20-4-2183,-26 9 250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2:31.710"/>
    </inkml:context>
    <inkml:brush xml:id="br0">
      <inkml:brushProperty name="width" value="0.025" units="cm"/>
      <inkml:brushProperty name="height" value="0.025" units="cm"/>
      <inkml:brushProperty name="color" value="#E71224"/>
    </inkml:brush>
  </inkml:definitions>
  <inkml:trace contextRef="#ctx0" brushRef="#br0">13 16 11082,'-12'-5'6091,"17"9"-1840,24 10-2811,-22-13-1430,1 1-1,-1-2 0,1 1 0,-1-1 0,1 0 0,-1 0 1,1-1-1,-1 0 0,1-1 0,-1 1 0,0-2 1,1 1-1,-1-1 0,0 0 0,-1 0 0,1 0 1,9-8-1,-15 51 818,-1-36-711,-1 0 0,2 0 1,-1 0-1,0 0 0,1 0 0,-1 0 0,1 0 0,0 0 0,1 0 0,1 4 1,-3-7-199,1-1 1,-1 1-1,1 0 1,-1 0 0,1-1-1,0 1 1,-1 0-1,1-1 1,0 1 0,-1-1-1,1 1 1,0-1-1,0 1 1,0-1 0,0 1-1,-1-1 1,1 0-1,0 1 1,2-1 0,-1 0-333,-1 0 0,1 0 0,0 0 0,0 0 0,0-1 0,-1 1 0,1-1-1,0 1 1,0-1 0,-1 0 0,1 0 0,-1 0 0,1 0 0,1-1 0,13-14-10988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0:48.333"/>
    </inkml:context>
    <inkml:brush xml:id="br0">
      <inkml:brushProperty name="width" value="0.025" units="cm"/>
      <inkml:brushProperty name="height" value="0.025" units="cm"/>
    </inkml:brush>
  </inkml:definitions>
  <inkml:trace contextRef="#ctx0" brushRef="#br0">11 95 3203,'0'0'6919,"-3"-3"-6887,-3-6-73,5 5 164,2 5 585,6 18 831,-7-17-1463,0 0-1,0 0 1,0-1-1,0 1 1,1 0-1,-1-1 1,1 1 0,0 0-1,-1-1 1,1 1-1,0 0 1,0-1-1,0 1 1,0-1 0,0 0-1,2 2 1,12 8 330,1-2 1,0 0-1,0-1 1,1 0 0,28 7-1,9 5 304,-22-8-590,0-1 1,1-2-1,0-1 0,0-2 0,50 4 0,172-9 28,-177-3-130,45 0 98,606-33 275,-127 11-246,-159 13-109,-248 6 180,307 30 1,113-22-124,-50-3 48,-462 8-102,1-6-1,0-3 1,-1-6-1,166-30 1,-216 26-23,79-20 26,-172 24 60,-507 43-899,100-2 628,-483-39 28,-1-45-898,264 13-509,-22-16 459,171 11 1398,461 38-229,0-1 102,0 2-1,-113 10 1,149 1-379,20-8 183,1 0-1,0 1 1,0-1 0,-1 0 0,1 1 0,0-1 0,0 0 0,0 1 0,0-1 0,-1 1-1,1-1 1,0 0 0,0 1 0,0-1 0,0 0 0,0 1 0,0-1 0,0 1 0,0-1-1,0 0 1,0 1 0,0-1 0,0 0 0,1 1 0,-1-1 0,0 1 0,0-1 0,0 0 0,0 1-1,1-1 1,-1 1 0,2 1-55,0 0 1,1 0-1,-1 0 0,0 0 1,1 0-1,-1 0 0,1-1 0,0 1 1,-1-1-1,1 0 0,4 1 0,48 16-249,0-4-1,102 14 0,120-5 242,-162-15 91,1224 124 784,191 13-3208,-1275-131-1717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12.621"/>
    </inkml:context>
    <inkml:brush xml:id="br0">
      <inkml:brushProperty name="width" value="0.025" units="cm"/>
      <inkml:brushProperty name="height" value="0.025" units="cm"/>
      <inkml:brushProperty name="color" value="#E71224"/>
    </inkml:brush>
  </inkml:definitions>
  <inkml:trace contextRef="#ctx0" brushRef="#br0">2067 97 3619,'-12'-2'668,"-387"-71"752,352 65-1258,-1 1 1,0 3 0,0 1 0,0 3-1,0 2 1,-64 11 0,32 2-53,1 4-1,-149 57 1,7 7-11,-251 105 1270,456-181-1220,0 1 1,1 0-1,0 1 1,0 1-1,1 0 0,-14 14 1,22-19-117,1 1 1,0 1-1,0-1 0,0 1 1,1 0-1,0 0 0,0 0 1,0 1-1,1-1 1,1 1-1,-1 0 0,1-1 1,0 1-1,1 0 1,-1 11-1,2-5-31,0 0 1,0 1-1,2-1 0,0 0 1,0 0-1,1 0 1,1-1-1,0 1 0,8 14 1,-2-7 4,0-2 0,2 1 0,0-1 0,2-1-1,17 20 1,9 2 8,2-2-1,1-1 0,86 54 1,-79-60 1,2-2 0,0-2 1,2-2-1,1-3 0,96 25 0,-67-29 23,1-3-1,0-4 0,111 1 1,23-12 75,279-34 1,-348 16-96,165-22-6,-223 24-10,124-38 0,-190 45-9,1 0 0,-2-2 0,1-1 0,-1-1-1,-1-1 1,-1-1 0,0-1 0,24-22 0,-35 26 93,0 0 0,-1 0 0,0-1 0,-1-1 0,-1 0 0,0 0 0,-1-1 0,-1 0-1,0 0 1,-1-1 0,0 0 0,-2 0 0,0 0 0,4-32 0,-6 19 106,-2-1 0,-1 0 1,-1 1-1,-1-1 0,-2 1 1,-1 0-1,-1 1 0,-2-1 1,0 1-1,-18-34 0,9 27-18,-1 0 0,-2 1-1,-1 1 1,-2 1-1,-1 2 1,-1 0 0,-36-31-1,50 51-209,-1-1-1,1 2 1,-2 0-1,1 0 0,-1 1 1,-1 1-1,0 0 1,-22-6-1,26 10-275,1 1-1,-1 0 1,0 1-1,0 0 1,0 0-1,1 2 0,-1-1 1,0 1-1,0 1 1,0 0-1,1 0 1,-1 1-1,-14 7 0,-40 20-4172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18.759"/>
    </inkml:context>
    <inkml:brush xml:id="br0">
      <inkml:brushProperty name="width" value="0.025" units="cm"/>
      <inkml:brushProperty name="height" value="0.025" units="cm"/>
      <inkml:brushProperty name="color" value="#E71224"/>
    </inkml:brush>
  </inkml:definitions>
  <inkml:trace contextRef="#ctx0" brushRef="#br0">1 21 4036,'0'0'6107,"3"-1"-5450,56-8 259,0 3 0,0 2 0,83 5 0,-48 0-422,-41 3-98,1 3-1,-1 1 1,-1 3-1,99 35 1,-22-8 44,451 169-62,-427-146-174,75 39-134,227 136-1,-60-29-54,25 14 2,111 46-2,48 27 2,-62 37 103,109 63 123,-429-286 267,-8-2-335,312 126 0,-20-32-15,-338-137-91,-61-31 54,1-3 0,2-4 0,0-4-1,92 11 1,353 8 459,-270-15-577,41-1 1,-280-24-6,206 6 17,-185-2-14,-1 2 1,-1 1 0,61 19 0,-51-8 2,-24-8 3,1-1 1,1-1 0,-1-1-1,1-1 1,57 3 0,-19-5-10,0 2 0,70 17 0,-27-4 0,-101-18 3,60 10 505,106 2 0,-160-12-503,0 0-1,0 1 0,19 5 0,14 2 22,-16-10-1386,-14-12-6238,-10 1 1753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52.522"/>
    </inkml:context>
    <inkml:brush xml:id="br0">
      <inkml:brushProperty name="width" value="0.025" units="cm"/>
      <inkml:brushProperty name="height" value="0.025" units="cm"/>
      <inkml:brushProperty name="color" value="#E71224"/>
    </inkml:brush>
  </inkml:definitions>
  <inkml:trace contextRef="#ctx0" brushRef="#br0">1355 155 4484,'-10'-6'-491,"-21"-15"985,-2 3 0,0 0 0,-1 2-1,0 2 1,-1 1 0,-1 1 0,0 2 0,-1 2-1,-48-5 1,26 9-381,-1 3 0,0 2-1,1 3 1,0 2 0,-98 24 0,121-20 109,0 1 0,1 2 1,0 1-1,1 2 1,1 1-1,1 1 0,0 2 1,1 2-1,1 1 1,-31 30-1,51-42-133,0 0 0,1 1 0,0-1 0,0 2 0,2-1 0,-1 1 0,2 0 0,0 1 0,0-1 0,1 1 0,1 1 0,1-1 0,0 0 0,0 1 1,1 0-1,1-1 0,1 1 0,0 0 0,3 21 0,1-15-75,0-1 1,1 0 0,2-1-1,0 0 1,0 0 0,2 0-1,0-1 1,1 0 0,1 0-1,1-2 1,1 1 0,0-1-1,23 21 1,-10-15-4,1-2-1,1 0 1,1-2-1,1-1 1,0-2-1,1-1 1,0-1 0,1-1-1,0-2 1,1-2-1,58 9 1,8-6 71,1-5 0,168-9 1,-179-4 521,0-4 0,-1-3 1,0-5-1,143-49 0,-207 59-340,1-1 1,-2 0-1,1-2 0,-2-1 1,0-1-1,0-1 0,-1 0 1,20-22-1,-34 31-205,-1-1-1,0 0 1,0 0 0,-1-1 0,0 1 0,0-1-1,-1-1 1,0 1 0,0 0 0,-1-1 0,0 0-1,0 0 1,-1 0 0,-1 0 0,1 0 0,-1 0 0,-1 0-1,0-1 1,0 1 0,-1 0 0,0 0 0,0 0-1,-1 0 1,-1 0 0,1 0 0,-5-10 0,-2 2-45,0 0-1,-1 0 1,-1 1 0,0 0 0,-2 1 0,1 0 0,-2 1 0,0 1 0,0 0 0,-22-14 0,-8-4 8,-2 2 0,-73-34-1,67 41-1122,0 3-1,-1 1 1,-1 3 0,-1 3-1,-70-8 1,76 13-3597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8.298"/>
    </inkml:context>
    <inkml:brush xml:id="br0">
      <inkml:brushProperty name="width" value="0.025" units="cm"/>
      <inkml:brushProperty name="height" value="0.025" units="cm"/>
      <inkml:brushProperty name="color" value="#E71224"/>
    </inkml:brush>
  </inkml:definitions>
  <inkml:trace contextRef="#ctx0" brushRef="#br0">1 46 3844,'0'0'2888,"11"2"-2146,16 2-353,-1-1 0,1-1 1,49-3-1,96-17 152,-35 4-386,129-5 1217,-370 17-487,42 0-379,0 1 0,0 4 1,1 2-1,-87 19 0,147-24-515,1-1 0,-1 1 0,1 0 1,-1 0-1,1 0 0,-1 0 0,1 0 0,-1 0 0,0 0 0,1 1 1,-1-1-1,1 0 0,-1 0 0,1 0 0,-1 0 0,1 1 0,-1-1 0,1 0 1,0 0-1,-1 1 0,1-1 0,-1 0 0,1 1 0,0-1 0,-1 1 1,1-1-1,0 0 0,-1 1 0,1-1 0,0 1 0,-1-1 0,1 1 0,0-1 1,0 1-1,-1 0 0,22 5-340,36-1-376,61-6-3060,-50-2-1965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36.749"/>
    </inkml:context>
    <inkml:brush xml:id="br0">
      <inkml:brushProperty name="width" value="0.025" units="cm"/>
      <inkml:brushProperty name="height" value="0.025" units="cm"/>
      <inkml:brushProperty name="color" value="#E71224"/>
    </inkml:brush>
  </inkml:definitions>
  <inkml:trace contextRef="#ctx0" brushRef="#br0">0 82 4068,'0'0'6155,"11"-10"-5915,-4 4-212,1 0 0,0 0 0,0 0 0,0 1 0,0 1 0,1-1 0,0 1 0,0 1 0,0-1-1,0 1 1,1 1 0,17-3 0,-2 6 2,0 0-1,0 1 1,0 2 0,39 10-1,-33-6-23,0-2 0,38 2 0,171-5-130,-148-4 152,-91 1-12,-31-1 26,-122-4-37,-165 17-1,191-4-13,80-8 39,8-1 373,64 4-259,102-1-146,0-4 0,168-26 1,-203 18-377,-48 7-313,1-3 0,50-12 0,-74 9-1786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54.060"/>
    </inkml:context>
    <inkml:brush xml:id="br0">
      <inkml:brushProperty name="width" value="0.025" units="cm"/>
      <inkml:brushProperty name="height" value="0.025" units="cm"/>
      <inkml:brushProperty name="color" value="#E71224"/>
    </inkml:brush>
  </inkml:definitions>
  <inkml:trace contextRef="#ctx0" brushRef="#br0">3321 224 3972,'-20'-8'3749,"-7"-22"-2493,-3-1-1259,1 15 646,-44-15 0,4 1 772,51 22-1314,1 2 0,-1 0 1,0 1-1,0 0 0,-32-2 0,-98 0 6,65 5-36,-396-10 875,-9 0-680,323 5 17,1 7-1,0 6 1,0 8 0,-168 37 0,268-36-266,1 2 1,1 4-1,0 2 0,-62 33 0,87-36-14,0 1 1,2 2-1,0 2 0,2 1 0,1 1 1,1 2-1,-39 47 0,62-67 22,2 1 0,-1 0-1,1 0 1,0 0 0,1 1-1,0 0 1,1 0 0,1 0-1,-1 0 1,-2 24-1,5-29-24,1 0-1,-1 0 1,1 0-1,1 0 0,0 0 1,-1 0-1,2 0 0,-1 0 1,1 0-1,0 0 0,0 0 1,0-1-1,1 1 0,0-1 1,0 0-1,0 0 0,1 0 1,0 0-1,0 0 1,0-1-1,1 0 0,6 6 1,10 4 12,1 0 1,0-2 0,1-1-1,1 0 1,-1-2 0,32 8 0,154 28 68,-200-43-81,457 63 27,-130-21-16,-156-21-62,266 1 0,384-79 115,-701 37-137,0-6 1,-2-5-1,-1-6 0,-2-5 0,133-63 0,-241 96 101,-1-1 1,-1-1 0,1-1 0,-2 0 0,1 0-1,-1-2 1,-1 1 0,0-2 0,20-26-1,-28 33 3,0 0 0,0 0 0,-1 0-1,0 0 1,0 0 0,0-1-1,-1 1 1,0-1 0,-1 0 0,1 0-1,-1 1 1,-1-1 0,1 0-1,-1 0 1,0 0 0,-1 0 0,1 0-1,-1 0 1,-1 0 0,1 1-1,-1-1 1,-1 0 0,1 1 0,-1 0-1,0-1 1,0 1 0,-5-6-1,-8-8 34,0 0-1,-2 2 0,0 0 1,-1 1-1,0 1 0,-2 0 0,0 2 1,0 0-1,-1 2 0,-1 0 0,0 1 1,-32-9-1,-7 0-576,-2 4 1,0 2-1,-100-9 1,136 21-1074,1-2 1,-49-13-1,25-3-3992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02.200"/>
    </inkml:context>
    <inkml:brush xml:id="br0">
      <inkml:brushProperty name="width" value="0.025" units="cm"/>
      <inkml:brushProperty name="height" value="0.025" units="cm"/>
      <inkml:brushProperty name="color" value="#E71224"/>
    </inkml:brush>
  </inkml:definitions>
  <inkml:trace contextRef="#ctx0" brushRef="#br0">1225 171 512,'0'0'7549,"3"-6"-7250,-1 4-298,13-27 419,-15 29-389,1-1-1,-1 0 0,0 0 1,1 0-1,-1 1 1,0-1-1,0 0 0,0 0 1,1 0-1,-1 0 0,0 0 1,0 1-1,0-1 0,-1 0 1,1 0-1,0 0 0,0 0 1,0 0-1,-1 1 0,1-1 1,0 0-1,-1 0 0,1 0 1,0 1-1,-1-1 1,1 0-1,-1 1 0,0-1 1,1 0-1,-1 1 0,1-1 1,-1 1-1,0-1 0,0 1 1,1-1-1,-1 1 0,-1-1 1,-43-23 898,39 20-771,-1 0 0,1 0 0,-1 1 1,0-1-1,0 2 0,0-1 0,-11-2 0,-122-17 635,-1 5 1,-252 4 0,377 14-759,1 1-1,0 1 1,1 1 0,-1 0 0,0 0-1,1 2 1,-14 7 0,4-1 14,1 1 0,0 1 1,-25 20-1,26-16-43,1 1 0,0 1 1,2 1-1,0 0 0,-24 38 1,36-47-5,0 0 0,0 1 0,1-1 1,0 1-1,1 1 0,1-1 0,0 1 1,1 0-1,1 0 0,0 0 0,0 0 1,2 0-1,0 16 0,3-18 5,1 0 0,0 0 0,1 0-1,0-1 1,1 1 0,0-1 0,1-1-1,0 1 1,1-1 0,0 0 0,1-1-1,-1 0 1,2 0 0,14 10 0,-11-11 2,0-1 1,0 0 0,1-1 0,0-1-1,0 0 1,1-1 0,19 4-1,112 10 106,-66-10-88,39 4-324,215-5 1,-292-10 227,-1-1-1,54-12 1,-77 12 72,0-1 0,0-1 1,-1-1-1,1 0 0,-1-1 1,-1-1-1,23-15 0,-27 15-42,-1-1 0,0 0 0,0-1 0,-1 0-1,0 0 1,13-21 0,-20 27 47,0 0 1,-1 0 0,1 0-1,-1 0 1,0 0-1,-1 0 1,1-1 0,-1 1-1,0 0 1,0-1-1,-1 1 1,1-1 0,-1 1-1,-1-1 1,1 1-1,-1-1 1,0 1 0,0-1-1,0 1 1,-1 0-1,-2-7 1,-10-20 315,-14-57-1,-7-14-244,33 99-100,0-1 0,0 1-1,-1-1 1,0 1 0,0 0 0,0 0-1,0 1 1,0-1 0,-1 0 0,0 1-1,0 0 1,0 0 0,-5-3 0,-2 0-445,-1 1-1,0 0 1,-20-5 0,18 6-556,0 0-1,1-1 1,-17-9 0,3-5-2235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45.982"/>
    </inkml:context>
    <inkml:brush xml:id="br0">
      <inkml:brushProperty name="width" value="0.025" units="cm"/>
      <inkml:brushProperty name="height" value="0.025" units="cm"/>
      <inkml:brushProperty name="color" value="#E71224"/>
    </inkml:brush>
  </inkml:definitions>
  <inkml:trace contextRef="#ctx0" brushRef="#br0">624 208 4260,'0'0'2530,"4"-11"-2460,6-12 8,-4 10 229,0 0 0,-1 0 0,-1-1-1,0 0 1,-1 0 0,3-18 0,-7 30-313,0 1 0,0-1 0,0 0 0,0 1 1,0-1-1,0 0 0,0 1 0,-1 0 0,1-1 0,0 1 0,-1 0 0,1 0 0,-1-1 1,0 1-1,1 0 0,-1 1 0,0-1 0,1 0 0,-4-1 0,-42-15-41,43 16 68,-11-3 5,0 0 1,0 1-1,0 1 1,0 0-1,-1 2 1,-29 1-1,-91 21-15,14-2 583,114-19-537,0 0 0,0 0 1,0 1-1,0 0 0,0 1 0,0 0 0,0 0 1,1 1-1,0-1 0,-1 2 0,1-1 1,1 1-1,-1 0 0,1 0 0,0 1 0,-7 8 1,6-4-6,0 0 1,0 0 0,1 1-1,0 0 1,1 0 0,0 1-1,1 0 1,0-1 0,1 1-1,-2 15 1,2-7-20,1 0 0,1 0 1,1 1-1,1-1 0,0 1 1,1-1-1,2 0 0,0 0 0,1 0 1,1-1-1,1 1 0,0-1 1,12 19-1,-11-26-29,0 0 0,1-1-1,1-1 1,0 0 0,0 0 0,1 0 0,0-2 0,1 1 0,-1-1 0,2-1-1,-1 0 1,1-1 0,0-1 0,0 1 0,1-2 0,22 5 0,2-2-13,0-2 0,0-2 0,0-1 0,77-6 0,-69-2 34,0-2 1,-1-2-1,0-2 0,0-2 0,-1-2 1,-1-1-1,-1-3 0,-1-1 0,0-3 1,38-28-1,-65 40 244,1 1 1,-2-2-1,0 0 1,0-1-1,-1 0 0,13-20 1,-21 27-64,0 0-1,0 1 1,-1-1 0,0 0-1,0-1 1,-1 1 0,1 0 0,-2-1-1,1 0 1,-1 1 0,0-1 0,-1 0-1,1 1 1,-2-1 0,1 0 0,-1 0-1,-3-12 1,2 16-183,0 0 0,0 0 0,0 0 0,-1 0 0,0 1 0,1-1 0,-1 1 0,-1 0 0,1 0 0,0 0 0,-1 0 0,1 1 0,-1-1 0,0 1 0,-7-3 0,-66-25-35,68 28 24,-178-50-18,164 47-689,-1 1 1,1 1-1,-1 1 1,1 1-1,-1 2 0,-28 3 1,24 3-2130,7-1-1757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6:04.461"/>
    </inkml:context>
    <inkml:brush xml:id="br0">
      <inkml:brushProperty name="width" value="0.025" units="cm"/>
      <inkml:brushProperty name="height" value="0.025" units="cm"/>
      <inkml:brushProperty name="color" value="#E71224"/>
    </inkml:brush>
  </inkml:definitions>
  <inkml:trace contextRef="#ctx0" brushRef="#br0">71 191 2498,'0'0'1965,"-2"-6"-1255,0 2-700,1 3 36,0-1 1,0 1-1,0 0 1,0 0-1,0-1 1,1 1-1,-1 0 1,1-1-1,-1 1 1,1 0-1,-1-1 1,1 1-1,0-1 1,0 1-1,0-1 1,0 1-1,0-1 1,0 1-1,0-1 0,0 1 1,0-1-1,1 1 1,-1-1-1,1 1 1,-1 0-1,1-1 1,-1 1-1,1-1 1,0 1-1,0 0 1,0 0-1,-1 0 1,1-1-1,0 1 1,1 0-1,-1 0 1,0 0-1,0 0 1,0 1-1,1-1 1,-1 0-1,0 0 1,3 0-1,184-62 408,-188 63-452,0 0 0,0 0 0,1 0 0,-1 0 0,0 0 0,1 0 0,-1 0 0,0 0 0,0 0 0,1 0 0,-1 0 0,0 0 0,1 0 0,-1 0 0,0 0 0,0 0 0,1-1 0,-1 1 0,0 0 0,0 0 1,1 0-1,-1 0 0,0-1 0,0 1 0,0 0 0,1 0 0,-1 0 0,0-1 0,0 1 0,0 0 0,0 0 0,1-1 0,-1 1 0,0 0 0,0 0 0,0-1 0,0 1 0,0 0 0,0-1 0,0 1 0,0 0 0,0 0 0,0-1 0,0 1 0,0 0 0,0 0 0,0-1 0,0 1 0,0 0 0,0-1 0,0 1 0,0 0 0,-1-1 0,-19-4 77,-30 3 37,-3 0 131,34 1-49,1 0 0,0 1 0,-1 0 0,1 2 1,-1 0-1,-23 6 0,48-9-163,0 0-1,0 1 1,0 0 0,0 0-1,0 0 1,8 1 0,19 1-1,3-4-22,0-2-1,-1-1 1,1-2 0,-1-2-1,36-12 1,-146 16 57,56 5 41,1 0-1,-1 2 0,1 0 1,0 1-1,-21 6 1,39-6-27,10 1-41,14-1-2,145-2-718,-168-2 664,0 1 1,-1 0-1,1 0 0,0 0 0,-1 0 0,1 0 0,0 0 0,0 0 1,-1 0-1,1 0 0,0 0 0,-1 0 0,1 0 0,0 1 0,-1-1 1,1 0-1,0 0 0,-1 1 0,1-1 0,0 1 0,-1-1 0,1 0 1,-1 1-1,1-1 0,-1 1 0,1-1 0,-1 1 0,1-1 0,-1 1 1,1 0-1,-12 17-586,-31 12-1595,5-15-853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4.928"/>
    </inkml:context>
    <inkml:brush xml:id="br0">
      <inkml:brushProperty name="width" value="0.025" units="cm"/>
      <inkml:brushProperty name="height" value="0.025" units="cm"/>
      <inkml:brushProperty name="color" value="#E71224"/>
    </inkml:brush>
  </inkml:definitions>
  <inkml:trace contextRef="#ctx0" brushRef="#br0">0 13 3459,'0'0'20110,"12"3"-18530,1-1-1233,0 0 0,0-1 0,0-1 0,0 1 0,0-2 0,0 0 0,23-5 0,-10 1-224,0 1 0,0 1-1,0 1 1,32 3 0,-58-1-193,-1 0 0,1 1 1,-1-1-1,1 0 0,-1 0 0,1 1 1,-1-1-1,1 0 0,0 1 0,-1-1 0,1 1 1,-1-1-1,1 1 0,0-1 0,0 0 1,-1 1-1,1-1 0,0 1 0,0-1 0,-1 1 1,1-1-1,0 1 0,0 0 0,0-1 0,0 1 1,0-1-1,0 1 0,0-1 0,0 1 1,0-1-1,0 1 0,0-1 0,0 1 0,0 0 1,1-1-1,-1 1 0,0-1 0,0 1 1,1-1-1,-1 0 0,0 1 0,1-1 0,-1 1 1,0-1-1,1 1 0,-1-1 0,0 0 1,1 1-1,-1-1 0,1 0 0,-1 1 0,1-1 1,-1 0-1,1 0 0,0 1 0,-7-1-805,4 0 119,0 0 0,0 0-1,0 0 1,0 0 0,0 0 0,0 0 0,0-1 0,1 1 0,-1-1 0,0 1 0,0-1 0,0 0 0,0 0 0,0 1 0,-2-3 0,-6-5-6451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0:57.448"/>
    </inkml:context>
    <inkml:brush xml:id="br0">
      <inkml:brushProperty name="width" value="0.025" units="cm"/>
      <inkml:brushProperty name="height" value="0.025" units="cm"/>
    </inkml:brush>
  </inkml:definitions>
  <inkml:trace contextRef="#ctx0" brushRef="#br0">1 1 3812,'0'0'6411,"8"-1"-5888,20 3 438,-1 2 0,1 1-1,31 9 1,-30-7-971,6-1 509,2-2-1,-1-1 1,56-3 0,34 2-321,240 8-29,27 1 145,438 10-35,-490-23-224,-78 22 13,3 0-64,-87-21 3,-5-1 33,267 31-1,944 135 45,-417-63 80,-547-53-122,360-5-16,2-50 5,-159-2-7,-360 9-2,549 4 26,-2 36 6,-807-40-33,1323 93 36,-416-42-143,-524-22-4508,-313-22 1203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5.834"/>
    </inkml:context>
    <inkml:brush xml:id="br0">
      <inkml:brushProperty name="width" value="0.025" units="cm"/>
      <inkml:brushProperty name="height" value="0.025" units="cm"/>
      <inkml:brushProperty name="color" value="#E71224"/>
    </inkml:brush>
  </inkml:definitions>
  <inkml:trace contextRef="#ctx0" brushRef="#br0">19 206 4452,'0'0'19688,"-4"1"-19005,4-1-663,0 1-1,-1-1 1,1 0-1,0 0 0,0 1 1,-1-1-1,1 0 1,0 0-1,-1 1 0,1-1 1,0 0-1,-1 0 0,1 0 1,0 0-1,-1 0 1,1 0-1,0 1 0,-1-1 1,1 0-1,0 0 0,-1 0 1,1 0-1,-1 0 1,1 0-1,0-1 0,-1 1 1,1 0-1,0 0 1,-1 0-1,1 0 0,0 0 1,-1 0-1,1-1 0,0 1 1,-1 0-1,1 0 1,0 0-1,0-1 0,-1 1 1,1 0-1,0 0 0,0-1 1,-1 1-1,1 0 1,0-1-1,7-20 1014,4-10-379,-9 15-476,0 1 0,-1-1 1,-2-18-1,1 1 22,42 35-259,-30-1-34,1-2 0,-1 1 1,1-2-1,-1 0 0,25-7 0,-17 1-4716,-1-4-4650,-8 4 1217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7.592"/>
    </inkml:context>
    <inkml:brush xml:id="br0">
      <inkml:brushProperty name="width" value="0.025" units="cm"/>
      <inkml:brushProperty name="height" value="0.025" units="cm"/>
      <inkml:brushProperty name="color" value="#E71224"/>
    </inkml:brush>
  </inkml:definitions>
  <inkml:trace contextRef="#ctx0" brushRef="#br0">1 39 3812,'0'0'19052,"3"12"-18641,-1 1-279,0 0 0,-1 1 0,0-1 0,-1 0 0,0 1 0,-4 22 0,3-35-160,1 0-1,-1-1 1,1 1 0,0 0 0,-1 0-1,1 0 1,0 0 0,0 0 0,0 0 0,0 0-1,0 0 1,0 0 0,0 0 0,0 0-1,0 0 1,0 0 0,0 0 0,1-1-1,-1 1 1,0 0 0,1 0 0,-1 0 0,1 0-1,-1 0 1,1-1 0,0 2 0,0-2-114,0 0 0,1-1-1,-1 1 1,0 0 0,0-1 0,0 0 0,0 1 0,0-1 0,0 1 0,0-1 0,0 0 0,0 0 0,0 0 0,0 1 0,0-1 0,0-2 0,37-46-6509,-34 44 5941,39-69-8244,-33 47 10305,-6 3 7901,-4 27-6002,-3 18-2346,-1-4-522,1 0 0,0 0 0,1 1 0,1-1 0,1 1 0,1 18 0,11-27-3117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37.963"/>
    </inkml:context>
    <inkml:brush xml:id="br0">
      <inkml:brushProperty name="width" value="0.025" units="cm"/>
      <inkml:brushProperty name="height" value="0.025" units="cm"/>
      <inkml:brushProperty name="color" value="#E71224"/>
    </inkml:brush>
  </inkml:definitions>
  <inkml:trace contextRef="#ctx0" brushRef="#br0">1 51 12524,'0'0'9801,"48"-4"-8968,-8 6-353,4-2-255,5 0-193,-3-2-193,-1-12-1312,-4 0-2082,-6-5-4869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56.219"/>
    </inkml:context>
    <inkml:brush xml:id="br0">
      <inkml:brushProperty name="width" value="0.025" units="cm"/>
      <inkml:brushProperty name="height" value="0.025" units="cm"/>
      <inkml:brushProperty name="color" value="#E71224"/>
    </inkml:brush>
  </inkml:definitions>
  <inkml:trace contextRef="#ctx0" brushRef="#br0">185 0 673,'0'0'1697,"-88"7"-1537,54-5-256,7 3 96,9 0-64,5-2-64,9 0-96,4-2 192,0 0-288,13-1 352,3 2 320,3-1-288,2 1-32,-2-1-224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57.233"/>
    </inkml:context>
    <inkml:brush xml:id="br0">
      <inkml:brushProperty name="width" value="0.025" units="cm"/>
      <inkml:brushProperty name="height" value="0.025" units="cm"/>
      <inkml:brushProperty name="color" value="#E71224"/>
    </inkml:brush>
  </inkml:definitions>
  <inkml:trace contextRef="#ctx0" brushRef="#br0">238 260 2851,'-10'1'1324,"-16"3"-751,-6-1-260,-1 1 1,1 2-1,1 1 1,-43 16-1,153-18 1711,300-53-629,-167 16-959,700-66 40,-556 62-392,-229 27-74,-54 4 1,78-14 0,-725 86-138,276-39 89,-847 145 32,1113-167 8,20-5-1,0 1 0,0 0 0,1 1 0,-1 1 0,1 0 0,0 0 0,0 1 0,-17 10 0,28-15-2,-1 0 0,1 0 0,0 1 0,0-1 0,0 0 0,0 0 0,-1 0 1,1 0-1,0 0 0,0 1 0,0-1 0,0 0 0,0 0 0,0 0 0,0 1 0,0-1 0,0 0 0,0 0 0,0 0 0,-1 1 0,1-1 0,0 0 1,0 0-1,0 0 0,0 1 0,1-1 0,-1 0 0,0 0 0,0 0 0,0 0 0,0 1 0,0-1 0,0 0 0,0 0 0,0 0 0,0 1 0,0-1 0,0 0 1,1 0-1,-1 0 0,0 0 0,0 0 0,0 1 0,0-1 0,0 0 0,1 0 0,-1 0 0,0 0 0,0 0 0,0 0 0,1 0 0,-1 0 0,0 0 1,0 1-1,0-1 0,1 0 0,-1 0 0,0 0 0,0 0 0,0 0 0,1 0 0,-1 0 0,0 0 0,0-1 0,0 1 0,0 0 0,1 0 0,-1 0 0,0 0 1,21 1-42,-18-1 32,66-4 55,-1-3-1,103-24 1,-49 7-35,856-121 35,-257 41-21,-646 94-24,-24 3 2,0-1 0,90-28-1,-129 28 44,-26 4-3,-37 3-1,44 1-46,-210 11-48,-253 43-1,418-46 60,-618 113-503,574-101-672,14-6-907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1.899"/>
    </inkml:context>
    <inkml:brush xml:id="br0">
      <inkml:brushProperty name="width" value="0.025" units="cm"/>
      <inkml:brushProperty name="height" value="0.025" units="cm"/>
      <inkml:brushProperty name="color" value="#E71224"/>
    </inkml:brush>
  </inkml:definitions>
  <inkml:trace contextRef="#ctx0" brushRef="#br0">5324 1 9417,'0'0'3342,"11"7"-2787,10 8-348,1 1 0,-2 1-1,0 1 1,-1 0 0,29 37 0,-44-48-198,1 0 0,-1 0 0,0 0 0,0 0 0,-1 1 0,0 0 0,-1 0 0,1 0 0,-1 0 0,1 11 0,-3-12 1,0-1 0,-1 0 1,1 0-1,-1 0 0,0 0 1,-1 0-1,0-1 1,1 1-1,-2 0 0,1-1 1,-1 1-1,0-1 1,0 0-1,0 0 0,-1 0 1,-4 5-1,-30 31 65,-3-3 0,-1-1-1,-2-2 1,-1-2 0,-87 49-1,35-34 504,-1-4 0,-129 38-1,141-53-585,-35 9 29,-1-5 1,-2-6 0,-145 12 0,-385 2 56,-175-35-95,62-1-13,3 51 8,345 9 50,-110 13 3238,515-77-2899,-8 2 242,23 2-503,14 4-185,6 2-191,19 10 47,2-1 1,0-2-1,1-1 0,1-3 0,46 9 0,-14-12-434,-50-9-2278,0-2-3915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2.386"/>
    </inkml:context>
    <inkml:brush xml:id="br0">
      <inkml:brushProperty name="width" value="0.025" units="cm"/>
      <inkml:brushProperty name="height" value="0.025" units="cm"/>
      <inkml:brushProperty name="color" value="#E71224"/>
    </inkml:brush>
  </inkml:definitions>
  <inkml:trace contextRef="#ctx0" brushRef="#br0">26 5 5894,'10'-3'11299,"29"2"-9030,-18 1-2432,0 1 0,26 6 0,-42-6 178,0 1 0,0-1 0,0 1 0,0 0 0,-1 1 1,1-1-1,0 1 0,-1 0 0,0 0 0,0 1 0,0-1 1,0 1-1,0 0 0,4 6 0,-7-8-3,1 1-1,-1-1 1,0 1-1,0-1 1,0 1 0,0-1-1,0 1 1,-1-1-1,1 1 1,-1 0 0,0-1-1,0 1 1,0 0 0,0-1-1,0 1 1,0 0-1,-1-1 1,0 1 0,1 0-1,-1-1 1,0 1-1,0-1 1,0 1 0,0-1-1,-1 0 1,1 1-1,-1-1 1,1 0 0,-1 0-1,-2 2 1,-13 12 285,0 0 0,0-2 0,-2 0 0,1-1 0,-31 15 1,-30 22-85,77-49-462,-3 4 377,3-2-3082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5.435"/>
    </inkml:context>
    <inkml:brush xml:id="br0">
      <inkml:brushProperty name="width" value="0.025" units="cm"/>
      <inkml:brushProperty name="height" value="0.025" units="cm"/>
      <inkml:brushProperty name="color" value="#E71224"/>
    </inkml:brush>
  </inkml:definitions>
  <inkml:trace contextRef="#ctx0" brushRef="#br0">34 209 6919,'-33'34'11376,"32"-34"-10106,4 0-474,9-6-495,0 0 1,-1-1-1,0 0 1,0-1-1,-1 0 1,0-1-1,18-19 1,2-1-88,108-105 630,-137 136-788,0 0 0,-1 0 0,1 0 1,-1 1-1,0-1 0,0 0 0,0 0 1,0 1-1,0-1 0,0 0 0,0 0 1,-2 5-1,-23 66 383,19-60-417,1 0 0,0 1 0,1-1 0,0 1-1,1 0 1,-1 23 0,4-36-126,0-1-1,0 1 1,0-1-1,1 0 0,-1 1 1,0-1-1,0 0 0,1 1 1,-1-1-1,0 0 0,0 1 1,1-1-1,-1 0 0,0 1 1,1-1-1,-1 0 0,0 0 1,1 1-1,-1-1 0,1 0 1,-1 0-1,0 0 1,1 0-1,-1 0 0,1 1 1,-1-1-1,1 0 0,-1 0 1,0 0-1,1 0 0,-1 0 1,1 0-1,-1 0 0,1-1 1,-1 1-1,0 0 0,2 0 1,16-6-9399,-9-4-1307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5.794"/>
    </inkml:context>
    <inkml:brush xml:id="br0">
      <inkml:brushProperty name="width" value="0.025" units="cm"/>
      <inkml:brushProperty name="height" value="0.025" units="cm"/>
      <inkml:brushProperty name="color" value="#E71224"/>
    </inkml:brush>
  </inkml:definitions>
  <inkml:trace contextRef="#ctx0" brushRef="#br0">22 0 13613,'0'0'7687,"2"9"-6817,0 18-400,-1-1 0,-1 1 0,-8 51-1,5-41-378,1 20-390,2-55-475,-1-19-6187,-4 0 1222,-2-2-2706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6.133"/>
    </inkml:context>
    <inkml:brush xml:id="br0">
      <inkml:brushProperty name="width" value="0.025" units="cm"/>
      <inkml:brushProperty name="height" value="0.025" units="cm"/>
      <inkml:brushProperty name="color" value="#E71224"/>
    </inkml:brush>
  </inkml:definitions>
  <inkml:trace contextRef="#ctx0" brushRef="#br0">1 14 3748,'0'0'18737,"44"-5"-18513,-20 1-159,3 3-130,-1 0-1120,-4-1-1665,-4 2-2788,-2-1-3330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1:10.790"/>
    </inkml:context>
    <inkml:brush xml:id="br0">
      <inkml:brushProperty name="width" value="0.025" units="cm"/>
      <inkml:brushProperty name="height" value="0.025" units="cm"/>
    </inkml:brush>
  </inkml:definitions>
  <inkml:trace contextRef="#ctx0" brushRef="#br0">0 1 3683,'0'0'6471,"10"8"-6354,3 2 76,2 0 1,-1-1-1,1-1 1,0-1-1,1 0 0,-1 0 1,1-2-1,24 6 0,58 3-23,1-4-1,0-4 1,168-13-1,28-20-11,156-5 181,-76 35-236,490-10 2,-57 8-28,0 43 900,-22-2-179,-34-9-608,928 20 411,-371-85-580,779-63 571,759 53-453,-2176 38-937,-119 3-3555,-340-4 1107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6.474"/>
    </inkml:context>
    <inkml:brush xml:id="br0">
      <inkml:brushProperty name="width" value="0.025" units="cm"/>
      <inkml:brushProperty name="height" value="0.025" units="cm"/>
      <inkml:brushProperty name="color" value="#E71224"/>
    </inkml:brush>
  </inkml:definitions>
  <inkml:trace contextRef="#ctx0" brushRef="#br0">0 81 8168,'0'0'11835,"10"-2"-10671,30-5-422,-38 7-712,0 0 0,0 0 0,0 0 0,0 1 1,0-1-1,-1 0 0,1 1 0,0-1 0,0 1 1,0 0-1,-1-1 0,1 1 0,0 0 0,-1 0 1,1 0-1,-1 0 0,1 0 0,-1 1 0,0-1 0,1 0 1,-1 1-1,0-1 0,0 1 0,0-1 0,0 1 1,0 0-1,0-1 0,0 1 0,-1 0 0,1 0 0,-1-1 1,1 1-1,-1 0 0,0 0 0,1 0 0,-1 2 1,1 8 199,1 0 1,-2 1 0,-1 22-1,1-33-107,-13 51 1809,12-49-1654,0-3 133,2-10 582,16-230-272,-14 239-737,0 0 0,-1 0-1,1 1 1,0-1 0,-1 0 0,1 1 0,0 0 0,-1 0 0,5 1 0,3 1-315,0 0-1,0 0 0,0-1 0,1-1 0,12 1 0,27-4-9784,-29-3-801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8.415"/>
    </inkml:context>
    <inkml:brush xml:id="br0">
      <inkml:brushProperty name="width" value="0.025" units="cm"/>
      <inkml:brushProperty name="height" value="0.025" units="cm"/>
      <inkml:brushProperty name="color" value="#E71224"/>
    </inkml:brush>
  </inkml:definitions>
  <inkml:trace contextRef="#ctx0" brushRef="#br0">1 0 7335,'3'7'10155,"11"-3"-7090,20-2-2795,-32-2 317,140-2 1794,-90 0-4608,-25 2-9442,-45 0 5263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8.754"/>
    </inkml:context>
    <inkml:brush xml:id="br0">
      <inkml:brushProperty name="width" value="0.025" units="cm"/>
      <inkml:brushProperty name="height" value="0.025" units="cm"/>
      <inkml:brushProperty name="color" value="#E71224"/>
    </inkml:brush>
  </inkml:definitions>
  <inkml:trace contextRef="#ctx0" brushRef="#br0">0 0 6374,'0'0'14189,"34"48"-13324,-5-48-448,1 0-289,-1 0-64,2 0-64,-6-7-673,-4-5-2658,-3-2-6726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9.426"/>
    </inkml:context>
    <inkml:brush xml:id="br0">
      <inkml:brushProperty name="width" value="0.025" units="cm"/>
      <inkml:brushProperty name="height" value="0.025" units="cm"/>
      <inkml:brushProperty name="color" value="#E71224"/>
    </inkml:brush>
  </inkml:definitions>
  <inkml:trace contextRef="#ctx0" brushRef="#br0">1 221 3267,'0'0'17820,"3"4"-16523,-2-3-1250,-1 0 1,1-1 0,-1 1-1,1 0 1,0-1 0,-1 1-1,1-1 1,0 1 0,0-1-1,-1 1 1,1-1 0,0 1-1,0-1 1,0 0-1,-1 1 1,1-1 0,0 0-1,0 0 1,0 0 0,0 0-1,0 0 1,0 0 0,0 0-1,-1 0 1,1 0 0,0 0-1,1-1 1,30-15 772,38-47-102,-50 43-563,105-113 133,-124 132-277,-2 10-10,-1 0 0,0-1 1,0 1-1,-1 0 1,0-1-1,-1 0 0,-7 13 1,-7 19 3,14-29-46,-1 1-43,1 0 0,0 0 0,1 0 0,0 1 0,-1 24 0,6-37-525,0 0 0,0 0 0,0 0 0,0 0 0,0 0 0,0 0 0,0-1 0,0 1 0,0 0 0,0-1 0,3-1 0,11-10-5146,3-5-1911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29.769"/>
    </inkml:context>
    <inkml:brush xml:id="br0">
      <inkml:brushProperty name="width" value="0.025" units="cm"/>
      <inkml:brushProperty name="height" value="0.025" units="cm"/>
      <inkml:brushProperty name="color" value="#E71224"/>
    </inkml:brush>
  </inkml:definitions>
  <inkml:trace contextRef="#ctx0" brushRef="#br0">3 0 3203,'0'0'9107,"0"12"-6624,-1 33-275,0-13-207,0-1-1,8 59 1,-4-81-1313,0-8-3324,-3-13-4443,-4-3 2071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0.142"/>
    </inkml:context>
    <inkml:brush xml:id="br0">
      <inkml:brushProperty name="width" value="0.025" units="cm"/>
      <inkml:brushProperty name="height" value="0.025" units="cm"/>
      <inkml:brushProperty name="color" value="#E71224"/>
    </inkml:brush>
  </inkml:definitions>
  <inkml:trace contextRef="#ctx0" brushRef="#br0">1 18 8392,'0'0'11307,"56"0"-10475,-27 0-351,-1 0-321,3 0-96,-1 0-160,-2-2-1377,-5-4-1474,-3-4-2755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0.514"/>
    </inkml:context>
    <inkml:brush xml:id="br0">
      <inkml:brushProperty name="width" value="0.025" units="cm"/>
      <inkml:brushProperty name="height" value="0.025" units="cm"/>
      <inkml:brushProperty name="color" value="#E71224"/>
    </inkml:brush>
  </inkml:definitions>
  <inkml:trace contextRef="#ctx0" brushRef="#br0">15 0 8008,'0'0'12363,"-12"55"-11178,10-38-480,2 0-385,0 0-224,0-1-64,0 0-32,0-5-128,0-2-448,0-2-737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0.873"/>
    </inkml:context>
    <inkml:brush xml:id="br0">
      <inkml:brushProperty name="width" value="0.025" units="cm"/>
      <inkml:brushProperty name="height" value="0.025" units="cm"/>
      <inkml:brushProperty name="color" value="#E71224"/>
    </inkml:brush>
  </inkml:definitions>
  <inkml:trace contextRef="#ctx0" brushRef="#br0">1 4 14029,'0'0'7175,"48"-3"-6887,-37 6-256,-1 3-352,-5-2-1442,-3 0-2273,-2 1-3525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1.202"/>
    </inkml:context>
    <inkml:brush xml:id="br0">
      <inkml:brushProperty name="width" value="0.025" units="cm"/>
      <inkml:brushProperty name="height" value="0.025" units="cm"/>
      <inkml:brushProperty name="color" value="#E71224"/>
    </inkml:brush>
  </inkml:definitions>
  <inkml:trace contextRef="#ctx0" brushRef="#br0">0 197 6854,'0'0'9530,"12"-3"-7400,360-78 3973,213 27-6025,-542 52-234,1-1-1,-1-2 1,0-2-1,-1-2 0,66-23 1,-125 31-13585,3 1 3854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1.716"/>
    </inkml:context>
    <inkml:brush xml:id="br0">
      <inkml:brushProperty name="width" value="0.025" units="cm"/>
      <inkml:brushProperty name="height" value="0.025" units="cm"/>
      <inkml:brushProperty name="color" value="#E71224"/>
    </inkml:brush>
  </inkml:definitions>
  <inkml:trace contextRef="#ctx0" brushRef="#br0">0 225 13837,'0'0'4943,"9"-5"-2316,45-30-346,91-74 0,-55 38-2215,-90 71-66,0-1 1,0 1-1,1 0 0,-1 0 0,0 0 0,0-1 0,0 1 1,0 0-1,0 0 0,0 0 0,1-1 0,-1 1 0,0 0 0,0 0 1,0 0-1,0 0 0,1 0 0,-1-1 0,0 1 0,0 0 0,0 0 1,1 0-1,-1 0 0,0 0 0,0 0 0,1 0 0,-1 0 1,0 0-1,0 0 0,1 0 0,-1 0 0,0 0 0,0 0 0,0 0 1,1 0-1,-1 0 0,0 0 0,0 0 0,1 0 0,-1 0 0,0 0 1,0 1-1,0-1 0,1 0 0,-1 0 0,0 0 0,0 0 1,0 0-1,0 1 0,1-1 0,-1 0 0,0 0 0,0 1 0,-4 16 92,-15 27 167,18-42-233,-5 9 20,1-2-32,1 1-1,-1-1 1,2 1-1,-1 0 1,1 0-1,1 0 1,-3 19-1,5-29-224,1 1 0,-1-1 0,0 0 0,1 1 0,-1-1 0,1 0 0,-1 0 0,1 1 0,0-1 0,-1 0-1,1 0 1,-1 0 0,1 0 0,-1 1 0,1-1 0,-1 0 0,1 0 0,0 0 0,-1 0 0,1 0 0,-1-1-1,1 1 1,-1 0 0,1 0 0,-1 0 0,1 0 0,-1-1 0,1 1 0,-1 0 0,1 0 0,0-1 0,19-8-5366,-6-2 735,2-1-715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5:29.424"/>
    </inkml:context>
    <inkml:brush xml:id="br0">
      <inkml:brushProperty name="width" value="0.025" units="cm"/>
      <inkml:brushProperty name="height" value="0.025" units="cm"/>
    </inkml:brush>
  </inkml:definitions>
  <inkml:trace contextRef="#ctx0" brushRef="#br0">1 154 7655,'0'0'2290,"9"0"-2226,4 0 21,1 0 0,-1-2 0,1 0 0,-1 0 0,24-8 0,75-32 235,-20 7-295,-42 20-13,1 2 1,1 3-1,92-7 1,163 12 46,-118 5 109,907 21 1145,-640 3-1008,236 16 746,-443-17-597,516 21-134,-677-50 302,139-26 0,28-4 926,-186 35-1378,-47 1-1018,0 0-1,0-2 1,42-8-1,-32 1-2733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2.058"/>
    </inkml:context>
    <inkml:brush xml:id="br0">
      <inkml:brushProperty name="width" value="0.025" units="cm"/>
      <inkml:brushProperty name="height" value="0.025" units="cm"/>
      <inkml:brushProperty name="color" value="#E71224"/>
    </inkml:brush>
  </inkml:definitions>
  <inkml:trace contextRef="#ctx0" brushRef="#br0">5 28 7271,'0'0'5023,"9"-5"-2279,26-16-534,-35 21-2151,0 0 0,1 0 0,-1-1-1,0 1 1,0 0 0,0 0-1,1 0 1,-1 0 0,0 0 0,1 0-1,-1-1 1,0 1 0,0 0 0,1 0-1,-1 0 1,0 0 0,0 0 0,1 0-1,-1 0 1,0 0 0,1 0-1,-1 0 1,0 0 0,0 1 0,1-1-1,-1 0 1,0 0 0,0 0 0,1 0-1,-1 0 1,0 0 0,0 1-1,1-1 1,-1 0 0,0 0 0,0 0-1,0 1 1,1-1 0,-1 0 0,0 0-1,0 1 1,2 15 579,-7 15-620,-15 31 196,11-38 16,-9 46-1,17-69-208,0 5-1941,-5-6-6110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2.386"/>
    </inkml:context>
    <inkml:brush xml:id="br0">
      <inkml:brushProperty name="width" value="0.025" units="cm"/>
      <inkml:brushProperty name="height" value="0.025" units="cm"/>
      <inkml:brushProperty name="color" value="#E71224"/>
    </inkml:brush>
  </inkml:definitions>
  <inkml:trace contextRef="#ctx0" brushRef="#br0">0 86 12300,'0'0'8616,"56"-3"-7783,-24 3-449,2-1-256,4-1-64,2-2-192,-1 0-1089,-5 2-545,-2-1-2914,-4-2-1666</inkml:trace>
  <inkml:trace contextRef="#ctx0" brushRef="#br0" timeOffset="1">500 1 9897,'0'0'12455,"-5"10"-12017,2-3-392,-1 1-22,0 1-1,1 0 1,0-1 0,0 1 0,1 0-1,0 0 1,0 1 0,1-1-1,0 0 1,1 0 0,1 14 0,-1-22-98,0 0 0,1 0 0,-1 0 0,1 0 0,-1-1 0,1 1 0,-1 0 0,1 0 0,0 0 0,-1-1 0,1 1 0,0 0 0,0-1 0,-1 1 0,1-1 0,0 1 0,0-1 0,0 1 1,0-1-1,0 1 0,0-1 0,0 0 0,0 0 0,-1 1 0,1-1 0,0 0 0,0 0 0,0 0 0,0 0 0,0 0 0,0 0 0,0 0 0,0-1 0,0 1 0,0 0 0,0 0 0,0-1 0,0 1 1,0-1-1,0 1 0,0-1 0,-1 1 0,1-1 0,0 1 0,1-2 0,37-26-5776,-3-15-946,-18 22 1837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2.746"/>
    </inkml:context>
    <inkml:brush xml:id="br0">
      <inkml:brushProperty name="width" value="0.025" units="cm"/>
      <inkml:brushProperty name="height" value="0.025" units="cm"/>
      <inkml:brushProperty name="color" value="#E71224"/>
    </inkml:brush>
  </inkml:definitions>
  <inkml:trace contextRef="#ctx0" brushRef="#br0">269 65 993,'15'-22'12763,"-28"47"-5212,-4 7-7707,12-20 290,0 0 0,1 0 0,0 0 0,1 1 0,0 0 0,1-1 0,1 1 0,0 25 0,1-38-173,0 0-1,0 0 1,0 0-1,0 0 1,0 0-1,0 0 0,0 0 1,1 0-1,-1 0 1,0 0-1,0 0 1,0 0-1,0 0 1,0 0-1,0 0 1,0 0-1,0 0 1,1 0-1,-1 0 1,0 0-1,0 0 1,0 0-1,0 0 0,0 0 1,0 0-1,0 0 1,0 0-1,1 0 1,-1 0-1,0 0 1,0 0-1,0 0 1,0 0-1,0 1 1,0-1-1,0 0 1,0 0-1,0 0 1,0 0-1,0 0 1,0 0-1,0 0 0,0 0 1,0 0-1,0 0 1,0 1-1,1-1 1,-1 0-1,0 0 1,0 0-1,0 0 1,0 0-1,-1 0 1,5-11-3635,-4-5-2401</inkml:trace>
  <inkml:trace contextRef="#ctx0" brushRef="#br0" timeOffset="1">1 8 11883,'0'0'11563,"83"38"-10986,-37-38-353,2 0-160,0-7 0,-2-3-929,-7-3-1665,-5-2-2947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3.776"/>
    </inkml:context>
    <inkml:brush xml:id="br0">
      <inkml:brushProperty name="width" value="0.025" units="cm"/>
      <inkml:brushProperty name="height" value="0.025" units="cm"/>
      <inkml:brushProperty name="color" value="#E71224"/>
    </inkml:brush>
  </inkml:definitions>
  <inkml:trace contextRef="#ctx0" brushRef="#br0">24 0 6822,'0'0'8499,"2"10"-7009,2 41-220,-3 0 0,-2 1 1,-13 92-1,-2 64-1915,16-165-5163,1-37 459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7.123"/>
    </inkml:context>
    <inkml:brush xml:id="br0">
      <inkml:brushProperty name="width" value="0.025" units="cm"/>
      <inkml:brushProperty name="height" value="0.025" units="cm"/>
      <inkml:brushProperty name="color" value="#E71224"/>
    </inkml:brush>
  </inkml:definitions>
  <inkml:trace contextRef="#ctx0" brushRef="#br0">41 59 10634,'0'0'11915,"2"-3"-11738,4-37 58,-6 40-231,0-1-1,0 0 1,0 0 0,0 1 0,0-1-1,0 0 1,-1 0 0,1 1 0,0-1 0,0 0-1,-1 1 1,1-1 0,0 0 0,-1 1-1,1-1 1,0 0 0,-1 1 0,1-1-1,-1 1 1,1-1 0,-2 0 0,1 1-6,0 0 0,0 0 0,0 0 0,0 0 0,0 0 0,0 0 0,0 0 0,0 1 0,0-1 0,0 0 0,0 1 0,0-1 0,0 1 0,1-1 0,-1 1 0,0-1 0,0 1 0,0 0 0,1-1 0,-1 1 0,0 0 0,0 1 0,-1-1 1,0 0 0,1 1 1,-1-1-1,1 1 1,-1 0-1,1 0 0,0-1 1,-1 1-1,1 0 0,0 0 1,0 0-1,1 0 0,-1 0 1,0 0-1,1 1 1,-1-1-1,1 0 0,0 0 1,-1 0-1,1 1 0,1 2 1,-1-4-172,1 1 0,-1-1 0,1 0 0,0 0 0,-1 1 0,1-1 0,0 0 0,0 0-1,0 0 1,0 0 0,0 0 0,0 0 0,0 0 0,0 0 0,1 0 0,-1-1 0,0 1 0,0 0 0,1-1 0,-1 1 0,0-1 0,1 1 0,-1-1 0,1 0 0,-1 0 0,0 1 0,1-1 0,-1 0 0,1 0 0,-1-1 0,1 1 0,2-1 0,17-1-6245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7.716"/>
    </inkml:context>
    <inkml:brush xml:id="br0">
      <inkml:brushProperty name="width" value="0.025" units="cm"/>
      <inkml:brushProperty name="height" value="0.025" units="cm"/>
      <inkml:brushProperty name="color" value="#E71224"/>
    </inkml:brush>
  </inkml:definitions>
  <inkml:trace contextRef="#ctx0" brushRef="#br0">0 182 3235,'0'0'16976,"9"3"-16058,-6-2-856,0 0 0,0 0 0,-1-1-1,1 1 1,0 0 0,1-1 0,-1 0 0,0 0-1,0 0 1,0 0 0,0 0 0,0 0-1,5-2 1,-1-1 30,-1 0 1,1 0-1,-1-1 0,1 0 1,-1 0-1,7-7 0,-7 6-57,13-8 116,-1-1 0,-1-1 0,-1 0 1,0-1-1,-1-1 0,0-1 0,15-24 0,-36 82 730,1-20-1016,0 1-1,1-1 1,1 1 0,2 0 0,0 34-1,1-55 10,0 0 0,0 0 0,0 1 0,0-1 0,0 0-1,0 0 1,0 0 0,0 1 0,0-1 0,0 0 0,0 0 0,0 0-1,0 1 1,0-1 0,0 0 0,0 0 0,0 0 0,0 0 0,0 1-1,1-1 1,-1 0 0,0 0 0,0 0 0,0 0 0,0 1-1,0-1 1,1 0 0,-1 0 0,0 0 0,0 0 0,0 0 0,1 0-1,-1 0 1,0 0 0,0 1 0,0-1 0,1 0 0,-1 0 0,0 0-1,0 0 1,0 0 0,1 0 0,-1 0 0,0 0 0,0 0 0,6 0-6270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8.073"/>
    </inkml:context>
    <inkml:brush xml:id="br0">
      <inkml:brushProperty name="width" value="0.025" units="cm"/>
      <inkml:brushProperty name="height" value="0.025" units="cm"/>
      <inkml:brushProperty name="color" value="#E71224"/>
    </inkml:brush>
  </inkml:definitions>
  <inkml:trace contextRef="#ctx0" brushRef="#br0">13 0 11275,'0'0'10879,"-1"11"-10366,-3 31-96,1-17-473,0-1-1,2 1 1,2 34 0,2-53-30,-1-3-2486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8.399"/>
    </inkml:context>
    <inkml:brush xml:id="br0">
      <inkml:brushProperty name="width" value="0.025" units="cm"/>
      <inkml:brushProperty name="height" value="0.025" units="cm"/>
      <inkml:brushProperty name="color" value="#E71224"/>
    </inkml:brush>
  </inkml:definitions>
  <inkml:trace contextRef="#ctx0" brushRef="#br0">0 19 7399,'0'0'13773,"61"-1"-13581,-36 1-96,6 0-32,-4 0-96,2-2-865,-4-2-1056,0-3-2564,0 3-2850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8.791"/>
    </inkml:context>
    <inkml:brush xml:id="br0">
      <inkml:brushProperty name="width" value="0.025" units="cm"/>
      <inkml:brushProperty name="height" value="0.025" units="cm"/>
      <inkml:brushProperty name="color" value="#E71224"/>
    </inkml:brush>
  </inkml:definitions>
  <inkml:trace contextRef="#ctx0" brushRef="#br0">6 1 10698,'0'0'9716,"0"8"-9102,-5 129 603,5-137-1247,0 1 1,0-1-1,0 0 0,0 1 1,0-1-1,0 1 0,0-1 1,0 0-1,0 1 0,1-1 1,-1 0-1,0 1 0,0-1 1,0 0-1,1 1 0,-1-1 1,0 0-1,1 1 1,-1-1-1,0 0 0,1 0 1,-1 1-1,0-1 0,1 0 1,-1 0-1,0 0 0,1 1 1,-1-1-1,0 0 0,1 0 1,-1 0-1,1 0 0,-1 0 1,1 0-1,-1 0 0,0 0 1,1 0-1,-1 0 0,1 0 1,-1 0-1,0 0 0,1 0 1,-1 0-1,1-1 0,-1 1 1,0 0-1,1 0 0,-1 0 1,0 0-1,1-1 0,-1 1 1,20-13-3575,1-24-4559,-10 14 2750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9.120"/>
    </inkml:context>
    <inkml:brush xml:id="br0">
      <inkml:brushProperty name="width" value="0.025" units="cm"/>
      <inkml:brushProperty name="height" value="0.025" units="cm"/>
      <inkml:brushProperty name="color" value="#E71224"/>
    </inkml:brush>
  </inkml:definitions>
  <inkml:trace contextRef="#ctx0" brushRef="#br0">14 0 8904,'0'0'11894,"-3"9"-11280,1 1-544,-1 1 1,1-1-1,1 1 0,-1-1 0,2 1 0,0 0 0,0 0 1,1-1-1,0 1 0,1-1 0,0 1 0,1-1 0,6 17 1,-7-21-1378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5.994"/>
    </inkml:context>
    <inkml:brush xml:id="br0">
      <inkml:brushProperty name="width" value="0.025" units="cm"/>
      <inkml:brushProperty name="height" value="0.025" units="cm"/>
    </inkml:brush>
  </inkml:definitions>
  <inkml:trace contextRef="#ctx0" brushRef="#br0">0 0 16047,'0'0'1073,"4"14"-726,17 55-258,3-1 1,35 70-1,83 137-223,-12-25-459,-90-155-659,-37-85 789,0 0 0,-1 1-1,0-1 1,0 1-1,-1-1 1,-1 1-1,-1 17 1,1-25 304,-1 0-1,0 0 1,0 0 0,0 0 0,-1 0 0,1 0 0,-1-1-1,0 1 1,1 0 0,-1-1 0,0 0 0,0 1 0,-1-1-1,1 0 1,0 0 0,-1 0 0,1-1 0,-1 1 0,0 0-1,0-1 1,1 0 0,-1 0 0,0 0 0,0 0 0,0 0-1,-6 1 1,-30 5-2948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1:49.116"/>
    </inkml:context>
    <inkml:brush xml:id="br0">
      <inkml:brushProperty name="width" value="0.025" units="cm"/>
      <inkml:brushProperty name="height" value="0.025" units="cm"/>
    </inkml:brush>
  </inkml:definitions>
  <inkml:trace contextRef="#ctx0" brushRef="#br0">36 1 3683,'0'0'6812,"-7"8"-6299,-21 27-284,28-35-227,0 0 1,-1 1-1,1-1 0,0 0 0,0 1 0,0-1 0,0 0 0,0 1 0,0-1 1,0 0-1,0 1 0,0-1 0,0 0 0,0 1 0,1-1 0,-1 0 1,0 0-1,0 1 0,0-1 0,0 0 0,0 1 0,1-1 0,-1 0 0,0 0 1,0 1-1,0-1 0,1 0 0,-1 0 0,0 1 0,0-1 0,1 0 0,-1 0 1,0 0-1,1 1 0,-1-1 0,0 0 0,1 0 0,-1 0 0,0 0 0,0 0 1,1 0-1,-1 0 0,0 0 0,1 0 0,-1 0 0,0 0 0,1 0 1,-1 0-1,0 0 0,1 0 0,-1 0 0,0 0 0,1-1 0,25 2 111,-23-1-79,34-1 82,0 2 1,-1 1-1,1 2 0,40 10 1,-14 2 245,0-3 0,1-3 0,0-2 0,68-2-1,920-16 1118,-733 10-984,-1 15 0,410 70-1,-521-52 53,372 13 1,-163-53-56,320 11-71,-474 7-400,460-42 0,-235 2 32,-245 18-31,-1-18 458,-22 2-47,-173 26-236,-45 1-192,-1 0 0,0 0-1,0 0 1,0 0 0,0 0-1,1 0 1,-1 0 0,0 0-1,0 0 1,0 0 0,0 0-1,0 0 1,1 0 0,-1 0-1,0 0 1,0 0 0,0 0-1,0 0 1,0 1 0,1-1-1,-1 0 1,0 0-1,0 0 1,0 0 0,0 0-1,0 0 1,0 0 0,1 0-1,-1 1 1,0-1 0,0 0-1,0 0 1,0 0 0,0 0-1,0 0 1,0 1 0,0-1-1,0 0 1,0 0 0,0 0-1,0 0 1,0 1 0,0-1-1,0 0 1,0 0 0,0 0-1,0 0 1,0 1 0,0-1-1,0 0 1,0 0 0,0 0-1,-8 12-133,-12 7-1622,-15 3-6412,16-8-463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9.493"/>
    </inkml:context>
    <inkml:brush xml:id="br0">
      <inkml:brushProperty name="width" value="0.025" units="cm"/>
      <inkml:brushProperty name="height" value="0.025" units="cm"/>
      <inkml:brushProperty name="color" value="#E71224"/>
    </inkml:brush>
  </inkml:definitions>
  <inkml:trace contextRef="#ctx0" brushRef="#br0">1 49 8488,'0'0'11782,"2"-5"-11061,-1 3-666,0 0 1,1 1-1,-1-1 1,0 1-1,1-1 1,-1 1-1,1 0 1,0-1-1,-1 1 1,1 0-1,0 0 1,0 0-1,0 1 1,0-1-1,0 0 1,-1 1-1,1-1 1,1 1 0,-1-1-1,0 1 1,3 0-1,61 2 630,-25 0-558,-19-1-734,-5-1 685,0 0 0,27-4 1,-20-3-3937,-1-4-4366,-17 6 889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39.820"/>
    </inkml:context>
    <inkml:brush xml:id="br0">
      <inkml:brushProperty name="width" value="0.025" units="cm"/>
      <inkml:brushProperty name="height" value="0.025" units="cm"/>
      <inkml:brushProperty name="color" value="#E71224"/>
    </inkml:brush>
  </inkml:definitions>
  <inkml:trace contextRef="#ctx0" brushRef="#br0">242 0 6022,'0'0'12876,"10"8"-11990,3 3-630,1 1 0,-2 0 0,0 1 1,0 1-1,12 17 0,-21-27-235,0 1 0,0 0 0,0-1 0,-1 1 0,0 0 0,0 1 0,0-1-1,0 0 1,-1 0 0,0 1 0,0-1 0,-1 1 0,1-1 0,-1 1 0,0-1 0,0 1 0,-1-1 0,0 1 0,0-1 0,0 0 0,-1 1 0,0-1 0,0 0 0,-4 8 0,-5 5-52,-2-1 1,0 0-1,-1-1 1,0-1-1,-2 0 1,1-1-1,-2-1 1,-35 23-1,38-28-970,-1 0 1,0-1-1,0-1 0,0 0 1,0-1-1,-1-1 0,-23 4 1,0-6-4173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0.193"/>
    </inkml:context>
    <inkml:brush xml:id="br0">
      <inkml:brushProperty name="width" value="0.025" units="cm"/>
      <inkml:brushProperty name="height" value="0.025" units="cm"/>
      <inkml:brushProperty name="color" value="#E71224"/>
    </inkml:brush>
  </inkml:definitions>
  <inkml:trace contextRef="#ctx0" brushRef="#br0">121 0 256,'0'0'18839,"-9"5"-18529,3-2-200,0 1 0,0 0-1,1 0 1,-1 1 0,1-1 0,0 1-1,0 0 1,0 1 0,1-1 0,-1 1-1,2 0 1,-1 0 0,0 0 0,1 1 0,-2 7-1,-2 3 151,1 0-1,0 0 0,2 1 0,0 0 0,1 0 1,1 0-1,0 0 0,2 1 0,0-1 0,5 32 1,-3-40-348,0 0-1,1 0 1,0 0 0,1-1 0,0 1 0,1-1 0,0 0 0,10 14-1,-8-15-460,-1-1 0,1 1 0,1-2 0,0 1 0,0-1 0,0 0 0,0 0 0,1-1 0,17 8 0,22 4-6610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1.624"/>
    </inkml:context>
    <inkml:brush xml:id="br0">
      <inkml:brushProperty name="width" value="0.025" units="cm"/>
      <inkml:brushProperty name="height" value="0.025" units="cm"/>
      <inkml:brushProperty name="color" value="#E71224"/>
    </inkml:brush>
  </inkml:definitions>
  <inkml:trace contextRef="#ctx0" brushRef="#br0">0 0 4228,'0'0'14029,"46"4"-13612,-15 0-289,3 1-96,1 0 0,5-1-1377,-1-1-1987,-4-3-896,-5-1-2114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1.966"/>
    </inkml:context>
    <inkml:brush xml:id="br0">
      <inkml:brushProperty name="width" value="0.025" units="cm"/>
      <inkml:brushProperty name="height" value="0.025" units="cm"/>
      <inkml:brushProperty name="color" value="#E71224"/>
    </inkml:brush>
  </inkml:definitions>
  <inkml:trace contextRef="#ctx0" brushRef="#br0">0 53 5477,'0'0'6566,"58"21"-4740,-6-28-641,5-2-736,8-1-321,-1 1-96,-1 0-32,-5 2-737,-13 2-352,-4-1-1890,-14-5-640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2.327"/>
    </inkml:context>
    <inkml:brush xml:id="br0">
      <inkml:brushProperty name="width" value="0.025" units="cm"/>
      <inkml:brushProperty name="height" value="0.025" units="cm"/>
      <inkml:brushProperty name="color" value="#E71224"/>
    </inkml:brush>
  </inkml:definitions>
  <inkml:trace contextRef="#ctx0" brushRef="#br0">0 18 10154,'0'0'2044,"13"-3"-1414,10-2-413,-1 1-1,1 2 1,0 0-1,0 1 1,0 1-1,0 1 1,-1 1-1,31 7 1,-39-5-228,-1 0 0,-1 1 0,1 0 0,-1 1 0,12 7 0,-22-12 19,0 0 1,0 1 0,0-1 0,0 0-1,0 1 1,-1-1 0,1 1-1,0 0 1,-1-1 0,0 1 0,1 0-1,-1 0 1,0 0 0,0 0 0,0 0-1,0 0 1,0 0 0,-1 0-1,1 0 1,-1 1 0,1-1 0,-1 0-1,0 0 1,0 0 0,0 1-1,0-1 1,0 0 0,0 0 0,-1 1-1,1-1 1,-1 0 0,1 0 0,-1 0-1,0 0 1,0 0 0,0 0-1,0 0 1,0 0 0,-3 3 0,-9 11 455,0 0 1,-2-1 0,-31 25 0,27-24-391,1 0 0,-25 29 1,33-33-2125,3-6-2216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3.411"/>
    </inkml:context>
    <inkml:brush xml:id="br0">
      <inkml:brushProperty name="width" value="0.025" units="cm"/>
      <inkml:brushProperty name="height" value="0.025" units="cm"/>
      <inkml:brushProperty name="color" value="#E71224"/>
    </inkml:brush>
  </inkml:definitions>
  <inkml:trace contextRef="#ctx0" brushRef="#br0">0 280 7751,'0'0'6785,"10"-9"-5290,16-14-773,50-45 580,98-112 0,-183 202-957,2 1-1,0-1 1,2 1 0,1 1 0,0-1-1,0 32 1,4-54-458,0 0-1,0 0 1,0 0 0,1 0 0,-1 0-1,0-1 1,1 1 0,-1 0-1,0 0 1,1 0 0,-1 0 0,1-1-1,-1 1 1,1 0 0,-1-1 0,1 1-1,0 0 1,-1-1 0,1 1-1,1 0 1,-1 0-359,1 0 0,-1-1 1,1 1-1,-1 0 0,0-1 0,1 0 0,-1 1 0,1-1 0,-1 0 1,1 0-1,-1 0 0,1 0 0,-1 0 0,1 0 0,-1 0 0,1-1 1,-1 1-1,4-1 0,5-7-9442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3.754"/>
    </inkml:context>
    <inkml:brush xml:id="br0">
      <inkml:brushProperty name="width" value="0.025" units="cm"/>
      <inkml:brushProperty name="height" value="0.025" units="cm"/>
      <inkml:brushProperty name="color" value="#E71224"/>
    </inkml:brush>
  </inkml:definitions>
  <inkml:trace contextRef="#ctx0" brushRef="#br0">6 1 14350,'0'0'5749,"-2"10"-5455,-2 44-64,5 68 0,0-82-3902,-1-3-3740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4.098"/>
    </inkml:context>
    <inkml:brush xml:id="br0">
      <inkml:brushProperty name="width" value="0.025" units="cm"/>
      <inkml:brushProperty name="height" value="0.025" units="cm"/>
      <inkml:brushProperty name="color" value="#E71224"/>
    </inkml:brush>
  </inkml:definitions>
  <inkml:trace contextRef="#ctx0" brushRef="#br0">1 24 4228,'0'0'15951,"48"-21"-15791,-21 20-128,1 1 0,2 0-288,2 0-1730,-5 0-2210,-4-1-1601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4.456"/>
    </inkml:context>
    <inkml:brush xml:id="br0">
      <inkml:brushProperty name="width" value="0.025" units="cm"/>
      <inkml:brushProperty name="height" value="0.025" units="cm"/>
      <inkml:brushProperty name="color" value="#E71224"/>
    </inkml:brush>
  </inkml:definitions>
  <inkml:trace contextRef="#ctx0" brushRef="#br0">1 68 7207,'0'0'12182,"9"-5"-11557,-3 1-575,1 0 0,0 1 0,0 0 0,0 1 0,0-1 0,1 1 0,8-1 0,-14 3-47,0 0 0,0 0 1,0 0-1,0 0 0,0 0 1,0 0-1,0 1 0,1-1 1,-1 1-1,0-1 0,0 1 0,-1 0 1,1 0-1,0 0 0,0 0 1,0 0-1,0 0 0,-1 0 1,1 1-1,-1-1 0,1 1 1,-1-1-1,1 1 0,-1 0 1,0-1-1,0 1 0,0 0 1,0 0-1,0 0 0,0 0 1,0 0-1,-1 0 0,1 0 1,-1 0-1,0 0 0,1 3 1,1 8 80,-1 1 1,-1 0-1,-1 22 1,-1 2 394,20-67 1170,-11 10-1546,-2 0 0,0 1 0,-1-2 0,-1 1 0,-1 0 0,0-37 0,1 56-226,-1 1 1,0-1-1,1 1 0,-1 0 1,0-1-1,1 1 0,-1 0 1,0 1-1,0-1 0,0 0 1,0 0-1,4 4 1,-5-4-137,5 2-775,-1 0-1,1 0 1,0 0 0,1-1-1,-1 0 1,0 0-1,1 0 1,7 0-1,9 0-4447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1:55.769"/>
    </inkml:context>
    <inkml:brush xml:id="br0">
      <inkml:brushProperty name="width" value="0.025" units="cm"/>
      <inkml:brushProperty name="height" value="0.025" units="cm"/>
    </inkml:brush>
  </inkml:definitions>
  <inkml:trace contextRef="#ctx0" brushRef="#br0">0 132 4388,'0'0'2071,"9"-1"-1601,338-59 1183,43-4-284,-250 58-1248,-1 6 0,223 28 0,444 2 1025,-183-15-365,627 10-686,-271-14-35,888 60 4,204-90-32,-933 7 46,-2 42 27,-804-20-96,1165 90 66,-1370-89-70,4 0 3,171 35 0,-272-37-262,51 22 1,-21-8-3468,-32-14-2044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4.799"/>
    </inkml:context>
    <inkml:brush xml:id="br0">
      <inkml:brushProperty name="width" value="0.025" units="cm"/>
      <inkml:brushProperty name="height" value="0.025" units="cm"/>
      <inkml:brushProperty name="color" value="#E71224"/>
    </inkml:brush>
  </inkml:definitions>
  <inkml:trace contextRef="#ctx0" brushRef="#br0">218 1 4548,'0'0'14457,"10"7"-13785,-3-2-593,1 1 0,-1 0 1,0 0-1,0 1 0,-1 0 0,0 0 0,0 0 0,-1 1 0,1 0 0,-2 0 0,1 0 0,-1 1 0,-1 0 0,1-1 0,3 19 0,-7-18-53,0 1 0,-1-1-1,-1 0 1,1 0 0,-1 0-1,-1 0 1,1 0-1,-2 0 1,1 0 0,-1-1-1,-1 0 1,1 0 0,-1 0-1,-1 0 1,1-1-1,-1 0 1,-1 0 0,1 0-1,-1-1 1,-12 9 0,5-5-406,0 0 0,0-1 0,-1 0 0,-24 10 0,26-14-846,-1 0 1,1-1 0,-1 0 0,0-1 0,-18 1 0,1-3-3990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5.157"/>
    </inkml:context>
    <inkml:brush xml:id="br0">
      <inkml:brushProperty name="width" value="0.025" units="cm"/>
      <inkml:brushProperty name="height" value="0.025" units="cm"/>
      <inkml:brushProperty name="color" value="#E71224"/>
    </inkml:brush>
  </inkml:definitions>
  <inkml:trace contextRef="#ctx0" brushRef="#br0">206 0 4740,'0'0'12097,"-9"2"-11873,4-1-165,1 0-1,-1 1 0,1-1 0,0 1 1,0 0-1,0 0 0,0 0 0,0 1 0,0 0 1,0-1-1,1 1 0,-1 0 0,1 1 0,0-1 1,0 1-1,0-1 0,1 1 0,-1 0 1,1 0-1,-2 5 0,-21 34 426,2 2-1,-20 55 1,37-83-454,0 0 0,1 1 0,1-1 0,1 1 0,1 0 0,0 0 0,1 0 0,1 0 0,3 27 0,-2-40-37,0-1 1,1 1-1,0-1 1,0 1-1,0-1 1,0 0-1,1 0 0,-1 0 1,1 0-1,0 0 1,0 0-1,1-1 1,-1 0-1,1 0 1,0 0-1,0 0 0,0 0 1,0-1-1,0 1 1,0-1-1,1 0 1,-1-1-1,1 1 1,-1-1-1,6 1 0,58 10-2384,-6-10-4064,-21-2-719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5.902"/>
    </inkml:context>
    <inkml:brush xml:id="br0">
      <inkml:brushProperty name="width" value="0.025" units="cm"/>
      <inkml:brushProperty name="height" value="0.025" units="cm"/>
      <inkml:brushProperty name="color" value="#E71224"/>
    </inkml:brush>
  </inkml:definitions>
  <inkml:trace contextRef="#ctx0" brushRef="#br0">160 1 3844,'0'0'14194,"-9"-1"-13644,6 1-494,-1 0 1,0 0-1,0 1 0,0-1 0,0 1 0,0 0 0,1 0 1,-1 0-1,0 0 0,1 0 0,-1 1 0,1 0 0,-1 0 0,1 0 1,0 0-1,0 0 0,0 1 0,0-1 0,0 1 0,0 0 1,1 0-1,-1 0 0,1 0 0,-2 4 0,-5 7 109,0 1 0,1 0-1,1 0 1,1 0 0,0 1-1,1 0 1,0 0 0,1 1-1,1-1 1,1 1 0,0 0-1,2 30 1,0-43-154,0 1 0,1-1 0,-1 1 0,1-1 1,0 0-1,1 0 0,-1 1 0,1-1 0,-1 0 0,1 0 0,0 0 1,1 0-1,-1-1 0,1 1 0,-1-1 0,1 1 0,0-1 0,1 0 0,3 3 1,34 16-1583,6-13-3610,-17-9-782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6.372"/>
    </inkml:context>
    <inkml:brush xml:id="br0">
      <inkml:brushProperty name="width" value="0.025" units="cm"/>
      <inkml:brushProperty name="height" value="0.025" units="cm"/>
      <inkml:brushProperty name="color" value="#E71224"/>
    </inkml:brush>
  </inkml:definitions>
  <inkml:trace contextRef="#ctx0" brushRef="#br0">1 212 4420,'0'0'14814,"9"-4"-13944,20-12-683,-1-1-1,0-2 0,-2 0 0,0-2 0,-1-1 0,-1-1 1,37-47-1,-76 132 97,8-37-263,2 0 0,0 0 0,-3 52 0,8-77-139,0 0 0,0 1 0,0-1 0,0 0-1,0 1 1,0-1 0,0 0 0,1 1 0,-1-1 0,0 0 0,0 0 0,0 1 0,0-1 0,0 0 0,1 1 0,-1-1 0,0 0 0,0 0 0,0 1-1,1-1 1,-1 0 0,0 0 0,0 0 0,1 0 0,-1 1 0,0-1 0,0 0 0,1 0 0,-1 0 0,0 0 0,1 0 0,-1 0 0,0 0 0,1 1 0,-1-1-1,0 0 1,1 0 0,-1 0 0,0 0 0,0-1 0,1 1 0,-1 0 0,0 0 0,1 0 0,-1 0 0,0 0 0,1 0 0,-1 0 0,0 0 0,0-1-1,1 1 1,-1 0 0,0 0 0,0 0 0,1-1 0,11-7-6330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6.743"/>
    </inkml:context>
    <inkml:brush xml:id="br0">
      <inkml:brushProperty name="width" value="0.025" units="cm"/>
      <inkml:brushProperty name="height" value="0.025" units="cm"/>
      <inkml:brushProperty name="color" value="#E71224"/>
    </inkml:brush>
  </inkml:definitions>
  <inkml:trace contextRef="#ctx0" brushRef="#br0">43 0 4612,'0'0'11595,"-34"57"-10089,27-39-609,5 2-385,2 1-352,0 0-64,0 1-96,2-2-320,3 1-449,-3-3-224,1-3-608,-3-6-353,0-4-1409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7.067"/>
    </inkml:context>
    <inkml:brush xml:id="br0">
      <inkml:brushProperty name="width" value="0.025" units="cm"/>
      <inkml:brushProperty name="height" value="0.025" units="cm"/>
      <inkml:brushProperty name="color" value="#E71224"/>
    </inkml:brush>
  </inkml:definitions>
  <inkml:trace contextRef="#ctx0" brushRef="#br0">0 138 5477,'0'0'13325,"68"-12"-12781,-38 8-352,3 2-127,0-1-1,-1 3-673,-2-2-1089,-2 0-2818,-4-2-224</inkml:trace>
  <inkml:trace contextRef="#ctx0" brushRef="#br0" timeOffset="1">496 0 4452,'0'0'13517,"-58"60"-12524,50-44-320,3 3-289,2-1-128,3 0-96,0 0-128,0-3 0,0-2-608,4-5-481,4-4-769,-1-4-1569,4 0-705,-2-2-3235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7.442"/>
    </inkml:context>
    <inkml:brush xml:id="br0">
      <inkml:brushProperty name="width" value="0.025" units="cm"/>
      <inkml:brushProperty name="height" value="0.025" units="cm"/>
      <inkml:brushProperty name="color" value="#E71224"/>
    </inkml:brush>
  </inkml:definitions>
  <inkml:trace contextRef="#ctx0" brushRef="#br0">23 0 5349,'0'0'13266,"-1"6"-13170,0 26-111,0-10-280,0 1 0,-2 0 0,0-1 1,-8 23-1,11-44-459,-1 2-284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3:47.782"/>
    </inkml:context>
    <inkml:brush xml:id="br0">
      <inkml:brushProperty name="width" value="0.025" units="cm"/>
      <inkml:brushProperty name="height" value="0.025" units="cm"/>
      <inkml:brushProperty name="color" value="#E71224"/>
    </inkml:brush>
  </inkml:definitions>
  <inkml:trace contextRef="#ctx0" brushRef="#br0">0 161 3523,'0'0'15247,"62"-20"-14254,-32 20-481,3 0-256,1 0-63,-2 0-161,-4 0-32,-2 0-449,-6 0-800,-4 0-1954,-5 0-1249,-2-2-1762</inkml:trace>
  <inkml:trace contextRef="#ctx0" brushRef="#br0" timeOffset="1">387 1 4644,'0'0'10789,"8"2"-9075,-1 0-1530,0 1-1,1 0 1,-1 0 0,0 1-1,-1-1 1,1 1 0,-1 1-1,1 0 1,-1-1 0,-1 2-1,1-1 1,-1 1 0,0 0-1,0 0 1,0 0 0,-1 1-1,0-1 1,-1 1 0,1 0-1,-1 0 1,0 1 0,-1-1 0,0 1-1,0-1 1,-1 1 0,1 9-1,-2-3-109,-1-1 0,-1 1-1,0-1 1,-1 0 0,-1 1 0,0-1-1,-1-1 1,0 1 0,0-1 0,-2 0-1,1 0 1,-2 0 0,-9 11-1,-9 10-1303,-1-2-1,-1-2 0,-35 29 0,22-23-3595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0.870"/>
    </inkml:context>
    <inkml:brush xml:id="br0">
      <inkml:brushProperty name="width" value="0.025" units="cm"/>
      <inkml:brushProperty name="height" value="0.025" units="cm"/>
      <inkml:brushProperty name="color" value="#E71224"/>
    </inkml:brush>
  </inkml:definitions>
  <inkml:trace contextRef="#ctx0" brushRef="#br0">1 4 4260,'0'0'15385,"11"-1"-14915,29-1-318,0 1 0,0 3 0,52 8 1,-46 1-263,5 0-1413,-18-8-5888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1.199"/>
    </inkml:context>
    <inkml:brush xml:id="br0">
      <inkml:brushProperty name="width" value="0.025" units="cm"/>
      <inkml:brushProperty name="height" value="0.025" units="cm"/>
      <inkml:brushProperty name="color" value="#E71224"/>
    </inkml:brush>
  </inkml:definitions>
  <inkml:trace contextRef="#ctx0" brushRef="#br0">0 0 8872,'0'0'9161,"57"36"-8616,-29-34-161,3 0-64,-1-2-128,2 3-160,1-1 0,-5 2-672,1-4-1794,-3 0-4101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05.015"/>
    </inkml:context>
    <inkml:brush xml:id="br0">
      <inkml:brushProperty name="width" value="0.025" units="cm"/>
      <inkml:brushProperty name="height" value="0.025" units="cm"/>
    </inkml:brush>
  </inkml:definitions>
  <inkml:trace contextRef="#ctx0" brushRef="#br0">1 0 4869,'14'6'170,"44"16"210,0-4 0,1-2 0,0-2 0,1-3 0,119 6 0,237-37 196,-280 8-551,-1 6 0,167 13 0,-179 7-20,419 25 140,31-31 553,-1 39 568,-315-9-564,270 29 498,-444-63-1124,0-3-1,0-3 1,0-5-1,114-22 1,10-21-16,73-15-38,-214 54-15,1 2-1,85 0 0,-137 9 1,0 1 0,1 1 0,-1 0-1,0 1 1,0 0 0,0 2 0,0-1 0,-1 2 0,21 10-1,-5 2 72,-1 1 0,-1 2-1,29 26 1,-24-19-868,67 44 0,-56-47-1762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2.395"/>
    </inkml:context>
    <inkml:brush xml:id="br0">
      <inkml:brushProperty name="width" value="0.025" units="cm"/>
      <inkml:brushProperty name="height" value="0.025" units="cm"/>
      <inkml:brushProperty name="color" value="#E71224"/>
    </inkml:brush>
  </inkml:definitions>
  <inkml:trace contextRef="#ctx0" brushRef="#br0">7 223 3427,'0'0'13805,"-2"6"-12684,-2 14-344,4-19-754,0-1 0,0 0-1,0 0 1,1 1 0,-1-1 0,0 0 0,0 0 0,1 1-1,-1-1 1,0 0 0,0 0 0,1 0 0,-1 1-1,0-1 1,1 0 0,-1 0 0,0 0 0,1 0 0,-1 0-1,0 0 1,0 0 0,1 0 0,-1 0 0,0 0 0,1 0-1,-1 0 1,0 0 0,1 0 0,-1 0 0,0 0-1,1 0 1,-1 0 0,1 0 0,43-22 993,-23 9-1006,20-8 36,0-1 1,-2-3-1,-2-1 1,0-2-1,-1-1 1,34-38-1,-76 77 90,1 0-1,0 0 0,1 0 1,0 0-1,0 1 0,-2 13 1,-3 6 155,2-8-167,1 1-1,0 0 1,2 0 0,1 0-1,-1 36 1,4-58-236,0 0-1,0 0 1,0 0 0,0 0 0,0 0-1,0 0 1,0 0 0,1 0-1,-1 0 1,0 0 0,1 0-1,-1 0 1,0 0 0,1 0 0,-1 0-1,1 0 1,0-1 0,1 3-1,11 1-4741,-2-4-2235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4.936"/>
    </inkml:context>
    <inkml:brush xml:id="br0">
      <inkml:brushProperty name="width" value="0.025" units="cm"/>
      <inkml:brushProperty name="height" value="0.025" units="cm"/>
      <inkml:brushProperty name="color" value="#E71224"/>
    </inkml:brush>
  </inkml:definitions>
  <inkml:trace contextRef="#ctx0" brushRef="#br0">1 0 4548,'0'0'15759,"8"7"-15401,-4-5-337,-1 1 0,0-1 0,1 1 0,-1 0 0,0 1 1,-1-1-1,1 0 0,0 1 0,-1-1 0,0 1 0,0 0 0,0 0 0,0 0 0,-1 0 1,0 0-1,0 0 0,0 0 0,0 1 0,0-1 0,-1 0 0,0 8 0,2 10-98,-1 2-315,0 1-1,-3 28 1,2-52 212,0 0 0,0-1 1,-1 1-1,1-1 0,0 1 1,0-1-1,0 1 0,0 0 1,0-1-1,-1 1 0,1-1 1,0 1-1,0-1 0,-1 1 1,1-1-1,0 0 0,-1 1 1,1-1-1,-1 1 0,1-1 0,0 0 1,-1 1-1,1-1 0,-1 0 1,1 1-1,-1-1 0,1 0 1,-1 0-1,1 0 0,-1 1 1,0-1-1,1 0 0,-1 0 1,1 0-1,-1 0 0,1 0 1,-1 0-1,0 0 0,1 0 1,-1 0-1,-9-3-4128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5.296"/>
    </inkml:context>
    <inkml:brush xml:id="br0">
      <inkml:brushProperty name="width" value="0.025" units="cm"/>
      <inkml:brushProperty name="height" value="0.025" units="cm"/>
      <inkml:brushProperty name="color" value="#E71224"/>
    </inkml:brush>
  </inkml:definitions>
  <inkml:trace contextRef="#ctx0" brushRef="#br0">0 0 12492,'0'0'4932,"48"12"-3907,-22-12-352,3 0-417,2 0-192,1 0-32,-1-1-160,0-2-769,-4 3-1409,-3-2-1698,-7-2-480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5.639"/>
    </inkml:context>
    <inkml:brush xml:id="br0">
      <inkml:brushProperty name="width" value="0.025" units="cm"/>
      <inkml:brushProperty name="height" value="0.025" units="cm"/>
      <inkml:brushProperty name="color" value="#E71224"/>
    </inkml:brush>
  </inkml:definitions>
  <inkml:trace contextRef="#ctx0" brushRef="#br0">0 89 8872,'0'0'6022,"11"-3"-4276,-5 2-1588,8-3 269,-1 0 0,1 1 0,0 1-1,26-1 1,-38 3-397,1 0-1,-1 0 1,1 0-1,-1 0 0,1 1 1,-1-1-1,1 1 0,-1-1 1,0 1-1,1 0 0,-1 0 1,0 0-1,0 0 1,1 0-1,-1 1 0,0-1 1,0 1-1,0-1 0,-1 1 1,1 0-1,0-1 0,-1 1 1,1 0-1,-1 0 1,1 0-1,-1 1 0,0-1 1,0 0-1,0 0 0,0 1 1,0-1-1,-1 0 1,1 1-1,-1-1 0,1 1 1,-1-1-1,0 1 0,0 2 1,0 0 76,0-1 0,0 1 0,-1-1 0,0 0 0,0 1 0,0-1 1,0 0-1,-1 0 0,1 1 0,-1-1 0,0 0 0,0-1 0,-1 1 0,1 0 1,-1-1-1,0 1 0,0-1 0,0 0 0,0 0 0,0 0 0,-1 0 0,0-1 1,1 1-1,-9 3 0,11-6-58,1-1 0,-1 0 1,0 1-1,1-1 0,-1 1 1,1-1-1,-1 0 0,1 1 0,-1-1 1,1 0-1,0 0 0,-1 1 1,1-1-1,0 0 0,-1 0 0,1 0 1,0 1-1,0-1 0,0 0 0,0 0 1,0 0-1,0 0 0,0 1 1,0-1-1,0 0 0,0-1 0,1-33 22,-1 31 4,1-11-21,-1-18 121,3 0 1,6-32-1,-9 63-164,1 1 0,0 0 0,0 0 1,0-1-1,0 1 0,0 0 0,0 0 0,0 0 0,0 0 0,0 0 0,1 0 1,-1 1-1,0-1 0,1 0 0,-1 1 0,0-1 0,1 1 0,-1-1 0,1 1 0,-1-1 1,1 1-1,-1 0 0,1 0 0,-1 0 0,1 0 0,-1 0 0,3 1 0,49 4-122,-48-4 117,100 10-2848,-34-9-3709,-40-2 466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6.306"/>
    </inkml:context>
    <inkml:brush xml:id="br0">
      <inkml:brushProperty name="width" value="0.025" units="cm"/>
      <inkml:brushProperty name="height" value="0.025" units="cm"/>
      <inkml:brushProperty name="color" value="#E71224"/>
    </inkml:brush>
  </inkml:definitions>
  <inkml:trace contextRef="#ctx0" brushRef="#br0">22 0 3876,'0'0'16757,"-3"8"-16245,-2 14-225,0-1 0,-2 34-1,6-45-329,0 1 0,1-1-1,1 0 1,-1 1 0,2-1-1,-1 0 1,1 0-1,6 16 1,-4-47-12454,-9 3 8472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6.650"/>
    </inkml:context>
    <inkml:brush xml:id="br0">
      <inkml:brushProperty name="width" value="0.025" units="cm"/>
      <inkml:brushProperty name="height" value="0.025" units="cm"/>
      <inkml:brushProperty name="color" value="#E71224"/>
    </inkml:brush>
  </inkml:definitions>
  <inkml:trace contextRef="#ctx0" brushRef="#br0">1 51 2594,'0'0'14702,"38"-1"-14029,-7 1-225,4 0-127,2-1-225,0-7-32,-3 0-64,-4 1-865,-7-1-2114,-9-1-1633,-8 1-4517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7.848"/>
    </inkml:context>
    <inkml:brush xml:id="br0">
      <inkml:brushProperty name="width" value="0.025" units="cm"/>
      <inkml:brushProperty name="height" value="0.025" units="cm"/>
      <inkml:brushProperty name="color" value="#E71224"/>
    </inkml:brush>
  </inkml:definitions>
  <inkml:trace contextRef="#ctx0" brushRef="#br0">2 1 2338,'0'0'17921,"0"9"-17307,0 17-316,-1-3-94,0 0 0,2 0 0,1 0 1,7 35-1,0-44-1603,1-17-2603,6-24-3842,-7 5 434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8.207"/>
    </inkml:context>
    <inkml:brush xml:id="br0">
      <inkml:brushProperty name="width" value="0.025" units="cm"/>
      <inkml:brushProperty name="height" value="0.025" units="cm"/>
      <inkml:brushProperty name="color" value="#E71224"/>
    </inkml:brush>
  </inkml:definitions>
  <inkml:trace contextRef="#ctx0" brushRef="#br0">21 1 9641,'0'0'10517,"-4"9"-9935,0 7-563,0 0 0,1 0 0,1 1 0,0-1 0,1 0 0,1 1 1,0-1-1,2 1 0,-1-1 0,2 0 0,5 19 0,-4-25-463,-1 1-931,0-4-7429,-5-12 2974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8.552"/>
    </inkml:context>
    <inkml:brush xml:id="br0">
      <inkml:brushProperty name="width" value="0.025" units="cm"/>
      <inkml:brushProperty name="height" value="0.025" units="cm"/>
      <inkml:brushProperty name="color" value="#E71224"/>
    </inkml:brush>
  </inkml:definitions>
  <inkml:trace contextRef="#ctx0" brushRef="#br0">1 31 9129,'0'0'10217,"59"-31"-9608,-28 31-129,3 0-191,3 0-97,0 1-160,2 5 0,2 0-993,-3-1-1345,1-5-3203,-2 0-2179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9.034"/>
    </inkml:context>
    <inkml:brush xml:id="br0">
      <inkml:brushProperty name="width" value="0.025" units="cm"/>
      <inkml:brushProperty name="height" value="0.025" units="cm"/>
      <inkml:brushProperty name="color" value="#E71224"/>
    </inkml:brush>
  </inkml:definitions>
  <inkml:trace contextRef="#ctx0" brushRef="#br0">12 1 3651,'0'0'14580,"-2"10"-13886,-3 23-373,2 0 1,1 1-1,3 45 1,10-52-276,-2-23-2515,-9-15-3206,-4-4 1858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08.682"/>
    </inkml:context>
    <inkml:brush xml:id="br0">
      <inkml:brushProperty name="width" value="0.025" units="cm"/>
      <inkml:brushProperty name="height" value="0.025" units="cm"/>
    </inkml:brush>
  </inkml:definitions>
  <inkml:trace contextRef="#ctx0" brushRef="#br0">0 205 3459,'0'0'7234,"15"1"-7138,64 14 79,-51-8-136,1-2 1,31 2-1,-3-8 36,1-3 0,-1-2-1,0-2 1,103-30-1,-33 7 306,147-18-54,2 11-1,374-2 1,-384 26-253,234 4 244,-419 21-157,-53-5-4868,-49-12-295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9.407"/>
    </inkml:context>
    <inkml:brush xml:id="br0">
      <inkml:brushProperty name="width" value="0.025" units="cm"/>
      <inkml:brushProperty name="height" value="0.025" units="cm"/>
      <inkml:brushProperty name="color" value="#E71224"/>
    </inkml:brush>
  </inkml:definitions>
  <inkml:trace contextRef="#ctx0" brushRef="#br0">1 39 3011,'0'0'16239,"55"-14"-15758,-25 10-193,-2 0-160,5 1-96,-2 2-128,1-2-1570,-3 0-2433,-4-4-1411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09.814"/>
    </inkml:context>
    <inkml:brush xml:id="br0">
      <inkml:brushProperty name="width" value="0.025" units="cm"/>
      <inkml:brushProperty name="height" value="0.025" units="cm"/>
      <inkml:brushProperty name="color" value="#E71224"/>
    </inkml:brush>
  </inkml:definitions>
  <inkml:trace contextRef="#ctx0" brushRef="#br0">1 129 3651,'0'0'14387,"10"-8"-13794,-4 4-481,0-1 1,0 1-1,1 0 1,-1 0-1,1 1 0,0-1 1,0 2-1,0-1 1,1 1-1,-1 0 1,0 0-1,1 1 0,0 0 1,-1 1-1,1 0 1,9 0-1,-16 0-94,0 1 0,0-1 0,0 0 0,0 0 0,0 1 0,0-1 0,0 1 0,0-1 0,-1 1 0,1-1 0,0 1 0,0-1 0,0 1 0,-1 0 0,1-1 0,-1 1 0,1 0 0,0 0 0,-1 0 0,1-1 0,-1 1 0,1 0 0,-1 0 0,0 0 0,1 0 0,-1 1 0,-1 31 279,-22 29 404,23-61-669,-3 2 1792,4-8-695,6-25-312,8-48-444,-15 43-161,3-14 24,0 49-252,0 0-1,1 0 1,-1 1-1,0-1 1,1 1 0,-1-1-1,0 1 1,0 0-1,1 0 1,-1 0-1,6 4 1,-8-4-16,53 15-2921,-17-13-3388,-24-3-151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0.155"/>
    </inkml:context>
    <inkml:brush xml:id="br0">
      <inkml:brushProperty name="width" value="0.025" units="cm"/>
      <inkml:brushProperty name="height" value="0.025" units="cm"/>
      <inkml:brushProperty name="color" value="#E71224"/>
    </inkml:brush>
  </inkml:definitions>
  <inkml:trace contextRef="#ctx0" brushRef="#br0">1 1 6182,'0'0'20371,"7"9"-20403,-2-9-865,-2-1-1217,-3-1-640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0.558"/>
    </inkml:context>
    <inkml:brush xml:id="br0">
      <inkml:brushProperty name="width" value="0.025" units="cm"/>
      <inkml:brushProperty name="height" value="0.025" units="cm"/>
      <inkml:brushProperty name="color" value="#E71224"/>
    </inkml:brush>
  </inkml:definitions>
  <inkml:trace contextRef="#ctx0" brushRef="#br0">31 1 3523,'0'0'19299,"1"10"-18173,-15 31 20,11-36-1107,1 1 1,-1 0 0,1 0-1,1 0 1,-1 0-1,1 0 1,0 0 0,0 0-1,0 0 1,1 0 0,0 0-1,0 0 1,1 1 0,1 7-1,-1-13-139,-1 0 0,1 1 0,0-1 0,-1 0-1,1 0 1,0 0 0,0 0 0,0 0 0,0 0 0,0 0-1,0 0 1,0 0 0,1-1 0,-1 1 0,0 0-1,0-1 1,1 1 0,-1-1 0,0 1 0,1-1 0,-1 0-1,0 1 1,1-1 0,-1 0 0,0 0 0,1 0 0,-1 0-1,1 0 1,-1 0 0,0-1 0,1 1 0,-1 0-1,0-1 1,2 0 0,1 0-776,0 0 0,-1 0 0,1-1 0,0 0 0,-1 0 0,1 0 0,-1 0-1,0 0 1,1-1 0,4-4 0,7-12-4366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0.900"/>
    </inkml:context>
    <inkml:brush xml:id="br0">
      <inkml:brushProperty name="width" value="0.025" units="cm"/>
      <inkml:brushProperty name="height" value="0.025" units="cm"/>
      <inkml:brushProperty name="color" value="#E71224"/>
    </inkml:brush>
  </inkml:definitions>
  <inkml:trace contextRef="#ctx0" brushRef="#br0">37 0 3587,'0'0'16683,"-6"11"-15898,2-3-606,-1 0 0,1 0 1,1 1-1,0 0 0,0 0 1,1 0-1,0 0 1,0 0-1,0 17 0,2-7-109,0 5-108,0-8-3645,0-27-6866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1.240"/>
    </inkml:context>
    <inkml:brush xml:id="br0">
      <inkml:brushProperty name="width" value="0.025" units="cm"/>
      <inkml:brushProperty name="height" value="0.025" units="cm"/>
      <inkml:brushProperty name="color" value="#E71224"/>
    </inkml:brush>
  </inkml:definitions>
  <inkml:trace contextRef="#ctx0" brushRef="#br0">1 44 7015,'0'0'12758,"10"-1"-11642,302-18 1212,-272 15-2713,40-7-5588,-55 3 389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2.985"/>
    </inkml:context>
    <inkml:brush xml:id="br0">
      <inkml:brushProperty name="width" value="0.025" units="cm"/>
      <inkml:brushProperty name="height" value="0.025" units="cm"/>
      <inkml:brushProperty name="color" value="#E71224"/>
    </inkml:brush>
  </inkml:definitions>
  <inkml:trace contextRef="#ctx0" brushRef="#br0">0 0 3940,'0'0'16746,"15"3"-16148,51 6-206,121 2-1,-75-14-3768,-93-1-366,-10-4-1467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3.358"/>
    </inkml:context>
    <inkml:brush xml:id="br0">
      <inkml:brushProperty name="width" value="0.025" units="cm"/>
      <inkml:brushProperty name="height" value="0.025" units="cm"/>
      <inkml:brushProperty name="color" value="#E71224"/>
    </inkml:brush>
  </inkml:definitions>
  <inkml:trace contextRef="#ctx0" brushRef="#br0">0 0 8200,'0'0'12748,"66"46"-12364,-19-46-128,6 0-192,1 0-31,2-2-354,-5-8-1857,-8-4-2690,-5-1-5927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4.231"/>
    </inkml:context>
    <inkml:brush xml:id="br0">
      <inkml:brushProperty name="width" value="0.025" units="cm"/>
      <inkml:brushProperty name="height" value="0.025" units="cm"/>
      <inkml:brushProperty name="color" value="#E71224"/>
    </inkml:brush>
  </inkml:definitions>
  <inkml:trace contextRef="#ctx0" brushRef="#br0">0 264 3459,'0'0'16549,"10"-3"-15935,17-10-448,-1 0 0,-1-1 0,0-2 0,-1 0 0,0-2 0,-2 0 0,0-2 0,-1 0 0,-1-1 0,-1-2-1,16-25 1,-34 47-127,-1 0-1,1-1 0,-1 1 0,1 0 1,0-1-1,0 1 0,-1 0 0,1 0 1,0-1-1,0 1 0,0 0 0,0 0 1,0 0-1,1 0 0,-1 1 0,3-3 0,-5 29 378,0-13-526,-28 184 398,29-184-2872,0-10-2386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4.573"/>
    </inkml:context>
    <inkml:brush xml:id="br0">
      <inkml:brushProperty name="width" value="0.025" units="cm"/>
      <inkml:brushProperty name="height" value="0.025" units="cm"/>
      <inkml:brushProperty name="color" value="#E71224"/>
    </inkml:brush>
  </inkml:definitions>
  <inkml:trace contextRef="#ctx0" brushRef="#br0">1 0 9545,'0'0'11211,"3"10"-10736,3 21-167,-1 1 1,-1 0-1,-2 0 1,-3 49 0,2-68-538,-1 0 818,-1-10-4687,-5-18-11383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10.835"/>
    </inkml:context>
    <inkml:brush xml:id="br0">
      <inkml:brushProperty name="width" value="0.025" units="cm"/>
      <inkml:brushProperty name="height" value="0.025" units="cm"/>
    </inkml:brush>
  </inkml:definitions>
  <inkml:trace contextRef="#ctx0" brushRef="#br0">72 82 3235,'0'0'2018,"-8"0"-1927,-6 0-898,-34 1 3213,48-1-2368,0 1 1,0-1-1,0 0 0,0 0 1,0 0-1,0 0 0,0 0 1,0 0-1,0 0 1,0 0-1,0 0 0,0 1 1,0-1-1,0 0 0,0 0 1,0 0-1,0 0 0,0 0 1,0 0-1,0 0 0,0 0 1,0 1-1,0-1 0,0 0 1,0 0-1,0 0 0,0 0 1,0 0-1,0 0 0,0 0 1,0 0-1,0 1 0,0-1 1,0 0-1,0 0 1,0 0-1,0 0 0,0 0 1,-1 0-1,1 0 0,0 0 1,0 0-1,0 0 0,0 0 1,0 0-1,0 0 0,0 0 1,0 0-1,-1 0 0,35 9 1047,5-4-750,62 2 0,-4-2-177,23 9-18,1-6 0,1-5 0,217-24 0,-255 11-127,1 4 0,-1 3 0,1 4 0,95 13-1,-66-4 68,1-4-1,155-14 0,228-48 507,212-9-246,312 119 173,-435-15-237,1-37-230,-313-3-27,153 23-8,-279-8 106,-1-7 1,176-14-1,41 11-25,-85 3 94,-17-18 807,286-50 0,-500 51-944,-31 5 135,0 2 0,-1 0 0,21 0 731,-30 19-6905,-7 1 2494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14.899"/>
    </inkml:context>
    <inkml:brush xml:id="br0">
      <inkml:brushProperty name="width" value="0.025" units="cm"/>
      <inkml:brushProperty name="height" value="0.025" units="cm"/>
      <inkml:brushProperty name="color" value="#E71224"/>
    </inkml:brush>
  </inkml:definitions>
  <inkml:trace contextRef="#ctx0" brushRef="#br0">1 41 8552,'0'0'12204,"68"0"-11500,-34 0-351,1 0-161,1 0-128,-1 0-32,-5 0-384,-4-6-1186,-2-2-1184,-4-4-2435,0-2-2274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29.255"/>
    </inkml:context>
    <inkml:brush xml:id="br0">
      <inkml:brushProperty name="width" value="0.025" units="cm"/>
      <inkml:brushProperty name="height" value="0.025" units="cm"/>
      <inkml:brushProperty name="color" value="#E71224"/>
    </inkml:brush>
  </inkml:definitions>
  <inkml:trace contextRef="#ctx0" brushRef="#br0">74 0 8136,'0'0'15369,"3"5"-14648,-2-1-628,0-1 0,0 1 0,-1 0 1,1-1-1,-1 1 0,0 0 0,0 0 1,0-1-1,0 1 0,-1 0 0,1 0 0,-1-1 1,0 1-1,0-1 0,-3 6 0,-31 69 588,5-12-67,28-62-520,1 0-1,0 0 1,0 0-1,0 0 1,0 0-1,1 0 1,-1 0 0,1 5-1,1-8-67,-1 0 0,1 0 0,-1 0 1,1 0-1,-1 0 0,1 0 0,-1 0 0,1-1 0,0 1 0,-1 0 0,1 0 1,0-1-1,0 1 0,0-1 0,0 1 0,0-1 0,0 1 0,-1-1 1,1 1-1,0-1 0,0 0 0,0 1 0,0-1 0,0 0 0,1 0 0,-1 0 1,0 0-1,0 0 0,0 0 0,0 0 0,0 0 0,0 0 0,0 0 0,1-1 1,7-1 56,-1 0 0,0 0 0,1 0 0,-1-1 0,-1-1 0,1 1 0,0-1 1,-1 0-1,0-1 0,13-10 0,-9 6-363,-1 1 0,-1-1 0,0-1 0,0 0-1,-1 0 1,11-17 0,-18 24-443,0 0 0,0 1 0,0-1 0,-1 0 0,1 0 0,-1 1 0,1-1 0,-1 0 1,0 0-1,0-4 0,0 2-1558,0-10-5695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29.787"/>
    </inkml:context>
    <inkml:brush xml:id="br0">
      <inkml:brushProperty name="width" value="0.025" units="cm"/>
      <inkml:brushProperty name="height" value="0.025" units="cm"/>
      <inkml:brushProperty name="color" value="#E71224"/>
    </inkml:brush>
  </inkml:definitions>
  <inkml:trace contextRef="#ctx0" brushRef="#br0">20 42 4548,'0'0'20083,"-18"1"-19218,46-15 236,-27 14-1056,0-1 0,0 0 1,0 1-1,0-1 0,0 0 0,0 1 0,-1-1 0,1 0 0,0 0 1,0 0-1,-1 0 0,1 0 0,-1 0 0,1 0 0,-1 0 0,1 0 1,-1 0-1,0 0 0,1 0 0,-1 0 0,0 0 0,0 0 0,0 0 0,0 0 1,0 0-1,0 0 0,0-2 0,-1 3-39,1 0-1,0 0 1,-1 0-1,1-1 1,-1 1 0,1 0-1,-1 0 1,1 0-1,0 0 1,-1 0 0,1 0-1,-1 0 1,1 0-1,-1 0 1,1 0-1,-1 0 1,1 0 0,-1 0-1,1 1 1,0-1-1,-1 0 1,1 0 0,-1 0-1,1 1 1,0-1-1,-1 0 1,1 0 0,0 1-1,-1-1 1,1 0-1,0 1 1,-1-1 0,1 1-1,-18 15 29,15-13 4,-5 4-308,14-10 515,4-6-2893,-5 0-6301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43.481"/>
    </inkml:context>
    <inkml:brush xml:id="br0">
      <inkml:brushProperty name="width" value="0.025" units="cm"/>
      <inkml:brushProperty name="height" value="0.025" units="cm"/>
      <inkml:brushProperty name="color" value="#E71224"/>
    </inkml:brush>
  </inkml:definitions>
  <inkml:trace contextRef="#ctx0" brushRef="#br0">56 378 3235,'0'0'6209,"-8"3"-5136,0 2-733,6-3-185,-1-1 0,1 1-1,-1-1 1,0 1 0,0-1 0,1 0 0,-1 0 0,0 0 0,0-1 0,0 1 0,0-1 0,-4 1 0,50-3 3114,-31 0-3145,0 0 1,0-1 0,1 0 0,-2-1 0,1 0 0,11-7-1,117-64 480,201-145-1,-327 211-564,27-20-76,-39 28 70,-1-1 1,1 1-1,0-1 0,-1 1 0,1-1 0,-1 0 0,1 1 0,-1-1 1,0 0-1,0 0 0,0 0 0,0 0 0,0 0 0,0 0 0,-1-1 1,2-3-1,-3 6-44,1 0 1,-1 0 0,1 0-1,0 0 1,-1-1 0,1 1-1,-1 0 1,1 0 0,0 0-1,-1 0 1,1 0 0,-1 0-1,1 0 1,0 0 0,-1 0-1,1 0 1,-1 1 0,1-1-1,0 0 1,-1 0 0,1 0-1,-1 0 1,1 1 0,0-1-1,-1 0 1,1 0 0,0 1-1,-1-1 1,1 0 0,0 0-1,-1 1 1,1-1 0,0 0-1,0 1 1,0-1-1,-1 1 1,1-1 0,-14 13-3766,10-9 87,0-2-1217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4:45.054"/>
    </inkml:context>
    <inkml:brush xml:id="br0">
      <inkml:brushProperty name="width" value="0.025" units="cm"/>
      <inkml:brushProperty name="height" value="0.025" units="cm"/>
      <inkml:brushProperty name="color" value="#E71224"/>
    </inkml:brush>
  </inkml:definitions>
  <inkml:trace contextRef="#ctx0" brushRef="#br0">99 512 3267,'0'0'3118,"-9"5"-2045,1-1-939,-73 33 4798,93-34-2285,12-3-2540,-3-9-18,-2-1 0,1-1 0,-1 0-1,-1-2 1,0 0 0,28-27 0,-5 5-6,112-89 345,180-140-744,-326 259 59,25-16-75,-7 16-3200,-24 10-4310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30.566"/>
    </inkml:context>
    <inkml:brush xml:id="br0">
      <inkml:brushProperty name="width" value="0.025" units="cm"/>
      <inkml:brushProperty name="height" value="0.025" units="cm"/>
      <inkml:brushProperty name="color" value="#E71224"/>
    </inkml:brush>
  </inkml:definitions>
  <inkml:trace contextRef="#ctx0" brushRef="#br0">909 133 3395,'0'0'2798,"-7"-8"-2574,0-1 197,1 0 1,0-1 0,1 0 0,0 0-1,0 0 1,-4-16 0,8 24-365,0 0 0,-1-1 0,1 1 0,-1 0 0,1-1 0,-1 1 0,0 0 0,1 0 0,-1 0 0,0 1 0,0-1 0,-1 0 0,1 1 0,0-1 0,0 1 0,-1 0 0,1 0 0,-1 0 0,1 0 0,-1 0 0,1 0 0,-1 1 0,-5-1 0,-7-1-99,-1 1 1,0 1-1,-17 2 1,1-1 141,-25 2 71,-84 15 0,5-1-59,125-15-86,-1 1 0,0-1 0,0 2 0,1 0 0,-1 0 0,1 1 0,0 0 0,1 1 0,-1 0 0,1 1-1,1 0 1,-1 1 0,1 0 0,-15 16 0,-2 6 247,2 2-1,0 0 0,-22 43 1,36-59-91,2 1 1,-1 1 0,2 0-1,0 0 1,1 0-1,1 1 1,-4 32-1,8-40-159,0 0 0,1 0 0,0 0 0,1 0 0,0-1 0,1 1 0,0 0 0,1-1 0,0 1 0,0-1 0,1 0 0,1 0-1,0 0 1,11 17 0,-7-15 18,0-1 0,1-1-1,0 0 1,0 0 0,1-1 0,0 0-1,1-1 1,0 0 0,25 12-1,-17-12 6,0 0 0,1-2 0,0 0-1,0-1 1,41 3 0,-3-6 65,-1-3 0,0-2 1,113-22-1,-106 12 27,-1-3 0,-1-3-1,-1-2 1,0-4 0,76-41 0,-124 58-94,-2 0 0,1 0 1,-1-1-1,0-1 0,-1 0 0,0 0 0,10-14 0,-17 19 9,0-1 0,0 1 0,-1-1-1,1 0 1,-1-1 0,-1 1 0,1 0-1,-1-1 1,0 1 0,-1-1 0,1 0-1,-2 0 1,1 1 0,0-1-1,-1 0 1,-1 0 0,-1-12 0,0 13 4,0 0 0,0 0 1,0 0-1,-1 0 0,0 1 0,0-1 1,-1 1-1,1 0 0,-1 0 1,-7-7-1,-55-48 186,35 34-102,7 4 4,-1 1 0,-1 1 0,-1 1 1,-36-18-1,43 27-124,0 1 0,-1 2 1,0 0-1,0 1 1,0 1-1,-1 1 0,-27-2 1,-4 2-60,-85 5 1,122 4-822,10-1-2713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33.122"/>
    </inkml:context>
    <inkml:brush xml:id="br0">
      <inkml:brushProperty name="width" value="0.025" units="cm"/>
      <inkml:brushProperty name="height" value="0.025" units="cm"/>
      <inkml:brushProperty name="color" value="#E71224"/>
    </inkml:brush>
  </inkml:definitions>
  <inkml:trace contextRef="#ctx0" brushRef="#br0">97 37 2530,'0'0'6801,"8"-2"-6026,36-9-74,1 2 0,83-5 0,-127 14-658,-36 6 485,1-1 1,-43 1 0,14-2 324,20-1-134,-14 2 24,43-3-426,20-2-40,252-15-827,-302 18 969,-83 18 0,195-23-4717,-23-12-79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33.744"/>
    </inkml:context>
    <inkml:brush xml:id="br0">
      <inkml:brushProperty name="width" value="0.025" units="cm"/>
      <inkml:brushProperty name="height" value="0.025" units="cm"/>
      <inkml:brushProperty name="color" value="#E71224"/>
    </inkml:brush>
  </inkml:definitions>
  <inkml:trace contextRef="#ctx0" brushRef="#br0">42 16 3844,'0'0'2946,"-8"0"-2038,4 0-1199,-22 1 2491,23 0-669,18 0-711,369 0 1550,-383-1-2394,0 0-80,0 0 0,0 0 0,1 0 0,-1 0 0,0 0 0,0 0 0,0 0 0,0 0 0,1-1 0,-1 1 0,0-1 0,0 1 1,0-1-1,0 1 0,0-1 0,0 1 0,0-1 0,0 0 0,1-1 0,1-10-2544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5:34.756"/>
    </inkml:context>
    <inkml:brush xml:id="br0">
      <inkml:brushProperty name="width" value="0.025" units="cm"/>
      <inkml:brushProperty name="height" value="0.025" units="cm"/>
      <inkml:brushProperty name="color" value="#E71224"/>
    </inkml:brush>
  </inkml:definitions>
  <inkml:trace contextRef="#ctx0" brushRef="#br0">0 36 5894,'0'0'3582,"9"0"-3347,444-11 1863,-570 9-1677,37-1 973,-156 16-1,391-19-1388,-128 4-423,-2 0-920,0-1 1,28-6-1,-23-1-1982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6:09.787"/>
    </inkml:context>
    <inkml:brush xml:id="br0">
      <inkml:brushProperty name="width" value="0.025" units="cm"/>
      <inkml:brushProperty name="height" value="0.025" units="cm"/>
      <inkml:brushProperty name="color" value="#E71224"/>
    </inkml:brush>
  </inkml:definitions>
  <inkml:trace contextRef="#ctx0" brushRef="#br0">185 761 2819,'0'0'1035,"-8"7"177,-12 6 31,0 0 0,-1-1-1,-1-1 1,-22 8 0,40-17-934,1-2-102,1 1-1,-1-1 1,1 1-1,-1 0 1,1 0-1,0 0 1,-1 0-1,1 1 1,0-1-1,0 1 1,0-1-1,0 1 1,0 0-1,0-1 1,0 1 0,1 0-1,-1 0 1,1 1-1,-1-1 1,1 0-1,-2 4 1,7-5-91,0 0 1,1-1 0,-1 0 0,0 0-1,0 0 1,0 0 0,8-2 0,9-7 58,-2 0 0,1-1 1,-1-1-1,-1 0 0,0-2 1,22-19-1,-10 9 39,158-119 455,375-293-259,-537 414-341,-9 9 42,-1-1-1,-1 0 1,0-1 0,0-1 0,-2-1 0,0 1-1,14-24 1,-26 38-93,0 1 1,-1-1-1,1 0 0,-1 0 1,1 0-1,-1 0 0,1 0 1,-1 0-1,0 0 0,0 1 1,1-1-1,-1 0 0,0 0 1,0 0-1,0 0 0,0 0 1,0 0-1,0 0 0,0 0 1,-1-1-1,-13 4 204,-21 24-455,-23 24-5858,38-38 1163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3.244"/>
    </inkml:context>
    <inkml:brush xml:id="br0">
      <inkml:brushProperty name="width" value="0.025" units="cm"/>
      <inkml:brushProperty name="height" value="0.025" units="cm"/>
    </inkml:brush>
  </inkml:definitions>
  <inkml:trace contextRef="#ctx0" brushRef="#br0">47 93 4356,'0'0'10426,"4"-11"-7650,-3 7-2582,1 0 0,0-1 0,0 1 1,0 0-1,0 0 0,1 0 0,0 0 0,-1 1 1,2-1-1,-1 1 0,0-1 0,1 1 0,-1 0 1,1 1-1,0-1 0,0 0 0,0 1 0,0 0 0,0 0 1,0 0-1,1 1 0,-1-1 0,7 0 0,-1 0 69,1 0 0,-1 0 0,1 1 0,0 1-1,-1-1 1,1 2 0,-1 0 0,14 2 0,-22-2-233,1-1 1,-1 1-1,0 0 1,1 0-1,-1 0 0,0 0 1,0 1-1,0-1 1,0 0-1,0 1 1,0 0-1,0-1 1,-1 1-1,1 0 1,-1 0-1,3 3 0,-3-2 10,0 0 0,0 0 1,0 0-1,0 1 0,0-1 0,-1 0 0,0 1 0,0-1 0,1 0 0,-2 0 0,1 1 0,0-1 0,-1 0 0,0 1 0,-1 4 0,-3 4 70,-1 0-1,-1 0 1,0 0 0,0-1 0,-1 0 0,0-1 0,-1 0 0,-1 0 0,1-1-1,-21 15 1,-10 13 123,96-27-772,-45-8 443,1 1 1,-1 1-1,0-1 0,0 2 0,-1-1 1,1 2-1,-1-1 0,13 11 1,-19-14 88,-1 0 0,-1 1 0,1-1 0,0 1 1,-1-1-1,1 1 0,-1 0 0,0 0 0,0 0 0,0 1 1,0-1-1,0 0 0,-1 1 0,0-1 0,0 1 0,0-1 1,0 1-1,0 0 0,0-1 0,-1 1 0,0 0 0,0 0 1,0-1-1,0 1 0,-1 0 0,1-1 0,-1 1 0,0 0 1,0-1-1,-3 6 0,0-1 223,-1-1 1,0 0-1,0 0 1,0 0-1,-1-1 1,0 0-1,-1 0 1,1 0-1,-1-1 1,0 0-1,0 0 1,-11 4 0,5-2 220,0 0 1,0-2-1,-1 0 1,0 0-1,0-1 1,-24 3-1,25-5-232,0-1 0,0-1 0,-21-2-1,31 2-223,1 0 1,0 0-1,0-1 0,-1 1 0,1-1 0,0 1 0,0-1 0,0 0 1,-1 0-1,1 0 0,0 0 0,0 0 0,1-1 0,-1 1 1,0 0-1,0-1 0,1 1 0,-1-1 0,0 0 0,1 0 0,0 0 1,-1 1-1,1-1 0,0 0 0,0 0 0,0-1 0,0 1 1,0-4-1,1 6-136,0-1 0,0 0 1,0 0-1,0 0 1,0 0-1,1 0 0,-1 1 1,0-1-1,1 0 1,-1 0-1,1 0 0,-1 1 1,1-1-1,-1 0 0,1 1 1,-1-1-1,1 0 1,0 1-1,-1-1 0,1 1 1,0-1-1,-1 1 1,1-1-1,0 1 0,0-1 1,0 1-1,0 0 1,-1 0-1,1-1 0,1 1 1,35-9-3652,-21 6 1594,15-6-2747,4-1-2312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6:10.253"/>
    </inkml:context>
    <inkml:brush xml:id="br0">
      <inkml:brushProperty name="width" value="0.025" units="cm"/>
      <inkml:brushProperty name="height" value="0.025" units="cm"/>
      <inkml:brushProperty name="color" value="#E71224"/>
    </inkml:brush>
  </inkml:definitions>
  <inkml:trace contextRef="#ctx0" brushRef="#br0">0 0 8936,'0'0'7709,"4"3"-7298,38 38 65,68 85 0,-14-14-350,-15-21-42,-5 3 0,87 138-1,-152-215-41,1-1 0,1 1 0,0-2 0,1 0 0,1 0 0,0-2 0,1 0 0,0 0 0,1-2 0,1 0 0,0-1 0,0-1 0,30 11 0,-31-14-829,1-2 1,0 0-1,0 0 1,0-2-1,28 0 0,-42-2-3024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6:13.545"/>
    </inkml:context>
    <inkml:brush xml:id="br0">
      <inkml:brushProperty name="width" value="0.025" units="cm"/>
      <inkml:brushProperty name="height" value="0.025" units="cm"/>
      <inkml:brushProperty name="color" value="#E71224"/>
    </inkml:brush>
  </inkml:definitions>
  <inkml:trace contextRef="#ctx0" brushRef="#br0">7767 2942 4292,'0'0'5232,"8"-28"-1752,-8 23-3433,-1 1 0,0-1 0,-1 1-1,1-1 1,-1 1 0,0 0 0,0 0 0,0 0-1,0 0 1,-1 0 0,0 0 0,0 1 0,0-1-1,0 1 1,0-1 0,-1 1 0,1 1 0,-1-1-1,0 0 1,-6-3 0,-12-7 529,-1 2 1,-33-14 0,47 22-375,-175-66 372,-39-15-769,106 33 145,-41-18-253,-245-73-1,114 63 600,2-13-1,-343-161 1,163 23-19,-364-167-115,-28 71-153,419 197 13,-172-54-12,-647-140 65,1240 319-156,-112-20 445,-150-48 0,241 59-675,0-2 1,1-2-1,0-2 1,2-1 0,0-2-1,1-2 1,-59-51-1,76 62-1720,16 11 1242,-1 0 0,1-1 0,-1 1-1,1 0 1,0-1 0,0 0 0,0 0 0,-5-6-1,8 3-1831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6:14.074"/>
    </inkml:context>
    <inkml:brush xml:id="br0">
      <inkml:brushProperty name="width" value="0.025" units="cm"/>
      <inkml:brushProperty name="height" value="0.025" units="cm"/>
      <inkml:brushProperty name="color" value="#E71224"/>
    </inkml:brush>
  </inkml:definitions>
  <inkml:trace contextRef="#ctx0" brushRef="#br0">20 546 3011,'-8'32'4736,"-3"6"210,16-70-1202,13-93-2906,-6-1 0,-4-176 0,-11 279-516,2 16-131,3 14-106,1 6-104,1 0 0,0 0 0,1 0 0,1-1 0,0 0-1,0 0 1,1-1 0,1 1 0,0-2 0,0 1 0,1-1 0,1 0-1,-1-1 1,2 0 0,-1-1 0,1 0 0,0 0 0,1-1 0,0-1 0,0 0-1,0-1 1,1 0 0,0 0 0,0-2 0,0 1 0,0-2 0,0 0 0,1 0-1,-1-2 1,1 1 0,-1-2 0,1 0 0,-1 0 0,0-1 0,17-5 0,-15 2-610,-2-1 0,1 0 1,0-1-1,-1-1 1,0 0-1,-1 0 0,16-15 1,21-27-6510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6:16.917"/>
    </inkml:context>
    <inkml:brush xml:id="br0">
      <inkml:brushProperty name="width" value="0.025" units="cm"/>
      <inkml:brushProperty name="height" value="0.025" units="cm"/>
      <inkml:brushProperty name="color" value="#E71224"/>
    </inkml:brush>
  </inkml:definitions>
  <inkml:trace contextRef="#ctx0" brushRef="#br0">3034 267 4004,'-10'-3'843,"-44"-16"-465,13 4 67,0 1 0,-1 2-1,-53-7 1,-374-51 2603,331 49-2192,-248-7 0,-142 45-134,400-5-710,-1 5-1,-132 37 0,170-29-27,1 3-1,2 5 1,-131 67-1,197-88-8,1 0 0,1 1 0,0 1-1,1 1 1,-31 31 0,42-38 20,1 1 1,0 0 0,1 1 0,0 0 0,0 0 0,1 0 0,0 0 0,1 1 0,0 0-1,1-1 1,0 1 0,0 1 0,2-1 0,-2 17 0,3-13 39,0 0 1,1 1-1,1-1 1,0 0-1,1 0 0,1 0 1,0 0-1,1-1 1,1 0-1,0 0 0,1 0 1,0 0-1,1-1 1,1-1-1,0 1 0,0-1 1,1-1-1,13 12 1,2 1-8,1 0 1,0-2 0,2-1-1,0-1 1,2-2-1,42 21 1,-27-20 13,0-2 0,1-1 0,91 17 1,-1-15 12,0-7 1,175-6-1,-228-5-57,898-52-566,-728 33 597,-172 13-24,477-42 62,-377 24-44,187-48 0,-346 66-19,18-4 60,40-16-1,-71 23-43,0 0 0,0-1 0,-1-1 0,0 1 1,0-1-1,0-1 0,0 1 0,-1-1 0,0-1 0,10-10 0,-15 13 48,0 0 0,0 0-1,-1 0 1,1 0 0,-1 0 0,0 0 0,0 0 0,0 0-1,0-1 1,-1 1 0,0 0 0,0 0 0,0-1 0,0 1-1,-1 0 1,0 0 0,0-1 0,0 1 0,0 0 0,0 0-1,-1 0 1,0 0 0,0 1 0,0-1 0,0 0 0,-5-5-1,-7-10 139,0 1 0,-1 1 1,-26-24-1,40 41-203,-40-36 22,-2 2 1,-1 2 0,-1 2 0,-2 2 0,-56-24-1,-263-94 64,263 108-66,30 11-23,-377-128-341,369 133 312,0 4-1,-1 3 1,-143-7-1,160 20 5,0 2-1,0 4 0,1 2 0,-1 3 0,-108 30 1,-138 86-4166,227-86 924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08.026"/>
    </inkml:context>
    <inkml:brush xml:id="br0">
      <inkml:brushProperty name="width" value="0.025" units="cm"/>
      <inkml:brushProperty name="height" value="0.025" units="cm"/>
      <inkml:brushProperty name="color" value="#E71224"/>
    </inkml:brush>
  </inkml:definitions>
  <inkml:trace contextRef="#ctx0" brushRef="#br0">1538 177 4805,'-7'-9'336,"-59"-65"1787,57 65-2003,0 1-1,0 1 1,-1 0 0,1 0-1,-2 1 1,1 0-1,-19-7 1,2 5-122,0 1 0,-1 1 1,0 2-1,-43-2 0,-115 11 171,140 0-12,1 2 0,0 2 0,0 2 0,1 1 0,-77 35 0,39-8 259,-149 96-1,216-125-412,-139 99 316,133-93-258,1 1 0,1 2 0,1 0 0,1 0 0,-17 25 0,28-35-20,1 0 0,-1 1-1,2-1 1,-1 1 0,1 1 0,1-1-1,0 1 1,0-1 0,1 1 0,1 0-1,-1 0 1,2 0 0,0-1 0,0 1-1,3 18 1,0-15-50,1 0 0,0 0 0,1-1 0,0 1 0,1-2 0,1 1 0,0 0 1,1-1-1,0-1 0,1 1 0,15 14 0,6 3-32,1-1 0,1-2 1,2-1-1,1-2 0,0-1 0,2-1 1,0-3-1,1-1 0,80 24 0,15-8-446,231 29-1,-280-51 381,239 24-266,394-7-1,-463-28 409,301-39-1,-500 30 38,0-2 0,-2-2-1,1-3 1,-2-2 0,0-2-1,-1-3 1,-1-1-1,-2-3 1,0-2 0,-2-2-1,47-42 1,-90 71-8,-1-1 1,1 1-1,-1-1 0,0 0 1,0 0-1,0 1 0,0-1 1,0-1-1,-1 1 0,1 0 1,-1 0-1,0-1 0,0 1 1,0 0-1,0-1 1,-1 1-1,0-1 0,1 1 1,-1-1-1,0 1 0,-1-1 1,0-4-1,-2-6 82,-1 1 1,0-1-1,-1 1 0,-9-18 1,-1-2-117,-12-35 131,-64-116 0,76 160-150,-1 1 0,-1 0 0,0 1 0,-2 1 1,-1 1-1,0 1 0,-44-33 0,19 25 80,0 1-1,-1 3 1,-2 2-1,0 1 1,-1 3 0,-1 2-1,0 2 1,-62-7-1,-32 3 306,-243 3 0,190 24-2464,-325 59 0,316-36 188,56-13-3560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56.107"/>
    </inkml:context>
    <inkml:brush xml:id="br0">
      <inkml:brushProperty name="width" value="0.025" units="cm"/>
      <inkml:brushProperty name="height" value="0.025" units="cm"/>
      <inkml:brushProperty name="color" value="#E71224"/>
    </inkml:brush>
  </inkml:definitions>
  <inkml:trace contextRef="#ctx0" brushRef="#br0">317 22 4644,'0'0'134,"-9"-4"1531,2 1-1368,-1 0-1,0 0 0,0 1 1,0 0-1,-1 0 0,1 1 0,-15 0 1,18 0-194,-1 2 1,1-1 0,0 1-1,0 0 1,0 0-1,0 0 1,0 1 0,0-1-1,0 1 1,0 0 0,1 1-1,-1-1 1,1 1-1,-1 0 1,1 0 0,-5 5-1,1 1-63,1 0-1,0 1 0,0 0 0,1 0 0,0 1 1,1-1-1,0 1 0,-6 19 0,-19 96 69,26-106-99,-13 75 58,3 0 0,5 1-1,4 105 1,5-188-63,1 0 0,1-1 0,0 1-1,1-1 1,0 1 0,1-1 0,9 22 0,-11-31-7,-1 0 0,1 0 0,-1 0 0,1 0 0,0-1 0,0 1 0,1 0 0,-1-1 0,0 0 0,1 1 0,-1-1 0,1 0 0,0 0 0,0 0 0,0-1 0,0 1 0,0-1 0,0 1 0,0-1 0,0 0 0,1 0 0,-1-1-1,0 1 1,1-1 0,-1 1 0,1-1 0,-1 0 0,0 0 0,1-1 0,-1 1 0,0-1 0,1 0 0,-1 0 0,5-1 0,0-2 28,-1 1-1,1-1 1,-1 0-1,0-1 1,0 0-1,-1 0 1,1 0-1,10-13 1,42-57 129,-49 62-144,33-49 64,-1-2 0,-4-2 0,-3-1 0,-2-1 0,-4-2 0,27-96-1,-52 148-38,0-1 0,-2 1 0,1-34-1,-3 51-30,1 0 0,-1 0-1,0-1 1,0 1 0,0 0-1,0 0 1,0 0 0,0-1 0,0 1-1,0 0 1,0 0 0,-1 0-1,1 0 1,0 0 0,-1 0-1,1-1 1,-1 1 0,1 0 0,-1 0-1,0 0 1,1 0 0,-1 0-1,0 1 1,0-1 0,1 0-1,-1 0 1,0 0 0,0 1 0,0-1-1,0 0 1,0 1 0,0-1-1,0 1 1,0-1 0,0 1-1,-1 0 1,1-1 0,0 1 0,0 0-1,0 0 1,0 0 0,-1 0-1,1 0 1,0 0 0,0 0-1,0 0 1,0 0 0,-1 1 0,1-1-1,0 0 1,0 1 0,0-1-1,0 1 1,0-1 0,0 1-1,0 0 1,-1 1 0,-7 2-28,0 2-1,1-1 1,0 1 0,0 0 0,-11 11 0,-6 13-544,-19 15-1704,29-36-702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49.359"/>
    </inkml:context>
    <inkml:brush xml:id="br0">
      <inkml:brushProperty name="width" value="0.025" units="cm"/>
      <inkml:brushProperty name="height" value="0.025" units="cm"/>
      <inkml:brushProperty name="color" value="#E71224"/>
    </inkml:brush>
  </inkml:definitions>
  <inkml:trace contextRef="#ctx0" brushRef="#br0">9533 2006 5477,'0'0'2701,"-9"-4"-2642,-73-35 982,80 37-946,0 1 1,0-1-1,0 0 0,0 0 0,1-1 0,-1 1 1,1 0-1,-1-1 0,1 1 0,0 0 1,0-1-1,0 0 0,0 1 0,-1-4 0,-7-46-342,1 3-475,1 33 706,-1 1-1,0 0 0,-1 0 1,-1 1-1,0 0 0,-1 1 1,-1 0-1,0 0 1,0 2-1,-1-1 0,-26-16 1,-15-7 695,-102-48 1,149 80-671,-7-4 14,-622-273 574,-352-31-10,432 184-1013,-9 35 366,-35-7-36,-823-131-155,135-6 784,970 171-441,164 36 21,-1 7 0,-2 6 0,0 7 0,0 7 0,0 7 1,0 7-1,1 6 0,1 8 0,-239 70 0,273-55 521,2 4 0,3 6 0,-164 97 0,244-125-527,18-10-140,-1-2 0,0 0 0,0-1 0,-1-1 0,-35 11 0,54-19-43,0-1 0,1 0 0,-1 0 0,0 0 0,1 1 0,-1-1 0,1 0 0,-1 0 0,0 0 0,1 0 0,-1 0 0,0 0 0,1 0 0,-1-1 0,0 1 0,1 0 0,-1 0 0,1 0 0,-1-1 0,0 1 0,1 0 0,-1 0 0,1-1 0,-1 1 0,1-1 0,-1 1 0,1 0 0,-1-1 0,1 1 0,-1-1 0,1 1 0,0-1 0,-1 1 0,1-1 0,0 0 0,-1 1 0,1-1 0,0 1 0,0-1 0,0 0 0,-1 0 0,-2-25-3437</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49.884"/>
    </inkml:context>
    <inkml:brush xml:id="br0">
      <inkml:brushProperty name="width" value="0.025" units="cm"/>
      <inkml:brushProperty name="height" value="0.025" units="cm"/>
      <inkml:brushProperty name="color" value="#E71224"/>
    </inkml:brush>
  </inkml:definitions>
  <inkml:trace contextRef="#ctx0" brushRef="#br0">510 2 9641,'-14'-1'-13,"13"1"76,-1 0 1,1-1 0,0 1-1,0 0 1,-1 0-1,1 0 1,0 0 0,-1 0-1,1 0 1,0 1-1,0-1 1,-1 0 0,1 0-1,0 1 1,0-1-1,0 1 1,-1-1 0,1 1-1,0 0 1,0-1-1,0 1 1,0 0 0,0 0-1,0 0 1,0 0 0,0 0-1,1 0 1,-1 0-1,0 0 1,0 0 0,1 0-1,-1 0 1,1 0-1,-1 1 1,1-1 0,0 0-1,-1 0 1,1 1-1,0-1 1,0 2 0,-14 29-13,-1-1 0,-1 0 0,-1-1 1,-24 30-1,-94 108 146,82-105 44,21-25-19,9-13 30,1 2 1,1 1-1,1 1 0,-21 42 1,40-69-253,0-1 0,0 1-1,0 0 1,0 0 0,1-1 0,-1 1 0,1 0 0,-1 0 0,1 0 0,0 0 0,0 0 0,0 0 0,0 0 0,0 0 0,0-1 0,0 1-1,1 0 1,-1 0 0,1 0 0,-1 0 0,1 0 0,0-1 0,0 1 0,0 0 0,0 0 0,0-1 0,0 1 0,0-1 0,0 1 0,1-1 0,-1 0-1,0 1 1,1-1 0,-1 0 0,1 0 0,0 0 0,-1 0 0,1 0 0,0 0 0,0-1 0,0 1 0,-1 0 0,1-1 0,4 1 0,9 2-15,0-1 1,1 0-1,-1-1 1,23-1 0,-25 0 19,54-2-245,-1-3-1,96-20 1,128-45-2427,-232 55 1913,62-18-2188,3-6-2300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57.261"/>
    </inkml:context>
    <inkml:brush xml:id="br0">
      <inkml:brushProperty name="width" value="0.025" units="cm"/>
      <inkml:brushProperty name="height" value="0.025" units="cm"/>
      <inkml:brushProperty name="color" value="#E71224"/>
    </inkml:brush>
  </inkml:definitions>
  <inkml:trace contextRef="#ctx0" brushRef="#br0">272 201 2466,'0'0'977,"-2"-8"-678,-8-76 529,9 20 2652,0 64-3424,1-1-1,-1 1 0,1-1 0,-1 1 0,0-1 1,1 1-1,-1-1 0,0 1 0,1-1 1,-1 1-1,0 0 0,1-1 0,-1 1 1,0 0-1,0 0 0,1 0 0,-1-1 1,0 1-1,0 0 0,0 0 0,1 0 1,-1 0-1,0 0 0,0 1 0,1-1 1,-1 0-1,0 0 0,0 0 0,1 1 0,-1-1 1,0 0-1,0 1 0,1-1 0,-2 1 1,-28 11 210,15 1-210,0 0 1,1 1-1,0 0 1,1 1-1,1 1 1,0 0-1,-11 22 1,7-9-49,2 1 1,1 0-1,-15 50 0,24-67-10,1 1 0,1-1 0,0 1 0,0 0-1,2 0 1,-1 0 0,2 0 0,0 0 0,1 0-1,0 0 1,6 20 0,-6-28 2,1 0-1,-1 0 1,1 0-1,0-1 1,1 1 0,-1-1-1,1 1 1,0-1-1,0 0 1,1-1 0,-1 1-1,1-1 1,0 0-1,0 0 1,1 0 0,-1-1-1,1 0 1,0 0-1,0 0 1,0-1 0,0 0-1,0 0 1,0 0-1,1-1 1,-1 0 0,11 1-1,-9-2 5,0 0-1,0 0 1,0-1 0,0 0-1,0 0 1,0-1-1,0 0 1,0 0 0,-1-1-1,1 0 1,-1 0-1,0-1 1,12-8 0,-8 4 55,0-1 0,-1-1 1,0 0-1,0 0 1,-1-1-1,0 0 0,9-16 1,2-10 240,-1-1 1,-2-1 0,-2 0-1,13-54 1,-19 61-45,-2 0 0,-2 0 0,0-1 1,-1-60-1,-4 91-240,0-1-1,0 1 1,0-1 0,0 1 0,-1-1-1,1 1 1,-1-1 0,0 1 0,1-1-1,-1 1 1,0-1 0,0 1-1,-1 0 1,1 0 0,0 0 0,-1-1-1,1 1 1,-4-2 0,4 3-8,-1 0-1,0 0 1,0 0 0,0 0-1,1 1 1,-1-1 0,0 1-1,0-1 1,0 1 0,0-1-1,0 1 1,0 0 0,-1 0-1,1 0 1,0 0 0,0 1-1,-3 0 1,-5 2-308,1 0 0,1 0-1,-1 1 1,0 0 0,1 1 0,0 0 0,-15 12-1,6-4-1492,3-4-1474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0:58.295"/>
    </inkml:context>
    <inkml:brush xml:id="br0">
      <inkml:brushProperty name="width" value="0.025" units="cm"/>
      <inkml:brushProperty name="height" value="0.025" units="cm"/>
      <inkml:brushProperty name="color" value="#E71224"/>
    </inkml:brush>
  </inkml:definitions>
  <inkml:trace contextRef="#ctx0" brushRef="#br0">276 14 5637,'0'0'1511,"-9"-3"-651,5 1-806,0 0 1,0 1 0,0-1 0,0 1 0,-1 0 0,1 1-1,0-1 1,-1 1 0,1-1 0,0 1 0,-1 1-1,1-1 1,0 0 0,-1 1 0,1 0 0,0 0 0,0 1-1,0-1 1,0 1 0,0 0 0,0 0 0,0 0-1,0 0 1,1 1 0,-6 3 0,-6 11 34,1 1-1,0 0 1,1 0-1,0 2 1,2-1 0,1 2-1,0-1 1,1 1 0,2 1-1,0-1 1,-5 32 0,3-1 120,3 0 0,1 1 0,6 94 0,0-135-209,0-1-1,0 1 0,1-1 0,1 0 1,0 0-1,0 0 0,1 0 0,1 0 0,0-1 1,8 14-1,-11-21 8,1 0 0,-1 0-1,1 0 1,-1 0 0,1-1 0,0 1 0,0-1-1,0 0 1,0 0 0,1 0 0,-1 0 0,1 0-1,-1-1 1,1 1 0,-1-1 0,1 0 0,0 0-1,0 0 1,-1-1 0,1 1 0,0-1 0,0 0-1,0 0 1,0-1 0,-1 1 0,1-1 0,0 1-1,0-1 1,-1-1 0,1 1 0,0 0 0,-1-1-1,1 0 1,5-3 0,9-6 105,-1-1 1,1 0-1,-2-1 0,0-1 0,-1 0 1,21-25-1,72-108 442,-80 105-391,-3-1-1,25-58 1,-40 79-70,-2-1-1,-1 0 1,0 0 0,-2 0-1,-1-1 1,3-43 0,-7 65-81,1 0 0,-1 0 0,0 0 1,0 0-1,-1 0 0,1-1 0,0 1 0,-1 0 0,1 0 1,-1 0-1,1 0 0,-1 0 0,0 1 0,0-1 0,0 0 0,0 0 1,0 0-1,-1 1 0,1-1 0,-3-2 0,3 3-26,-1 1-1,0-1 0,0 0 1,1 1-1,-1-1 1,0 1-1,0 0 0,0-1 1,0 1-1,0 0 1,0 0-1,0 0 0,1 0 1,-1 1-1,0-1 1,0 0-1,0 1 0,-2 0 1,-10 5-365,1 0 0,-1 1 1,1 0-1,-18 14 0,20-13-182,-21 10-1516,1-4-1740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3.618"/>
    </inkml:context>
    <inkml:brush xml:id="br0">
      <inkml:brushProperty name="width" value="0.025" units="cm"/>
      <inkml:brushProperty name="height" value="0.025" units="cm"/>
    </inkml:brush>
  </inkml:definitions>
  <inkml:trace contextRef="#ctx0" brushRef="#br0">40 1 18898,'0'0'6822,"-9"49"-5861,3-20-384,-3 7-289,2-3-192,0 2-64,6 0-32,1-7 32,0-1-384,0-2-961,2-5-962,5-2-863,-6-6-1635,-1-4-1857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15.162"/>
    </inkml:context>
    <inkml:brush xml:id="br0">
      <inkml:brushProperty name="width" value="0.025" units="cm"/>
      <inkml:brushProperty name="height" value="0.025" units="cm"/>
      <inkml:brushProperty name="color" value="#E71224"/>
    </inkml:brush>
  </inkml:definitions>
  <inkml:trace contextRef="#ctx0" brushRef="#br0">1589 133 4324,'-12'-6'139,"-29"-16"396,0 3 1,-2 1 0,0 1-1,-55-11 1,75 22-483,0 1 1,-1 2 0,0 1-1,0 0 1,0 2-1,0 0 1,1 2-1,-1 1 1,0 1-1,-37 11 1,-9 11 23,1 3 0,-77 46 0,-120 93 1630,221-137-1625,1 3 0,2 1 0,2 2 1,1 2-1,2 1 0,-55 79 0,76-95-60,1 1 0,0 1-1,2 0 1,1 0 0,2 2 0,0-1 0,2 1-1,1 1 1,1-1 0,1 1 0,2 0 0,1 1-1,1-1 1,4 38 0,-1-52-28,1-1 1,0 0-1,1 0 0,1 0 0,0 0 1,1 0-1,0-1 0,1 0 0,0 0 1,15 18-1,-8-15-14,0-1 1,1 0-1,1 0 1,0-2-1,1 0 0,30 17 1,-1-6-12,0-3 0,2-2 1,0-2-1,1-1 0,64 10 1,17-4 90,226 11 0,135-30-308,-265-4-73,-10 0 280,788 26-142,-471-6 127,-441-24 46,-1-3 0,0-4 0,159-43 0,-206 43 14,175-59 178,-190 59-109,0-1 0,-1-1 0,0-1 0,-2-1 0,31-25 1,-41 26 7,-1 0 0,0-1 0,-1-1 1,0-1-1,-2 0 0,0-1 0,-1 0 1,-1 0-1,-1-1 0,0 0 0,10-41 1,-11 28 27,-2 0 0,-1 0 0,-1 0 0,-2-1 0,-1 1 0,-1-1 0,-7-38 0,2 46-77,-2 0 1,0 0-1,-2 0 1,-1 1 0,-1 0-1,-1 1 1,-1 0 0,-1 1-1,-1 1 1,-1 0 0,-21-22-1,-5 0-82,-1 2 0,-2 1 1,-95-65-1,88 74 109,-1 2 0,-1 2 0,-2 3 0,0 3 0,-1 1 0,-2 4 0,-116-21 0,46 22 141,-1 6 1,-215 9-1,192 12-100,1 6 1,-152 38-1,-290 109-2969,476-125 803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2.853"/>
    </inkml:context>
    <inkml:brush xml:id="br0">
      <inkml:brushProperty name="width" value="0.025" units="cm"/>
      <inkml:brushProperty name="height" value="0.025" units="cm"/>
    </inkml:brush>
  </inkml:definitions>
  <inkml:trace contextRef="#ctx0" brushRef="#br0">2083 700 4740,'0'0'4068,"1"-8"-2872,0 1-774,0 0 1,0 0-1,-1 0 1,0 0-1,-1 0 0,0 0 1,0 0-1,0 0 0,-1 0 1,0 0-1,0 1 0,0-1 1,-1 1-1,0-1 1,-1 1-1,-4-7 0,-3 0-191,-1 1 1,0 0-1,-1 1 0,0 0 0,-1 1 0,0 1 0,0 0 0,-20-9 1,-134-48-337,78 33 227,-78-33 191,-3 7 0,-2 8 0,-2 7 0,-252-29-1,218 54-247,-129-15 933,442 19-13314,-68 11 7656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3.303"/>
    </inkml:context>
    <inkml:brush xml:id="br0">
      <inkml:brushProperty name="width" value="0.025" units="cm"/>
      <inkml:brushProperty name="height" value="0.025" units="cm"/>
    </inkml:brush>
  </inkml:definitions>
  <inkml:trace contextRef="#ctx0" brushRef="#br0">696 31 6438,'0'0'6775,"-8"-5"-6546,1 1-124,1 1 0,-1 0 0,1 0-1,-1 0 1,0 1 0,0 0 0,0 0 0,0 1-1,-1 0 1,-10-1 0,-69 7 675,0 3-1,0 4 0,-95 26 1,154-32-760,12-4 107,0 1 0,1 1-1,0 1 1,0 0 0,0 1 0,-14 8-1,28-14-125,1 0 0,0 0 0,-1 0 0,1 1 1,-1-1-1,1 0 0,-1 0 0,1 1 0,0-1 0,-1 0 0,1 1 0,0-1 0,-1 0 0,1 1 0,0-1 0,0 0 0,-1 1 0,1-1 0,0 1 0,0-1 0,-1 1 0,1-1 0,0 0 0,0 1 0,0-1 0,0 1 0,0-1 1,0 1-1,0-1 0,0 1 0,0-1 0,0 1 0,0-1 0,0 1 0,0-1 0,1 1 0,16 11 56,37 3 42,-47-13-91,428 135-2570,-377-116-476,-6-5-1793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7.358"/>
    </inkml:context>
    <inkml:brush xml:id="br0">
      <inkml:brushProperty name="width" value="0.025" units="cm"/>
      <inkml:brushProperty name="height" value="0.025" units="cm"/>
    </inkml:brush>
  </inkml:definitions>
  <inkml:trace contextRef="#ctx0" brushRef="#br0">1 0 5125,'0'0'10548,"2"9"-9432,2 10-668,0 0 0,-2 1 0,0-1 0,-3 38 0,0-29 466,2 0-1,5 40 1,-6-68-858,1 1 0,-1 0 0,0 0 0,0 0 0,0-1-1,1 1 1,-1 0 0,0 0 0,1 0 0,-1-1 0,1 1 0,-1 0 0,1-1 0,-1 1 0,1 0 0,0-1 0,-1 1-1,1-1 1,0 1 0,-1-1 0,1 1 0,0-1 0,0 0 0,-1 1 0,1-1 0,0 0 0,0 0 0,0 1 0,-1-1-1,1 0 1,0 0 0,0 0 0,0 0 0,0 0 0,-1 0 0,1 0 0,0 0 0,0 0 0,0-1 0,0 1-1,-1 0 1,1 0 0,0-1 0,0 1 0,-1-1 0,1 1 0,0-1 0,0 1 0,-1-1 0,2 0 0,37-29 1742,100-101-790,-50 40-4120,-88 90 3138,1-2-2810,-16 2-10830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7.730"/>
    </inkml:context>
    <inkml:brush xml:id="br0">
      <inkml:brushProperty name="width" value="0.025" units="cm"/>
      <inkml:brushProperty name="height" value="0.025" units="cm"/>
    </inkml:brush>
  </inkml:definitions>
  <inkml:trace contextRef="#ctx0" brushRef="#br0">0 1 9449,'0'0'5669,"0"51"-3715,10-38-673,-1-2-320,5 0-512,1-2-321,4 1-64,0-3-288,0-3-897,2-3-1089,-2-1-1186,0 0-383,-1-12-5446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8.073"/>
    </inkml:context>
    <inkml:brush xml:id="br0">
      <inkml:brushProperty name="width" value="0.025" units="cm"/>
      <inkml:brushProperty name="height" value="0.025" units="cm"/>
    </inkml:brush>
  </inkml:definitions>
  <inkml:trace contextRef="#ctx0" brushRef="#br0">94 1 4773,'0'0'12481,"-9"0"-11809,6 0-590,0 0 0,-1 0-1,1 0 1,-1 1 0,1-1-1,0 1 1,0 0 0,-1 0-1,1 0 1,0 0 0,0 0-1,0 1 1,0-1 0,0 1-1,0 0 1,0 0 0,1 0-1,-1 0 1,1 1 0,-1-1-1,1 1 1,0-1 0,0 1-1,0 0 1,1 0 0,-1 0-1,0 0 1,1 0 0,0 0-1,0 0 1,0 1 0,0-1-1,0 0 1,1 1 0,0-1-1,-1 5 1,1-7-45,0 0 0,-1 1-1,1-1 1,0 0 0,0 0 0,0 1 0,0-1 0,0 0 0,0 1-1,1-1 1,-1 0 0,0 0 0,0 1 0,1-1 0,-1 0 0,1 0 0,-1 0-1,1 1 1,0-1 0,0 0 0,-1 0 0,1 0 0,0 0 0,0 0 0,0 0-1,0-1 1,0 1 0,2 1 0,1-1 96,-1 0 0,1 0 0,0-1-1,0 1 1,0-1 0,0 0 0,8-1 0,-4 1-39,-2-1-44,0 0 0,0-1 0,0 1 1,-1-1-1,1 0 0,0-1 0,-1 0 0,1 1 1,-1-2-1,0 1 0,0-1 0,0 1 0,8-10 1,21-13 68,-33 25-126,-1 1-1,0 0 1,0 0 0,0 0-1,1 0 1,-1 0 0,0 0-1,0 0 1,0 0 0,1 0-1,-1 0 1,0 0 0,0 0-1,1 0 1,-1 0 0,0 0-1,0 0 1,0 0 0,1 0-1,-1 0 1,0 0 0,0 0-1,1 0 1,-1 1 0,0-1-1,0 0 1,0 0 0,0 0-1,1 0 1,-1 0 0,0 1-1,0-1 1,0 0 0,0 0-1,0 0 1,1 0 0,-1 1-1,0-1 1,0 0 0,0 0-1,0 1 1,0-1 0,0 0-1,0 0 1,5 18 9,-5-16 11,1 0-1,-1 0 1,0 1-1,1-1 1,-1-1-1,1 1 1,0 0-1,-1 0 1,1 0-1,0 0 1,0 0-1,0-1 0,1 1 1,-1 0-1,0-1 1,1 1-1,-1-1 1,2 2-1,4-2 18,0 0-1,-1-1 1,1 0-1,-1 0 1,1-1-1,-1 0 1,1 0-1,-1 0 1,1-1-1,-1 0 1,0 0-1,0-1 1,0 0-1,0 0 1,11-7-1,-8 4-103,2 1 0,-1 0 0,22-7 0,-32 12 72,0 0 0,1 0 0,-1 0-1,1 0 1,-1 0 0,1 0-1,-1 0 1,1 0 0,-1 0-1,1 0 1,-1 0 0,0 0-1,1 0 1,-1 0 0,1 0-1,-1 0 1,1 0 0,-1 1-1,0-1 1,1 0 0,-1 0 0,1 0-1,-1 1 1,0-1 0,1 0-1,-1 1 1,0-1 0,1 0-1,-1 1 1,0-1 0,0 0-1,1 1 1,-1-1 0,0 1-1,0-1 1,0 0 0,1 1 0,-1-1-1,0 1 1,0-1 0,0 1-1,0 0 1,-1 27 317,0-25-291,1-1 0,0 1 0,-1 0 0,1-1 0,0 1 0,0-1 0,1 1 1,-1-1-1,0 1 0,2 3 0,0-6-376,0 0 0,-1 1 1,1-1-1,0 0 0,0 0 0,0 0 1,0-1-1,0 1 0,0 0 1,0-1-1,0 1 0,0-1 0,-1 1 1,1-1-1,0 0 0,0 0 0,2-2 1,13-11-5773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8.559"/>
    </inkml:context>
    <inkml:brush xml:id="br0">
      <inkml:brushProperty name="width" value="0.025" units="cm"/>
      <inkml:brushProperty name="height" value="0.025" units="cm"/>
    </inkml:brush>
  </inkml:definitions>
  <inkml:trace contextRef="#ctx0" brushRef="#br0">0 18 6278,'0'0'11526,"9"-5"-11019,-5 3-441,0 0 1,0 1-1,0-1 1,1 1-1,-1 0 1,0 0-1,1 0 1,-1 0 0,0 1-1,6-1 1,-8 2-38,0-1 0,0 0 0,0 1 0,-1 0 0,1-1 0,0 1 0,0 0 0,0 0 0,0 0 0,-1 0 0,1 0 0,0 0 0,-1 0 0,1 1 0,-1-1 0,0 1 0,1-1 0,-1 1 0,0-1 0,0 1 0,0 0 0,0 0 0,0-1 0,0 1 0,-1 0 0,1 0 0,0 0 0,-1 0 0,0 0 0,1 0 0,-1 4 0,1-2 76,-1 1 0,0-1 0,0 1 0,0-1 0,-1 1 0,1-1 0,-1 1 0,0-1 0,0 1 0,-1-1 0,1 0-1,-1 0 1,0 0 0,0 0 0,-4 6 0,0-2 278,0-1-1,0 0 0,0-1 1,-1 0-1,0 0 1,-14 9-1,79-13-403,9-14-1988,-24-2-5730,-39 11 2715,-3-1-1819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8.900"/>
    </inkml:context>
    <inkml:brush xml:id="br0">
      <inkml:brushProperty name="width" value="0.025" units="cm"/>
      <inkml:brushProperty name="height" value="0.025" units="cm"/>
    </inkml:brush>
  </inkml:definitions>
  <inkml:trace contextRef="#ctx0" brushRef="#br0">0 22 10762,'0'0'5125,"53"0"-3716,-24 0-608,4 0-384,0 0-321,-1-1-32,-1 0-449,-2-2-1344,-5-5-2852,-1-1-2305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9.259"/>
    </inkml:context>
    <inkml:brush xml:id="br0">
      <inkml:brushProperty name="width" value="0.025" units="cm"/>
      <inkml:brushProperty name="height" value="0.025" units="cm"/>
    </inkml:brush>
  </inkml:definitions>
  <inkml:trace contextRef="#ctx0" brushRef="#br0">0 57 11627,'0'0'8851,"10"2"-8104,13 1-526,-1 0-1,34 0 1,-50-3-216,0 0 1,0 0-1,0-1 0,0 1 1,-1-1-1,1 0 1,0-1-1,-1 0 0,1 0 1,-1 0-1,1 0 0,-1-1 1,0 0-1,0 0 0,0 0 1,-1-1-1,8-7 0,-11 11-6,-1 0 0,1-1-1,-1 1 1,1-1-1,-1 1 1,0-1-1,1 1 1,-1-1-1,0 1 1,1-1-1,-1 0 1,0 1-1,0-1 1,0 1-1,1-1 1,-1 0-1,0 1 1,0-1-1,0 0 1,0 1-1,0-1 1,0 0-1,0 1 1,0-1-1,0 1 1,-1-1-1,1 0 1,0 1 0,0-1-1,-1 1 1,1-2-1,-21-6-81,-29 10-32,43 0 187,0 0 1,0 1-1,1 0 0,-1 1 1,1-1-1,0 1 0,0 0 1,-6 6-1,10-8-47,0-1-1,0 1 0,0-1 1,0 1-1,0 0 1,1-1-1,-1 1 0,1 0 1,-1 0-1,1 0 1,0 0-1,0 0 0,0 1 1,0-1-1,0 0 1,0 0-1,1 1 0,-1-1 1,1 1-1,0-1 1,-1 0-1,1 1 0,0-1 1,1 1-1,-1-1 1,0 0-1,2 5 1,0-4-22,-1 0 0,2-1 0,-1 0 0,0 1 0,0-1 0,1 0 0,-1 0 0,1-1 0,0 1 0,-1 0 0,1-1 0,0 1 0,0-1 0,0 0 0,0 0 0,0 0 1,0-1-1,0 1 0,4-1 0,64 5-2888,-63-5 2041,-5 0 256,0 0 1,0 0-1,0-1 0,0 1 0,0 0 1,0-1-1,0 0 0,0 0 1,0 0-1,5-3 0,9-8-4184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49.743"/>
    </inkml:context>
    <inkml:brush xml:id="br0">
      <inkml:brushProperty name="width" value="0.025" units="cm"/>
      <inkml:brushProperty name="height" value="0.025" units="cm"/>
    </inkml:brush>
  </inkml:definitions>
  <inkml:trace contextRef="#ctx0" brushRef="#br0">57 0 7623,'0'0'10026,"-5"10"-8847,-5 16-466,1 1 0,2-1 0,1 1-1,1 1 1,-3 47 0,5-39-778,0 12 862,3-48-784,0 0 1,0 0-1,0 0 0,0 0 1,0 0-1,0 0 0,0 0 1,0 0-1,0-1 0,0 1 1,0 0-1,0 0 0,1 0 1,-1 0-1,0 0 0,0 0 1,0 0-1,0 0 0,0 0 1,0 0-1,0 0 0,0 0 1,0 0-1,1 0 0,-1 0 1,0 0-1,0 0 1,0 0-1,0 0 0,0 0 1,0 0-1,0 0 0,0 0 1,1 0-1,-1 0 0,0 0 1,0 0-1,0 0 0,0 0 1,0 0-1,0 0 0,0 0 1,0 0-1,0 0 0,0 0 1,0 1-1,1-1 0,-1 0 1,0 0-1,10-30 744,0-4-626,-1 3-480,17-42 0,-23 66 236,0 0-1,1 0 1,0 0 0,0 0-1,0 1 1,1 0 0,0 0-1,0 0 1,1 0 0,-1 1-1,10-6 1,-12 9 87,0 0 1,0 1-1,0 0 1,1-1-1,-1 1 0,1 0 1,-1 0-1,1 1 0,0-1 1,-1 1-1,1 0 0,-1 0 1,1 0-1,0 0 0,-1 1 1,1-1-1,-1 1 1,1 0-1,-1 0 0,1 0 1,-1 1-1,0-1 0,1 1 1,3 2-1,-5-2 34,0-1 0,0 1 1,0 0-1,0 0 0,0-1 0,-1 2 0,1-1 0,0 0 1,-1 0-1,1 0 0,-1 1 0,0-1 0,0 1 1,0-1-1,0 1 0,0-1 0,-1 1 0,1-1 0,-1 1 1,0 0-1,1-1 0,-1 1 0,0 0 0,-1-1 0,1 1 1,0 0-1,-1-1 0,0 1 0,1 0 0,-1-1 1,0 1-1,0-1 0,-2 3 0,0-1 101,-1 0 0,1 0-1,-1 0 1,0 0 0,0-1 0,0 0-1,0 1 1,-1-2 0,1 1 0,-1 0-1,0-1 1,0 0 0,0 0-1,0-1 1,0 1 0,0-1 0,0 0-1,0 0 1,-1-1 0,1 0 0,0 0-1,-1 0 1,1 0 0,0-1 0,0 0-1,-6-1 1,9 1-206,1 0-1,0 1 1,0-1-1,0 0 1,0 0-1,0 0 1,0 0-1,0 0 1,0 0 0,1 0-1,-1 0 1,0 0-1,1 0 1,-1-1-1,0 1 1,1 0-1,0 0 1,-1-2-1,0 1-415,1 0 1,0 0-1,-1 0 0,1 0 0,0 0 0,0 0 0,0 0 0,1 0 0,-1 1 0,0-1 0,1 0 0,0-2 0,8-10-6496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3.947"/>
    </inkml:context>
    <inkml:brush xml:id="br0">
      <inkml:brushProperty name="width" value="0.025" units="cm"/>
      <inkml:brushProperty name="height" value="0.025" units="cm"/>
    </inkml:brush>
  </inkml:definitions>
  <inkml:trace contextRef="#ctx0" brushRef="#br0">9 446 13004,'0'0'10058,"62"7"-9193,-14-21-417,2-4-256,0 0-128,-4 1-128,-7 4-769,-7 4-800,-8 2-1026,-14 0-1120,-3 0-994,-7-1-5284</inkml:trace>
  <inkml:trace contextRef="#ctx0" brushRef="#br0" timeOffset="1">0 80 11851,'0'0'11147,"63"-40"-10539,-13 29-223,3 2-353,0 3-224,-2-2-1698,-7 5-1570,-6 0-3010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1.846"/>
    </inkml:context>
    <inkml:brush xml:id="br0">
      <inkml:brushProperty name="width" value="0.025" units="cm"/>
      <inkml:brushProperty name="height" value="0.025" units="cm"/>
    </inkml:brush>
  </inkml:definitions>
  <inkml:trace contextRef="#ctx0" brushRef="#br0">65 1 6182,'0'0'12182,"1"8"-11387,1 28-23,-3 45 0,-1-51-628,2 0 0,1 0 0,1 0 0,7 33 0,-24-85-3118,-28-27-5978,24 30 4580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2.189"/>
    </inkml:context>
    <inkml:brush xml:id="br0">
      <inkml:brushProperty name="width" value="0.025" units="cm"/>
      <inkml:brushProperty name="height" value="0.025" units="cm"/>
    </inkml:brush>
  </inkml:definitions>
  <inkml:trace contextRef="#ctx0" brushRef="#br0">0 41 2691,'0'0'16367,"51"-20"-15630,-24 18-1,6 0-127,0 1-321,0 0-192,-4-3-64,-7 4-576,-4-2-1250,-8-2-1889,-7 0-2819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3.514"/>
    </inkml:context>
    <inkml:brush xml:id="br0">
      <inkml:brushProperty name="width" value="0.025" units="cm"/>
      <inkml:brushProperty name="height" value="0.025" units="cm"/>
    </inkml:brush>
  </inkml:definitions>
  <inkml:trace contextRef="#ctx0" brushRef="#br0">1 0 2274,'3'0'11915,"-1"7"-11434,-2 7 608,1 3-96,-1 3-385,0 3-319,0-2-193,0-2-64,0-1 0,0-5 32,0-4-64,0-5 32,0-6-3491,0-14-385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3.872"/>
    </inkml:context>
    <inkml:brush xml:id="br0">
      <inkml:brushProperty name="width" value="0.025" units="cm"/>
      <inkml:brushProperty name="height" value="0.025" units="cm"/>
    </inkml:brush>
  </inkml:definitions>
  <inkml:trace contextRef="#ctx0" brushRef="#br0">0 0 14510,'0'0'4932,"68"36"-5412,-43-29-1122,4 0-1344,-2 0-1026,2-1-1089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4.201"/>
    </inkml:context>
    <inkml:brush xml:id="br0">
      <inkml:brushProperty name="width" value="0.025" units="cm"/>
      <inkml:brushProperty name="height" value="0.025" units="cm"/>
    </inkml:brush>
  </inkml:definitions>
  <inkml:trace contextRef="#ctx0" brushRef="#br0">131 1 4004,'0'0'15011,"-10"4"-14658,-4 2-108,0 0 0,-25 16-1,35-19-130,-1 0-1,1 0 0,0 0 0,0 0 1,1 1-1,-1 0 0,1-1 0,0 1 1,0 1-1,0-1 0,0 0 0,1 1 0,-1-1 1,1 1-1,-1 6 0,3-10-103,0 0-1,0 0 1,0 0-1,0-1 0,0 1 1,1 0-1,-1 0 1,0 0-1,1 0 1,-1 0-1,0 0 1,1-1-1,0 1 1,-1 0-1,1 0 1,-1-1-1,1 1 1,0 0-1,-1-1 1,1 1-1,0-1 1,0 1-1,-1-1 1,1 1-1,0-1 1,0 1-1,0-1 1,0 0-1,0 0 0,0 1 1,-1-1-1,1 0 1,0 0-1,0 0 1,0 0-1,0 0 1,0 0-1,0 0 1,2-1-1,46-1 298,-44 2-283,11-3-149,1 0 1,28-10-1,-31 8-24,-1 1-1,1 0 1,-1 1-1,1 1 1,16-1 0,-29 3 147,0 0 1,-1 1-1,1-1 1,-1 0-1,1 0 0,0 1 1,-1-1-1,1 0 1,-1 1-1,1-1 1,-1 1-1,1-1 1,-1 0-1,1 1 1,-1-1-1,0 1 1,1-1-1,-1 1 1,0 0-1,1-1 1,-1 1-1,0-1 1,0 1-1,1 0 1,-1-1-1,0 1 1,0-1-1,0 1 1,0 0-1,0-1 1,0 1-1,0 0 1,0 0-1,-1 35 504,2-1 329,3-34-755,-1 0-1,1-1 1,-1 1 0,1-1 0,0 0 0,-1 0-1,1 0 1,-1 0 0,8-2 0,32-9-150,7-2-2474,-17 16-9340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4.823"/>
    </inkml:context>
    <inkml:brush xml:id="br0">
      <inkml:brushProperty name="width" value="0.025" units="cm"/>
      <inkml:brushProperty name="height" value="0.025" units="cm"/>
    </inkml:brush>
  </inkml:definitions>
  <inkml:trace contextRef="#ctx0" brushRef="#br0">0 102 5701,'0'0'13821,"8"1"-12897,0 0-788,-1 0 0,1 0 0,0-1-1,-1 0 1,1 0 0,0-1 0,-1 0 0,1 0-1,-1-1 1,1 0 0,-1 0 0,0-1 0,0 0 0,0 0-1,0 0 1,-1-1 0,11-7 0,-12 6-87,-1 1 0,1-1 0,-1 0 0,0-1 0,0 1 0,3-7 0,-6 12-33,-1-1-1,1 0 0,-1 0 0,0 0 0,1 0 1,-1 1-1,0-1 0,0 0 0,0 0 0,0 0 0,0 0 1,1 0-1,-2 0 0,1 0 0,0 0 0,0 0 1,0 0-1,0 0 0,0 1 0,-1-2 0,0 1-9,0 0 0,0 0 0,0 1 0,1-1 1,-1 0-1,0 1 0,0-1 0,0 1 0,0-1 0,0 1 0,-1-1 0,1 1 0,0 0 0,0-1 0,0 1 0,0 0 0,0 0 0,0 0 0,-1 0 0,1 0 0,-1 0 0,-4 1 12,1-1 0,-1 1-1,1-1 1,0 2-1,-1-1 1,1 0 0,0 1-1,0 0 1,0 0-1,0 1 1,0 0-1,0-1 1,1 1 0,-1 1-1,1-1 1,0 1-1,0 0 1,0 0 0,1 0-1,-1 0 1,1 0-1,0 1 1,0 0-1,1 0 1,-1-1 0,1 1-1,0 1 1,1-1-1,-1 0 1,1 0 0,0 1-1,0-1 1,0 8-1,1-12-3,1 1 0,0-1-1,-1 1 1,1-1 0,0 1 0,0-1-1,0 0 1,0 1 0,0-1 0,0 0-1,0 0 1,0 0 0,0 0-1,1 0 1,-1 0 0,0 0 0,1 0-1,-1-1 1,0 1 0,1 0 0,-1-1-1,1 1 1,0-1 0,-1 0-1,1 1 1,-1-1 0,1 0 0,-1 0-1,1 0 1,3 0 0,55-1-256,-55 0 69,1 1-156,0-1-1,-1-1 1,1 1 0,-1-1 0,1 0-1,-1 0 1,1 0 0,-1-1 0,0 0-1,7-5 1,-8 5-780,0 0 0,-1-1 0,1 1 0,-1-1 0,0 1 1,0-1-1,0 0 0,2-5 0,1-3-4619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5.290"/>
    </inkml:context>
    <inkml:brush xml:id="br0">
      <inkml:brushProperty name="width" value="0.025" units="cm"/>
      <inkml:brushProperty name="height" value="0.025" units="cm"/>
    </inkml:brush>
  </inkml:definitions>
  <inkml:trace contextRef="#ctx0" brushRef="#br0">82 1 10570,'0'0'7885,"-6"10"-7015,-5 7-428,1 0 0,1 1 0,0 0 0,1 1 0,2-1 0,0 2 0,0-1 0,2 0 0,-3 26 0,7-45-447,0 1 0,0-1 0,1 0 0,-1 1 0,0-1 1,0 0-1,0 1 0,0-1 0,0 0 0,0 1 0,0-1 0,1 0 0,-1 1 0,0-1 0,0 0 0,0 1 0,1-1 0,-1 0 0,0 0 1,0 1-1,1-1 0,-1 0 0,0 0 0,1 0 0,-1 1 0,0-1 0,1 0 0,-1 0 0,0 0 0,1 0 0,-1 0 0,0 0 0,1 0 1,-1 0-1,0 0 0,1 0 0,19-3-533,15-12-1267,-19 1-725,-1-1-1,-1 0 1,-1-1-1,17-24 1,-9 11-3540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5.649"/>
    </inkml:context>
    <inkml:brush xml:id="br0">
      <inkml:brushProperty name="width" value="0.025" units="cm"/>
      <inkml:brushProperty name="height" value="0.025" units="cm"/>
    </inkml:brush>
  </inkml:definitions>
  <inkml:trace contextRef="#ctx0" brushRef="#br0">70 0 8872,'0'0'10026,"-27"51"-9129,15-27-289,3-1-287,1 0-33,1 2 128,2-3-63,3-2-129,2 0-128,0-5-64,0-2 32,7-3-224,2-5-1858,1-2-3331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7.593"/>
    </inkml:context>
    <inkml:brush xml:id="br0">
      <inkml:brushProperty name="width" value="0.025" units="cm"/>
      <inkml:brushProperty name="height" value="0.025" units="cm"/>
    </inkml:brush>
  </inkml:definitions>
  <inkml:trace contextRef="#ctx0" brushRef="#br0">1 78 4036,'0'0'14259,"9"-5"-13827,1 0-365,0-1-23,2 0 1,-1 0-1,0 1 0,1 0 1,0 1-1,0 1 0,24-4 1,-36 7-46,1 0-1,0 0 1,-1 0 0,1 0 0,0 0-1,-1 1 1,1-1 0,-1 0 0,1 0-1,0 0 1,-1 1 0,1-1 0,-1 0-1,1 1 1,0-1 0,-1 1 0,1-1-1,-1 1 1,1-1 0,-1 1 0,0-1-1,1 1 1,-1-1 0,1 1 0,-1-1-1,0 1 1,0 0 0,1-1 0,-1 1-1,0-1 1,0 1 0,0 1 0,-1 29 201,-18 27 308,16-53-551,-9 23 619,14-19 48,13-10 146,0-7-655,0 0 0,-1-1 0,0 0 1,-1-1-1,0-1 0,-1 0 0,0-1 0,15-19 0,-26 30-110,-8 34-106,7-31 107,-1 0 0,1 0 0,-1 0 1,1 0-1,-1 0 0,1 1 0,0-1 1,0 0-1,0 0 0,0 0 0,1 0 1,-1 0-1,0 0 0,1 0 0,0 1 1,-1-1-1,1 0 0,0-1 0,0 1 0,0 0 1,2 3-1,-1-4 48,1 0 0,-1 0 0,0 0 1,0 0-1,0 0 0,0-1 0,1 1 0,-1-1 1,0 1-1,1-1 0,-1 0 0,0 0 0,1 0 1,-1-1-1,0 1 0,1 0 0,-1-1 0,0 1 0,0-1 1,1 0-1,1-1 0,3-1 6,0-1-1,-1 1 1,1-1 0,-1-1 0,0 1-1,0-1 1,0 0 0,0-1 0,-1 1-1,0-1 1,0 0 0,-1 0-1,0-1 1,0 1 0,3-8 0,-22 55-318,15-40 263,-1 0 0,1-1-1,0 1 1,0 0 0,0 0-1,0 0 1,0 0 0,-1 0-1,2-1 1,-1 1 0,0 0-1,0 0 1,0 0 0,0 0-1,0 0 1,1-1 0,-1 1-1,0 0 1,1 0 0,-1 0-1,1-1 1,-1 1 0,1 0-1,-1-1 1,1 1 0,-1 0-1,1-1 1,0 1 0,-1-1-1,1 1 1,0-1 0,-1 1-1,1-1 1,0 1 0,0-1-1,0 0 1,-1 1 0,1-1-1,0 0 1,0 0 0,0 0-1,0 1 1,0-1 0,-1 0-1,3 0 1,2-1 14,1 1 0,-1-1 1,1 0-1,-1 0 0,1 0 0,-1-1 0,0 0 1,1 0-1,-1 0 0,0-1 0,0 0 1,-1 0-1,1 0 0,-1 0 0,1-1 0,-1 0 1,0 0-1,0 0 0,-1 0 0,1-1 1,-1 1-1,0-1 0,0 0 0,3-8 0,-13 24-718,4-8 695,1 0 1,0 0 0,-1 1-1,1-1 1,1 0-1,-1 1 1,0 0 0,1-1-1,0 1 1,-2 7 0,7-10 7,0 0 1,0 0 0,0-1 0,0 0-1,0 0 1,0 0 0,0 0 0,8-2-1,2-1-95,-1 0-416,1 0 0,-1 1 0,1 0 0,0 1 0,22 2 0,-35-1 505,-1 0 1,1 0 0,0 0-1,0 0 1,-1 0 0,1 0-1,0 1 1,0-1 0,-1 0-1,1 1 1,0-1-1,-1 0 1,1 1 0,0-1-1,-1 1 1,1-1 0,0 1-1,-1-1 1,1 1 0,-1-1-1,1 1 1,-1 0-1,0-1 1,1 1 0,-1 0-1,1-1 1,-1 1 0,0 0-1,0-1 1,1 1 0,-1 0-1,0 0 1,0-1 0,0 1-1,0 0 1,0 0-1,0 0 1,0-1 0,0 1-1,0 0 1,0 0 0,-1 0-1,1 0 110,0 0 0,0 0-1,0 0 1,0 0-1,0 0 1,0 0 0,0 0-1,0 0 1,0 0 0,1 0-1,-1 0 1,0 0 0,1 0-1,-1 0 1,0 0 0,1 0-1,0 1 1,0-2-29,0 0 0,-1 1 1,1-1-1,0 0 0,-1 0 0,1 0 1,0 0-1,-1 0 0,1 0 0,0 0 1,-1 0-1,1 0 0,0 0 0,-1-1 1,1 1-1,0 0 0,-1 0 0,1 0 1,0-1-1,-1 1 0,1 0 0,-1-1 0,1 1 1,-1-1-1,1 1 0,-1-1 0,1 1 1,-1-1-1,1 1 0,-1-1 0,1 1 1,-1-1-1,1-1 0,18-24-291,-15 21 404,3-5-453,23-25 773,-4 16-4804,-13 5-3251,-8 3 1484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7.937"/>
    </inkml:context>
    <inkml:brush xml:id="br0">
      <inkml:brushProperty name="width" value="0.025" units="cm"/>
      <inkml:brushProperty name="height" value="0.025" units="cm"/>
    </inkml:brush>
  </inkml:definitions>
  <inkml:trace contextRef="#ctx0" brushRef="#br0">0 0 12075,'0'0'8168,"51"0"-12396,-28 2-1089,0 6-5093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4.304"/>
    </inkml:context>
    <inkml:brush xml:id="br0">
      <inkml:brushProperty name="width" value="0.025" units="cm"/>
      <inkml:brushProperty name="height" value="0.025" units="cm"/>
    </inkml:brush>
  </inkml:definitions>
  <inkml:trace contextRef="#ctx0" brushRef="#br0">53 0 15599,'-5'9'2658,"-1"2"-2024,-24 45 2929,28-51-3262,0 0-1,0 0 0,1 0 0,0 0 0,0 0 1,0 0-1,0 1 0,1-1 0,0 0 0,0 0 0,1 7 1,-1-11-289,1 0 0,-1 0 1,1-1-1,-1 1 0,1 0 1,0 0-1,-1 0 0,1 0 1,0 0-1,0-1 0,0 1 1,0 0-1,0-1 0,-1 1 1,1-1-1,0 1 0,0-1 1,0 1-1,0-1 0,1 0 1,-1 1-1,0-1 0,0 0 1,0 0-1,0 0 0,2 0 1,35 0 86,-28 0-51,-2-1-186,0 0-1,0-1 1,0 1 0,0-2-1,0 1 1,13-7 0,-14 6 6,0 0 0,0 0 0,0 1 0,1 0 0,-1 0 0,0 1-1,1 0 1,12 0 0,-18 1 147,-1 1 0,0-1 0,0 1-1,0-1 1,0 1 0,0-1 0,1 1-1,-1 0 1,0 0 0,0-1 0,-1 1-1,1 0 1,0 0 0,0 0 0,0 0-1,0 0 1,-1 0 0,1 0-1,-1 0 1,1 1 0,-1-1 0,1 0-1,-1 0 1,1 0 0,-1 1 0,0-1-1,0 2 1,0-1-23,1-1 0,-1 1 0,0-1 0,0 0 0,1 1 0,-1-1 0,0 0 0,1 1 0,0-1 0,-1 0 0,1 0 0,0 0 0,-1 0 0,1 1 1,0-1-1,0 0 0,0 0 0,0 0 0,0-1 0,0 1 0,0 0 0,1 0 0,-1-1 0,0 1 0,0 0 0,0-1 0,1 1 0,-1-1 0,0 0 0,3 1 0,9-2-5170,-9-5-833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8.296"/>
    </inkml:context>
    <inkml:brush xml:id="br0">
      <inkml:brushProperty name="width" value="0.025" units="cm"/>
      <inkml:brushProperty name="height" value="0.025" units="cm"/>
    </inkml:brush>
  </inkml:definitions>
  <inkml:trace contextRef="#ctx0" brushRef="#br0">140 114 13869,'0'0'2349,"-9"-1"107,-1 1-1902,-1 1 0,1-1 1,0 1-1,-1 1 1,-13 4-1,21-5-471,0-1 0,0 1 0,1 0 0,-1 0 0,0 0 0,1 1 0,-1-1 0,1 1 0,-1-1 0,1 1 0,0 0 0,-1 0 0,1 0 0,0 0 0,1 0 0,-1 0 0,0 1 0,0-1 0,1 1 0,0-1 0,-1 1 0,1 0 0,0-1 0,0 1 0,1 0 0,-1 0 0,0 0 0,0 4 0,2-5-66,0-1 0,0 0-1,0 0 1,0 0 0,0 0-1,0-1 1,0 1 0,0 0 0,0 0-1,1-1 1,-1 1 0,0 0 0,0-1-1,1 1 1,-1-1 0,0 0 0,1 1-1,-1-1 1,0 0 0,1 0-1,-1 0 1,1 0 0,-1 0 0,0 0-1,1 0 1,-1 0 0,0-1 0,2 0-1,45-6 348,-35 1-371,-1-1 0,0 0 0,-1 0 0,0-1 0,0-1 0,-1 0 1,0 0-1,-1-1 0,1 0 0,-2-1 0,0 0 0,0 0 0,-1-1 0,0 0 0,-1 0 0,9-26 0,-19 38-302,-8 10 243,-10 14 84,15-15 55,0 0 0,0 1-1,2 0 1,-1 0 0,1 1 0,-7 19 0,11-26-63,0-1 0,0 1 0,0-1 0,1 1 0,-1 0 0,1-1 0,0 1 0,0 0-1,0-1 1,0 1 0,0 0 0,1-1 0,0 1 0,0-1 0,0 1 0,0-1 0,0 1 0,1-1 0,0 1 0,0-1 0,0 0 0,0 0 0,0 0 0,0 0 0,4 3 0,0-2-238,-1 0 0,1 0 1,-1 0-1,1-1 0,0 0 1,8 2-1,22 4-4243,-3-8-3323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7:59.669"/>
    </inkml:context>
    <inkml:brush xml:id="br0">
      <inkml:brushProperty name="width" value="0.025" units="cm"/>
      <inkml:brushProperty name="height" value="0.025" units="cm"/>
    </inkml:brush>
  </inkml:definitions>
  <inkml:trace contextRef="#ctx0" brushRef="#br0">87 208 5125,'0'0'3892,"7"-9"-1282,24-26-186,-30 33-2030,1 1 0,-1-1 1,1 0-1,-1 0 0,0 0 1,0 0-1,0 0 0,0 0 1,0 0-1,-1 0 0,1-1 0,-1 1 1,1-3-1,-1 4-270,0 0 1,0 1-1,0-1 0,0 0 1,0 0-1,-1 0 0,1 1 0,0-1 1,-1 0-1,1 0 0,0 1 1,-1-1-1,1 0 0,-1 1 0,1-1 1,-1 0-1,1 1 0,-1-1 1,1 1-1,-1-1 0,0 1 1,1-1-1,-1 1 0,-1-1 0,0 0-77,0 1 1,0-1-1,0 1 0,0-1 0,0 1 0,0 0 0,0-1 0,0 1 0,0 0 0,0 1 0,0-1 0,0 0 0,0 1 0,0-1 1,0 1-1,0-1 0,0 1 0,0 0 0,0 0 0,0 0 0,0 0 0,-2 2 0,-3 3-40,0 0-1,0 1 1,1 0 0,0 0 0,0 1-1,1-1 1,0 1 0,0 0-1,1 1 1,0-1 0,0 1-1,1 0 1,0 0 0,0 0-1,-1 14 1,4-22-2,0 0 0,0-1 0,1 1 0,-1-1 0,0 1 0,0-1 0,1 1 1,-1-1-1,0 1 0,1-1 0,-1 1 0,0-1 0,1 1 0,-1-1 0,1 1 0,-1-1 0,1 0 0,-1 1 0,1-1 0,-1 0 1,1 1-1,-1-1 0,1 0 0,0 0 0,-1 0 0,1 1 0,-1-1 0,1 0 0,0 0 0,-1 0 0,1 0 0,0 0 0,-1 0 1,1 0-1,-1 0 0,1-1 0,0 1 0,-1 0 0,1 0 0,-1 0 0,1-1 0,-1 1 0,1 0 0,-1 0 0,2-1 0,29-14 344,-17 4-296,-1-1 0,0-1 0,0 0 0,-1-1 0,-1 0 0,14-21 0,-19 24-24,0 1 0,0-1 0,-1 0 0,-1-1-1,1 1 1,-2-1 0,0 0 0,0 0 0,-1 0 0,1-17-1,-3 29-29,-1 0-1,1 0 0,0-1 0,0 1 0,0 0 0,0 0 0,-1 0 0,1 0 1,0 0-1,0 0 0,0 0 0,0-1 0,-1 1 0,1 0 0,0 0 0,0 0 0,0 0 1,-1 0-1,1 0 0,0 0 0,0 0 0,0 0 0,-1 0 0,1 0 0,0 0 1,0 0-1,0 0 0,-1 0 0,1 1 0,0-1 0,0 0 0,0 0 0,0 0 0,-1 0 1,1 0-1,0 0 0,0 0 0,0 1 0,0-1 0,-1 0 0,1 0 0,0 0 0,0 0 1,0 0-1,0 1 0,0-1 0,0 0 0,0 0 0,0 0 0,0 1 0,-1-1 1,1 0-1,0 0 0,0 0 0,0 1 0,-9 10-37,-1 7 161,2 0 0,0 1-1,1 0 1,1 0 0,1 0 0,0 0-1,2 1 1,0 0 0,0 29-1,3-48-114,0 0-1,0 0 1,1 0-1,-1 0 0,0 0 1,0 0-1,1 0 0,-1 0 1,0 0-1,1 0 0,-1 0 1,1 0-1,-1 0 0,1 0 1,-1-1-1,1 1 0,0 0 1,0 0-1,-1-1 0,1 1 1,0 0-1,0-1 1,0 1-1,-1-1 0,3 1 1,-1 0 22,1 0 1,-1-1-1,1 1 1,0-1-1,-1 1 1,1-1-1,-1 0 1,1 0-1,0-1 1,2 1-1,1-2 15,1 1 0,-1-1 0,0 0 0,0 0 0,0 0 0,0-1 1,-1 0-1,7-4 0,-2-2-6,0-1 1,-1 0-1,0 0 0,14-23 1,-23 33-130,0 30-336,0-14 430,-1-11-4,1 1-1,0 0 1,0-1-1,1 1 0,0 0 1,1 7-1,-1-12 8,0 1 0,-1-1-1,1 0 1,0 1 0,0-1 0,0 0 0,-1 0-1,1 1 1,1-1 0,-1 0 0,0 0 0,0 0-1,0 0 1,1-1 0,-1 1 0,0 0 0,1 0-1,-1-1 1,0 1 0,1-1 0,-1 1 0,1-1-1,-1 0 1,1 1 0,-1-1 0,1 0 0,-1 0-1,3 0 1,8-1-12,-1 0 0,0-1 1,0 0-1,0 0 0,0-2 0,0 1 0,0-1 0,-1-1 0,1 0 0,-1 0 1,0-1-1,-1 0 0,0-1 0,0 0 0,0 0 0,-1-1 0,0 0 0,0-1 1,12-18-1,-15 12 47,-13 10-135,6 5 81,0 0 1,0 1 0,0-1-1,0 1 1,1-1 0,-1 1-1,0 0 1,0 0 0,0 0-1,1 0 1,-1 0 0,-2 2-1,-4 4 79,1 0 1,0 1-1,1-1 0,-9 14 0,12-17-24,1 0 0,0-1-1,0 1 1,1 0-1,-1 0 1,1 0-1,0 0 1,0 0-1,0 0 1,0 0-1,1 1 1,-1-1-1,1 7 1,1-10-35,-1 0-1,1 1 1,-1-1-1,1 0 1,0 0 0,0 0-1,-1 0 1,1 0-1,0 0 1,0 0 0,0 0-1,0 0 1,0-1-1,0 1 1,0 0 0,0-1-1,0 1 1,0 0-1,1-1 1,-1 1 0,0-1-1,0 0 1,1 1-1,-1-1 1,0 0-1,3 0 1,38 2 173,-35-2-164,16 1-96,-11 0-144,-1-1 0,1 0 0,0-1 0,16-2 0,-26 2-65,0 1 0,1-1 0,-1 1 1,0-1-1,0 0 0,0 0 0,0 0 0,-1 0 0,1 0 0,0 0 1,0-1-1,0 1 0,-1 0 0,1-1 0,-1 1 0,1-1 0,-1 0 1,0 0-1,0 1 0,0-1 0,0 0 0,0 0 0,0 0 1,0 0-1,0 0 0,-1 0 0,1 0 0,-1-1 0,1-3 0,-1-17-6779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0.057"/>
    </inkml:context>
    <inkml:brush xml:id="br0">
      <inkml:brushProperty name="width" value="0.025" units="cm"/>
      <inkml:brushProperty name="height" value="0.025" units="cm"/>
    </inkml:brush>
  </inkml:definitions>
  <inkml:trace contextRef="#ctx0" brushRef="#br0">1 1 10154,'0'0'8744,"58"8"-9064,-40-1-2948,1 3-1952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1.004"/>
    </inkml:context>
    <inkml:brush xml:id="br0">
      <inkml:brushProperty name="width" value="0.025" units="cm"/>
      <inkml:brushProperty name="height" value="0.025" units="cm"/>
    </inkml:brush>
  </inkml:definitions>
  <inkml:trace contextRef="#ctx0" brushRef="#br0">151 145 13869,'0'0'6999,"0"-8"-5521,2-26-111,-2 33-1327,0 1 0,-1-1 0,1 0 0,0 0-1,0 0 1,0 0 0,0 1 0,-1-1 0,1 0 0,0 0 0,-1 1-1,1-1 1,-1 0 0,1 0 0,-1 1 0,1-1 0,-1 0 0,1 1-1,-1-1 1,0 1 0,1-1 0,-1 1 0,0-1 0,1 1 0,-1-1-1,0 1 1,0 0 0,1-1 0,-1 1 0,0 0 0,0 0 0,0 0-1,0 0 1,1-1 0,-1 1 0,0 0 0,0 0 0,0 0 0,0 1 0,1-1-1,-1 0 1,0 0 0,0 0 0,0 1 0,1-1 0,-1 0 0,0 1-1,0 0 1,-33 16-173,30-14 118,1 1 0,0-1-1,0 1 1,0 0-1,1 0 1,-1 0 0,1 0-1,0 1 1,0-1-1,1 0 1,-1 1-1,1 0 1,0-1 0,0 1-1,1 0 1,-1-1-1,1 10 1,3-12-120,0 0 0,0 0 0,0 0 1,0 0-1,1-1 0,-1 1 0,1-1 0,-1 0 0,6 1 1,8 4-648,-11-2 695,-1-1 0,1 1 1,-1-1-1,0 1 0,0 1 0,0-1 1,-1 1-1,1 0 0,-1 0 0,0 0 1,-1 1-1,1-1 0,-1 1 0,0 0 1,-1 0-1,1 0 0,1 8 0,-1-2 155,0 0-1,-2 1 0,1-1 1,-1 0-1,-1 0 0,0 1 1,-1-1-1,-3 18 0,2-24 82,1-1 0,-1 1 0,1-1 0,-2 0 0,1 0 0,0 0 1,-1 0-1,0 0 0,0 0 0,-1-1 0,1 0 0,-1 1 0,0-1 0,0-1 0,0 1 0,0 0 0,-1-1 0,0 0 0,1 0 0,-1 0 0,0-1 0,-1 0 0,1 0 0,0 0 0,-1 0 0,1-1 0,-1 0 0,1 0 0,-1-1 0,1 1 0,-1-1 0,0-1 0,1 1 0,-1-1 0,-10-2 0,15 3-146,-1 0-1,1-1 0,-1 1 0,1-1 1,-1 1-1,1-1 0,-1 1 0,1-1 0,0 0 1,-1 0-1,1 0 0,0 1 0,0-1 1,0-1-1,0 1 0,0 0 0,0 0 0,0 0 1,0 0-1,0-1 0,0 1 0,1 0 1,-1-1-1,0-1 0,1 1-9,0 0 0,0-1 1,0 1-1,0 0 0,0 0 0,1 0 0,-1-1 0,1 1 1,0 0-1,0 0 0,-1 0 0,1 0 0,0 0 1,3-3-1,6-8-60,0 1 1,1 0-1,21-18 0,-23 22 60,33-30-147,-2-1 0,-2-3 0,-2 0 0,-1-3 0,55-94 1,-88 135 142,0 0 1,0-1 0,-1 1 0,1-1 0,-1 1-1,0-1 1,0 1 0,0-1 0,-1 0 0,1-5-1,-3 9-24,-1 1 0,1-1 0,0 1 0,0 0 0,0-1 0,-1 1 0,1 0 0,0 0 0,0 1 0,-1-1 0,1 0-1,0 1 1,-3 1 0,0 1 26,0 0-1,0 0 1,0 1-1,1 0 0,-1 0 1,1 0-1,0 1 1,0 0-1,1-1 0,-1 1 1,1 0-1,0 1 1,-2 5-1,0 0 74,0 0 0,1 0 1,0 0-1,1 0 0,-3 22 0,6-30-52,-1 0 1,1 1-1,0-1 0,0 1 0,0-1 1,1 1-1,-1-1 0,1 0 1,0 1-1,-1-1 0,2 0 0,-1 0 1,0 1-1,1-1 0,-1 0 0,1 0 1,0-1-1,3 5 0,-1-4 5,-1 0-1,0-1 1,1 0-1,0 0 1,-1 0-1,1 0 1,0 0-1,0-1 1,0 1-1,0-1 1,0 0-1,1-1 1,-1 1-1,7 0 1,3-1 11,-1 0 0,1 0 0,-1-1 0,1-1 1,-1 0-1,0-1 0,25-9 0,-33 10-20,1 0 0,-1-1 0,0 1 0,0-1 0,0 0 0,0 0 0,-1-1 0,1 0 0,-1 1 0,0-1 0,0-1 0,0 1 0,-1-1-1,0 1 1,0-1 0,0 0 0,0 0 0,-1 0 0,1-1 0,-1 1 0,1-8 0,-5 10-129,-6 7 48,-5 7 0,9-5 81,0 0 0,0 1-1,1-1 1,0 1 0,0 0 0,1 0 0,-3 11-1,4-16 0,1-1 0,0 1 0,0-1 0,0 1 0,0-1 0,0 1-1,0-1 1,0 0 0,0 1 0,1-1 0,-1 1 0,1-1 0,-1 1 0,1-1-1,-1 0 1,1 1 0,0-1 0,0 0 0,-1 1 0,1-1 0,0 0 0,0 0-1,0 0 1,1 0 0,-1 0 0,0 0 0,0 0 0,0 0 0,1-1-1,-1 1 1,0 0 0,1-1 0,-1 1 0,1-1 0,-1 1 0,1-1 0,-1 0-1,1 0 1,-1 0 0,1 0 0,-1 0 0,2 0 0,4 1-9,-1-1 0,1 0 1,0 0-1,-1-1 0,1 0 1,-1 0-1,1 0 0,-1-1 0,1 0 1,-1 0-1,0 0 0,0-1 1,0 0-1,8-6 0,0-2-271,-1-1 0,0 0 0,22-28 0,-22 26-45,-10 10 200,-12 43 385,7-34-189,1-1 0,0 1 1,0 0-1,1 0 0,-1-1 0,1 1 0,0 0 0,0 0 0,1-1 0,0 1 0,1 6 0,-1-9-95,0 0-1,0 0 0,0-1 0,0 1 1,0 0-1,0-1 0,1 1 0,-1-1 0,0 0 1,1 1-1,0-1 0,-1 0 0,1 0 1,0 0-1,-1 0 0,1 0 0,0 0 0,0 0 1,0-1-1,0 1 0,0-1 0,0 1 1,0-1-1,0 0 0,0 0 0,0 1 1,0-2-1,2 1 0,2 0-468,14-2-3258,-19 2 3246,0 0-1,0-1 1,0 1 0,0-1 0,0 1-1,0-1 1,0 0 0,-1 0 0,1 1 0,0-1-1,0 0 1,0 0 0,-1 0 0,1 0-1,-1 1 1,2-3 0,6-15-12464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1.393"/>
    </inkml:context>
    <inkml:brush xml:id="br0">
      <inkml:brushProperty name="width" value="0.025" units="cm"/>
      <inkml:brushProperty name="height" value="0.025" units="cm"/>
    </inkml:brush>
  </inkml:definitions>
  <inkml:trace contextRef="#ctx0" brushRef="#br0">12 0 14189,'-9'3'3043,"7"-1"-801,2 2-896,0-1-1314,5-1 32,8 1-160,4 1-1506,4-2-3010,-1 0-3588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1.737"/>
    </inkml:context>
    <inkml:brush xml:id="br0">
      <inkml:brushProperty name="width" value="0.025" units="cm"/>
      <inkml:brushProperty name="height" value="0.025" units="cm"/>
    </inkml:brush>
  </inkml:definitions>
  <inkml:trace contextRef="#ctx0" brushRef="#br0">59 226 12588,'0'0'2221,"-6"8"229,3-4-2313,-32 50 3598,32-51-3515,1 1 0,1 1-1,-1-1 1,1 0 0,-1 0 0,1 1 0,0-1 0,1 1-1,-1-1 1,1 1 0,0-1 0,0 1 0,0-1 0,2 7-1,-1-10-190,0 1 1,1 0-1,-1 0 0,0-1 0,1 1 0,0-1 0,-1 1 0,1-1 0,0 0 0,0 0 0,0 0 0,0 0 0,0 0 0,0 0 0,0 0 0,0-1 0,0 1 0,0-1 0,1 1 1,-1-1-1,0 0 0,0 0 0,0 0 0,4-1 0,2 2 26,1-1 1,0-1-1,0 0 1,16-3-1,-12-2-36,0 0 0,0 0 0,-1-1 0,0-1 0,-1 0 0,0 0 0,0-1-1,-1 0 1,0-1 0,10-13 0,1-2 11,-2-1-1,-1-1 0,19-36 1,-13 5 53,-22 54-66,-1 0 0,0 0-1,-1 0 1,1 0-1,0 0 1,-1 0-1,0 0 1,0 0-1,0 0 1,-1-1 0,0 1-1,-1-6 1,1 9-13,0-1 1,-1 0 0,1 1 0,0-1 0,-1 1 0,0 0-1,1-1 1,-1 1 0,0 0 0,1 0 0,-1 0-1,0 0 1,0 0 0,0 0 0,0 1 0,0-1-1,0 1 1,0-1 0,0 1 0,0 0 0,0 0-1,0 0 1,0 0 0,-1 0 0,1 0 0,0 1-1,-3 0 1,-1 0-6,0 0-1,-1 0 1,1 1-1,0-1 1,0 1-1,0 1 1,-10 5-1,5 0 67,1 0 0,0 1 0,1 1 0,-14 16 0,20-23-43,1 0 0,-1 0 0,1 1 1,0-1-1,0 1 0,0 0 0,0-1 1,1 1-1,-1 0 0,1 0 1,0 0-1,0 0 0,1 0 0,-1 0 1,1 1-1,0-1 0,0 0 1,1 7-1,0-9-18,0-1 0,0 1 1,0 0-1,0-1 0,0 0 0,0 1 0,1-1 1,-1 0-1,0 1 0,1-1 0,-1 0 1,1 0-1,-1 0 0,1 0 0,0 0 1,0-1-1,-1 1 0,1 0 0,0-1 0,2 1 1,45 7-135,-32-5-21,-17-3 151,14 2-74,-1 0 0,1 1 0,-1 1 0,0 0 1,0 1-1,13 6 0,-23-9 105,0 0 1,0 0-1,-1 0 0,1 0 0,0 1 1,-1 0-1,0-1 0,1 1 0,-1 0 1,0 0-1,0 0 0,-1 0 0,1 0 1,-1 1-1,1-1 0,-1 0 0,0 1 1,-1-1-1,1 1 0,0-1 0,-1 1 1,0-1-1,0 1 0,0-1 0,0 1 1,0-1-1,-1 1 0,-1 4 0,-16 49-92,5-38-6748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2.387"/>
    </inkml:context>
    <inkml:brush xml:id="br0">
      <inkml:brushProperty name="width" value="0.025" units="cm"/>
      <inkml:brushProperty name="height" value="0.025" units="cm"/>
    </inkml:brush>
  </inkml:definitions>
  <inkml:trace contextRef="#ctx0" brushRef="#br0">1 123 7015,'0'0'15657,"9"-1"-14744,9-1-664,0-1 0,0-1 0,0 0 0,0-1 0,-1-1 0,0-1 0,0-1 0,0 0 0,-1-1 0,22-16 0,-37 24-222,0 0 1,0 1 0,0-1 0,1 0 0,-1 0-1,-1-1 1,1 1 0,0 0 0,0 0 0,0 0 0,0-1-1,-1 1 1,1 0 0,-1-1 0,1 1 0,-1 0 0,1-1-1,-1 1 1,0-1 0,0-2 0,0 4-10,0-1 0,-1 0 0,1 0 0,-1 0 1,1 1-1,-1-1 0,0 0 0,1 1 0,-1-1 1,0 0-1,1 1 0,-1-1 0,0 1 0,0-1 0,0 1 1,1-1-1,-1 1 0,0 0 0,0-1 0,0 1 1,0 0-1,0 0 0,0 0 0,1 0 0,-1 0 0,0-1 1,0 2-1,0-1 0,0 0 0,-1 0 0,-6 1-18,0 0-1,-1 0 0,1 0 0,0 1 0,0 1 0,0 0 1,0 0-1,1 0 0,-1 1 0,1 0 0,0 0 0,0 1 0,0 0 1,1 0-1,-8 8 0,9-9 1,1 1 0,0-1 0,-1 1 0,2 1 1,-1-1-1,1 1 0,-1-1 0,1 1 0,1 0 0,-1 0 0,1 0 1,0 0-1,1 1 0,-1-1 0,1 0 0,1 1 0,-1-1 0,1 1 0,0-1 1,1 10-1,0-13-35,1-1 1,-1 1 0,1-1-1,-1 0 1,1 1 0,0-1-1,0 0 1,0 0-1,0 0 1,0 0 0,0-1-1,1 1 1,-1 0 0,0-1-1,1 0 1,-1 1 0,1-1-1,0 0 1,-1 0 0,1-1-1,0 1 1,0-1 0,0 1-1,-1-1 1,1 0-1,4 0 1,13 2-796,1-2 1,25-1-1,-42 0 643,33-5-4607,1-9-3987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4.994"/>
    </inkml:context>
    <inkml:brush xml:id="br0">
      <inkml:brushProperty name="width" value="0.025" units="cm"/>
      <inkml:brushProperty name="height" value="0.025" units="cm"/>
    </inkml:brush>
  </inkml:definitions>
  <inkml:trace contextRef="#ctx0" brushRef="#br0">6 36 11147,'0'1'4560,"0"17"-3601,-3 42 1550,2-39-2025,0 0 0,0 0 0,2 0 0,1 0 0,6 31 1,-8-51-448,1 1 1,-1-1 0,0 1 0,1-1 0,-1 1 0,1-1-1,-1 1 1,1-1 0,0 0 0,-1 1 0,1-1 0,0 0 0,0 0-1,0 1 1,0-1 0,0 0 0,0 0 0,0 0 0,0 0-1,1 0 1,-1-1 0,0 1 0,1 0 0,-1-1 0,0 1 0,1 0-1,-1-1 1,1 0 0,-1 1 0,1-1 0,-1 0 0,1 0-1,-1 0 1,1 0 0,-1 0 0,1 0 0,-1 0 0,1 0 0,-1-1-1,1 1 1,-1 0 0,0-1 0,1 0 0,-1 1 0,1-1-1,-1 0 1,0 1 0,0-1 0,1 0 0,-1 0 0,0 0 0,2-2-1,6-4 86,-1-1-1,0 0 0,0-1 0,0 0 0,9-13 0,-2-1-74,-1 0 0,-1-1 0,0 0 0,-2-1 0,-1-1 0,-1 1 0,6-33 1,-25 113-130,4-33 213,2 1 0,-2 46-1,5-58-40,1 0 0,1 1 0,0-1 0,0 0-1,1 0 1,5 14 0,-6-22-143,0 0-1,0-1 0,1 1 1,-1 0-1,1-1 1,0 1-1,0-1 1,0 0-1,0 0 1,0 0-1,5 4 1,-4-5-277,0 1 1,0 0-1,0-1 1,1 0-1,-1 1 1,0-1-1,1-1 1,-1 1-1,1 0 1,-1-1-1,1 0 1,3 0-1,3-2-3653,-2-9-2270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5.413"/>
    </inkml:context>
    <inkml:brush xml:id="br0">
      <inkml:brushProperty name="width" value="0.025" units="cm"/>
      <inkml:brushProperty name="height" value="0.025" units="cm"/>
    </inkml:brush>
  </inkml:definitions>
  <inkml:trace contextRef="#ctx0" brushRef="#br0">31 1 15503,'0'0'1697,"-2"9"-624,-6 21 74,1 0-1,2 0 1,-3 53-1,8-82-1130,0-1 0,0 1 1,0 0-1,0-1 0,1 1 0,-1 0 1,0-1-1,1 1 0,-1 0 0,0-1 1,1 1-1,-1-1 0,1 1 0,-1-1 0,1 1 1,-1-1-1,1 1 0,-1-1 0,1 1 1,0-1-1,-1 0 0,1 1 0,-1-1 1,1 0-1,0 0 0,-1 1 0,2-1 1,30 5 309,29-9-77,-54 3-177,2 0-151,0 0 1,0 0 0,0 1-1,0 0 1,10 2 0,-18-2 77,0 0 0,0 1 0,0-1-1,0 0 1,0 1 0,0-1 0,0 0 0,0 1 0,0-1 0,0 1 0,0-1 0,0 1 0,-1 0 0,1-1 0,0 1 0,0 0 0,-1 0 0,1 0 0,0-1 0,-1 1 0,1 2 0,0-1 48,-1-1-1,0 1 1,0 0-1,0 0 1,0-1-1,-1 1 1,1 0-1,0 0 1,-1-1-1,1 1 1,-1 0-1,0-1 1,1 1 0,-1-1-1,0 1 1,0-1-1,-2 3 1,-2 2 156,0-1 0,0 0 0,-1 0 0,1-1 0,-1 1 0,0-1 0,0-1 1,-1 1-1,1-1 0,-1 0 0,0-1 0,0 1 0,0-1 0,0-1 0,0 1 0,0-1 1,0 0-1,0-1 0,-1 0 0,-12-1 0,19 1-295,1-1-1,-1 1 1,0 0-1,0 0 1,1-1-1,-1 1 1,0 0-1,1-1 1,-1 1-1,0-1 1,1 1-1,-1-1 1,1 1-1,-1-1 1,1 1-1,-1-1 1,1 1-1,-1-1 1,1 0-1,-1 1 1,1-1-1,0 0 1,0 0-1,-1 1 1,1-1-1,0 0 1,0 0-1,0 1 1,0-1-1,0 0 1,0 0-1,0 1 1,0-1 0,0 0-1,0 0 1,0 1-1,0-1 1,0 0-1,1 0 1,-1 1-1,0-1 1,1 0-1,-1 1 1,0-1-1,2-1 1,-1-1-773,1 0 1,-1 1 0,1-1-1,0 0 1,0 1 0,0-1-1,0 1 1,1 0 0,2-3-1,13-5-5039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5.976"/>
    </inkml:context>
    <inkml:brush xml:id="br0">
      <inkml:brushProperty name="width" value="0.025" units="cm"/>
      <inkml:brushProperty name="height" value="0.025" units="cm"/>
    </inkml:brush>
  </inkml:definitions>
  <inkml:trace contextRef="#ctx0" brushRef="#br0">1 134 9993,'0'0'8654,"9"0"-6230,-3 0-2226,0-1 0,0 0 1,0 0-1,0-1 0,-1 1 1,1-1-1,0 0 1,-1-1-1,1 1 0,-1-1 1,0 0-1,0-1 0,0 1 1,0-1-1,-1 0 1,1 0-1,-1-1 0,0 1 1,-1-1-1,1 0 0,-1 0 1,1 0-1,-2 0 1,4-7-1,-6 12-192,0 0-1,0 0 1,0 0-1,0-1 1,0 1-1,1 0 1,-1 0-1,0 0 1,0-1 0,0 1-1,0 0 1,0 0-1,0-1 1,0 1-1,0 0 1,0 0 0,0-1-1,0 1 1,0 0-1,0 0 1,0 0-1,0-1 1,0 1-1,0 0 1,-1 0 0,1 0-1,0-1 1,0 1-1,0 0 1,0 0-1,0 0 1,0-1 0,-1 1-1,1 0 1,0 0-1,0 0 1,0 0-1,0-1 1,-1 1-1,1 0 1,0 0 0,0 0-1,-1 0 1,1 0-1,0 0 1,-1 0-1,-13 5-37,-12 14-90,21-15 119,0 1 1,1-1-1,0 1 1,0 0-1,0 0 1,1 0-1,0 1 1,0 0-1,0-1 1,0 1-1,1 0 1,0 0-1,0 0 1,1 0-1,0 1 1,-1 6-1,3-12 8,-1 0 0,1 1-1,0-1 1,-1 0 0,1 0 0,0 0-1,0 0 1,0 0 0,0 1 0,0-2-1,0 1 1,0 0 0,0 0 0,0 0-1,0 0 1,1-1 0,-1 1 0,0 0-1,0-1 1,1 1 0,-1-1 0,0 0-1,1 1 1,-1-1 0,3 0 0,45 8 109,-39-7-128,33 6-93,-18-2 139,51 3 1,-75-9 55,0 0 1,-1 1 0,1-1 0,-1 0 0,1 1 0,-1-1 0,1 0 0,-1 0 0,1 1 0,-1-1 0,0 0 0,1 0-1,-1 0 1,0 1 0,0-1 0,0 0 0,1 0 0,-1 0 0,0 0 0,0 0 0,0 0 0,-1-1 0,1-28 376,0 25-285,0-5-149,0 0-1,-1 1 1,0-1-1,-1 1 1,1 0 0,-2-1-1,0 1 1,0 0-1,0 0 1,-9-14-1,11 22-67,43 2-468,-24 0 16,-1 0-1,0-1 1,0-1 0,0-1 0,0-1 0,23-5 0,-39 7 177,1 1-1,-1-1 1,0 1 0,1-1-1,-1 1 1,1-1 0,-1 0 0,0 0-1,0 0 1,0 0 0,1 0-1,-1 0 1,0 0 0,0 0 0,0 0-1,-1 0 1,3-3 0,-1-8-5021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4.785"/>
    </inkml:context>
    <inkml:brush xml:id="br0">
      <inkml:brushProperty name="width" value="0.025" units="cm"/>
      <inkml:brushProperty name="height" value="0.025" units="cm"/>
    </inkml:brush>
  </inkml:definitions>
  <inkml:trace contextRef="#ctx0" brushRef="#br0">168 144 7591,'0'0'8830,"-8"-3"-6225,0-1-2240,-1 2 0,1-1 0,-1 1 0,-16-2 0,22 4-310,0 0-1,-1 0 1,1 0 0,0 1-1,0-1 1,0 1 0,0-1-1,1 1 1,-1 0-1,0 0 1,0 0 0,0 1-1,1-1 1,-1 1 0,0-1-1,1 1 1,0 0-1,-1 0 1,1 0 0,0 0-1,-3 4 1,0 0 22,1 1 1,0 0-1,0-1 0,1 2 1,-1-1-1,1 0 1,1 1-1,0-1 1,0 1-1,0 0 0,1 0 1,0-1-1,1 14 1,0-20-62,0 0 0,1 0 0,-1 0 1,1 0-1,-1 0 0,1 0 1,-1 0-1,1 0 0,0 0 1,-1-1-1,1 1 0,0 0 0,0 0 1,0-1-1,0 1 0,-1-1 1,1 1-1,0-1 0,0 1 1,0-1-1,0 1 0,0-1 1,0 0-1,0 1 0,1-1 0,-1 0 1,0 0-1,0 0 0,0 0 1,0 0-1,0 0 0,0 0 1,0 0-1,0-1 0,0 1 0,0 0 1,2-1-1,42-13 272,-35 8-288,1-1-1,-1 0 1,-1 0-1,0-1 1,0 0-1,0 0 1,-1-1-1,0 0 1,0-1-1,-1 1 1,8-18-1,-4 6-24,-2-1-1,0 0 1,-1-1-1,8-44 1,-38 149-24,15-59 556,0-1-1,2 1 0,0 1 0,-2 40 0,7-63-494,0 0-1,0 0 1,0 0 0,0 0 0,0 0-1,0 0 1,0 0 0,1 0 0,-1 0-1,0 0 1,0-1 0,1 1 0,-1 0-1,1 0 1,-1 0 0,1 0 0,-1 0-1,1 0 1,-1-1 0,1 1 0,0 0-1,-1 0 1,1-1 0,0 1 0,0-1-1,0 1 1,-1-1 0,2 1 0,0 0 2,0-1 0,0 0 0,0 1 1,0-1-1,0 0 0,0-1 0,0 1 1,0 0-1,0 0 0,0-1 0,0 1 1,0-1-1,2-1 0,4-1-78,1-1 0,-1-1-1,0 1 1,0-2 0,7-5 0,-4 0-127,0 0 1,-1-1-1,-1 0 1,0-1 0,8-15-1,-6 11 133,-10 15 4,-10 43-117,3-26 478,0 0 0,1 0-1,1 1 1,0 0-1,1 0 1,-1 23-1,4-38-346,1-1 0,-1 1 0,1-1-1,-1 1 1,1 0 0,-1-1-1,1 1 1,0-1 0,-1 1-1,1-1 1,0 0 0,0 1-1,-1-1 1,1 0 0,0 1-1,0-1 1,0 0 0,-1 0 0,1 0-1,0 0 1,0 0 0,0 0-1,-1 0 1,1 0 0,0 0-1,0 0 1,0 0 0,0 0-1,-1-1 1,1 1 0,0 0-1,0 0 1,-1-1 0,1 1 0,1-1-1,30-12-5175,-18-1-470,-1-3-2567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6.315"/>
    </inkml:context>
    <inkml:brush xml:id="br0">
      <inkml:brushProperty name="width" value="0.025" units="cm"/>
      <inkml:brushProperty name="height" value="0.025" units="cm"/>
    </inkml:brush>
  </inkml:definitions>
  <inkml:trace contextRef="#ctx0" brushRef="#br0">1 26 11018,'0'0'10282,"68"5"-9994,-28-12-191,5 1-65,3-2-1025,2 4-2018,0-2-3427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6.817"/>
    </inkml:context>
    <inkml:brush xml:id="br0">
      <inkml:brushProperty name="width" value="0.025" units="cm"/>
      <inkml:brushProperty name="height" value="0.025" units="cm"/>
    </inkml:brush>
  </inkml:definitions>
  <inkml:trace contextRef="#ctx0" brushRef="#br0">0 0 9449,'0'0'11894,"3"10"-10891,2 20-348,0-1-1,-3 1 0,0 0 0,-2 0 0,-1 0 0,-5 29 0,-1 67 698,7-125-1362,0-1-1,0 0 0,0 0 0,1 0 0,-1 1 0,0-1 0,0 0 0,0 0 1,0 0-1,1 1 0,-1-1 0,0 0 0,0 0 0,1 0 0,-1 0 0,0 1 1,0-1-1,1 0 0,-1 0 0,0 0 0,0 0 0,1 0 0,-1 0 0,0 0 1,0 0-1,1 0 0,-1 0 0,0 0 0,0 0 0,1 0 0,-1 0 0,0 0 0,0 0 1,1 0-1,-1 0 0,0-1 0,0 1 0,1 0 0,-1 0 0,0 0 0,0 0 1,1 0-1,-1-1 0,0 1 0,13-8-1945,4-26-5549,-11 13 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7.207"/>
    </inkml:context>
    <inkml:brush xml:id="br0">
      <inkml:brushProperty name="width" value="0.025" units="cm"/>
      <inkml:brushProperty name="height" value="0.025" units="cm"/>
    </inkml:brush>
  </inkml:definitions>
  <inkml:trace contextRef="#ctx0" brushRef="#br0">1 34 7719,'0'0'12604,"8"5"-11109,-2-1-1299,0-1-1,0 0 1,0 0 0,0-1 0,1 1-1,-1-1 1,1-1 0,0 1 0,0-1-1,-1 0 1,11-1 0,-9 0-117,49-4 541,-56 4-592,1 0-1,-1 0 1,1-1 0,-1 1 0,1 0-1,-1-1 1,1 0 0,-1 1-1,1-1 1,-1 0 0,0 0 0,0 1-1,1-1 1,-1 0 0,0 0 0,0-1-1,0 1 1,0 0 0,0 0 0,0 0-1,0-1 1,0 1 0,-1 0 0,1-1-1,0 1 1,-1-1 0,1 1-1,-1-1 1,0 1 0,1-4 0,-2 4-21,1-1 1,-1 1-1,0-1 1,0 1-1,0-1 1,0 1 0,0 0-1,0-1 1,0 1-1,0 0 1,0 0-1,-1 0 1,1 0-1,0 0 1,-1 0 0,1 0-1,-1 0 1,1 1-1,-1-1 1,1 1-1,-1-1 1,0 1-1,1-1 1,-1 1-1,0 0 1,1 0 0,-1 0-1,0 0 1,-1 0-1,-4-1-39,0 1-1,0 0 1,1 0 0,-1 1-1,0-1 1,-9 3 0,12-1 68,-1 1 0,0-1 0,1 1 0,0 0 1,-1 0-1,1 0 0,1 1 0,-1-1 0,0 1 1,1 0-1,0 0 0,-1 0 0,2 1 0,-1-1 0,0 1 1,1-1-1,0 1 0,0 0 0,1 0 0,-1 0 1,1 0-1,0 0 0,0 0 0,1 0 0,-1 0 0,1 8 1,1-12-26,0 1 1,0 0 0,0 0 0,0-1 0,0 1-1,0-1 1,1 1 0,-1-1 0,0 1 0,1-1-1,-1 0 1,1 1 0,-1-1 0,1 0-1,0 0 1,0 0 0,-1 0 0,1-1 0,0 1-1,0 0 1,0-1 0,0 1 0,0-1 0,4 0-1,54 4-518,-51-5 138,3 1-557,-1-1-1,0 0 1,1-1 0,-1 0 0,0-1 0,0-1 0,14-5-1,39-24-8202,-37 16 3391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08.531"/>
    </inkml:context>
    <inkml:brush xml:id="br0">
      <inkml:brushProperty name="width" value="0.025" units="cm"/>
      <inkml:brushProperty name="height" value="0.025" units="cm"/>
    </inkml:brush>
  </inkml:definitions>
  <inkml:trace contextRef="#ctx0" brushRef="#br0">131 8 3491,'0'0'18087,"-9"1"-17740,-26 3-155,34-3-150,-1 0-1,1 0 1,0 0 0,-1 0-1,1 0 1,0 0 0,0 0-1,0 0 1,0 1 0,0-1-1,0 0 1,0 1 0,0-1-1,1 1 1,-1-1 0,1 1-1,-1-1 1,1 1 0,-1-1-1,1 1 1,0-1 0,0 1-1,-1 0 1,1-1 0,1 1-1,-1 0 1,0-1 0,0 1-1,0-1 1,1 1 0,-1-1-1,1 1 1,0-1 0,-1 1-1,1-1 1,0 1 0,0-1-1,0 1 1,-1-1 0,4 2-1,2-2 31,1-1 1,-1-1-1,1 1 0,-1-1 0,0 0 0,1-1 0,-1 1 1,6-4-1,-10 5-70,0 0 1,0-1-1,0 1 1,-1-1-1,1 0 1,0 0-1,-1 1 1,1-1-1,-1 0 1,1-1-1,-1 1 1,1 0-1,-1 0 0,0 0 1,1-1-1,-1 1 1,0-1-1,0 1 1,0-1-1,0 1 1,0-1-1,-1 0 1,1 1-1,0-1 1,-1 0-1,1 0 1,-1 0-1,0 1 1,1-1-1,-1 0 1,0 0-1,0-2 1,-1 3 52,-1-1 0,1 1 1,0 0-1,-1 0 1,1-1-1,-1 1 1,1 0-1,-1 0 0,0 0 1,1 1-1,-1-1 1,0 0-1,0 1 1,0-1-1,1 1 1,-1-1-1,0 1 0,0 0 1,0 0-1,0 0 1,0 0-1,-3 0 1,-45 5 804,48-4-802,0 0 1,0 0-1,0 0 0,-1 0 0,1 0 1,0 0-1,0 0 0,0 1 1,1-1-1,-1 1 0,0-1 0,0 1 1,1 0-1,-1 0 0,1-1 1,0 1-1,-1 0 0,1 0 1,0 1-1,0-1 0,0 0 0,1 0 1,-1 0-1,0 1 0,1-1 1,0 0-1,-1 1 0,1 2 1,1-1-60,-1 0 0,1-1 1,0 1-1,0 0 1,0-1-1,0 1 1,1-1-1,-1 1 1,1-1-1,0 0 1,0 0-1,0 1 1,1-1-1,-1-1 1,1 1-1,5 4 1,-5-3-16,0 0 1,0 0 0,0 1 0,-1-1 0,1 0-1,-1 1 1,0 0 0,-1-1 0,1 1 0,-1 0-1,0 0 1,1 6 0,5 62 26,-5-50 19,-2-1 0,-1 1 0,-4 22 1,4-38 39,0-1 1,-1 0-1,0 0 1,0 1-1,0-1 1,-1-1-1,0 1 1,0 0-1,-1-1 1,1 1-1,-1-1 1,0 0-1,-1 0 1,1-1-1,-8 6 1,12-9-49,-1 0 0,0-1 0,0 1 0,1 0 0,-1-1 0,0 1 0,0-1 0,0 1 0,0-1 0,0 0 0,0 1 0,0-1 0,0 0 0,0 0 0,0 0 0,0 1 1,0-1-1,0 0 0,0 0 0,0 0 0,0-1 0,0 1 0,0 0 0,0 0 0,0 0 0,0-1 0,1 1 0,-1-1 0,-1 0 0,0 0-5,0-1 0,1 1 1,-1-1-1,1 0 0,0 0 0,-1 0 0,1 0 1,0 0-1,0 0 0,0 0 0,1 0 0,-2-3 1,-1-6-67,1 0 0,0 0 0,0-22-1,2 26-28,1 1 0,0-1-1,1 1 1,-1-1-1,1 1 1,1-1 0,-1 1-1,1 0 1,0 0-1,0 0 1,1 1 0,6-9-1,9-9-315,35-33 0,-17 20 109,-15 13 161,-12 14 145,-1 0 0,0-1 0,0 0 0,-1-1-1,0 1 1,-1-1 0,0-1 0,8-19 0,-22 39-190,5-5 157,-1-1 0,1 1 0,0 0 0,0 0 0,0-1 0,0 1 0,1 1 0,-1-1 1,-1 5-1,2-6 17,1-1 0,-1 1 1,1-1-1,0 1 1,-1-1-1,1 1 0,0-1 1,0 1-1,0-1 0,0 1 1,0-1-1,0 1 1,1-1-1,-1 1 0,1-1 1,-1 1-1,1-1 1,-1 1-1,1-1 0,0 0 1,-1 1-1,1-1 0,0 0 1,0 0-1,0 1 1,0-1-1,2 1 0,0-1 16,1 0 0,-1 0 0,1 0 0,0-1-1,-1 1 1,1-1 0,0 0 0,-1 0 0,1 0-1,0-1 1,4 0 0,7-3-81,0-1 0,0 0 0,-1-1 0,0 0 0,0-1 0,0-1 0,-1 0 0,16-13-1,11-5 4,-40 26 54,1 0 0,-1 0-1,1 0 1,-1 0 0,0 0 0,1 0-1,-1 0 1,1 0 0,-1 0 0,0 0-1,1 0 1,-1 1 0,1-1 0,-1 0-1,0 0 1,1 0 0,-1 1 0,0-1-1,1 0 1,-1 1 0,0-1-1,1 0 1,-1 0 0,0 1 0,0-1-1,0 1 1,1-1 0,-1 0 0,0 1-1,0-1 1,0 0 0,0 1 0,0-1-1,1 1 1,-1-1 0,0 1 0,0-1-1,0 0 1,0 1 0,0-1 0,0 1-1,-1-1 1,1 0 0,0 1 0,0 0-1,0 0 11,0 0-1,0 1 1,0-1-1,1 0 1,-1 0-1,0 1 1,1-1-1,-1 0 1,1 0-1,-1 0 1,1 0-1,0 1 1,-1-1 0,1 0-1,0 0 1,0 0-1,-1 0 1,1-1-1,0 1 1,0 0-1,0 0 1,2 0-1,5 1-94,-1-2 0,0 1-1,1-1 1,-1-1 0,1 1 0,-1-1-1,0 0 1,1-1 0,-1 0 0,0 0-1,0-1 1,8-3 0,41-12-564,-55 19 640,0-1 0,-1 0 0,1 1 0,0-1 0,-1 1-1,1-1 1,0 1 0,-1-1 0,1 1 0,-1-1 0,1 1 0,-1 0 0,1-1 0,-1 1-1,0 0 1,1-1 0,-1 1 0,0 0 0,1-1 0,-1 1 0,0 0 0,0 0 0,0-1-1,0 1 1,0 0 0,0 0 0,0 0 0,0-1 0,0 1 0,0 0 0,0 1 0,-1 37 280,1-29-202,0 24 63,2 0 1,2 0-1,11 53 1,-14-83-172,0 0 1,0 0 0,0 1 0,-1-1 0,0 0-1,1 1 1,-2-1 0,1 1 0,0-1 0,-1 0 0,0 1-1,-2 6 1,2-9 79,0-1 1,0 1-1,-1-1 0,1 0 0,0 1 0,0-1 1,-1 0-1,1 0 0,-1 0 0,1 0 1,-1 0-1,0 0 0,1 0 0,-1 0 1,0-1-1,0 1 0,1-1 0,-1 1 0,0-1 1,0 0-1,0 1 0,0-1 0,0 0 1,1 0-1,-1-1 0,0 1 0,0 0 0,0 0 1,0-1-1,1 1 0,-1-1 0,-2-1 1,0 1 17,1-1 1,0 0 0,-1 0 0,1 0 0,0 0 0,0-1 0,0 1 0,1-1 0,-1 1 0,1-1 0,-1 0 0,1 0 0,0 0-1,0-1 1,0 1 0,0 0 0,1-1 0,-1 1 0,1-1 0,0 0 0,-1-3 0,0-3-86,0 1 1,0-1 0,0 0-1,1 1 1,1-1-1,0 0 1,1-10 0,0 17 21,0-1 1,1 0 0,-1 1 0,1-1 0,0 1 0,0-1 0,0 1 0,0 0 0,0 0 0,1 0 0,0 0 0,-1 1 0,1-1 0,0 1 0,0-1 0,1 1 0,5-3 0,65-30 48,-65 32-45,59-18-572,0-1-4690,-34 8-965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0.417"/>
    </inkml:context>
    <inkml:brush xml:id="br0">
      <inkml:brushProperty name="width" value="0.025" units="cm"/>
      <inkml:brushProperty name="height" value="0.025" units="cm"/>
    </inkml:brush>
  </inkml:definitions>
  <inkml:trace contextRef="#ctx0" brushRef="#br0">1 39 6598,'8'-4'7506,"6"-1"-3680,6-2-3192,1 2 0,29-6 0,-49 11-620,0 0 0,-1 0 0,1 0 0,0 0 0,-1 0 0,1 0 0,-1 1 0,1-1 0,0 0 0,-1 0 0,1 0 1,-1 1-1,1-1 0,0 0 0,-1 0 0,1 1 0,-1-1 0,1 1 0,-1-1 0,1 0 0,-1 1 0,0-1 0,1 1 0,-1-1 0,1 1 0,-1-1 0,0 1 0,1 0 0,-1-1 0,0 1 0,0-1 0,1 2 0,-1 27 336,-14 31-52,14-59-299,-4 11 30,-1 0 0,1 0 0,1 1 0,0 0 0,1 0 0,-2 23 0,5-35-9,-1 0-1,0 0 1,1 0-1,-1 0 1,1 0 0,-1-1-1,1 1 1,0 0-1,-1 0 1,1-1-1,0 1 1,-1 0-1,1-1 1,0 1-1,0-1 1,-1 1-1,1-1 1,0 1-1,0-1 1,0 0-1,0 1 1,0-1-1,0 0 1,0 0 0,0 1-1,0-1 1,0 0-1,0 0 1,0 0-1,0 0 1,1-1-1,34-1 504,-25-1-479,-1-1 1,0 1-1,0-2 0,0 1 1,-1-1-1,0-1 0,0 0 1,14-12-1,-17 14-14,0-1 0,-1 0 1,0 0-1,0 0 0,0-1 0,-1 1 1,0-1-1,0 0 0,0-1 0,-1 1 0,0-1 1,0 1-1,4-14 0,-16 54-213,6-27 240,1-1 0,0 1 0,1 0 0,0 0 0,0 0 0,0 0 0,1 14-1,0-20-17,1 1 0,0-1 0,0 0 0,-1 0 0,1 0 0,0 0 0,0 0-1,0 0 1,0 0 0,0 0 0,0 0 0,0 0 0,1-1 0,-1 1-1,0 0 1,0-1 0,1 1 0,-1-1 0,0 1 0,1-1 0,-1 0 0,0 0-1,1 1 1,-1-1 0,1 0 0,-1 0 0,0 0 0,1-1 0,-1 1-1,0 0 1,1 0 0,-1-1 0,3 0 0,2 0 121,0 0-1,0 0 1,0-1 0,0 0 0,0 0-1,8-4 1,-8 1-122,0 1 0,0-1 0,0 0 0,-1 0 1,0-1-1,0 1 0,0-1 0,-1 0 0,0 0 0,0-1 0,0 0 0,-1 1 0,0-1 0,0 0 1,-1 0-1,0-1 0,0 1 0,0 0 0,-1-1 0,0 1 0,-1-10 0,0 17-42,0 0 0,0 0-1,0-1 1,0 1-1,0 0 1,0 0 0,0-1-1,0 1 1,-1 0 0,1 0-1,0-1 1,0 1 0,0 0-1,0 0 1,-1 0 0,1-1-1,0 1 1,0 0 0,0 0-1,-1 0 1,1 0 0,0-1-1,0 1 1,-1 0-1,1 0 1,0 0 0,0 0-1,-1 0 1,1 0 0,0 0-1,-1 0 1,1 0 0,0 0-1,0 0 1,-1 0 0,1 0-1,0 0 1,0 0 0,-1 0-1,1 0 1,0 0-1,0 0 1,-1 0 0,1 0-1,0 0 1,0 1 0,-1-1-1,1 0 1,0 0 0,0 0-1,-1 0 1,1 1 0,0-1-1,0 0 1,0 0 0,0 0-1,-1 1 1,1-1-1,0 0 1,0 0 0,0 1-1,0-1 1,0 1 0,-15 14-113,12-9 124,0 1 0,0 0 1,0-1-1,1 1 0,0 0 0,1 0 0,0 0 0,0 0 0,0 0 0,1 0 0,0 10 1,1-16 3,-1 0 0,1 0 0,-1 0 0,1 0 0,0-1 0,-1 1 0,1 0 0,0 0 0,0 0 0,-1-1 0,1 1 0,0-1 0,0 1 1,0 0-1,0-1 0,0 0 0,0 1 0,0-1 0,0 0 0,0 1 0,0-1 0,0 0 0,0 0 0,0 0 0,0 0 0,0 0 0,1 0 1,-1 0-1,0 0 0,0 0 0,0 0 0,0-1 0,0 1 0,1-1 0,38-13 301,-30 6-275,0 0 0,0-1 0,-2 0 0,11-13 1,-15 17-21,-1 1 0,0-1 1,0 0-1,0 0 0,-1 0 1,1 0-1,-1 0 0,-1 0 1,1-1-1,-1 1 0,1-1 1,-1-7-1,-16 49-318,5-16 314,10-20-12,-3 6 76,1 1-1,0-1 1,0 1-1,0-1 1,0 14 0,2-19-68,0 1 0,0-1 0,0 0 0,0 0 0,1 0 1,-1 1-1,0-1 0,1 0 0,-1 0 0,1 0 0,-1 0 0,1 0 0,0 0 0,-1 0 1,1 0-1,0 0 0,0 0 0,0 0 0,0 0 0,0-1 0,0 1 0,0 0 1,0-1-1,0 1 0,0-1 0,0 1 0,0-1 0,0 1 0,0-1 0,0 0 1,1 1-1,-1-1 0,0 0 0,0 0 0,1 0 0,-1 0 0,0 0 0,2 0 0,3 0 7,11 1-36,0-1 0,0-1 0,1 0 0,20-4 1,-31 3 25,-1 0-1,0-1 1,1 0 0,-1 0 0,0 0 0,-1 0 0,1-1 0,0 0 0,-1 0 0,0-1 0,0 0 0,0 1 0,-1-2 0,4-4 0,0 1 15,-4 4-12,1-1 0,-1 1-1,0-1 1,0 0 0,-1 0 0,1 0-1,-1 0 1,-1 0 0,1-1 0,2-10-1,-5 17 8,-2 0-38,1 1-1,0-1 1,-1 1-1,1 0 0,0 0 1,-1-1-1,1 1 1,0 0-1,0 0 1,0 0-1,0 1 1,0-1-1,0 0 0,0 0 1,0 1-1,0-1 1,0 0-1,0 3 1,-15 30-12,13-27 5,-1 0 32,1 1 0,0 0-1,1-1 1,0 1 0,-3 16-1,5-22 8,0-1-1,0 1 0,0-1 0,0 0 0,0 1 0,0-1 0,0 1 0,1-1 0,-1 0 1,1 1-1,-1-1 0,0 0 0,1 1 0,0-1 0,-1 0 0,1 0 0,0 0 0,0 1 0,0-1 1,0 0-1,0 0 0,0 0 0,0 0 0,0 0 0,0-1 0,0 1 0,0 0 0,1 0 1,-1-1-1,0 1 0,0-1 0,1 1 0,-1-1 0,0 0 0,1 1 0,-1-1 0,1 0 1,-1 0-1,0 0 0,4 0 0,0 0 1,1 0 0,0 0 1,0-1-1,0 0 0,-1 0 0,1 0 0,0 0 1,-1-1-1,1 0 0,-1 0 0,7-4 0,-11 5-211,1 0 0,-1 0-1,0 0 1,0 0 0,0 0 0,0-1-1,0 1 1,0 0 0,0 0-1,0-1 1,0 1 0,-1 0-1,1-1 1,0 1 0,-1-1-1,1 1 1,-1-1 0,1-2-1,-1 2-511,-1-1-1,1 0 0,0 1 0,-1-1 1,1 0-1,-1 1 0,0-1 1,0 0-1,0 1 0,0 0 0,-1-1 1,1 1-1,0 0 0,-3-3 1,-14-16-10060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0.774"/>
    </inkml:context>
    <inkml:brush xml:id="br0">
      <inkml:brushProperty name="width" value="0.025" units="cm"/>
      <inkml:brushProperty name="height" value="0.025" units="cm"/>
    </inkml:brush>
  </inkml:definitions>
  <inkml:trace contextRef="#ctx0" brushRef="#br0">19 9 12940,'-11'-4'2338,"6"-1"769,2 5 1634,15 0-4837,6 0 96,5 8 32,2 1-737,2-2-1729,-2 0-2979,-5-2-4741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1.168"/>
    </inkml:context>
    <inkml:brush xml:id="br0">
      <inkml:brushProperty name="width" value="0.025" units="cm"/>
      <inkml:brushProperty name="height" value="0.025" units="cm"/>
    </inkml:brush>
  </inkml:definitions>
  <inkml:trace contextRef="#ctx0" brushRef="#br0">27 0 11851,'0'0'9166,"0"12"-8402,-12 90 1429,5-57-597,0 48 1,6-93-1590,1 1 0,0 0-1,0-1 1,0 1 0,0 0 0,0 0-1,1-1 1,-1 1 0,0 0 0,0-1 0,0 1-1,1 0 1,-1-1 0,0 1 0,0-1-1,1 1 1,-1 0 0,1-1 0,-1 1-1,1-1 1,-1 1 0,1-1 0,-1 1 0,1-1-1,-1 0 1,1 1 0,-1-1 0,1 0-1,0 1 1,23-3 222,23-22-384,-44 22 54,13-8-348,-10 6 285,-1 0 0,0 0-1,1 1 1,0-1 0,0 2 0,0-1 0,0 0-1,1 1 1,-1 0 0,1 1 0,-1 0 0,13-1-1,-18 2 164,0 1-1,0 0 0,0 0 0,0 1 0,0-1 0,0 0 0,0 0 0,0 0 0,0 1 0,0-1 1,-1 0-1,1 1 0,-1-1 0,1 0 0,-1 1 0,0-1 0,1 1 0,-1-1 0,0 1 1,0-1-1,0 1 0,0-1 0,0 1 0,0-1 0,0 1 0,-1-1 0,0 3 0,-9 43 413,6-40-149,0-1 0,-1 0 0,0 0 0,0-1 1,-1 1-1,1-1 0,-1 0 0,0 0 0,-11 5 0,14-8-175,0 0 0,0 0 0,-1 0 0,1 0-1,-1-1 1,1 0 0,-1 0 0,0 0 0,0 0 0,1-1 0,-1 1 0,0-1-1,0 0 1,0 0 0,1 0 0,-1-1 0,0 1 0,0-1 0,1 0 0,-1 0-1,-4-2 1,5 1-244,1 1 1,0-1-1,0 0 0,0 0 0,0 0 0,0 0 0,1-1 0,-1 1 0,1 0 0,-1-1 0,1 1 0,0-1 0,0 1 0,0-1 1,0 0-1,1 0 0,-1-3 0,0 3-392,0 0 1,1 1 0,0-1-1,0 1 1,0-1-1,0 0 1,0 1-1,0-1 1,1 0 0,-1 1-1,1-1 1,0 1-1,0-1 1,0 1 0,0-1-1,0 1 1,0-1-1,3-2 1,9-7-4646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2.069"/>
    </inkml:context>
    <inkml:brush xml:id="br0">
      <inkml:brushProperty name="width" value="0.025" units="cm"/>
      <inkml:brushProperty name="height" value="0.025" units="cm"/>
    </inkml:brush>
  </inkml:definitions>
  <inkml:trace contextRef="#ctx0" brushRef="#br0">1 130 15246,'0'0'8857,"8"3"-7336,-3-1-1443,-1 0 0,1-1 0,0 0 0,0 0 0,0 0 0,0-1 0,0 1 0,0-1 0,0 0 0,0-1 0,0 1 0,0-1 0,0 0 0,0 0 0,0-1 0,-1 1 0,1-1 0,0 0 0,-1-1 0,1 1 0,-1-1 0,5-3 0,-1 0-42,-1 1 0,-1-1-1,1 0 1,-1 0 0,6-9 0,-10 13-24,0 1 0,-1-2 0,0 1 0,1 0 0,-1 0 0,0 0 0,0-1 0,0 1 0,0 0 0,0-1 0,-1 1 0,1-1 0,-1 1 0,0-1 0,0 1 0,1-1 0,-1 1 0,-1-1 0,1 1 0,0-1 0,-1 1 0,-1-5 0,2 6-22,-1 0-1,0 0 1,0 0-1,1 0 1,-1 0-1,0 0 1,0 0-1,0 1 1,0-1-1,0 0 1,0 1-1,0-1 1,0 0-1,0 1 1,0 0-1,-1-1 1,1 1-1,0 0 1,0-1 0,0 1-1,0 0 1,-1 0-1,1 0 1,0 0-1,0 0 1,-1 0-1,1 0 1,0 1-1,0-1 1,0 0-1,0 1 1,0-1-1,-1 1 1,0 0-1,-2 0-19,0 1-1,0 0 1,0 0 0,1 0-1,-1 0 1,0 1-1,1-1 1,-4 5-1,1-2 47,1 1-1,0-1 1,1 1-1,0 1 1,0-1-1,0 0 1,0 1-1,1 0 1,0 0-1,1 0 1,0 0-1,0 0 1,0 1-1,1-1 1,0 1-1,0-1 1,1 1-1,0-1 1,1 8-1,0-12-6,0-1-1,1 0 1,-1 0-1,1 0 1,-1-1 0,1 1-1,0 0 1,-1-1-1,1 1 1,0-1-1,0 1 1,0-1 0,0 0-1,0 0 1,1 0-1,-1 0 1,0 0-1,0 0 1,1-1 0,-1 1-1,0-1 1,1 1-1,-1-1 1,1 0-1,-1 0 1,1 0 0,2-1-1,4 1-48,1 0 0,-1-1 0,1 0 0,-1 0 0,19-6 0,-15 1-6,-1 0 0,1-1 0,-1-1 0,-1 0 1,1 0-1,-1-1 0,-1 0 0,1-1 0,12-17 0,-22 26 3,-6 25-197,1-10 291,1-8 65,1 1 0,0 0 1,0-1-1,1 1 0,0 0 1,0 8-1,5-14-91,0 0 0,0 0 0,0 0 0,0 0-1,0-1 1,0 0 0,1 0 0,-1 0 0,0 0 0,0-1 0,5-1 0,4-2-254,-1-1 0,0 0 0,20-13 0,-23 12 101,0 1 1,0 0-1,1 0 0,0 1 1,0 1-1,17-5 0,-25 14 226,-1 1-1,0-1 1,0 1 0,-1-1-1,0 0 1,-1 13-1,1-17-71,-1-1-1,1 0 0,0 0 0,0 0 0,0 0 0,-1 1 1,1-1-1,1 0 0,-1 0 0,0 0 0,0 0 0,0 1 1,1-1-1,-1 0 0,0 0 0,1 0 0,-1 0 0,1 0 1,-1 0-1,1 0 0,0 0 0,-1 0 0,3 2 0,-1-3-16,-1 1-1,1-1 1,0 0-1,0 0 1,0 0-1,0 0 0,0 0 1,0 0-1,-1 0 1,1-1-1,0 1 1,0-1-1,0 1 0,0-1 1,-1 0-1,3-1 1,39-18-774,-34 14 616,0 1 1,0 1-1,0 0 0,1 0 0,-1 1 1,1 0-1,0 1 0,13-2 0,-22 6 229,0 0 0,0 1 0,0-1-1,0 0 1,-1 1 0,1-1-1,-1 1 1,1-1 0,-1 1 0,0-1-1,0 1 1,0-1 0,0 1-1,0-1 1,-2 4 0,2 1 347,3-6-385,0-1 0,0 0 0,0 1-1,0-1 1,0 0 0,0-1 0,0 1-1,-1 0 1,1-1 0,4-1 0,28-12-353,-29 11 246,0 0 0,1 0 0,-1 1 0,1 0 0,-1 0 0,1 0 0,0 1 0,-1 0 0,13 0 0,-19 2 60,1-1 1,0 1-1,-1-1 1,1 1-1,-1-1 1,1 1-1,-1 0 1,1-1-1,-1 1 1,1 0-1,-1 0 1,0-1 0,1 1-1,-1 0 1,0 0-1,0 0 1,1-1-1,-1 1 1,0 0-1,0 0 1,0 0-1,0 0 1,0 0-1,0 0 1,-1 30 59,1-25-89,2-4-1850,1-15-10368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2.400"/>
    </inkml:context>
    <inkml:brush xml:id="br0">
      <inkml:brushProperty name="width" value="0.025" units="cm"/>
      <inkml:brushProperty name="height" value="0.025" units="cm"/>
    </inkml:brush>
  </inkml:definitions>
  <inkml:trace contextRef="#ctx0" brushRef="#br0">0 1 13933,'0'0'9513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3.036"/>
    </inkml:context>
    <inkml:brush xml:id="br0">
      <inkml:brushProperty name="width" value="0.025" units="cm"/>
      <inkml:brushProperty name="height" value="0.025" units="cm"/>
    </inkml:brush>
  </inkml:definitions>
  <inkml:trace contextRef="#ctx0" brushRef="#br0">9 0 9993,'0'0'11505,"0"10"-10982,-3 19-131,1-12-79,0 1-1,0-1 0,2 1 0,0-1 1,2 0-1,4 26 0,-6-41-279,1 0 0,0 0 0,0-1 0,0 1-1,0 0 1,0-1 0,0 1 0,0-1 0,1 1-1,-1-1 1,0 0 0,1 1 0,-1-1 0,1 0 0,-1 0-1,1 0 1,0 0 0,-1-1 0,1 1 0,0 0-1,2 0 1,0 0 34,0-1 0,0 1 1,0-1-1,0 0 0,0 0 0,0-1 0,1 1 0,-1-1 0,5-1 0,4-3 21,0 1 0,0-2-1,-1 0 1,20-12-1,-1-6-47,-26 19-43,1 0 1,0 0 0,0 1 0,0 0 0,13-6 0,-19 10-6,1 0-1,-1 0 1,1 0 0,-1 0-1,0 0 1,1 0 0,-1 1 0,1-1-1,-1 0 1,0 0 0,1 0-1,-1 1 1,0-1 0,1 0-1,-1 1 1,0-1 0,0 0-1,1 0 1,-1 1 0,0-1-1,0 0 1,1 1 0,-1-1-1,0 1 1,0-1 0,0 0 0,0 1-1,0-1 1,1 1 0,-1-1-1,0 0 1,0 1 0,0-1-1,0 1 1,0-1 0,0 0-1,0 1 1,-1-1 0,1 1-1,0 0 1,0 26 133,0-19-555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6.336"/>
    </inkml:context>
    <inkml:brush xml:id="br0">
      <inkml:brushProperty name="width" value="0.025" units="cm"/>
      <inkml:brushProperty name="height" value="0.025" units="cm"/>
    </inkml:brush>
  </inkml:definitions>
  <inkml:trace contextRef="#ctx0" brushRef="#br0">68 1337 8296,'0'0'1794,"-60"-51"159,52 16-383,8-9-1058,23-13 673,21-14 481,19-18-353,19-19 65,18-12-353,12-10-321,5 1-383,2 6-33,-4 13-192,-17 9-1473,-20 13-3396,-22 8-10890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5.112"/>
    </inkml:context>
    <inkml:brush xml:id="br0">
      <inkml:brushProperty name="width" value="0.025" units="cm"/>
      <inkml:brushProperty name="height" value="0.025" units="cm"/>
    </inkml:brush>
  </inkml:definitions>
  <inkml:trace contextRef="#ctx0" brushRef="#br0">17 54 8616,'0'0'18546,"-16"-54"-32544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3.896"/>
    </inkml:context>
    <inkml:brush xml:id="br0">
      <inkml:brushProperty name="width" value="0.025" units="cm"/>
      <inkml:brushProperty name="height" value="0.025" units="cm"/>
    </inkml:brush>
  </inkml:definitions>
  <inkml:trace contextRef="#ctx0" brushRef="#br0">117 22 11563,'0'0'13453,"-8"-6"-13352,4 4-95,3 1-8,0-1 0,-1 1 0,1 0-1,-1 0 1,1 0 0,0 0 0,-1 0 0,0 0 0,1 1 0,-1-1 0,0 0-1,1 1 1,-1-1 0,0 1 0,1 0 0,-1 0 0,0-1 0,0 1 0,0 0-1,1 1 1,-1-1 0,0 0 0,0 0 0,1 1 0,-1-1 0,0 1 0,1-1-1,-1 1 1,0 0 0,1 0 0,-1 0 0,1 0 0,-1 0 0,1 0 0,0 0 0,-1 0-1,1 0 1,0 1 0,0-1 0,0 0 0,0 1 0,-2 2 0,-1 1 72,-1 1 0,1 1 1,0-1-1,1 0 1,-1 1-1,1 0 0,1 0 1,-1 0-1,1 0 0,-2 12 1,4-18-61,1-1 0,-1 1 0,1 0 0,-1-1 0,0 1 0,1 0 1,-1-1-1,1 1 0,-1-1 0,1 1 0,0-1 0,-1 1 0,1-1 0,0 0 0,-1 1 1,1-1-1,0 0 0,-1 1 0,1-1 0,0 0 0,-1 0 0,1 1 0,0-1 1,0 0-1,0 0 0,-1 0 0,1 0 0,0 0 0,0 0 0,-1 0 0,1-1 0,0 1 1,0 0-1,-1 0 0,1-1 0,0 1 0,0-1 0,33-9 220,13-29-244,-41 33-12,-1 1-1,2-1 1,-1 1 0,1 0-1,-1 0 1,1 1 0,13-6-1,-19 9 17,-1 1-1,1 0 1,-1 0-1,1 0 0,-1-1 1,1 1-1,-1 0 1,1 0-1,-1 0 0,1 0 1,-1 0-1,1 0 0,0 0 1,-1 0-1,1 0 1,-1 0-1,1 0 0,-1 1 1,1-1-1,-1 0 0,1 0 1,-1 0-1,1 1 1,-1-1-1,1 0 0,-1 1 1,0-1-1,1 0 1,-1 1-1,1-1 0,-1 0 1,0 1-1,1-1 0,-1 1 1,1 0-1,2 21-49,-3-21 70,-1 0 0,1 0 0,0 0-1,0 0 1,0 1 0,0-1 0,0 0-1,0 0 1,0 0 0,0 0 0,0 0-1,1 0 1,-1 0 0,0 0-1,1 0 1,-1 0 0,1 0 0,-1 0-1,1 0 1,-1 0 0,1 0 0,0 0-1,-1 0 1,1 0 0,0-1-1,0 1 1,-1 0 0,1-1 0,0 1-1,0 0 1,0-1 0,0 1 0,0-1-1,2 1 1,8-2-13,-1 0 0,1-1 0,0 0 0,0-1 0,13-5 0,-15 5-78,0 0 0,-1 0 0,1 1 0,0 0 0,0 1 0,1 0 0,-1 0 0,11 1 0,-20 0 96,1 1 0,0-1 0,0 1 0,0-1 0,-1 1 1,1 0-1,0-1 0,-1 1 0,1 0 0,0 0 0,-1-1 0,1 1 1,-1 0-1,1 0 0,-1 0 0,0 0 0,1-1 0,-1 1 0,0 0 1,1 0-1,-1 0 0,0 0 0,0 0 0,0 0 0,0 0 0,0 0 1,0 0-1,0 0 0,0 0 0,-1 0 0,1 1 0,-1-1 4,1 0 0,0 0 0,0 0 0,-1 0 0,1 0 0,0 0 0,0-1 0,0 1 0,0 0 0,0 0 0,0 0 0,0 0 0,1 0 0,-1 0 0,0 0 0,0 0 0,1 0 0,-1-1 0,0 1 0,1 0 0,-1 0 0,1 0 0,-1-1 0,1 1 0,0 0 0,-1 0 0,1-1 0,0 1 0,-1-1 0,1 1 0,0-1 0,0 1 0,0-1 0,-1 1 0,1-1 0,0 1 0,1-1 0,5-1-33,-1 0-1,0 0 0,1-1 1,-1 0-1,0 0 1,0 0-1,0-1 0,-1 0 1,1 0-1,-1-1 1,6-4-1,-6 4-94,1 1 0,-1-1 0,1 1 0,-1 0 0,1 0 0,0 1 0,0-1-1,1 1 1,-1 1 0,0-1 0,8 0 0,-14 12 597,0-10-471,0 1-1,-1 0 1,1-1 0,0 1-1,0-1 1,0 1-1,-1-1 1,1 1-1,0 0 1,0-1-1,0 1 1,0-1 0,0 1-1,0 0 1,0-1-1,1 1 1,-1-1-1,0 1 1,0 0-1,0-1 1,0 1 0,1-1-1,-1 1 1,0-1-1,1 1 1,-1-1-1,0 1 1,1-1-1,-1 1 1,1-1 0,-1 0-1,1 1 1,-1-1-1,1 1 1,5-2-223,0 0 0,0 0 0,-1-1 0,1 0 0,10-4 0,-13 4 48,1 0-1,0 0 1,-1 1-1,1-1 1,0 1-1,0 0 1,0 0 0,0 1-1,0-1 1,0 1-1,0 0 1,0 0-1,5 0 1,-8 52 120,-1-51-869,8-2-4677,1-5 352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4.333"/>
    </inkml:context>
    <inkml:brush xml:id="br0">
      <inkml:brushProperty name="width" value="0.025" units="cm"/>
      <inkml:brushProperty name="height" value="0.025" units="cm"/>
    </inkml:brush>
  </inkml:definitions>
  <inkml:trace contextRef="#ctx0" brushRef="#br0">41 1 3235,'0'0'19773,"-6"9"-18614,2-4-1017,1-1-63,0 0 0,0 0 0,0 0 1,0 1-1,1-1 0,0 1 0,0-1 1,0 1-1,0 0 0,1 0 1,-1 0-1,1 0 0,1 0 0,-1 0 1,1 0-1,0 7 0,1-11-68,0 0-1,0-1 1,0 1-1,0 0 0,0 0 1,0 0-1,0-1 1,0 1-1,0 0 1,1-1-1,-1 1 1,0-1-1,1 0 0,-1 1 1,0-1-1,1 0 1,-1 0-1,0 0 1,1 0-1,-1 0 1,0 0-1,3 0 0,31-3-159,18-18-852,-46 17 1029,0 1-1,-1 0 1,1 0 0,0 0 0,0 1-1,1 0 1,14-1 0,-14 48 911,-6-44-950,-1-1 0,0 1 0,0 0 0,1-1 1,-1 1-1,0-1 0,1 1 0,-1-1 0,1 0 0,-1 1 0,1-1 0,-1 0 0,0 0 0,1 0 0,-1 0 0,1 0 0,-1-1 0,1 1 1,-1 0-1,0-1 0,1 1 0,1-1 0,34-16-1308,-26 12 631,-11 5 688,0-1 0,0 1 0,1 0 0,-1-1 0,0 1 0,1 0 0,-1 0 0,0-1 0,1 1 0,-1 0 0,1 0 0,-1-1 0,0 1 0,1 0 0,-1 0 0,1 0 0,-1 0 0,1 0 0,-1 0 0,1 0-1,-1 0 1,1 0 0,-1 0 0,0 0 0,1 0 0,-1 0 0,1 0 0,-1 0 0,1 0 0,-1 0 0,0 1 0,1-1 0,-1 0 0,1 0 0,-1 1 0,0-1 0,1 0 0,-1 0 0,0 1 0,1-1 0,-1 0 0,0 1 0,1-1 0,-1 0 0,0 1 0,0-1 0,1 1 0,-1-1 0,0 0 0,0 1 0,0 0 0,-4 20 45,3-17-1258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4.673"/>
    </inkml:context>
    <inkml:brush xml:id="br0">
      <inkml:brushProperty name="width" value="0.025" units="cm"/>
      <inkml:brushProperty name="height" value="0.025" units="cm"/>
    </inkml:brush>
  </inkml:definitions>
  <inkml:trace contextRef="#ctx0" brushRef="#br0">1 1 13869,'0'0'1826,"64"27"-8745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5.423"/>
    </inkml:context>
    <inkml:brush xml:id="br0">
      <inkml:brushProperty name="width" value="0.025" units="cm"/>
      <inkml:brushProperty name="height" value="0.025" units="cm"/>
    </inkml:brush>
  </inkml:definitions>
  <inkml:trace contextRef="#ctx0" brushRef="#br0">122 142 5541,'0'0'9321,"-9"3"-7698,-2 0-921,0 1 1,0 0-1,0 1 1,-13 7-1,21-10-440,0 0 0,0 0 0,0 0 0,0 0 0,0 1 1,1-1-1,-1 1 0,1 0 0,0-1 0,-1 1 0,1 0 0,1 0 0,-1 1 0,0-1 0,1 0 0,-1 0 1,1 1-1,0-1 0,0 1 0,1-1 0,-2 6 0,3-8-247,-1 0 0,1 0 0,-1 0 0,1-1-1,-1 1 1,1 0 0,-1 0 0,1-1 0,0 1 0,-1-1 0,1 1 0,0 0 0,-1-1-1,1 1 1,0-1 0,0 0 0,0 1 0,-1-1 0,1 0 0,0 1 0,0-1 0,0 0-1,0 0 1,0 0 0,0 0 0,0 0 0,-1 0 0,1 0 0,0 0 0,0 0-1,0 0 1,0 0 0,0-1 0,0 1 0,-1 0 0,2-1 0,36-10 171,-26 4-388,-1-2 1,0 1-1,-1-1 1,1-1-1,-2 0 1,13-15-1,28-28-1174,-49 52 1248,-2 13-118,-5 4 331,-10 37 539,15-50-595,1 0 0,-1 0-1,1 0 1,0 0 0,0 0 0,0-1-1,0 1 1,0 0 0,1 0 0,-1 0 0,1 0-1,0 0 1,0-1 0,0 1 0,2 4 0,-1-5-18,0-1 1,-1 0-1,1 1 1,0-1 0,0 0-1,-1 0 1,1 0-1,0 0 1,0-1 0,0 1-1,0 0 1,0-1-1,0 1 1,1-1 0,-1 0-1,0 0 1,0 0 0,0 0-1,0 0 1,0 0-1,0 0 1,0-1 0,3 0-1,47-16 25,-19 0-146,0-1-1,-1-1 0,0-2 0,-2-1 1,-1-2-1,-1-1 0,26-29 0,-52 53 130,-1 0-1,0-1 0,0 1 1,0-1-1,0 1 0,0-1 1,0 1-1,0-1 1,0 1-1,0-1 0,-1 0 1,1 1-1,-1-1 0,1 0 1,-1-3-1,0 4 2,0 1 0,-1-1 0,1 1 0,0 0 0,-1-1 0,1 1 0,-1-1 0,1 1 0,0 0 0,-1-1-1,1 1 1,-1 0 0,1 0 0,-1 0 0,1-1 0,-1 1 0,0 0 0,1 0 0,-1 0 0,1 0 0,-1 0 0,1 0 0,-1 0 0,1 0 0,-1 0 0,0 0 0,1 0 0,-1 0 0,1 0-1,-1 0 1,0 1 0,-5 0 56,0 1 0,0 0-1,0 0 1,0 1 0,0-1-1,1 1 1,-11 7 0,5 0 154,0-1 1,0 2 0,1 0-1,-12 15 1,18-21-114,1 0-1,-1 1 1,1 0-1,0-1 1,0 1 0,1 1-1,0-1 1,0 0 0,0 0-1,1 1 1,0-1-1,0 8 1,1-13-107,0 0 1,0 0-1,0 0 1,0 0-1,1 0 1,-1 0-1,0-1 1,1 1-1,-1 0 1,1 0-1,-1 0 1,1 0-1,-1-1 1,1 1-1,-1 0 1,1-1-1,0 1 1,-1 0-1,1-1 1,0 1-1,0-1 1,-1 1-1,1-1 1,0 1-1,1 0 0,33 5 144,-26-5-244,1-2-1,-1 1 0,1-1 1,-1-1-1,10-2 1,-11 1-58,0-1 0,-1 0 0,0 0 1,0 0-1,0-1 0,-1 0 1,1 0-1,-1-1 0,-1 0 1,1 0-1,-1 0 0,0-1 0,0 0 1,-1 0-1,0 0 0,0 0 1,3-10-1,-7 17 149,0 0-1,0 0 1,1 0-1,-1 0 1,0 0-1,0 0 1,0-1-1,0 1 1,0 0-1,0 0 1,0 0-1,0 0 1,0-1-1,0 1 1,0 0-1,0 0 1,1 0-1,-1 0 1,0-1-1,0 1 1,0 0-1,0 0 1,-1 0-1,1 0 1,0-1-1,0 1 1,0 0-1,0 0 1,0 0-1,0 0 1,0-1-1,0 1 1,0 0-1,0 0 1,0 0-1,0 0 1,-1 0-1,1-1 1,0 1-1,0 0 1,0 0-1,0 0 1,0 0-1,-1 0 1,1 0-1,0 0 1,0 0-1,0-1 1,0 1-1,0 0 1,-1 0 0,1 0-1,0 0 1,0 0-1,0 0 1,-1 0-1,1 0 1,0 0-1,-13 9 78,-11 16 150,21-20-127,1-1 0,0 0 0,-1 0 0,1 1 0,1-1 0,-1 1 0,1-1 0,0 1 0,-1 5 0,2-8-85,0-1 1,0 0-1,0 0 1,0 0-1,0 0 0,0 0 1,0 0-1,0 0 0,1 1 1,-1-1-1,0 0 1,1 0-1,-1 0 0,1 0 1,-1 0-1,1 0 0,-1 0 1,1-1-1,0 1 1,-1 0-1,1 0 0,0 0 1,0-1-1,0 1 1,0 0-1,0-1 0,0 1 1,0 0-1,0-1 0,0 0 1,0 1-1,0-1 1,0 1-1,0-1 0,0 0 1,0 0-1,0 0 0,0 0 1,0 0-1,1 0 1,1 0-1,10-1-438,1 0 1,-1-1-1,0-1 1,0 0-1,0-1 0,0 0 1,19-10-1,27-8-342,-59 22 829,1 0 1,-1-1-1,0 1 1,0 0-1,1 0 1,-1 0-1,0 0 1,0 0-1,1 0 1,-1 0-1,0 0 1,1 0-1,-1 0 1,0 0-1,0 0 1,1 0-1,-1 0 1,0 0-1,1 0 1,-1 0-1,0 0 1,0 0-1,1 1 1,-1-1-1,0 0 1,0 0-1,1 0 1,-1 0 0,0 1-1,0-1 1,0 0-1,1 0 1,-1 0-1,0 1 1,0-1-1,0 0 1,0 0-1,0 1 1,1-1-1,-1 0 1,0 0-1,0 1 1,0-1-1,0 0 1,0 1-1,0-1 1,0 0-1,0 0 1,0 1-1,0-1 1,0 1-1,0-1-53,0 1-1,0-1 0,0 1 0,0-1 0,0 1 1,0-1-1,0 1 0,0-1 0,1 1 0,-1-1 1,0 0-1,0 1 0,0-1 0,1 1 0,-1-1 1,0 1-1,1-1 0,-1 0 0,0 1 0,1-1 1,-1 0-1,0 1 0,1-1 0,-1 0 0,1 0 1,-1 1-1,0-1 0,1 0 0,-1 0 0,1 0 1,-1 0-1,1 1 0,-1-1 0,1 0 0,-1 0 1,1 0-1,-1 0 0,1 0 0,153-13-1297,-154 13 1296,0 0 1,1 0-1,-1 0 0,0 0 1,1 0-1,-1 1 1,0-1-1,0 0 1,1 0-1,-1 0 1,0 1-1,1-1 0,-1 0 1,0 0-1,0 1 1,0-1-1,1 0 1,-1 1-1,0-1 0,0 0 1,0 0-1,0 1 1,1-1-1,-1 0 1,0 1-1,0-1 0,0 1 1,0-1-1,0 0 1,0 1-1,0-1 1,0 0-1,0 1 0,0-1 1,0 0-1,0 1 1,0-1-1,-1 0 1,1 1-1,1 9-1584,5-6-3424,0-4-4515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6.592"/>
    </inkml:context>
    <inkml:brush xml:id="br0">
      <inkml:brushProperty name="width" value="0.025" units="cm"/>
      <inkml:brushProperty name="height" value="0.025" units="cm"/>
    </inkml:brush>
  </inkml:definitions>
  <inkml:trace contextRef="#ctx0" brushRef="#br0">132 47 11018,'1'-1'436,"0"0"-1,-1 0 1,1 0-1,-1 1 0,1-1 1,-1 0-1,1 0 0,-1 0 1,1 0-1,-1 0 0,0 0 1,1 0-1,-1 0 1,0 0-1,0 0 0,0 0 1,0 0-1,0 0 0,0 0 1,0 0-1,0 0 0,-1 0 1,1-2-1,-1 2-284,0 0-1,0 1 1,1-1-1,-1 0 1,0 1 0,0-1-1,0 0 1,0 1-1,0-1 1,0 1-1,0 0 1,0-1-1,0 1 1,0 0 0,0-1-1,0 1 1,0 0-1,-2 0 1,-1 0-179,-1 0 0,1 0 1,-1 0-1,1 1 0,0-1 0,-1 1 1,1 0-1,0 1 0,-1-1 0,-4 3 1,-31 26 55,38-28-5,0-1-1,0 1 0,0 0 0,0 0 1,0 1-1,1-1 0,-1 0 0,0 1 1,1-1-1,0 0 0,0 1 0,0 0 0,0-1 1,0 1-1,0 3 0,1-5-4,1-1-1,-1 1 1,1-1-1,-1 1 1,1-1-1,-1 1 1,1-1-1,0 1 1,-1-1-1,1 0 1,0 1-1,-1-1 1,1 0-1,0 0 1,0 0-1,-1 1 1,1-1-1,0 0 1,0 0-1,-1 0 1,1 0-1,0 0 1,0 0-1,-1 0 1,3-1-1,21-2 366,-9-3-309,-1-2 0,1 0 0,-1-1 1,-1 0-1,0-1 0,0-1 0,22-23 0,-35 75-517,-3-21 427,2-17 112,1 0-1,-1 0 1,1 0-1,-1-1 1,1 1-1,0 0 1,0 0 0,1 0-1,-1 0 1,2 5-1,-1-7-63,0 0 0,0 0 0,0 0 0,0 0 0,0-1 0,0 1 1,1 0-1,-1 0 0,0-1 0,1 1 0,-1-1 0,0 1 0,1-1 0,-1 0 0,1 1 0,-1-1 0,0 0 0,1 0 0,-1 0 0,1 0 0,-1 0 0,1 0 0,-1 0 0,0-1 0,1 1 0,1-1 0,5-1-13,1 0 0,-1-1-1,0 0 1,0 0 0,-1-1 0,1 0-1,-1 0 1,0-1 0,11-8 0,22-14-31,-39 28-21,0 0 0,0 0-1,0 0 1,0 0 0,-1 0-1,1 0 1,0 0 0,-1 0-1,1 0 1,0 1 0,-1-1-1,1 0 1,-1 0 0,0 1 0,0-1-1,1 2 1,10 20 258,-9-21-190,1-1 0,-1 0 0,1 0 0,-1 0 0,1-1 0,0 1 0,-1-1 0,1 1 0,0-1 0,0 0 0,-1 0 0,1 0 0,0 0 0,0-1 0,-1 1 0,1-1 0,5-1 0,45-19 3,-51 20-44,5-2-52,27-13-110,-33 15 134,0 1 0,0-1-1,1 1 1,-1-1 0,0 1 0,1-1 0,-1 1-1,0 0 1,1 0 0,-1 0 0,0 0 0,1 0-1,-1 0 1,0 0 0,1 0 0,-1 0 0,0 0-1,3 2 1,5 15-1244,-9-17 1054,0 1-1,1 0 0,-1 0 1,0-1-1,0 1 1,1 0-1,-1-1 1,0 1-1,1 0 1,-1-1-1,1 1 0,-1 0 1,1-1-1,-1 1 1,1-1-1,-1 1 1,1-1-1,0 1 1,-1-1-1,1 1 0,0-1 1,0 0-1,-1 1 1,1-1-1,0 0 1,-1 0-1,1 0 1,0 1-1,0-1 0,0 0 1,-1 0-1,1 0 1,0 0-1,0 0 1,-1 0-1,1-1 0,0 1 1,0 0-1,1-1 1,14 1-4287,5 0-2509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7.235"/>
    </inkml:context>
    <inkml:brush xml:id="br0">
      <inkml:brushProperty name="width" value="0.025" units="cm"/>
      <inkml:brushProperty name="height" value="0.025" units="cm"/>
    </inkml:brush>
  </inkml:definitions>
  <inkml:trace contextRef="#ctx0" brushRef="#br0">139 113 10602,'0'0'4634,"-8"1"-2590,-2 0-1299,0 0 1,0 0-1,0 1 0,0 1 0,0 0 0,1 0 0,-1 1 1,1 0-1,0 0 0,0 1 0,-12 9 0,20-14-740,1 1 1,0-1-1,0 0 0,0 0 0,-1 0 1,1 0-1,0 0 0,0 0 1,0 1-1,0-1 0,-1 0 0,1 0 1,0 0-1,0 1 0,0-1 0,0 0 1,0 0-1,0 0 0,0 1 0,0-1 1,0 0-1,-1 0 0,1 0 1,0 1-1,0-1 0,0 0 0,0 0 1,0 1-1,0-1 0,0 0 0,1 0 1,-1 0-1,0 1 0,0-1 0,0 0 1,0 0-1,0 1 0,0-1 0,0 0 1,0 0-1,0 0 0,1 0 1,-1 1-1,0-1 0,0 0 0,0 0 1,0 0-1,1 0 0,-1 1 0,0-1 1,0 0-1,0 0 0,1 0 0,18 3 173,21-5-53,-33-1-138,-1 1 0,1-1 0,0 0 0,-1-1 0,0 0-1,1 0 1,-2 0 0,1-1 0,0 1 0,-1-2 0,0 1 0,0 0-1,6-10 1,-3 3-20,0-1-1,-1 0 1,-1 0 0,0 0-1,8-26 1,-20 65 352,1 1 1,2-1-1,1 1 1,1 0-1,2 27 0,-1-52-307,1-1-1,0 1 1,0-1-1,-1 1 0,1-1 1,0 1-1,0-1 0,0 0 1,0 1-1,1-1 0,-1 0 1,0 0-1,1 0 0,-1 0 1,0 0-1,1 0 0,-1 0 1,1 0-1,-1-1 0,1 1 1,0 0-1,-1-1 0,1 1 1,0-1-1,-1 0 0,1 0 1,0 0-1,0 0 0,-1 0 1,1 0-1,3 0 0,-4-10-5877,-1-2 420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8.570"/>
    </inkml:context>
    <inkml:brush xml:id="br0">
      <inkml:brushProperty name="width" value="0.025" units="cm"/>
      <inkml:brushProperty name="height" value="0.025" units="cm"/>
    </inkml:brush>
  </inkml:definitions>
  <inkml:trace contextRef="#ctx0" brushRef="#br0">1 1 12908,'0'0'5899,"1"11"-5162,5 36 188,12 153 3739,-9-276-2566,-14-21-2146,5 96-75,0 4 81,0-1 0,0 1 1,1-1-1,-1 1 0,1-1 0,0 1 0,-1-1 0,1 0 0,0 0 0,1 1 1,-1-1-1,3 3 0,0-1 41,0-1 1,0 0-1,1 0 0,0 0 1,0-1-1,-1 1 0,1-1 1,1 0-1,-1-1 1,0 1-1,0-1 0,1 0 1,-1-1-1,0 1 1,1-1-1,-1 0 0,1 0 1,-1-1-1,8-1 1,0 0 26,-1 0 0,-1-1 0,1-1 0,0 0 1,-1-1-1,0 0 0,17-10 0,21-23 81,-47 37-96,0-1 1,-1 1 0,1-1 0,0 0 0,0 0 0,-1 0 0,1 0-1,-1 0 1,0 0 0,0 0 0,1 0 0,-1-1 0,-1 1 0,1 0-1,0-1 1,-1 1 0,1 0 0,-1-1 0,1 1 0,-1-1 0,0 1-1,0-4 1,-1 5-18,0 0 0,0 0 0,0 1 0,0-1 0,0 1 0,0-1 0,0 0 0,0 1 0,0-1 0,0 1 0,0 0 0,0-1 0,0 1 0,0 0 0,-1 0 0,1 0 0,0 0 0,0 0 0,0 0 0,0 0 0,0 0 0,0 0 0,-1 0 0,1 1 0,0-1 0,0 0 0,-1 2 0,-31 10-162,24-4 149,1-1 1,0 1-1,1 1 0,0 0 1,-10 15-1,14-19 63,0 0-1,0 0 1,0 1-1,1-1 1,0 1-1,0-1 1,1 1-1,-1 0 1,1 0-1,0 0 1,1 0-1,0 7 1,0-11-39,1-1 0,-1 0 0,1 1 0,0-1 0,0 0 0,-1 0 0,1 1 0,0-1-1,0 0 1,0 0 0,0 0 0,0 0 0,1 0 0,-1 0 0,0 0 0,0-1 0,1 1 0,-1 0 0,0-1 0,1 1 0,-1-1 0,1 1 0,-1-1 0,1 0 0,-1 1 0,0-1 0,1 0 0,2 0 0,54 0-416,-44 0-214,43-4-4292,-21-6-3122,-12 1-3209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9.115"/>
    </inkml:context>
    <inkml:brush xml:id="br0">
      <inkml:brushProperty name="width" value="0.025" units="cm"/>
      <inkml:brushProperty name="height" value="0.025" units="cm"/>
    </inkml:brush>
  </inkml:definitions>
  <inkml:trace contextRef="#ctx0" brushRef="#br0">133 41 8264,'0'0'10906,"-9"-1"-9459,5 0-1339,0 0-48,1 0 1,-1 1 0,1-1 0,-1 1 0,1 0 0,-1 0 0,1 0 0,-1 0 0,1 0 0,-1 1 0,1 0-1,-1 0 1,1 0 0,-1 0 0,1 0 0,0 0 0,0 1 0,-1 0 0,1 0 0,1 0 0,-1 0-1,0 0 1,-2 3 0,0 0 117,1 0 0,-1 1 0,2-1 0,-1 1 0,1 0 0,-1 0 0,2 0 0,-4 7 0,6-11-159,0 0 1,-1-1-1,1 1 1,0 0-1,0-1 1,0 1-1,0 0 1,0-1-1,0 1 1,0 0-1,1-1 1,-1 1 0,1-1-1,-1 1 1,1 0-1,0-1 1,-1 1-1,1-1 1,0 0-1,0 1 1,0-1-1,0 0 1,0 1-1,0-1 1,1 0-1,-1 0 1,0 0 0,1 0-1,-1 0 1,0 0-1,1 0 1,-1-1-1,1 1 1,0 0-1,-1-1 1,1 1-1,2-1 1,5 4 14,0-1 1,1-1-1,-1 0 0,14 1 1,-21-3-16,1 0 0,-1 0 0,1 0 1,-1 0-1,1 0 0,-1-1 0,0 1 0,1-1 1,-1 0-1,0 1 0,1-1 0,-1-1 1,0 1-1,0 0 0,0 0 0,0-1 0,0 1 1,0-1-1,0 1 0,0-1 0,-1 0 1,3-3-1,8-12-124,0 0-1,-2-1 1,0 0 0,-1 0 0,-1-1-1,9-30 1,-37 103 213,14-40 151,0 0-1,1 0 0,1 0 1,0 1-1,1-1 0,-2 20 1,8-33-370,-1 0 1,1 1 0,0-1 0,-1 0 0,1 0 0,0-1 0,0 1-1,0-1 1,0 1 0,0-1 0,0 0 0,0 0 0,0 0 0,0-1-1,-1 1 1,1-1 0,0 1 0,5-3 0,-5-17-5597,-3 4-1030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19.455"/>
    </inkml:context>
    <inkml:brush xml:id="br0">
      <inkml:brushProperty name="width" value="0.025" units="cm"/>
      <inkml:brushProperty name="height" value="0.025" units="cm"/>
    </inkml:brush>
  </inkml:definitions>
  <inkml:trace contextRef="#ctx0" brushRef="#br0">71 1 18033,'0'0'5755,"-7"13"-5494,-4 7 97,2 0 0,1 1-1,1 1 1,-8 31 0,11-35-287,1 0 0,0 1 0,1-1-1,1 0 1,1 1 0,3 33 0,-2-50-198,-1 0 1,1 0-1,0-1 0,0 1 0,0 0 0,0 0 0,0 0 1,0-1-1,0 1 0,0 0 0,1-1 0,-1 1 0,1-1 1,2 3-1,17 4-4964,-4-7-2014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0.727"/>
    </inkml:context>
    <inkml:brush xml:id="br0">
      <inkml:brushProperty name="width" value="0.025" units="cm"/>
      <inkml:brushProperty name="height" value="0.025" units="cm"/>
    </inkml:brush>
  </inkml:definitions>
  <inkml:trace contextRef="#ctx0" brushRef="#br0">0 98 9961,'0'0'11932,"11"1"-11014,2-1-699,0 0 1,0-1-1,1-1 0,-1 0 1,14-4-1,-23 5-192,-1 0 0,1 1 0,-1-1 1,0-1-1,1 1 0,-1-1 0,0 1 0,0-1 0,0 0 0,0 0 1,0 0-1,-1 0 0,1-1 0,-1 1 0,1-1 0,-1 1 1,0-1-1,0 0 0,0 0 0,0 0 0,0 0 0,-1 0 0,0-1 1,1 1-1,-1 0 0,0-1 0,-1 1 0,2-7 0,-3 9-31,1 0 0,-1 0 0,1 0 0,-1 0-1,1 1 1,-1-1 0,1 0 0,-1 0 0,0 1-1,1-1 1,-1 1 0,0-1 0,0 1 0,0-1 0,1 1-1,-1-1 1,0 1 0,0-1 0,0 1 0,0 0 0,0 0-1,0-1 1,0 1 0,0 0 0,0 0 0,0 0-1,1 0 1,-1 0 0,0 0 0,0 1 0,0-1 0,0 0-1,0 0 1,0 1 0,-1-1 0,-2 1-29,-1 0 1,1 0-1,0 0 1,0 0-1,0 0 0,0 1 1,-5 2-1,3 2 15,0-1 0,1 1 0,0 0 0,0 1 0,1-1 0,-1 1 0,1 0 0,1 0 0,-1 0 0,1 0 0,1 1 0,-1-1 0,1 1 0,0-1 0,1 1 0,0 0 1,0 0-1,1 11 0,0-18 19,0 0 1,0 1 0,0-1 0,0 0 0,1 0 0,-1 1 0,0-1 0,1 0 0,-1 0 0,1 1 0,-1-1 0,1 0 0,0 0-1,-1 0 1,1 0 0,0 0 0,0 0 0,0 0 0,0 0 0,0 0 0,0 0 0,0 0 0,0-1 0,2 2 0,0-1 8,0 1 1,1-1 0,-1 0 0,1 0 0,-1-1-1,1 1 1,-1-1 0,1 0 0,4 0 0,3-1 19,-1 0 0,1 0 0,-1-1 0,1-1 0,16-5 0,109-70 173,-136 78-207,0 0 1,1-1 0,-1 1 0,1 0 0,-1 0-1,1-1 1,0 1 0,-1 0 0,1 0 0,-1 0-1,1 0 1,-1 0 0,1 0 0,-1 0-1,1 0 1,-1 0 0,1 0 0,0 0 0,-1 0-1,1 0 1,-1 1 0,1-1 0,-1 0-1,1 0 1,-1 1 0,1-1 0,-1 0 0,1 0-1,-1 1 1,0-1 0,1 1 0,-1-1-1,1 0 1,-1 1 0,0-1 0,1 1 0,7 24 62,-8-23-40,0 0 0,1 0 0,-1 0 0,0-1-1,1 1 1,-1 0 0,1 0 0,0 0 0,-1-1 0,1 1-1,0 0 1,0-1 0,0 1 0,0-1 0,0 1 0,1-1-1,-1 1 1,0-1 0,1 0 0,-1 0 0,1 1 0,2 0-1,4-1 24,0-1 0,0 0-1,-1 0 1,1-1 0,0 0-1,0 0 1,-1-1 0,14-4-1,-14 4-341,1-1-1,1 1 1,-1 1 0,0-1-1,0 2 1,1-1-1,10 1 1,-18 1 286,1-1 1,-1 1-1,0-1 1,0 1 0,0 0-1,0-1 1,0 1-1,0 0 1,0 0-1,0 0 1,0 0-1,-1 0 1,1 0-1,0 0 1,0 0 0,-1 0-1,1 0 1,-1 0-1,1 0 1,-1 0-1,0 1 1,1-1-1,-1 0 1,0 0-1,0 1 1,1-1 0,-1 0-1,0 0 1,0 1-1,-1 1 1,1-1-202,0-1 1,0 1 0,1 0 0,-1 0-1,0 0 1,1-1 0,-1 1 0,1 0-1,0 0 1,-1-1 0,1 1 0,0-1-1,2 3 1,0-3-4617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5.911"/>
    </inkml:context>
    <inkml:brush xml:id="br0">
      <inkml:brushProperty name="width" value="0.025" units="cm"/>
      <inkml:brushProperty name="height" value="0.025" units="cm"/>
    </inkml:brush>
  </inkml:definitions>
  <inkml:trace contextRef="#ctx0" brushRef="#br0">1 140 4356,'0'0'14382,"3"-11"-13309,1 0-724,1 0 0,-1 1 0,2-1 0,12-18 0,-15 24-273,1 1 0,-1-1 1,1 1-1,0-1 0,1 1 0,-1 0 0,1 1 1,-1-1-1,1 1 0,0 0 0,1 0 0,-1 0 0,0 1 1,7-2-1,-11 4-69,0 0 1,-1 1-1,1-1 0,-1 1 1,1-1-1,-1 0 1,1 1-1,-1-1 0,1 1 1,-1-1-1,1 1 1,-1 0-1,1-1 0,-1 1 1,0-1-1,0 1 1,1 0-1,-1-1 0,0 1 1,0 0-1,0-1 1,1 1-1,-1 0 0,0-1 1,0 1-1,0 0 1,0 0-1,0-1 0,0 1 1,-1 0-1,1-1 0,0 2 1,-2 28 196,-13 35 81,10-46-119,1 0 1,1 0-1,-3 36 0,7-53-134,-1 0 0,0-1-1,0 1 1,1-1 0,-1 1-1,0-1 1,1 0 0,0 1-1,-1-1 1,1 1 0,0-1-1,0 0 1,-1 0 0,1 1-1,0-1 1,0 0 0,1 0-1,-1 0 1,0 0 0,0 0-1,0 0 1,1 0 0,-1-1-1,0 1 1,1 0 0,-1-1-1,1 1 1,-1-1 0,1 1-1,-1-1 1,1 0 0,-1 1-1,1-1 1,-1 0 0,1 0-1,-1 0 1,4-1 0,0 1 25,0 0 0,1-1 0,-1 0 0,0 0 0,0 0 0,0-1 0,1 1 0,-2-1 0,1-1 0,6-2 1,1-3-18,0-1 0,-1 0 1,0-1-1,-1 0 1,16-19-1,-22 23 29,0 0-1,0 0 0,0 0 1,-1-1-1,0 0 1,-1 1-1,1-1 0,-1 0 1,0-1-1,-1 1 1,0 0-1,1-15 0,-2 22-63,0-1 0,0 1 0,0-1 0,1 1-1,-1-1 1,0 1 0,0-1 0,0 1 0,0-1 0,0 1-1,0-1 1,0 1 0,0-1 0,0 1 0,-1-1 0,1 1-1,0-1 1,0 1 0,0-1 0,0 1 0,-1-1 0,1 1-1,0-1 1,-1 1 0,1 0 0,0-1 0,-1 1 0,1-1-1,0 1 1,-1 0 0,1-1 0,-1 1 0,1 0 0,-1 0-1,1-1 1,0 1 0,-1 0 0,1 0 0,-1 0 0,1 0-1,-1-1 1,0 1 0,1 0 0,-1 0 0,1 0 0,-1 0-1,1 0 1,-1 0 0,1 0 0,-1 1 0,1-1 0,-1 0-1,1 0 1,-1 0 0,-1 1-3,1 0 1,0 0-1,-1 0 0,1 0 0,0 0 1,0 0-1,-1 0 0,1 0 1,0 0-1,0 1 0,0-1 0,1 0 1,-1 1-1,0-1 0,0 1 0,0 2 1,0-2 11,0-1 1,1 1-1,-1 0 1,1-1-1,-1 1 1,1 0-1,0-1 1,0 1 0,0 0-1,0 0 1,0-1-1,0 1 1,0 0-1,0 0 1,1-1-1,-1 1 1,1 0 0,-1-1-1,1 1 1,0-1-1,0 1 1,0-1-1,0 1 1,0-1-1,0 1 1,0-1 0,0 0-1,0 0 1,0 1-1,1-1 1,-1 0-1,1 0 1,1 1-1,1-1 6,-1-1 0,1 1 0,0-1 0,-1 1-1,1-1 1,0 0 0,-1-1 0,1 1-1,0-1 1,-1 1 0,1-1 0,0 0 0,-1 0-1,1-1 1,5-2 0,-1 0 2,1 0-1,-1-1 1,0 0 0,0 0 0,-1-1-1,1 0 1,-1 0 0,-1-1 0,1 0-1,-1 0 1,0-1 0,-1 1 0,8-14-1,-24 57-13,-10 60 0,19-87 68,0-3 47,1 0 0,0 0 1,0 0-1,1 0 0,-1 0 0,1 0 1,0 1-1,3 10 0,-3-16-113,0-1 0,1 1 1,-1-1-1,1 1 0,-1-1 0,1 1 0,-1-1 0,1 1 0,-1-1 0,1 0 0,0 1 0,-1-1 0,1 0 0,-1 1 0,1-1 0,0 0 0,-1 0 0,1 1 0,0-1 0,-1 0 0,1 0 0,0 0 0,0 0 0,-1 0 0,1 0 0,0 0 0,-1 0 0,1-1 0,0 1 0,0 0 0,28-10 208,-9 4-2668,-23 6-2279,-7-3-1070,5-11-863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1.721"/>
    </inkml:context>
    <inkml:brush xml:id="br0">
      <inkml:brushProperty name="width" value="0.025" units="cm"/>
      <inkml:brushProperty name="height" value="0.025" units="cm"/>
    </inkml:brush>
  </inkml:definitions>
  <inkml:trace contextRef="#ctx0" brushRef="#br0">51 51 5029,'0'0'15641,"-6"11"-15694,-1 3 137,0 0-1,1 1 1,1-1 0,0 1 0,1 0 0,1 1 0,0-1-1,1 0 1,0 17 0,2-31-67,0 0 0,0 0 0,0 0 0,0 0 0,0 0 0,0 0 0,1 0 0,-1 0 0,0 0 0,1 0 0,-1 0 1,1 0-1,-1-1 0,1 1 0,-1 0 0,1 0 0,0 0 0,-1 0 0,1-1 0,0 1 0,0 0 0,-1-1 0,1 1 0,0-1 0,0 1 0,0-1 0,2 1 0,0 0 46,0 0-1,0-1 1,0 1-1,0-1 1,0 0-1,0 0 1,0 0-1,0 0 1,5-2-1,1 0 56,0 0 0,0 0 0,0-1 0,-1-1 0,16-8 0,-10 2-92,0 0 0,0-1 0,-1-1 0,-1 0 0,0 0 1,0-1-1,-1-1 0,-1 0 0,15-28 0,-25 42-127,0 32-556,-1-15 648,0-9 32,0 0 1,1 0 0,0 0 0,1 0 0,-1 0-1,2 0 1,1 10 0,-2-17 15,0 1 0,-1-1 0,1 1 0,0-1 1,0 1-1,0-1 0,0 0 0,0 0 0,0 0 0,0 1 0,0-1 0,0 0 0,1 0 0,-1-1 1,0 1-1,1 0 0,1 1 0,0-2 74,0 1 0,0 0 0,0-1 0,0 1 0,0-1 0,0 0 0,0 0 0,0 0 0,0-1 0,0 1 0,0-1 0,4-1 0,-3 1-27,1-1 0,-1 0 0,1 0 0,-1 0 0,0-1 0,0 1 0,0-1 0,0 0 0,0 0 0,0-1 0,-1 1 0,0-1 0,0 0 0,0 0 0,0 0 0,0 0 0,-1 0 0,0-1 0,0 1 0,3-10 0,-2 5-33,0 0 0,-1-1-1,0 1 1,-1-1 0,0 1 0,-1-1-1,0 0 1,0 1 0,-3-19-1,3 26-162,-1 1-1,1-1 0,0 1 0,0 0 1,-1-1-1,1 1 0,0-1 1,-1 1-1,0 0 0,1 0 0,-1-1 1,0 1-1,1 0 0,-1 0 1,0 0-1,0 0 0,0 0 1,0 0-1,0 0 0,0 0 0,0 0 1,-3-1-1,3 2-255,0 1 0,1-1-1,-1 1 1,0-1 0,0 1 0,0 0 0,1-1 0,-1 1-1,0 0 1,1 0 0,-1-1 0,1 1 0,-1 0-1,1 0 1,-1 0 0,1 0 0,0 0 0,-1 0 0,1 0-1,0 0 1,0 0 0,-1 0 0,1 0 0,0 0-1,0 0 1,0 0 0,0 0 0,0 0 0,1 0 0,-1 0-1,1 1 1,-1 14-5202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2.607"/>
    </inkml:context>
    <inkml:brush xml:id="br0">
      <inkml:brushProperty name="width" value="0.025" units="cm"/>
      <inkml:brushProperty name="height" value="0.025" units="cm"/>
    </inkml:brush>
  </inkml:definitions>
  <inkml:trace contextRef="#ctx0" brushRef="#br0">76 49 2947,'0'0'12129,"-8"2"-10699,5-2-1379,0 0 147,0 0 0,0 1-1,0-1 1,0 1 0,0 0 0,0-1 0,0 1 0,0 1 0,0-1-1,1 0 1,-1 1 0,0-1 0,1 1 0,-1 0 0,1 0-1,0 0 1,0 0 0,0 0 0,0 0 0,0 1 0,0-1-1,0 1 1,1-1 0,-2 5 0,1 4 350,12-13 360,19-19 858,-22 16-1475,-14 27 70,2 0 1,0 1 0,-1 25-1,6-48-348,1 1 0,-1-1 0,1 0 0,-1 1 0,1-1 0,-1 0 0,1 1 0,-1-1 0,1 0 0,0 0 0,-1 0 0,1 1 0,-1-1 0,1 0 0,0 0 0,-1 0 0,1 0-1,-1 0 1,1 0 0,0 0 0,-1 0 0,1 0 0,-1-1 0,1 1 0,-1 0 0,1 0 0,0 0 0,-1-1 0,1 1 0,-1 0 0,1-1 0,0 1 0,20-9 125,2-8-52,-16 11-157,0 0 0,0 1 0,0 1 0,1-1 0,-1 1 0,14-5 0,-18 8 60,-1 1-1,0 0 1,0 0 0,1-1-1,-1 1 1,0 0-1,1 1 1,-1-1 0,0 0-1,1 1 1,-1-1 0,0 1-1,0 0 1,0 0 0,0 0-1,0 0 1,0 0 0,0 0-1,0 0 1,0 1-1,0-1 1,0 1 0,-1-1-1,1 1 1,-1 0 0,1 0-1,-1 0 1,0 0 0,1 0-1,0 2 1,-2-4 22,0 1 0,0-1 0,0 1 0,1-1 0,-1 0 0,0 1 0,0-1-1,1 0 1,-1 1 0,0-1 0,1 0 0,-1 1 0,0-1 0,1 0 0,-1 0 0,0 1 0,1-1 0,-1 0 0,1 0 0,-1 0 0,0 0 0,1 0 0,-1 1 0,1-1 0,-1 0 0,1 0 0,-1 0 0,1 0-1,-1 0 1,0 0 0,1 0 0,0-1 0,10-11 143,4-27 280,-14 35-198,1 0-368,1 0-1,0 1 1,-1-1 0,1 1-1,1 0 1,-1 0 0,0 0-1,1 0 1,-1 1 0,1-1-1,0 1 1,0 0-1,0 0 1,5-2 0,-2 1-733,-1 0 0,0-1 0,0 1 0,0-2 0,6-4 0,1-8-3112,-2-2-2135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3.313"/>
    </inkml:context>
    <inkml:brush xml:id="br0">
      <inkml:brushProperty name="width" value="0.025" units="cm"/>
      <inkml:brushProperty name="height" value="0.025" units="cm"/>
    </inkml:brush>
  </inkml:definitions>
  <inkml:trace contextRef="#ctx0" brushRef="#br0">65 1 10794,'4'37'10424,"-3"68"-6341,3 81-2740,-2-172-1108,0-21 68,-6-24-548,-30-18-477,28 43 717,1-1 0,0 1 0,0-1 0,0 0 0,1 0 0,-5-13-1,9 19 18,0 0-1,0 0 0,0 0 0,0 1 0,1-1 1,-1 0-1,0 0 0,0 1 0,1-1 0,-1 0 0,1 0 1,-1 1-1,1-1 0,-1 0 0,1 1 0,-1-1 1,1 1-1,0-1 0,-1 1 0,1-1 0,0 1 0,-1-1 1,1 1-1,0 0 0,0-1 0,-1 1 0,1 0 1,0 0-1,0-1 0,0 1 0,-1 0 0,1 0 0,0 0 1,0 0-1,0 0 0,-1 0 0,1 0 0,1 1 1,45-3-1246,-36 2 334,53-4-5512,-32-1-255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3.653"/>
    </inkml:context>
    <inkml:brush xml:id="br0">
      <inkml:brushProperty name="width" value="0.025" units="cm"/>
      <inkml:brushProperty name="height" value="0.025" units="cm"/>
    </inkml:brush>
  </inkml:definitions>
  <inkml:trace contextRef="#ctx0" brushRef="#br0">143 2 6694,'0'0'13224,"-10"-1"-11137,8 1-2056,-62-1 2481,60 2-2370,0-1 0,0 1 1,-1 0-1,1 0 0,0 0 1,0 0-1,0 1 0,0 0 1,0 0-1,1 0 1,-1 0-1,1 0 0,-1 1 1,1 0-1,-5 4 0,8-7-156,0 1 0,0 0 0,-1-1 0,1 1 0,0-1 0,0 1 0,0 0 0,0-1 0,0 1 0,0-1 0,0 1 0,1 0 0,-1-1 0,0 1 0,0-1 0,0 1 0,1-1 0,-1 1 0,0-1 0,0 1 0,1-1 0,-1 1 0,0-1 0,1 1 0,-1-1 0,1 1 0,-1-1 0,1 0 0,-1 1 0,1-1 0,-1 0 0,1 1 0,-1-1 0,1 0 0,-1 0 0,1 1 0,-1-1 0,1 0 0,0 0 0,-1 0 0,1 0 0,0 0 0,33 12-971,-29-11 800,28 8-496,-13-4 401,-1 1 0,33 14 0,-51-19 295,0-1 1,-1 0-1,1 1 1,0-1-1,-1 1 1,1-1-1,-1 1 1,1-1-1,0 1 1,-1 0-1,1-1 1,-1 1-1,1-1 1,-1 1-1,0 0 1,1-1-1,-1 1 1,0 0-1,1 0 1,-1-1-1,0 1 1,0 0-1,0 0 1,0 0-1,0-1 1,0 1-1,0 0 1,0 0-1,0-1 1,0 1-1,0 0 1,0 0-1,0 0 1,-1-1-1,1 1 1,0 0-1,-1-1 1,1 1-1,0 0 1,-1-1-1,1 1 1,-1 0-1,1-1 1,-1 1-1,1-1 1,-1 1-1,0-1 1,1 1-1,-1-1 1,0 1-1,1-1 1,-1 1-1,-1-1 1,-39 27 737,40-26-774,-3 0-48,-2 3-96,-1 0 0,0-1 0,0 0 0,0 0 0,0-1 0,0 1 0,-1-2 1,-11 3-1,25-15-6834,10-2 1308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4.133"/>
    </inkml:context>
    <inkml:brush xml:id="br0">
      <inkml:brushProperty name="width" value="0.025" units="cm"/>
      <inkml:brushProperty name="height" value="0.025" units="cm"/>
    </inkml:brush>
  </inkml:definitions>
  <inkml:trace contextRef="#ctx0" brushRef="#br0">127 200 12492,'0'0'6027,"-11"7"-5072,10-7-942,-14 9 582,-1 1 1,-21 18-1,33-25-403,0 0-1,0 1 1,1-1-1,-1 1 1,1 0 0,0 0-1,0 1 1,0-1-1,1 1 1,-1-1-1,1 1 1,0 0 0,0 0-1,1 0 1,0 0-1,-2 7 1,4-12-181,-1 1 1,0 0-1,0 0 0,0 0 1,1-1-1,-1 1 0,0 0 1,1 0-1,-1-1 1,1 1-1,-1 0 0,1-1 1,-1 1-1,1 0 0,-1-1 1,1 1-1,0-1 1,-1 1-1,1-1 0,0 1 1,-1-1-1,1 1 0,0-1 1,0 0-1,-1 1 1,1-1-1,0 0 0,0 0 1,0 0-1,-1 0 0,1 0 1,0 0-1,0 0 0,1 0 1,36-1 242,-32 1-180,5-2-60,-1 0 0,0-1 0,1 0 1,-1 0-1,0-1 0,0 0 0,-1-1 0,1 0 0,-1-1 1,0 0-1,-1 0 0,1-1 0,-1 0 0,10-12 0,-5 5-9,0-1-1,-2 0 0,0-1 0,0-1 0,-2 1 0,0-1 0,8-22 0,-14 32 9,-1 1-1,0-1 0,0 0 0,-1 0 0,1 0 0,-1 0 1,-1 0-1,0 0 0,0 0 0,-1-8 0,1 13-14,-1 0-1,1 1 0,-1-1 1,1 0-1,-1 1 1,0-1-1,0 1 0,0-1 1,0 1-1,0-1 0,0 1 1,0 0-1,0 0 1,0-1-1,-1 1 0,1 0 1,-3-1-1,2 0-12,-1 1-1,0 0 1,0 1 0,0-1-1,0 0 1,0 1 0,1-1-1,-1 1 1,0 0 0,0 0-1,0 0 1,0 1 0,-5 0-1,3 1 21,-1-1 0,1 1 0,-1 0 0,1 1 0,-1-1 0,1 1 0,0 0 0,0 1 0,1-1 0,-1 1 0,-5 5 0,7-6 26,0 0 0,0 0-1,0 0 1,1 1 0,-1-1-1,1 1 1,0 0 0,0-1 0,0 1-1,1 0 1,-1 0 0,1 0-1,0 0 1,0 0 0,0 1 0,0 5-1,2-9-26,-1 1-1,1-1 1,0 0-1,-1 1 1,1-1-1,0 1 0,0-1 1,0 0-1,0 0 1,0 0-1,0 0 1,0 0-1,1 0 1,-1 0-1,0 0 1,1 0-1,-1 0 1,0-1-1,1 1 1,-1 0-1,1-1 0,-1 1 1,1-1-1,2 1 1,47 8-201,-41-7 35,12 1-255,-7-2 256,1 2 0,-1 0 1,1 0-1,17 8 0,-30-10 148,0 1 0,0-1 1,0 0-1,0 1 0,0 0 0,-1 0 0,1 0 0,-1 0 0,1 0 0,-1 0 0,0 1 0,1-1 0,-1 1 0,-1-1 1,1 1-1,0 0 0,-1 0 0,1 0 0,-1 0 0,0 0 0,0 0 0,0 0 0,0 1 0,-1-1 0,1 0 0,-1 4 0,0 5 85,-1 0 0,0-1 0,-4 21 0,-2-3-5383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6.071"/>
    </inkml:context>
    <inkml:brush xml:id="br0">
      <inkml:brushProperty name="width" value="0.025" units="cm"/>
      <inkml:brushProperty name="height" value="0.025" units="cm"/>
    </inkml:brush>
  </inkml:definitions>
  <inkml:trace contextRef="#ctx0" brushRef="#br0">102 237 5349,'0'0'19507,"-8"0"-19534,1-1 21,4 1 4,1-1 0,0 1 0,0 0 0,0 0 0,0 0 0,-1 0 0,1 0 0,0 1 0,0-1 0,0 1 0,0-1 0,0 1 0,0 0-1,0 0 1,0 0 0,0 0 0,-3 2 0,8-6-119,1-1-1,-1 1 0,-1-1 1,1 0-1,0 0 1,3-8-1,20-25 279,-38 69-413,3-14 484,7-12-53,-1 0 0,0 0 0,0-1 0,0 1 0,-1-1 0,1 0 0,-9 9 0,11-14 241,7-14-102,-6 14-312,0 0 0,0 0 0,1-1 0,-1 1 0,0 0 0,0 0 1,1 0-1,-1-1 0,0 1 0,0 0 0,0 0 0,0-1 0,0 1 0,1 0 0,-1-1 1,0 1-1,0 0 0,0 0 0,0-1 0,0 1 0,0 0 0,0-1 0,0 1 0,0 0 0,0-1 1,0 1-1,0 0 0,0-1 0,0 1 0,0 0 0,0 0 0,-1-1 0,1 1 0,0 0 1,0 0-1,0-1 0,0 1 0,-1 0 0,1 0 0,0-1 0,0 1 0,0 0 0,-1 0 0,1 0 1,0-1-1,0 1 0,-1 0 0,1 0 0,0 0 0,-1 0 0,1 0 0,0-1 0,-1 1 1,0 0-27,0 0 1,0-1-1,0 1 1,0 0-1,0 0 1,0 0-1,0 0 1,0 0-1,0 0 1,0 0 0,0 0-1,0 0 1,0 1-1,0-1 1,0 0-1,0 1 1,0-1-1,0 0 1,0 1-1,0 0 1,0-1 0,0 1-1,1-1 1,-1 1-1,0 0 1,0 0-1,1-1 1,-1 1-1,0 0 1,1 0-1,-1 0 1,1 0-1,-1 0 1,0 1 0,-1 2 69,0 0 0,1-1 1,-1 1-1,1 0 0,0 0 1,0 0-1,0 0 0,1 0 1,-1 5-1,2-9-24,-1 1 1,1-1 0,0 1-1,-1-1 1,1 0-1,0 1 1,-1-1 0,1 0-1,0 1 1,0-1-1,0 0 1,-1 0-1,1 0 1,0 1 0,0-1-1,0 0 1,-1 0-1,1 0 1,0 0 0,0-1-1,0 1 1,-1 0-1,1 0 1,0 0-1,0-1 1,0 1 0,-1 0-1,1-1 1,0 1-1,0-1 1,28-11 393,-16 3-405,0-1 1,-1-1-1,0 0 1,-1-1-1,19-24 1,-35 44-46,0 1 0,1-1 1,0 1-1,0 0 0,1 0 0,0 1 0,0-1 1,-1 14-1,5-23 41,-1 1-1,1-1 1,-1 1 0,1 0 0,0-1 0,-1 1 0,1-1 0,0 1 0,-1-1 0,1 0-1,0 1 1,0-1 0,0 0 0,-1 1 0,1-1 0,0 0 0,0 0 0,0 0-1,-1 0 1,1 0 0,0 0 0,0 0 0,0 0 0,0 0 0,1 0 0,25-2 134,-16-2-138,0 1 0,-1-1 0,1-1 0,-1 0 1,0 0-1,0-1 0,-1 0 0,0-1 0,0 0 0,0 0 0,-1-1 0,0 0 0,13-18 1,-4 3-24,-1-1 1,-1-1-1,-1 0 1,13-35 0,-25 56 14,0 0 0,-1 1 0,1-1 0,-1 0 0,0 0 1,0 0-1,-1 0 0,1 0 0,-1 0 0,0-7 0,-2 12-20,1-1-1,0 1 1,-1 0-1,1 0 1,-1 0-1,1 0 0,0 0 1,0 0-1,-1 0 1,1 0-1,0 0 1,0 1-1,0-1 1,0 0-1,1 1 1,-2 2-1,1-3 6,-17 30 31,1 0 0,1 0 0,2 2-1,1 0 1,2 0 0,1 1-1,2 1 1,1-1 0,2 1-1,-1 59 1,6-93-9,-1-1 1,1 1-1,0 0 1,0-1-1,0 1 0,0-1 1,0 1-1,0 0 1,0-1-1,0 1 0,0 0 1,0-1-1,1 1 1,-1 0-1,0-1 1,0 1-1,1-1 0,-1 1 1,0-1-1,1 1 1,-1-1-1,0 1 0,1-1 1,-1 1-1,1-1 1,-1 1-1,1-1 0,-1 1 1,1-1-1,-1 0 1,1 1-1,-1-1 1,1 0-1,0 1 0,21-11 156,16-29-10,-11 5-155,-3 0-1,-1-2 1,-1-1 0,-2 0 0,-2-2 0,-1 0 0,-2-1 0,12-51 0,-55 192-761,18-73 840,2 1-1,1 0 0,1 0 0,-4 53 1,11-115-96,0 25-3,0 0 0,-1-1 0,-1 1 0,1-1 0,-1 1 0,0 0 0,-1 0 0,0 0 0,-4-10 0,5 17 34,1 1 0,0-1 0,-1 0 1,1 1-1,-1-1 0,1 0 0,0 0 0,-1 1 0,1-1 1,0 0-1,0 0 0,0 1 0,0-1 0,0 0 0,0 0 1,0 0-1,0 1 0,0-1 0,0 0 0,0 0 0,0 0 1,0 1-1,1-1 0,-1 0 0,0 0 0,0 1 0,1-1 1,-1 0-1,2 0 0,21-1 146,-7 2-302,3 0-781,41-1-4926,-2-10-4340,-31 1 1751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6.431"/>
    </inkml:context>
    <inkml:brush xml:id="br0">
      <inkml:brushProperty name="width" value="0.025" units="cm"/>
      <inkml:brushProperty name="height" value="0.025" units="cm"/>
    </inkml:brush>
  </inkml:definitions>
  <inkml:trace contextRef="#ctx0" brushRef="#br0">83 17 4164,'12'-12'9606,"-10"8"-3694,-20 12-1741,-32 22-2378,48-28-1708,-1 0 0,0-1 0,1 1 0,-1 0 0,1 0 0,0 1 0,0-1 1,-1 0-1,2 1 0,-4 4 0,5-6-117,0 0 1,1 0-1,-1 0 0,1 0 0,-1 1 1,1-1-1,-1 0 0,1 0 0,-1 0 1,1 0-1,0 0 0,0 0 0,-1-1 1,1 1-1,0 0 0,0 0 0,0 0 1,0-1-1,0 1 0,0-1 0,0 1 1,0-1-1,0 1 0,0-1 0,1 1 1,-1-1-1,0 0 0,0 0 0,2 1 1,44 16-1714,-28-11 1011,0 1 1,30 16 0,-49-22 776,1-1 1,0 0 0,0 1-1,-1-1 1,1 0 0,0 1-1,-1-1 1,1 1 0,0-1-1,-1 1 1,1-1 0,-1 1-1,1-1 1,-1 1 0,1 0-1,-1-1 1,1 1 0,-1 0-1,0 0 1,1-1 0,-1 1-1,0 0 1,0 0 0,1-1-1,-1 1 1,0 0 0,0 0-1,0 0 1,0-1 0,0 1-1,0 0 1,0 0 0,-1 1-1,0 0 35,0 0-1,0-1 0,-1 1 1,1 0-1,-1-1 0,1 1 1,-1-1-1,0 0 1,0 1-1,1-1 0,-1 0 1,-3 1-1,-57 21-1030,42-20-1770,7-3-2487,3 0-6972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7.705"/>
    </inkml:context>
    <inkml:brush xml:id="br0">
      <inkml:brushProperty name="width" value="0.025" units="cm"/>
      <inkml:brushProperty name="height" value="0.025" units="cm"/>
    </inkml:brush>
  </inkml:definitions>
  <inkml:trace contextRef="#ctx0" brushRef="#br0">38 15 2114,'0'0'18583,"-6"11"-18327,5-8-240,-22 52 216,21-49-205,0-1 0,1 0 1,0 0-1,0 1 1,1-1-1,0 0 1,-1 1-1,2-1 0,-1 0 1,1 1-1,2 9 1,-3-13 17,1-1-1,0 1 1,0-1 0,-1 0 0,1 1 0,0-1-1,0 0 1,0 0 0,0 0 0,1 0 0,-1 0-1,0 0 1,0 0 0,1 0 0,-1 0 0,1 0 0,-1-1-1,0 1 1,1-1 0,-1 1 0,1-1 0,-1 1-1,1-1 1,0 0 0,-1 0 0,1 0 0,-1 0-1,1 0 1,-1 0 0,1 0 0,-1-1 0,1 1 0,0 0-1,-1-1 1,3 0 0,2-1 123,-1 0 0,1 0 0,0-1 0,-1 0 0,1 0 0,-1 0 0,8-6 0,-1-2-90,-1-1-1,-1 0 0,1-1 1,-2 1-1,12-22 1,-20 33-57,-5 49-410,2-39 351,1 1 1,0 0 0,1 0-1,0 0 1,0 0-1,1 0 1,3 10 0,-4-18 67,1 0-1,0 0 1,0 0 0,0-1 0,0 1 0,0 0-1,0-1 1,0 1 0,0-1 0,1 1 0,-1-1-1,0 0 1,1 1 0,0-1 0,-1 0 0,4 2-1,-2-2 74,0 0 0,1 0 0,0 0-1,-1 0 1,1-1 0,-1 1 0,1-1 0,0 0-1,-1 0 1,1 0 0,6-2 0,-4 0-30,-1 1 0,0-1 0,0-1 0,0 1 1,0-1-1,-1 1 0,1-2 0,-1 1 0,1 0 1,-1-1-1,0 0 0,0 0 0,-1 0 0,1 0 1,-1 0-1,0-1 0,0 0 0,-1 0 0,4-8 1,-2 7-5,-2-1 0,1 1 0,-1-1 0,0 0 0,0 0 0,0 0 0,-1 0 0,-1 0 0,1 0 0,-1 0-1,0 0 1,0 0 0,-1 0 0,0 0 0,-2-7 0,3 13-102,0 0 1,-1 0-1,1 0 0,0 0 0,0 0 0,-1 1 0,1-1 0,0 0 0,-1 0 0,1 0 0,-1 1 0,1-1 0,-1 0 1,1 0-1,-1 1 0,0-1 0,1 1 0,-1-1 0,0 0 0,0 1 0,1 0 0,-1-1 0,0 1 0,0-1 0,0 1 0,1 0 1,-1-1-1,0 1 0,0 0 0,0 0 0,0 0 0,0 0 0,0 0 0,0 0 0,1 0 0,-1 0 0,0 0 0,0 0 1,0 0-1,0 1 0,-1 0 0,0-1-52,1 2 0,-1-1 1,1 0-1,0 0 0,0 0 1,-1 0-1,1 1 0,0-1 1,0 1-1,0-1 0,1 0 1,-1 1-1,0 0 0,1-1 0,-1 1 1,0-1-1,1 1 0,0 0 1,-1-1-1,1 1 0,0 3 1,0-3-113,0 0 1,0-1-1,1 1 1,-1 0-1,0 0 1,1 0-1,-1 0 1,1-1-1,0 1 1,0 0-1,-1-1 1,1 1-1,0 0 1,0-1-1,1 1 1,-1-1-1,0 0 1,0 1-1,1-1 1,-1 0-1,2 2 1,2-1-412,-1 0 1,0 1-1,1-1 1,0-1 0,-1 1-1,1-1 1,0 0-1,5 1 1,8 0-1505,1-1 1,0 0-1,23-3 1,-32 1 1755,0-1 0,0 0 0,-1-1 1,1 0-1,15-7 0,10-12 3542,-33 20-2312,1 0 0,-1 0 0,0 0 0,0 0 0,0 0 0,-1-1-1,1 1 1,-1-1 0,3-5 0,-5 1 3835,-9 10-3686,-10 10-1032,13-6 287,0 0-1,1 0 1,0 0-1,1 0 1,-1 1 0,1 0-1,1 0 1,-1 0-1,2 1 1,-1 0 0,-4 16-1,8-24-274,0-1 0,0 0-1,0 1 1,0-1 0,0 0 0,0 1-1,0-1 1,0 0 0,1 0-1,-1 1 1,0-1 0,0 0 0,0 1-1,0-1 1,0 0 0,1 0-1,-1 1 1,0-1 0,0 0 0,1 0-1,-1 1 1,0-1 0,0 0-1,1 0 1,-1 0 0,0 1 0,0-1-1,1 0 1,-1 0 0,0 0-1,1 0 1,-1 0 0,0 0 0,1 0-1,-1 0 1,0 0 0,1 0-1,19-2 171,15-13-16,-25 7-185,-1 0 1,0 0-1,0-1 1,0 0-1,-1-1 1,-1 1-1,1-2 1,-2 1-1,1-1 0,-2 0 1,1 0-1,4-15 1,-27 73 11,12-36 14,0 1 1,1 0-1,0 0 0,1 1 0,0-1 0,1 0 1,0 1-1,1 17 0,1-29-43,0 0 0,1 0 0,-1 1 1,0-1-1,1 0 0,-1 0 0,1 0 0,-1 1 1,1-1-1,-1 0 0,1 0 0,0 0 0,0 0 0,0 0 1,-1 0-1,1 0 0,0 0 0,0-1 0,0 1 1,0 0-1,0 0 0,1-1 0,1 2 0,1-1-305,0 0-1,0 0 0,0 0 1,0 0-1,0 0 0,0-1 1,7 0-1,-1 0-830,-1 0-1,0-2 1,0 1 0,0-1-1,0 0 1,14-6 0,11-11-10073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8.220"/>
    </inkml:context>
    <inkml:brush xml:id="br0">
      <inkml:brushProperty name="width" value="0.025" units="cm"/>
      <inkml:brushProperty name="height" value="0.025" units="cm"/>
    </inkml:brush>
  </inkml:definitions>
  <inkml:trace contextRef="#ctx0" brushRef="#br0">166 132 13261,'-9'4'1612,"-9"6"-459,0 0 1,0 1-1,-21 18 1,33-25-841,1 0 0,0 0 0,1 0 1,-1 1-1,1 0 0,-1 0 1,2 0-1,-1 1 0,0-1 1,1 1-1,0 0 0,1 0 1,-1 0-1,1 0 0,0 0 0,-1 11 1,3-16-306,0 0 1,0 1 0,1-1-1,-1 1 1,1-1 0,-1 0-1,1 1 1,0-1-1,0 0 1,-1 0 0,1 0-1,0 0 1,0 1 0,0-1-1,0 0 1,0 0 0,0-1-1,1 1 1,-1 0-1,0 0 1,0 0 0,1-1-1,-1 1 1,0-1 0,1 1-1,-1-1 1,1 0-1,-1 1 1,0-1 0,1 0-1,-1 0 1,1 0 0,-1 0-1,2 0 1,55-2 221,-56 2-223,8-2-5,1-1 1,-1 0-1,1-1 1,-1 0-1,0 0 0,0-1 1,-1-1-1,0 0 0,0 0 1,0 0-1,0-1 1,-1-1-1,12-14 0,-7 8 20,0-1-1,-2 0 0,0-1 0,0-1 0,-2 1 0,15-37 0,-22 49 5,-1 0-1,1 0 0,-1 0 0,0 0 0,0 0 0,-1 0 1,1-1-1,-1 1 0,0 0 0,0 0 0,0-1 0,-1 1 1,-1-8-1,1 11-24,0-1 0,-1 0 0,1 1 0,0-1 0,-1 1 0,1-1 0,-1 1 0,1 0 0,-1-1 1,0 1-1,1 0 0,-1 0 0,0 0 0,0 0 0,0 1 0,0-1 0,0 0 0,0 1 0,0-1 0,0 1 0,0 0 0,0 0 0,0 0 0,0 0 1,0 0-1,0 0 0,0 0 0,0 1 0,-2 0 0,-3 1-6,1 0 0,0 0 1,0 0-1,0 1 0,0 0 0,0 1 0,0-1 1,1 1-1,0 0 0,-1 0 0,2 1 0,-1-1 1,0 1-1,1 0 0,-4 7 0,5-9 2,1 1 1,-1 0-1,1 0 0,0 0 0,0 0 0,1 0 0,-1 0 0,1 1 0,0-1 0,-1 8 1,2-10-8,0 1 0,0-1 1,0 0-1,1 1 1,-1-1-1,1 1 0,-1-1 1,1 0-1,0 1 1,0-1-1,0 0 1,0 0-1,0 0 0,1 0 1,-1 0-1,1 0 1,-1 0-1,1 0 0,0 0 1,2 1-1,11 8-575,1 0 0,27 13-1,-32-19 437,-1 0 0,1 1 0,-1 0 0,-1 0 0,1 1 0,-1 1 0,0-1 0,-1 1 0,14 18 0,-20-23 251,-1-1-1,0 1 0,0 0 0,0 0 0,0 0 0,-1-1 0,1 1 1,-1 0-1,0 0 0,1 0 0,-1 0 0,-1 0 0,0 6 0,1-8-24,0 0-1,0 0 1,0 0-1,-1 0 1,1 0-1,0 0 1,-1 0 0,1 0-1,-1 1 1,1-1-1,-1-1 1,0 1-1,1 0 1,-1 0-1,0 0 1,0 0-1,0 0 1,0-1-1,0 1 1,1 0-1,-1-1 1,0 1 0,0-1-1,-1 1 1,1-1-1,0 1 1,0-1-1,0 0 1,0 1-1,0-1 1,0 0-1,0 0 1,-1 0-1,1 0 1,0 0-1,0 0 1,-2 0 0,2-1-200,0 0 0,0 0 1,0 0-1,1 0 1,-1 0-1,0 0 1,0 0-1,1 0 1,-1 0-1,0 0 0,1 0 1,-1 0-1,1 0 1,-1-1-1,1 1 1,0 0-1,0 0 1,-1 0-1,1-1 0,0 1 1,0 0-1,0 0 1,0-1-1,1 0 1,0-40-7292,-1 38 5128,3-18-5775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28.592"/>
    </inkml:context>
    <inkml:brush xml:id="br0">
      <inkml:brushProperty name="width" value="0.025" units="cm"/>
      <inkml:brushProperty name="height" value="0.025" units="cm"/>
    </inkml:brush>
  </inkml:definitions>
  <inkml:trace contextRef="#ctx0" brushRef="#br0">67 1 10570,'0'0'14622,"-8"0"-14457,4-1-155,0 1 0,1 0 0,-1 1 0,0-1 0,1 0 1,-1 1-1,0 0 0,-5 2 0,7-2-12,1 0 1,0-1-1,0 1 1,-1 0-1,1 0 1,0 0-1,0 0 1,0 0-1,0 0 0,0 0 1,1 1-1,-1-1 1,0 0-1,0 0 1,1 1-1,-1-1 1,1 0-1,-1 1 1,1-1-1,0 1 1,-1-1-1,1 0 1,0 1-1,0-1 1,0 1-1,0-1 1,0 1-1,0-1 1,1 0-1,-1 1 1,0-1-1,1 1 1,-1-1-1,1 2 1,0-2-31,0 1 0,0-1 1,0 1-1,0-1 0,0 1 1,1-1-1,-1 0 0,0 0 1,1 0-1,-1 0 0,0 0 0,1 0 1,0 0-1,-1 0 0,1 0 1,-1-1-1,4 2 0,38 9-407,-27-7 306,-2 0 132,37 14-412,-49-17 399,-1-1 0,0 1 1,1 0-1,-1 0 0,1 0 0,-1-1 0,0 1 1,0 1-1,0-1 0,0 0 0,0 0 0,0 0 1,0 0-1,0 1 0,0-1 0,0 0 0,-1 1 1,1-1-1,0 1 0,-1-1 0,1 1 0,-1-1 1,0 1-1,0-1 0,1 1 0,-1 0 0,0 2 1,-1-2 79,0-1 1,0 0 0,0 0 0,0 1 0,0-1 0,0 0-1,0 0 1,0 0 0,0 0 0,-1 0 0,1 0 0,0-1-1,-1 1 1,1 0 0,0-1 0,-1 1 0,1-1 0,-1 1-1,1-1 1,-1 0 0,1 0 0,-3 1 0,-35 4 1091,29-5-1361,-31 0 1488,25-7-3160,10-10-4373,6 7-1199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6.270"/>
    </inkml:context>
    <inkml:brush xml:id="br0">
      <inkml:brushProperty name="width" value="0.025" units="cm"/>
      <inkml:brushProperty name="height" value="0.025" units="cm"/>
    </inkml:brush>
  </inkml:definitions>
  <inkml:trace contextRef="#ctx0" brushRef="#br0">0 0 12268,'0'0'9673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0.009"/>
    </inkml:context>
    <inkml:brush xml:id="br0">
      <inkml:brushProperty name="width" value="0.025" units="cm"/>
      <inkml:brushProperty name="height" value="0.025" units="cm"/>
    </inkml:brush>
  </inkml:definitions>
  <inkml:trace contextRef="#ctx0" brushRef="#br0">46 1 6662,'0'0'16832,"-3"11"-16437,-13 94 1000,11-61-584,-15 64-1,22-138-374,-2 1 0,-4-41 0,5 73-460,0 0 0,0 0-1,1 0 1,-1 0 0,1 0 0,0-1-1,0 1 1,0 0 0,0-1-1,0 1 1,1-1 0,-1 0-1,1 0 1,-1 0 0,1 0-1,0 0 1,-1-1 0,1 1 0,0-1-1,0 1 1,1-1 0,-1 0-1,0-1 1,0 1 0,0 0-1,1-1 1,-1 0 0,5 0-1,-2 1 60,1-1 0,0 0-1,0 0 1,-1-1-1,1 0 1,0 0-1,-1 0 1,1-1-1,-1 0 1,0 0-1,1-1 1,-1 0-1,0 0 1,7-5 0,-8 4-3,0 1 0,-1-1 1,1 0-1,-1 0 0,0 0 1,0-1-1,-1 1 1,1-1-1,-1 0 0,0 0 1,0-1-1,-1 1 1,1 0-1,2-10 0,-5 14-112,-2 33-454,0-28 556,2 0-1,-1 0 0,0 0 0,1 0 1,0 1-1,0-1 0,0 0 0,1 0 0,-1 0 1,2 6-1,0-8-8,-1-1 1,1 1-1,-1-1 0,1 0 0,0 0 1,-1 0-1,1 0 0,0 0 1,0 0-1,0 0 0,0 0 0,0-1 1,-1 1-1,1-1 0,0 1 1,1-1-1,-1 0 0,0 0 0,0 0 1,0 0-1,0 0 0,4-1 1,1 0 6,1 0 0,-1-1-1,1 0 1,-1 0 0,1-1 0,-1 0 0,0 0 0,0-1 0,-1 0 0,1 0 0,-1 0 0,10-9 0,30-18 73,-45 31-104,-1-1 0,0 1 0,1 0 0,-1 0 0,1 0 0,-1-1 0,1 1 0,-1 0 0,1 0 1,-1 0-1,1 0 0,-1 0 0,1 0 0,-1 0 0,1 0 0,-1 0 0,1 0 0,-1 0 0,1 0 0,-1 0 0,1 1 0,-1-1 0,1 0 0,-1 0 1,1 0-1,-1 1 0,0-1 0,1 0 0,-1 1 0,1-1 0,-1 1 0,11 16-69,-11-15 87,0 0 0,1-1 0,-1 1 1,1 0-1,0-1 0,0 1 0,0-1 0,0 1 0,0-1 0,0 0 0,0 1 0,0-1 0,0 0 0,0 0 0,1 0 1,-1 0-1,1 0 0,-1 0 0,1 0 0,-1 0 0,1 0 0,-1-1 0,1 1 0,0-1 0,1 1 0,6-1 41,-1-1-1,0-1 1,1 1-1,-1-1 1,0-1-1,15-6 1,-16 6-99,1 0-1,0 0 1,0 1 0,0 0-1,0 0 1,16-1 0,-22 4 34,-1-1 0,0 0 0,0 1 1,1 0-1,-1-1 0,0 1 0,0 0 1,0-1-1,0 1 0,0 0 1,0 0-1,0 0 0,0 0 0,1 2 1,-1-1 23,0-1 1,1 1-1,-1-1 1,1 1-1,-1-1 1,1 0 0,-1 0-1,1 0 1,0 0-1,0 0 1,3 2 0,3-2 10,1-1 1,0 1-1,-1-2 1,1 1-1,0-1 1,0 0-1,-1-1 1,1 0-1,-1 0 1,0-1-1,1 0 1,-1 0-1,13-8 1,-10 5-112,1 1 0,0 0 0,0 1 0,0 0 0,16-2 0,-27 6 85,0-1 0,0 1 0,-1 0 0,1 0 0,0 0 0,0 0 0,0 0 0,-1 1 0,1-1 0,0 0 0,0 0 0,0 0 0,-1 1 0,1-1 0,0 0 0,0 1 0,-1-1 0,1 1 0,0-1 0,-1 1 0,1-1 0,-1 1 0,1-1 0,-1 1 0,1-1 0,0 2 0,0-1-39,-1 0 0,1 0 0,0-1 0,-1 1 0,1 0 0,0 0 0,0-1 0,0 1 0,-1-1 0,1 1 0,0-1 0,0 1 0,0-1 0,0 1 0,0-1 0,0 0 0,0 0-1,0 1 1,0-1 0,0 0 0,0 0 0,2 0 0,24-7-8142,-9-6-1222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1.785"/>
    </inkml:context>
    <inkml:brush xml:id="br0">
      <inkml:brushProperty name="width" value="0.025" units="cm"/>
      <inkml:brushProperty name="height" value="0.025" units="cm"/>
    </inkml:brush>
  </inkml:definitions>
  <inkml:trace contextRef="#ctx0" brushRef="#br0">116 59 7431,'2'-4'1273,"0"0"0,-1 0 0,1 0 0,-1 0 0,1 0 0,-1 0 0,-1 0 0,1 0 0,-1-1 0,1-7 0,-2 11-1216,0 1 1,1-1-1,-1 1 1,0-1 0,0 1-1,1-1 1,-1 1 0,0 0-1,0-1 1,0 1-1,0 0 1,0 0 0,1-1-1,-1 1 1,0 0 0,0 0-1,0 0 1,0 0-1,0 0 1,0 1 0,0-1-1,1 0 1,-1 0 0,0 0-1,0 1 1,0-1-1,0 1 1,-29 8 64,22-2-94,0 0 0,0 0 0,0 1 1,-10 13-1,15-18-31,1 0-1,0 0 1,-1 1 0,1-1 0,0 0-1,1 1 1,-1-1 0,1 1-1,-1 0 1,1-1 0,0 1-1,1 0 1,-1 0 0,1 0 0,-1-1-1,1 6 1,3-8-3,-1 0-1,0 0 1,1-1 0,-1 1-1,1-1 1,-1 1 0,0-1-1,1 0 1,-1 1 0,1-2-1,-1 1 1,1 0 0,-1 0-1,1-1 1,2 0 0,3-1-33,-1-1 0,0 0 1,0 0-1,0-1 1,0 1-1,-1-1 1,0-1-1,1 1 1,9-12-1,20-12 131,-27 56-626,-4-9 540,19 110 253,-21-111-205,-2-1 0,0 1-1,-1-1 1,-1 1 0,-5 25-1,4-35 47,0-1-1,0 1 1,-1-1 0,-1 0-1,1 0 1,-1 0-1,0 0 1,-1 0-1,1-1 1,-1 0-1,-1 0 1,-7 7 0,10-10-1,0-1 0,0 1 0,-1-1 1,1 0-1,-1 1 0,1-1 1,-1-1-1,0 1 0,0-1 0,1 1 1,-1-1-1,0 0 0,-1 0 1,1-1-1,0 1 0,0-1 0,0 0 1,0 0-1,0-1 0,0 1 1,0-1-1,0 0 0,0 0 0,0 0 1,-6-2-1,8 2-94,0-1 0,0 1 0,0 0 0,0-1 1,0 0-1,0 1 0,1-1 0,-1 0 0,1 0 0,-1 0 0,1 0 0,-1 0 1,1 0-1,0 0 0,0 0 0,0 0 0,0-1 0,1 1 0,-1 0 0,0-1 0,1 1 1,0-1-1,-1 1 0,1-1 0,0 1 0,1 0 0,-1-1 0,0 1 0,0-1 0,1 1 1,1-5-1,1-1-47,-1 0 1,1 0 0,0 1-1,1-1 1,0 1 0,0 0-1,1 0 1,6-8 0,12-8-33,1 1 0,1 2 0,50-33 0,-47 35 23,-2-2-1,0 0 1,38-39-1,-61 56 76,1 0 0,-1-1 0,0 1 0,-1-1 0,1 0 0,-1 0 0,0 0 0,0-1 0,0 1 0,0 0 0,-1-1 0,0 1 0,0-1 0,0 1 0,0-1 0,-1 0 0,1-5 0,-2 9-23,1 1 0,0-1 0,-1 1-1,1-1 1,0 1 0,-1-1-1,1 1 1,-1-1 0,1 1 0,-1 0-1,1-1 1,-1 1 0,1-1-1,-1 1 1,0 0 0,1 0 0,-1-1-1,1 1 1,-1 0 0,0 0-1,1 0 1,-1 0 0,1 0 0,-1 0-1,0 0 1,1 0 0,-1 0-1,0 0 1,1 0 0,-1 0 0,0 0-1,1 0 1,-1 0 0,1 1 0,-1-1-1,1 0 1,-1 1 0,0-1-1,1 0 1,-1 1 0,1-1 0,-1 1-1,-27 16-84,23-10 81,-1 0 1,1 0-1,0 1 0,1-1 1,0 1-1,0 0 0,1 0 1,0 1-1,0-1 0,1 1 1,0-1-1,1 1 0,-1 0 1,2 0-1,-1 11 0,2-19-10,-1 0-1,0 0 1,0 0-1,1 0 1,-1 0-1,0-1 1,1 1-1,-1 0 1,1 0-1,-1 0 1,1 0-1,0 0 1,-1-1-1,1 1 0,0 0 1,-1-1-1,1 1 1,0 0-1,0-1 1,0 1-1,0-1 1,0 1-1,-1-1 1,3 1-1,32 3-1751,-26-4 539,-1-1 0,1 0 0,-1-1 0,1 0 0,13-5 0,6-8-5639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2.331"/>
    </inkml:context>
    <inkml:brush xml:id="br0">
      <inkml:brushProperty name="width" value="0.025" units="cm"/>
      <inkml:brushProperty name="height" value="0.025" units="cm"/>
    </inkml:brush>
  </inkml:definitions>
  <inkml:trace contextRef="#ctx0" brushRef="#br0">63 1 7847,'0'0'6908,"-8"9"-4479,5-4-2282,-3 1 411,1 1 1,0 0-1,0 0 0,0 0 1,1 1-1,0 0 0,1 0 0,0 0 1,0 0-1,0 0 0,1 0 0,-1 12 1,7-19-450,0 0 1,0-1 0,-1 1-1,1-1 1,0 0 0,0 0-1,0-1 1,0 1 0,0-1-1,6-2 1,41-20 39,-43 18-164,1 1 1,-1-1-1,0 2 0,1-1 0,0 1 0,0 1 1,0 0-1,18-2 0,-27 4 11,1 0 1,0 0-1,0 0 0,-1 0 0,1 0 1,0 0-1,0 1 0,-1-1 0,1 0 1,0 1-1,-1-1 0,1 0 0,-1 1 0,1-1 1,0 1-1,-1-1 0,1 1 0,-1-1 1,1 1-1,-1-1 0,1 1 0,-1-1 1,1 1-1,-1 0 0,0-1 0,1 1 1,-1 0-1,0 0 0,5 26 84,2 3 456,-6-29-513,0-1 0,0 1 0,0-1 0,0 1-1,0-1 1,0 1 0,0-1 0,0 1 0,0-1 0,1 0 0,-1 0-1,0 1 1,0-1 0,0 0 0,0 0 0,0 0 0,1 0-1,-1-1 1,0 1 0,0 0 0,0 0 0,0-1 0,0 1 0,0-1-1,2 0 1,30-15 94,-29 14-118,5-3-23,0 0-1,0 0 1,1 1-1,0 0 0,0 0 1,0 1-1,0 1 1,0 0-1,19-1 1,-28 3 21,0 0 0,1 1 1,-1-1-1,0 0 0,0 1 0,0 0 1,0-1-1,0 1 0,1 0 1,-1 0-1,0-1 0,0 1 0,-1 0 1,1 0-1,0 0 0,0 0 1,0 0-1,-1 0 0,1 0 0,0 1 1,-1-1-1,1 0 0,-1 0 1,0 0-1,1 1 0,-1-1 0,0 0 1,0 0-1,1 1 0,-1-1 1,-1 2-1,1-1 26,0-1 1,0 0 0,1 1-1,-1-1 1,0 1 0,0-1-1,1 1 1,-1-1 0,1 1-1,-1-1 1,1 0 0,0 1-1,-1-1 1,1 0 0,0 1-1,0-1 1,0 0 0,0 0-1,0 0 1,0 0 0,0 0-1,1 0 1,-1 0 0,0 0-1,0-1 1,1 1 0,-1 0-1,0-1 1,1 1 0,-1-1-1,1 1 1,1-1 0,9-1-367,0 0 0,0-1 0,0 0 1,12-5-1,7 0-4028,1 2-4172,-19 3 3381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2.738"/>
    </inkml:context>
    <inkml:brush xml:id="br0">
      <inkml:brushProperty name="width" value="0.025" units="cm"/>
      <inkml:brushProperty name="height" value="0.025" units="cm"/>
    </inkml:brush>
  </inkml:definitions>
  <inkml:trace contextRef="#ctx0" brushRef="#br0">137 37 14253,'0'0'10389,"-9"-2"-10154,5 1-217,-1 0 1,1 0-1,-1 1 1,0 0-1,1 0 1,-1 0-1,0 1 1,1-1-1,-1 1 1,1 0-1,-1 0 1,1 1-1,0-1 1,-1 1-1,1 0 1,0 0-1,0 1 1,0-1-1,0 1 0,1 0 1,-1 0-1,1 0 1,0 0-1,-1 0 1,-3 7-1,5-8 8,0 0 0,1 0-1,-1 1 1,0-1-1,1 1 1,0-1-1,0 1 1,-1-1 0,0 5-1,2-6-23,0 0 0,1-1 0,-1 1 0,0 0 0,0-1 0,1 1 0,-1-1 0,0 1 0,1 0 0,-1-1 0,0 1 0,1-1 0,-1 1 0,1-1 0,-1 1 0,1-1 0,-1 1 0,1-1 0,-1 0-1,1 1 1,-1-1 0,1 0 0,0 0 0,-1 1 0,1-1 0,0 0 0,-1 0 0,1 0 0,0 0 0,-1 1 0,1-1 0,0 0 0,-1 0 0,1 0 0,0-1 0,-1 1 0,1 0 0,-1 0 0,1 0 0,1-1 0,4 0-150,1 0 0,0 0 0,-1-1 1,0 0-1,1 0 0,-1-1 1,0 0-1,0 0 0,-1 0 0,1-1 1,0 0-1,9-8 0,-3 1-29,0-1-1,-1 0 1,0-1-1,10-15 1,-21 27 283,0 8-11,-1 0 0,0-1 0,-1 1 0,1-1-1,-1 1 1,-4 7 0,4-8 23,-1 0 0,1 1 0,0 0 0,1-1 0,0 1 0,-1 8 0,3-14-183,-1 0-1,0 0 1,1 0 0,0 0-1,-1 0 1,1 0 0,0 0-1,-1 0 1,1 0 0,0-1-1,0 1 1,0 0 0,0-1-1,0 1 1,0 0 0,0-1-1,0 1 1,0-1 0,0 1-1,0-1 1,0 0 0,0 0-1,0 1 1,0-1 0,0 0-1,0 0 1,0 0 0,1 0-1,-1 0 1,0 0 0,2-1 0,39-3-5666,-15-6 441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3.639"/>
    </inkml:context>
    <inkml:brush xml:id="br0">
      <inkml:brushProperty name="width" value="0.025" units="cm"/>
      <inkml:brushProperty name="height" value="0.025" units="cm"/>
    </inkml:brush>
  </inkml:definitions>
  <inkml:trace contextRef="#ctx0" brushRef="#br0">51 249 13869,'0'0'7057,"-8"10"-6325,-26 30-177,33-39-537,0 0 0,1 0 0,-1 0 1,0 0-1,0 0 0,1 0 0,-1 1 0,0-1 0,1 0 0,0 0 0,-1 1 1,1-1-1,0 0 0,-1 1 0,1-1 0,0 0 0,0 1 0,0-1 0,0 1 1,1 0-1,-1-1-9,1 0 0,-1 0 0,1 0 1,-1 0-1,1 0 0,0-1 0,0 1 1,-1 0-1,1-1 0,0 1 0,0 0 1,0-1-1,0 1 0,0-1 0,0 0 1,0 1-1,-1-1 0,1 0 0,2 1 1,5 0 30,0 0-1,-1 0 1,1-1 0,14-1 0,-18 1 6,3-1-52,-1-1 0,1 1-1,-1-1 1,1 0-1,-1-1 1,0 0-1,1 0 1,-1 0 0,-1-1-1,1 1 1,-1-1-1,1-1 1,-1 1-1,0-1 1,0 0-1,-1 0 1,0 0 0,0-1-1,0 0 1,0 0-1,-1 0 1,4-10-1,0 0 73,0 0-1,-1-1 0,-1 1 0,-1-1 0,-1 0 1,0 0-1,1-32 0,-4 46-32,0 0 0,0-1 0,0 1 1,-1 0-1,0-1 0,1 1 0,-1 0 0,0 0 0,0 0 0,-1 0 0,1 0 0,-1 0 0,1 0 0,-1 0 1,0 0-1,0 1 0,0-1 0,0 1 0,-4-3 0,4 3-33,0 1 0,0 0 0,0 0 0,0 0 0,-1 1 0,1-1 0,0 0 0,-1 1 0,1 0 0,0-1 0,-1 1 0,1 0 0,-1 0 0,1 0 0,0 1 0,-1-1 0,1 0 0,0 1 0,-1 0 0,1-1 0,0 1 0,0 0 0,0 0 0,0 0 0,0 1 0,0-1 0,-4 3 0,-2 2 51,0 1-1,1 0 0,0 0 1,0 0-1,0 1 1,-6 10-1,10-14 2,0 0-1,1 1 0,-1-1 0,1 1 0,0-1 0,0 1 1,1 0-1,-1 0 0,1 0 0,0 0 0,1 0 1,-1 0-1,1 0 0,0 6 0,1-9-59,-1 0-1,1 0 1,0 0-1,0 0 1,0-1 0,0 1-1,0 0 1,0-1-1,1 1 1,-1 0-1,1-1 1,-1 0 0,1 1-1,-1-1 1,1 0-1,0 0 1,-1 0 0,1 0-1,0 0 1,0 0-1,0 0 1,2 0-1,51 13-1265,-42-11 714,28 4-637,-30-6 1161,-1 0-1,0 0 0,0 1 0,0 1 0,0-1 0,-1 2 0,1-1 0,-1 1 0,1 1 0,-1 0 1,9 6-1,-17-10 117,0 1 1,0-1-1,0 0 1,1 1-1,-2-1 1,1 0-1,0 1 1,0-1-1,0 1 1,-1 0-1,1-1 1,-1 1-1,1-1 1,-1 1-1,1 0 1,-1 0-1,0-1 1,0 1-1,0 0 1,0-1-1,0 1 1,-1 0-1,0 3 1,-19 34 1656,1-3-1077,24-38-7268,19-16 1034,-14 6 3680,-1 0 0,0 0 0,-1-1 0,12-25 0,21-63-118,-8 18 5203,-17 51-500,-1 3 2558,-7 10 2901,-19 66-5014,4-12-3229,-19 91 877,24-108-564,0-1 0,1 0 0,1 1 0,0-1 0,5 26 0,-4-41-251,0 1 1,-1-1 0,1 0 0,0 1 0,0-1 0,0 0 0,1 0 0,-1 0 0,0 0 0,3 3 0,7 0-3563,-18-27-1810,-3 10 5246,0 1-1,-1 0 1,-19-16-1,19 19 1414,1 0-1,0-1 1,1-1-1,0 1 0,-13-19 1,22 27-1170,0 1 0,0-1 0,0 1 0,0-1-1,-1 1 1,1-1 0,0 1 0,0-1 0,0 1 0,0-1 0,0 1 0,0-1 0,0 1 0,1-1 0,-1 1 0,0-1 0,0 1-1,0-1 1,0 1 0,1-1 0,-1 1 0,0-1 0,0 1 0,1-1 0,-1 1 0,0 0 0,1-1 0,-1 1 0,1-1 0,-1 1-1,0 0 1,1 0 0,-1-1 0,1 1 0,-1 0 0,1 0 0,-1-1 0,1 1 0,-1 0 0,1 0 0,-1 0 0,1 0-1,0 0 1,29-8-136,-24 7 302,112-17-21,-55 10-1632,1-4-3600,-22 1-1330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4.029"/>
    </inkml:context>
    <inkml:brush xml:id="br0">
      <inkml:brushProperty name="width" value="0.025" units="cm"/>
      <inkml:brushProperty name="height" value="0.025" units="cm"/>
    </inkml:brush>
  </inkml:definitions>
  <inkml:trace contextRef="#ctx0" brushRef="#br0">0 1 20563,'0'0'6310,"3"66"-6117,2-42-129,-3 1-64,-1 3-673,-1-1-1889,0 1-2147,0 0-5861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58:34.386"/>
    </inkml:context>
    <inkml:brush xml:id="br0">
      <inkml:brushProperty name="width" value="0.025" units="cm"/>
      <inkml:brushProperty name="height" value="0.025" units="cm"/>
    </inkml:brush>
  </inkml:definitions>
  <inkml:trace contextRef="#ctx0" brushRef="#br0">1 52 17360,'0'0'6535,"31"-51"-25561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1:21.329"/>
    </inkml:context>
    <inkml:brush xml:id="br0">
      <inkml:brushProperty name="width" value="0.025" units="cm"/>
      <inkml:brushProperty name="height" value="0.025" units="cm"/>
    </inkml:brush>
  </inkml:definitions>
  <inkml:trace contextRef="#ctx0" brushRef="#br0">206 1 4260,'0'0'-176,"-10"7"192,-130 66 2765,136-71-2737,0 0 0,-1 0 1,1 1-1,1 0 0,-1 0 0,0 0 0,1 0 0,-1 0 0,1 1 1,0-1-1,0 1 0,1 0 0,-1 0 0,-2 5 0,5-8-17,-1 0-1,1 0 1,0 1-1,-1-1 1,1 0-1,0 0 1,0 1-1,0-1 1,0 0-1,0 0 1,0 1-1,1-1 1,-1 0-1,0 0 1,1 1-1,-1-1 1,0 0-1,1 0 1,0 0-1,-1 0 1,2 2-1,0-1 39,0 0 0,0 0 0,1 0 1,-1 0-1,1-1 0,-1 1 0,1-1 0,-1 0 0,1 1 0,0-1 0,0 0 1,-1-1-1,4 2 0,30 3 482,0-1 1,0-2 0,0-1-1,0-2 1,0-1-1,49-10 1,146-10 885,290 8 1,-444 18-1102,0 4 1,150 36 0,48 6 259,409-29-233,-316-20-242,707-32 48,-234-1-45,-359 17-10,-273 9-1974,-208 6 1694,0 0-1,-1 0 0,1 0 0,-1 0 0,1 0 0,-1 0 1,1 0-1,-1 0 0,1-1 0,-1 1 0,1 0 1,-1 0-1,0-1 0,1 1 0,-1 0 0,1 0 0,-1-1 1,1 1-1,-1-1 0,0 1 0,1 0 0,-1-1 0,0 1 1,0-1-1,1 1 0,-1-1 0,0 1 0,1-1 0,-1-8-2850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1:34.642"/>
    </inkml:context>
    <inkml:brush xml:id="br0">
      <inkml:brushProperty name="width" value="0.025" units="cm"/>
      <inkml:brushProperty name="height" value="0.025" units="cm"/>
    </inkml:brush>
  </inkml:definitions>
  <inkml:trace contextRef="#ctx0" brushRef="#br0">0 241 5285,'9'-1'427,"0"0"1,0-1-1,-1-1 1,1 1-1,14-7 1,20-6 381,141-18 243,297-13 0,-336 37-877,1056-38 970,-667 33-976,546 3 1713,552-28-1693,-1376 30 62,-255 9-285,-1 0 0,1 1 0,0-1 0,-1 0 0,1 1 0,0-1 0,-1 0 0,1 1 0,-1-1 0,1 1 0,0-1 0,-1 0 1,0 1-1,1 0 0,-1-1 0,1 1 0,-1-1 0,1 1 0,-1-1 0,0 1 0,0 0 0,1-1 0,-1 1 0,0 0 0,0-1 0,0 1 0,1 0 0,-1 0 0,0-1 0,0 1 1,0 0-1,0-1 0,-1 2 0,-3 13-3932,-2-14-203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3:51.433"/>
    </inkml:context>
    <inkml:brush xml:id="br0">
      <inkml:brushProperty name="width" value="0.025" units="cm"/>
      <inkml:brushProperty name="height" value="0.025" units="cm"/>
    </inkml:brush>
  </inkml:definitions>
  <inkml:trace contextRef="#ctx0" brushRef="#br0">1 248 4740,'0'0'4309,"10"4"-3781,30 13-21,-35-16-284,0 0 1,0 0-1,0 0 0,0-1 0,0 1 0,0-1 0,1 0 1,-1-1-1,10-1 0,8-1 198,73-1 183,138-25 0,61-4 713,857 27-610,-643 9-570,-216-6-87,496 18 39,-107 18-48,2-32-43,-330-3 21,-308 2-15,1219 21-8,-799-4 23,387 26 26,217 30 6,-851-60-43,926 15 35,-469-54-16,833-66 63,-544 18 85,2 37 171,-898 35-349,263-19 36,98-2 100,320 43-64,527 1-10,-616-25-35,-514 6-27,325 17 41,-312-15-27,545-17 10,-183-48-9,72-7 8,1062-15 12,-1582 94 426,-30-3-1747,-14-6-3027,-25-2-1236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7.252"/>
    </inkml:context>
    <inkml:brush xml:id="br0">
      <inkml:brushProperty name="width" value="0.025" units="cm"/>
      <inkml:brushProperty name="height" value="0.025" units="cm"/>
    </inkml:brush>
  </inkml:definitions>
  <inkml:trace contextRef="#ctx0" brushRef="#br0">144 141 5573,'0'0'16902,"-11"-7"-16395,-35-16-246,45 22-250,-1 1 0,1 0-1,-1 0 1,1 0 0,-1 0 0,1 0-1,-1 0 1,1 0 0,-1 1 0,1-1-1,-1 0 1,1 1 0,-1-1-1,1 1 1,0 0 0,-1-1 0,1 1-1,0 0 1,0 0 0,-1 0-1,1 0 1,0 0 0,0 0 0,-1 2-1,-21 29 206,21-28-182,-1 1 41,-1 0 0,1 1 0,0-1 1,1 1-1,-1 0 0,1 0 0,1 0 0,-1 0 0,1 0 0,0 0 0,0 1 1,0-1-1,1 9 0,1-14-63,-1 0 1,1 0 0,-1-1-1,1 1 1,0 0-1,-1-1 1,1 1 0,0 0-1,-1-1 1,1 1 0,0-1-1,-1 1 1,1-1-1,0 1 1,0-1 0,0 0-1,0 1 1,0-1-1,-1 0 1,1 0 0,0 1-1,0-1 1,0 0-1,0 0 1,0 0 0,0 0-1,0 0 1,0 0 0,0-1-1,-1 1 1,3 0-1,29-10 257,-15 1-235,-2-1-1,1-1 0,-1 0 0,-1-2 0,0 1 0,-1-2 0,0 0 0,-1 0 0,-1-1 0,0 0 1,-1-1-1,-1-1 0,0 1 0,7-22 0,-11 14 36,-5 24-70,0 0 0,0 0 0,0 0 0,0 0 0,0-1 0,-1 1 0,1 0 0,0 0 1,0 0-1,0 0 0,0 0 0,0 0 0,0-1 0,0 1 0,0 0 0,0 0 0,-1 0 0,1 0 0,0 0 0,0 0 0,0 0 0,0 0 0,0 0 0,0 0 0,-1 0 0,1 0 0,0 0 0,0 0 0,0-1 1,0 1-1,0 0 0,-1 0 0,1 0 0,0 1 0,0-1 0,0 0 0,0 0 0,0 0 0,-1 0 0,1 0 0,0 0 0,0 0 0,0 0 0,0 0 0,0 0 0,0 0 0,-1 0 0,1 0 0,0 0 0,0 1 1,0-1-1,0 0 0,0 0 0,0 0 0,0 0 0,0 0 0,0 0 0,0 0 0,-1 1 0,1-1 0,-22 35-101,15-18 218,0 1 0,2-1 0,0 1 1,1 0-1,1 1 0,0-1 0,1 22 0,2-38-105,0-1 0,-1 0 0,2 0 0,-1 0 0,0 0 0,0 0 0,0 0 0,0 0 0,1 0 0,-1 0 0,0 0 0,1 0 0,-1 0 0,1 0 0,-1 0 0,1 0 1,0 0-1,-1 0 0,1 0 0,0 0 0,0-1 0,-1 1 0,1 0 0,0-1 0,0 1 0,0 0 0,0-1 0,2 1 0,-1 0 5,1-1 0,-1 1 0,1-1 0,0 0 0,-1 0 0,1-1 0,-1 1 0,1 0 0,-1-1 0,1 1 0,-1-1 0,3-1-1,4-1 17,-1-1-1,0 0 1,0-1-1,0 1 1,0-1-1,8-9 0,-6 3-36,-1-1 0,0 0-1,-1-1 1,0 0 0,9-21-1,-27 64 9,7-23 64,0 0 0,1 0 0,0 1 0,0-1 0,0 0 0,1 1 0,0-1 0,1 1 0,0 10 0,1-17-60,-1 0 0,0-1 0,1 0 0,-1 1 0,1-1 0,-1 1 0,1-1 0,-1 1-1,1-1 1,-1 0 0,1 1 0,-1-1 0,1 0 0,0 0 0,-1 1 0,1-1 0,-1 0 0,1 0 0,0 0 0,-1 0 0,1 0 0,0 0 0,-1 0 0,1 0 0,-1 0-1,1 0 1,0 0 0,-1 0 0,1 0 0,0-1 0,0 1 0,22-7 97,-10 0-190,-1-2 1,1 1-1,-2-2 1,1 1-1,-1-2 1,-1 1-1,1-2 1,10-15-1,-6 8-68,-17 60-284,1-38 449,-3 11 76,1 0-1,0 0 1,1 0-1,-1 27 0,3-41-153,1 1 0,-1 0 0,0-1 0,1 1 0,-1-1 0,1 1 0,-1-1 0,1 1 0,-1-1 0,1 1 0,-1-1 0,1 0 0,0 1 0,-1-1 0,1 0 0,-1 1-1,1-1 1,0 0 0,-1 0 0,1 0 0,0 0 0,-1 1 0,1-1 0,0 0 0,-1 0 0,1 0 0,0 0 0,-1-1 0,1 1 0,0 0 0,-1 0 0,1 0 0,0 0 0,-1-1-1,2 1 1,25-10-4763,-11-8-1704,-1-5-4677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4:10.159"/>
    </inkml:context>
    <inkml:brush xml:id="br0">
      <inkml:brushProperty name="width" value="0.025" units="cm"/>
      <inkml:brushProperty name="height" value="0.025" units="cm"/>
    </inkml:brush>
  </inkml:definitions>
  <inkml:trace contextRef="#ctx0" brushRef="#br0">50 56 224,'0'0'2621,"-8"-2"-1969,-23-9-364,30 11-246,1 0 0,-1 0 1,0 0-1,1-1 0,-1 1 0,1 0 1,-1-1-1,1 1 0,-1 0 1,1-1-1,0 1 0,-1 0 0,1-1 1,-1 1-1,1-1 0,0 1 0,-1-1 1,1 1-1,0-1 0,-1 1 0,1-1 1,0 1-1,0-1 0,0 1 0,-1-1 1,1 1-1,0-1 0,0 0 0,0 1 1,0-1-1,0 1 0,0-1 1,0 0-1,0 1 0,0-1 0,0 1 1,1-1-1,-1 1 0,0-1 0,0 0 1,1 1-1,-1-1 0,0 1 0,0-1 1,1 1-1,-1 0 0,1-1 0,-1 1 1,0-1-1,1 1 0,-1-1 1,1 1-1,-1 0 0,1-1 0,21-16 3533,100 20-1000,163 18-2123,-191-12-421,303 40 12,-20 0 493,-201-31-372,877 59 252,-44-88 333,-758 3-665,466-21-20,163-16-64,-551 29 0,376-22 0,-538 30-6,-97 11-3180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09.530"/>
    </inkml:context>
    <inkml:brush xml:id="br0">
      <inkml:brushProperty name="width" value="0.025" units="cm"/>
      <inkml:brushProperty name="height" value="0.025" units="cm"/>
    </inkml:brush>
  </inkml:definitions>
  <inkml:trace contextRef="#ctx0" brushRef="#br0">1 0 4901,'0'0'3208,"10"3"-2690,36 4 482,1-2 0,1-2 1,-1-2-1,62-7 0,30 1 213,260 31 394,-46 0-1298,427-20 419,-357-5-687,-182 0-8,791 34 131,746 69 312,-984-128-290,-527 20 279,-153 10-5739,-97-5 827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15.722"/>
    </inkml:context>
    <inkml:brush xml:id="br0">
      <inkml:brushProperty name="width" value="0.025" units="cm"/>
      <inkml:brushProperty name="height" value="0.025" units="cm"/>
    </inkml:brush>
  </inkml:definitions>
  <inkml:trace contextRef="#ctx0" brushRef="#br0">1 81 4068,'0'0'5039,"9"-2"-4798,161-27 938,267-11 0,187 31-556,-509 9-535,475 18-1,-114-1-30,1747-7 1022,-1761-19-433,-535 20-476,2 0-3058,46-11-224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6.291"/>
    </inkml:context>
    <inkml:brush xml:id="br0">
      <inkml:brushProperty name="width" value="0.025" units="cm"/>
      <inkml:brushProperty name="height" value="0.025" units="cm"/>
    </inkml:brush>
  </inkml:definitions>
  <inkml:trace contextRef="#ctx0" brushRef="#br0">127 45 4805,'0'0'7351,"8"-9"-5953,27-26-31,-35 35-1328,-1 0 1,1 1-1,0-1 1,0 0 0,0 1-1,0-1 1,0 1-1,0-1 1,0 0-1,0 1 1,0-1-1,0 0 1,0 1-1,0-1 1,0 1 0,0-1-1,0 0 1,0 1-1,0-1 1,0 0-1,1 1 1,-1-1-1,0 1 1,0-1-1,0 0 1,1 0 0,-1 1-1,0-1 1,0 0-1,1 1 1,-1-1-1,0 0 1,1 0-1,-1 1 1,0-1-1,1 0 1,-1 0 0,0 0-1,1 0 1,-1 0-1,0 1 1,1-1-1,-1 0 1,0 0-1,1 0 1,-1 0 0,1 0-1,-1 0 1,0 0-1,1 0 1,-1 0-1,1 0 1,-1 0-1,0-1 1,1 1-1,-1 0 1,0 0 0,1 0-1,-1 0 1,0-1-1,1 1 1,-1 0-1,0 0 1,1-1-1,-1 1 1,0 0-1,0 0 1,1-1 0,-1 1-1,-2 29 524,-6 3-243,-2 1-1,-1-2 1,-1 1 0,-27 47-1,2 1-91,23-50-180,6-14-23,0 1-1,1 0 0,0 1 0,2-1 1,0 1-1,1 0 0,1 0 0,-2 27 1,5-44-20,1 0 0,-1 0 0,0 1 0,1-1 0,-1 0 0,1 0 0,-1 0 1,1 0-1,0 1 0,-1-1 0,1 0 0,0 0 0,0 0 0,0-1 0,-1 1 1,1 0-1,0 0 0,1 0 0,-1-1 0,0 1 0,0 0 0,0-1 0,0 1 1,0-1-1,1 1 0,-1-1 0,0 0 0,0 0 0,1 1 0,-1-1 0,0 0 1,2 0-1,48-2 223,-47 2-204,19-4 9,-1 0 0,0-2 0,-1 0-1,33-15 1,80-46-4371,-104 49-115,-6 2-1760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7.005"/>
    </inkml:context>
    <inkml:brush xml:id="br0">
      <inkml:brushProperty name="width" value="0.025" units="cm"/>
      <inkml:brushProperty name="height" value="0.025" units="cm"/>
    </inkml:brush>
  </inkml:definitions>
  <inkml:trace contextRef="#ctx0" brushRef="#br0">99 175 2146,'0'0'3390,"9"-10"-1612,3-1-1334,40-46 2354,-48 53-2302,-1 0 0,0-1 0,0 1 0,0-1-1,0 0 1,-1 0 0,0 0 0,0 0 0,0 0 0,0 0-1,1-11 1,-3 15-439,-1 1 0,1-1-1,0 1 1,0-1-1,-1 1 1,1 0 0,0-1-1,-1 1 1,1-1-1,0 1 1,-1 0 0,1-1-1,0 1 1,-1 0 0,1-1-1,-1 1 1,1 0-1,-1 0 1,1-1 0,-1 1-1,1 0 1,-1 0-1,1 0 1,-1 0 0,1 0-1,-1 0 1,1 0 0,-1 0-1,1 0 1,-1 0-1,1 0 1,-1 0 0,0 0-1,-21 3 480,10 3-363,0-1 0,0 2 0,1-1 0,0 2 0,0-1 0,1 2 0,0-1 0,0 1 0,1 1 0,0 0 0,1 0 0,0 1 0,1 0 0,-12 23 0,18-33-155,0 1 0,0-1-1,0 1 1,0 0 0,1 0 0,-1-1 0,1 1 0,-1 0 0,1 0 0,-1 0 0,1 0 0,0-1-1,0 1 1,0 0 0,0 0 0,1 0 0,-1 0 0,0 0 0,1-1 0,-1 1 0,1 0 0,-1 0-1,1 0 1,1 1 0,0-1-3,0-1-1,-1 0 1,1 0-1,0 0 0,0-1 1,0 1-1,0 0 1,0-1-1,0 1 0,0-1 1,0 0-1,0 1 1,0-1-1,0 0 0,0 0 1,0-1-1,0 1 1,2-1-1,11-2 32,0 0 0,-1-1-1,1-1 1,22-11 0,-16 6-54,0-1 0,-1 0 1,0-2-1,-1-1 0,0 0 0,-1-1 1,-1-1-1,0-1 0,-1 0 0,15-22 1,-23 19-4,-21 25-39,-22 25 25,-25 40 353,56-64-258,-1 1-1,1 0 1,0 0 0,1 0-1,0 0 1,0 1 0,0-1 0,1 1-1,-2 12 1,4-19-63,0 1 1,0-1-1,0 1 0,0-1 0,0 1 1,0-1-1,0 1 0,0-1 1,1 0-1,-1 1 0,1-1 0,-1 1 1,1-1-1,0 0 0,-1 0 0,1 1 1,0-1-1,0 0 0,0 0 0,0 0 1,0 0-1,0 0 0,0 0 1,2 2-1,0-2-1,1 1 0,-1 0 0,1-1-1,-1 0 1,1 0 0,-1 0 0,1 0 0,0-1 0,6 1 0,1-1-318,0 0 0,0-1 0,0-1 0,-1 1 0,1-2 0,14-4 0,-16 3-519,0 0-1,0 0 1,-1-1 0,1-1 0,-1 1-1,13-13 1,9-15-3819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8.070"/>
    </inkml:context>
    <inkml:brush xml:id="br0">
      <inkml:brushProperty name="width" value="0.025" units="cm"/>
      <inkml:brushProperty name="height" value="0.025" units="cm"/>
    </inkml:brush>
  </inkml:definitions>
  <inkml:trace contextRef="#ctx0" brushRef="#br0">145 1 3972,'0'0'11936,"-9"5"-10633,2-2-1114,1 1 0,0 0 0,0 0 1,1 1-1,-1 0 0,1 0 0,0 0 0,0 0 1,1 1-1,0 0 0,0 0 0,0 0 0,0 0 0,1 1 1,-2 6-1,-10 41 135,2 0 1,3 1-1,2 0 1,-1 87-1,7-101-179,3-81 307,-1 15-756,1-1 0,7-47 1,-6 63 220,9-33-68,-10 41 153,-1 1 1,0-1-1,1 0 1,0 1-1,-1-1 1,1 0-1,0 1 1,0-1-1,0 1 0,0-1 1,0 1-1,0 0 1,0-1-1,0 1 1,1 0-1,-1 0 1,1 0-1,1-1 1,-2 3 38,1 0 1,-1 1 0,0-1-1,0 1 1,0-1-1,0 1 1,0 0 0,0 0-1,0-1 1,0 1-1,-1 0 1,1 0 0,-1 0-1,1 0 1,-1 0-1,0 3 1,2 4 73,0-5-103,0 0 1,-1 0-1,1-1 0,0 1 1,1-1-1,-1 1 1,1-1-1,0 0 0,-1 1 1,1-1-1,1-1 0,-1 1 1,0 0-1,1-1 0,-1 0 1,1 0-1,0 0 0,0 0 1,5 2-1,-1-2 0,-1-1 0,1 1 0,0-1-1,-1 0 1,1-1 0,0 0 0,0 0 0,-1-1 0,1 0-1,10-3 1,-7 2-1,-1-1 0,1-1 0,-1 0 0,0 0 0,-1-1-1,1 0 1,11-10 0,-16 12-2,0-1 0,0 0 0,-1 0 0,0 0 0,0-1 1,0 1-1,0-1 0,-1 0 0,0 0 0,0 0 0,0-1 0,4-10 0,-7 15-6,1 0 0,-1 0 1,1 0-1,-1 0 0,0 0 0,0-1 0,1 1 1,-1 0-1,0 0 0,0 0 0,0-1 0,0 1 1,0 0-1,0 0 0,-1 0 0,1 0 0,0-1 1,-1 1-1,1 0 0,-1 0 0,1 0 0,-1 0 1,0-1-1,0 1-3,0 1-1,0-1 1,0 1 0,0 0-1,0-1 1,0 1 0,0 0 0,0 0-1,0 0 1,0 0 0,0 0-1,0 0 1,0 0 0,0 0 0,0 1-1,0-1 1,0 0 0,0 1-1,0-1 1,-2 1 0,-4 2 10,0 1 1,-1 0-1,1 0 1,1 1-1,-10 8 0,4-2 191,0 1 0,0 1-1,-17 26 1,24-32-100,2 0-1,-1-1 1,1 1 0,0 1 0,0-1 0,1 0-1,0 1 1,0-1 0,1 1 0,-1 14-1,2-20-94,0-1-1,0 0 1,0 1-1,0-1 0,1 0 1,-1 1-1,0-1 0,1 0 1,-1 1-1,1-1 1,0 0-1,-1 0 0,1 0 1,0 0-1,0 0 0,0 0 1,0 0-1,0 0 1,0 0-1,0 0 0,0 0 1,0 0-1,0 0 0,2 0 1,1 1 9,0-1 0,0 1 0,1-1 0,-1 0 0,0 0 1,1 0-1,8 0 0,-3-1-5,1-1 0,0 1 0,0-2 0,0 1 0,-1-2 0,12-3 0,-12 2-41,0-1-1,0-1 0,-1 1 1,1-2-1,-1 1 1,-1-1-1,14-14 0,-17 16 21,0 0 1,0-1-1,-1 1 0,0-1 0,0 0 0,-1 0 0,0 0 0,0 0 0,0-1 0,-1 0 0,0 1 0,0-1 0,1-9 0,-26 34-37,-16 43 494,37-56-403,0-1 0,0 1 0,0 0 0,0-1 0,1 1 0,0 0 0,0 0 0,1 0-1,-1 0 1,1 0 0,0 0 0,1 7 0,-1-11-39,1 0 0,0 1 0,-1-1 0,1 0 0,0 0 0,0 1 0,0-1 0,0 0 0,0 0 0,0 0 0,0 0 1,0 0-1,0 0 0,0-1 0,1 1 0,-1 0 0,0 0 0,0-1 0,1 1 0,-1-1 0,1 0 0,-1 1 0,0-1 0,1 0 0,-1 0 0,3 1 0,44 0 60,-39-1-50,8-2-88,0 0 0,-1-1 0,1 0-1,-1-1 1,0-1 0,0-1 0,0 0 0,-1-1 0,19-11 0,-11 4 18,-1-1-1,-1-1 1,0-1 0,-1-1 0,21-23-1,-40 40 111,-10 13 304,4-6-284,1-2-32,0 0 1,0 1-1,0-1 0,1 1 1,0 0-1,0 0 0,0 0 1,0 0-1,1 0 1,0 1-1,0-1 0,1 1 1,-1-1-1,0 7 1,2-11-40,1 0 0,-1 0 0,1 0 0,-1 0 0,1 0 0,-1 0 0,1 0 0,-1-1 0,1 1 0,0 0 0,-1 0 0,1-1 0,0 1 0,0 0 0,0-1 0,-1 1 0,1-1 0,0 1 0,0-1 0,0 0 0,0 1 0,0-1 0,0 0 0,0 1 0,0-1 0,0 0 0,0 0 0,0 0 0,0 0 0,2 0 0,42 0 60,-33 0-38,7-2-206,1 0 0,-1-1-1,0-2 1,0 1 0,-1-2 0,29-13 0,17-4-104,-64 23 296,1-1 0,-1 1 0,0 0 0,1 0 0,-1 0 1,0 0-1,1-1 0,-1 1 0,0 0 0,1 0 0,-1 0 1,0 0-1,1 0 0,-1 0 0,0 0 0,1 0 0,-1 0 1,0 0-1,1 0 0,-1 0 0,0 0 0,1 1 0,-1-1 1,0 0-1,1 0 0,-1 0 0,0 0 0,1 0 0,-1 1 1,0-1-1,0 0 0,1 0 0,-1 1 0,0-1 0,0 0 1,1 0-1,-1 1 0,0-1 0,0 0 0,0 1 0,0-1 1,1 0-1,-1 1 0,0-1 0,0 0 0,0 1 0,0-1 1,0 0-1,0 1 0,0-1 0,0 0 0,0 1 0,0-1 1,0 0-1,0 1 0,0-1 0,0 0 0,0 1 0,0-1 1,-1 0-1,1 1 0,0-1 0,0 0 0,0 1 0,-1-1 1,1 0-1,0 1 0,0-1 0,-1 0 0,-18 38 609,5-12-249,13 3-197,2-26-3908,-3-16-10339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8.425"/>
    </inkml:context>
    <inkml:brush xml:id="br0">
      <inkml:brushProperty name="width" value="0.025" units="cm"/>
      <inkml:brushProperty name="height" value="0.025" units="cm"/>
    </inkml:brush>
  </inkml:definitions>
  <inkml:trace contextRef="#ctx0" brushRef="#br0">40 0 10794,'-15'0'4100,"3"0"-1217,3 0-417,5 5-768,4 0-865,0 1-609,0 0-192,8 3-64,2-4-1506,0-3-1857,1-2-4677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0.906"/>
    </inkml:context>
    <inkml:brush xml:id="br0">
      <inkml:brushProperty name="width" value="0.025" units="cm"/>
      <inkml:brushProperty name="height" value="0.025" units="cm"/>
    </inkml:brush>
  </inkml:definitions>
  <inkml:trace contextRef="#ctx0" brushRef="#br0">65 1 4228,'0'0'18038,"4"15"-17600,-3-12-407,1 6 52,0-1 0,0 1 1,-1-1-1,0 1 0,-1 0 0,0 0 1,0 0-1,-1-1 0,0 1 1,0 0-1,-5 14 0,-16 33 534,13-37-569,1-1 1,1 2-1,1-1 1,1 1-1,0 0 1,-2 31-1,24-82-3758,-7-38-3508,-10 23 887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1.235"/>
    </inkml:context>
    <inkml:brush xml:id="br0">
      <inkml:brushProperty name="width" value="0.025" units="cm"/>
      <inkml:brushProperty name="height" value="0.025" units="cm"/>
    </inkml:brush>
  </inkml:definitions>
  <inkml:trace contextRef="#ctx0" brushRef="#br0">0 0 10730,'0'0'8857,"10"1"-7208,210 12 2917,-65-10-8774,-154-3 3654,7 0-1885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1.591"/>
    </inkml:context>
    <inkml:brush xml:id="br0">
      <inkml:brushProperty name="width" value="0.025" units="cm"/>
      <inkml:brushProperty name="height" value="0.025" units="cm"/>
    </inkml:brush>
  </inkml:definitions>
  <inkml:trace contextRef="#ctx0" brushRef="#br0">166 0 8648,'0'0'11179,"56"18"-9161,-18-18-513,1-1-544,2-4-769,-3 1-192,-4 4-1089,-8 0-1057,-12 0-1153,-14 6-2883,0 7-2818</inkml:trace>
  <inkml:trace contextRef="#ctx0" brushRef="#br0" timeOffset="1">0 262 12460,'0'0'9449,"81"23"-7880,-35-31-608,3-2-609,-1 1-320,-3 2-384,-6 2-1281,-4-1-1955,-6-2-4099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7.844"/>
    </inkml:context>
    <inkml:brush xml:id="br0">
      <inkml:brushProperty name="width" value="0.025" units="cm"/>
      <inkml:brushProperty name="height" value="0.025" units="cm"/>
    </inkml:brush>
  </inkml:definitions>
  <inkml:trace contextRef="#ctx0" brushRef="#br0">7 88 15182,'0'0'2798,"-1"10"-231,-5 29-1147,6-38-1373,0-1 0,0 1 0,0 0-1,0-1 1,0 1 0,1 0-1,-1-1 1,0 1 0,0 0 0,0-1-1,1 1 1,-1 0 0,0-1-1,1 1 1,-1 0 0,1-1 0,-1 1-1,0-1 1,1 1 0,-1-1-1,1 1 1,0-1 0,-1 0 0,1 1-1,-1-1 1,1 1 0,0-1-1,-1 0 1,1 0 0,-1 1 0,1-1-1,0 0 1,0 0 0,-1 0-1,1 0 1,1 0 0,27-1 760,-24 1-609,2-1-140,0-1 1,0 1 0,1-1-1,-2-1 1,1 1-1,0-1 1,0 0 0,-1-1-1,0 1 1,0-1 0,0-1-1,7-5 1,-10 7-58,1 0 0,-1 0 1,0 0-1,0 0 0,0-1 1,0 1-1,-1-1 0,1 0 1,-1 0-1,0 0 0,0 0 1,0 0-1,-1-1 0,0 1 1,0 0-1,0-1 0,0 1 1,0-1-1,-1 1 0,0-7 1,-1 10 0,1 0 1,-1-1-1,1 1 1,-1 0-1,0 0 1,0 0-1,1-1 1,-1 1-1,0 0 1,0 0 0,0 0-1,0 0 1,0 1-1,-1-1 1,1 0-1,0 0 1,0 1-1,-1-1 1,1 0-1,0 1 1,-1 0-1,1-1 1,0 1-1,-1 0 1,1-1-1,0 1 1,-1 0-1,1 0 1,-1 0-1,1 0 1,-1 1-1,-1-1 1,-1 0 23,-1 1-1,0-1 1,1 1 0,-1 0 0,0 0-1,1 0 1,-1 1 0,-7 3 0,4 2 70,-1 0 0,1 0-1,1 0 1,0 1 0,0 1 0,0-1 0,-7 12 0,11-14 32,-1-1 0,1 1-1,0-1 1,1 1 0,-1 0 0,1 0 0,0 0 0,1 0 0,0 0-1,0 1 1,0-1 0,0 0 0,1 11 0,1-16-123,0 0 0,0 0 1,-1 0-1,1 0 0,0 0 1,0 0-1,0 0 0,0 0 1,0 0-1,0 0 0,1 0 1,-1 0-1,0-1 0,0 1 0,0-1 1,1 1-1,-1-1 0,0 1 1,1-1-1,-1 0 0,0 0 1,1 1-1,-1-1 0,1 0 0,-1 0 1,0 0-1,3-1 0,41-3-52,-30-1-406,1-1 0,-2 0-1,1-1 1,25-15-1,-28 14 192,1 0-1,0 2 1,0-1-1,1 2 0,-1 0 1,20-5-1,-32 10 290,-1 0 1,1 0-1,0 0 0,0 0 0,0-1 1,0 1-1,0 0 0,0 1 0,0-1 1,-1 0-1,1 0 0,0 0 0,0 0 1,0 1-1,0-1 0,-1 0 0,1 1 1,0-1-1,0 1 0,0-1 0,-1 1 1,1-1-1,0 1 0,-1 0 1,1-1-1,-1 1 0,2 1 0,5 24 1222,-7-24-1188,0 0 0,0 0 0,0 0 1,0-1-1,0 1 0,1 0 0,-1 0 0,0 0 0,1-1 0,0 1 0,-1 0 0,1-1 0,0 1 0,0 0 1,0-1-1,0 1 0,0-1 0,0 1 0,0-1 0,1 0 0,-1 1 0,0-1 0,1 0 0,-1 0 0,1 0 1,-1 0-1,1 0 0,0 0 0,-1-1 0,1 1 0,0-1 0,-1 1 0,3 0 0,5-2-32,-1 1 0,1-1 0,-1-1 1,0 0-1,1 0 0,-1 0 0,0-1 0,0 0 0,-1-1 0,1 0 0,-1 0 0,13-10 0,-13 9-146,0 0 1,1 1-1,0-1 0,0 1 0,0 1 0,0 0 0,1 0 0,0 0 0,-1 1 1,16-1-1,-23 3 140,1 0 0,-1 0 0,0 1 1,0-1-1,0 0 0,0 1 0,0-1 0,0 1 1,0-1-1,0 1 0,0 0 0,0-1 1,-1 1-1,1 0 0,0 0 0,0-1 0,-1 1 1,1 0-1,0 0 0,-1 0 0,1 0 0,-1 0 1,1 0-1,-1 0 0,1 0 0,-1 0 1,0 0-1,0 0 0,1 0 0,-1 1 0,0-1 1,0 0-1,0 0 0,0 2 0,-1-2 19,1 1-1,1 0 0,-1-1 0,0 1 0,0-1 1,0 1-1,1-1 0,-1 1 0,1-1 1,-1 0-1,1 1 0,0-1 0,0 1 1,-1-1-1,1 0 0,0 0 0,0 1 1,0-1-1,0 0 0,1 0 0,-1 0 1,0 0-1,0 0 0,0 0 0,1-1 1,-1 1-1,1 0 0,-1-1 0,3 2 1,1-2 1,1 0 1,-1 0-1,0 0 1,1-1-1,-1 1 1,0-1-1,0-1 0,0 1 1,0-1-1,0 1 1,9-6-1,14-4-2401,1 6-4982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1.919"/>
    </inkml:context>
    <inkml:brush xml:id="br0">
      <inkml:brushProperty name="width" value="0.025" units="cm"/>
      <inkml:brushProperty name="height" value="0.025" units="cm"/>
    </inkml:brush>
  </inkml:definitions>
  <inkml:trace contextRef="#ctx0" brushRef="#br0">271 1 11018,'0'0'6001,"-9"-1"-4165,-9 1-1235,0 1-1,0 1 1,1 0-1,-1 1 1,-31 10 0,32-7-377,8-3-5,-1 0 1,1 0-1,0 1 1,0 0-1,0 1 0,0 0 1,1 0-1,0 1 0,-13 12 1,20-18-213,1 0 0,-1 1 0,1-1-1,0 0 1,-1 1 0,1-1 0,0 0 0,0 1 0,-1-1 0,1 1 0,0-1 0,0 0 0,-1 1 0,1-1-1,0 1 1,0-1 0,0 1 0,0-1 0,0 1 0,0-1 0,0 1 0,0-1 0,0 1 0,0-1-1,0 0 1,0 1 0,0-1 0,0 1 0,0-1 0,0 1 0,1-1 0,-1 1 0,0-1 0,0 0 0,0 1-1,1-1 1,-1 1 0,0-1 0,1 0 0,-1 1 0,0-1 0,1 0 0,-1 1 0,0-1 0,1 0-1,-1 0 1,1 1 0,-1-1 0,1 0 0,-1 0 0,0 0 0,1 0 0,-1 0 0,1 1 0,-1-1 0,1 0-1,-1 0 1,1 0 0,-1 0 0,1-1 0,38 3 89,-30-2-63,13 0-65,3 0-221,1 2 1,25 4-1,-46-6 204,0 1-1,0 0 1,0 1 0,0-1-1,0 1 1,0 0 0,-1 0-1,1 0 1,-1 1 0,0-1-1,1 1 1,-1 0 0,0 1-1,-1-1 1,1 1 0,4 5 0,-6-7 47,-1 0 1,0 0-1,0 0 1,0-1-1,0 1 1,0 0-1,-1 0 1,1 1-1,0-1 1,-1 0 0,0 0-1,1 0 1,-1 0-1,0 0 1,0 0-1,0 1 1,0-1-1,-1 0 1,1 0 0,-1 0-1,1 0 1,-1 0-1,0 0 1,-1 3-1,0-2 135,-1 1-1,0-1 0,0 0 0,0 0 0,0 0 1,0 0-1,-1 0 0,1-1 0,-1 1 1,0-1-1,-5 2 0,-8 3 609,0 0-1,-1-2 1,0 0-1,-30 4 0,37-7-693,0-1-1,0 0 0,-1 0 1,1-1-1,-20-3 0,31 2-240,-1 1 0,1-1 1,0 0-1,-1 1 0,1-1 0,0 0 0,-1 0 0,1 1 0,0-1 0,0 0 1,0 0-1,-1 1 0,1-1 0,0 0 0,0 0 0,0 0 0,0 1 1,0-1-1,1 0 0,-1 0 0,0 1 0,0-1 0,0 0 0,1 0 1,-1 1-1,0-1 0,1 0 0,-1 1 0,1-1 0,-1 0 0,1 1 1,-1-1-1,1 1 0,0-2 0,13-11-5822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2.827"/>
    </inkml:context>
    <inkml:brush xml:id="br0">
      <inkml:brushProperty name="width" value="0.025" units="cm"/>
      <inkml:brushProperty name="height" value="0.025" units="cm"/>
    </inkml:brush>
  </inkml:definitions>
  <inkml:trace contextRef="#ctx0" brushRef="#br0">190 39 7527,'0'0'14147,"-9"-3"-13192,4 1-826,0 1-1,0-1 0,0 1 0,0 0 0,0 0 0,0 1 0,0-1 0,0 1 0,0 0 1,0 0-1,0 1 0,0 0 0,0 0 0,0 0 0,0 0 0,0 1 0,0-1 1,0 1-1,1 1 0,-1-1 0,1 1 0,-5 3 0,9-6-109,-3 1 77,0 1 0,0 0 0,0 0 0,1 0 0,-1 0-1,0 1 1,1-1 0,0 1 0,-1-1 0,1 1 0,0 0 0,0 0 0,1 0 0,-4 5 0,21-9-27,-6-4-68,0-1-1,0 1 1,-1-2-1,14-11 1,-16 13-124,-1-1 0,1 1 0,0 0 0,0 1 0,0-1 0,1 1 0,0 1 0,-1 0-1,1 0 1,15-4 0,-21 7 112,0 0-1,0 1 0,0-1 1,0 0-1,0 1 0,0-1 0,0 1 1,0 0-1,0-1 0,0 1 1,0 0-1,-1 0 0,1 0 1,0 0-1,-1 1 0,1-1 0,-1 0 1,1 1-1,-1-1 0,0 1 1,1-1-1,-1 1 0,0 0 0,0 0 1,0-1-1,0 1 0,-1 0 1,1 0-1,0 0 0,-1 0 1,1 0-1,-1 2 0,3 10-17,0 1-1,-1-1 1,0 19-1,-2-27 27,2 35 80,-1-1-1,-9 69 1,6-96 174,0-1 1,-1 1-1,0 0 0,-1-1 1,-1 0-1,0 0 0,0 0 0,-1-1 1,-1 1-1,0-2 0,0 1 1,-14 14-1,19-22-175,0-1-1,0 1 1,-1-1 0,1 0-1,-1 0 1,1 0 0,-1 0-1,0-1 1,0 1 0,0-1-1,0 1 1,0-1 0,0 0-1,0 0 1,0-1 0,0 1-1,0-1 1,-1 1 0,1-1-1,0 0 1,0 0 0,-6-1-1,5-1-31,0 1 0,0-1 0,0 0 0,1 0 0,-1-1 0,0 1 0,1-1 0,0 0 0,0 0 0,-1 0 0,2 0 0,-1 0 0,0-1 0,-3-6 0,-1-2-94,0-1 0,1 1 0,0-2 0,2 1 0,-1 0 0,1-1 0,1 0 0,1 0 0,-2-19 0,5 30-92,-1 1 0,1-1 1,0 0-1,0 1 0,0-1 0,0 1 0,0-1 0,0 1 0,1 0 0,-1-1 0,1 1 0,0 0 0,0 0 0,0 0 0,0 0 0,0 0 0,0 1 1,0-1-1,0 1 0,5-3 0,62-29-5207,-34 17 55,5-6-3685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5.563"/>
    </inkml:context>
    <inkml:brush xml:id="br0">
      <inkml:brushProperty name="width" value="0.025" units="cm"/>
      <inkml:brushProperty name="height" value="0.025" units="cm"/>
    </inkml:brush>
  </inkml:definitions>
  <inkml:trace contextRef="#ctx0" brushRef="#br0">459 121 3555,'6'-9'2632,"-5"8"-2624,4-7 1076,0 0 0,0 0 0,-1-1-1,0 1 1,3-13 0,-6 20-926,-1-1 1,1 1-1,-1-1 0,0 1 0,1-1 1,-1 1-1,0-1 0,0 1 0,0-1 0,0 1 1,0-1-1,-1 0 0,1 1 0,0-1 1,-1 1-1,1 0 0,-1-1 0,0 1 1,1-1-1,-1 1 0,0 0 0,0-1 0,0 1 1,1 0-1,-2 0 0,1 0 0,0 0 1,0 0-1,0 0 0,0 0 0,-1 0 0,1 0 1,0 0-1,-1 1 0,1-1 0,-1 0 1,1 1-1,0-1 0,-1 1 0,0 0 1,1 0-1,-1-1 0,1 1 0,-1 0 0,1 0 1,-1 0-1,1 1 0,-3-1 0,-13 1 85,0 1-1,0 0 0,0 1 1,0 1-1,0 0 0,1 2 0,-1 0 1,1 0-1,1 2 0,-23 14 1,8-4 99,1 2 0,1 2 1,0 0-1,-28 31 1,48-43-219,-1-1 0,2 2 1,-1-1-1,1 1 0,1 0 0,0 0 0,1 1 1,0-1-1,0 1 0,2 0 0,-5 18 1,8-25-116,-1 0 1,0 0 0,1 0 0,0 0-1,0 0 1,0 0 0,1 0 0,0 0 0,0 0-1,0 0 1,1 0 0,-1 0 0,1 0-1,0-1 1,1 1 0,-1-1 0,1 0-1,0 1 1,0-1 0,0 0 0,0-1 0,1 1-1,-1 0 1,1-1 0,0 0 0,0 0-1,1 0 1,-1-1 0,0 1 0,9 2 0,3 1 9,-1-1 1,1-1 0,0-1-1,0 0 1,1-1 0,-1 0-1,1-2 1,16-1 0,-23 1 12,0-1 0,1 0 0,-1 0 0,0-1 0,0-1 0,0 0-1,0 0 1,0-1 0,-1 0 0,1-1 0,-1 0 0,0 0 0,13-12 0,-20 16 19,-1 0 0,1 0 0,-1 0 0,1-1-1,-1 1 1,0-1 0,1 1 0,-1-1 0,0 1 0,0-1 0,0 0-1,0 1 1,-1-1 0,1 0 0,0 0 0,-1 0 0,1 0-1,-1 0 1,0 0 0,1 1 0,-1-1 0,0 0 0,-1-3 0,1 3-7,-1 1 0,-1-1 1,1 1-1,0-1 0,0 1 1,0-1-1,-1 1 0,1 0 1,-1 0-1,1-1 0,-1 1 1,0 0-1,1 0 0,-1 1 1,0-1-1,0 0 0,1 1 1,-5-2-1,-9-1 44,0 0 0,-1 1 0,1 0 1,-19 2-1,-2 5-69,35-5-18,0 0 0,0 0 0,1 0 0,-1 0 0,0 0 0,0 1 0,1-1 0,-1 0 0,0 0 0,1 1 0,-1-1 0,0 0 0,1 1 0,-1-1 0,0 0 0,1 1 0,-1-1 0,1 1 0,-1-1 0,1 1 0,-1 0 0,1-1 0,0 1 0,-1-1 0,1 1 0,-1 0 0,1-1 0,0 1 0,0 0 0,-1-1 0,1 1 0,0 0 0,0 0 0,0-1 0,0 1 0,0 0 0,0 0 0,0-1 0,0 1 0,0 0 0,0-1 0,0 1 0,1 0 0,-1 1 0,1-1 1,1-1 0,-1 1 0,0 0 0,0 0-1,1-1 1,-1 1 0,0 0 0,1-1 0,-1 1 0,1-1 0,-1 0 0,1 1 0,-1-1 0,1 0 0,-1 0 0,1 0 0,1 0-1,35-2 45,-29 1-30,10-2-96,1 0 0,0-1 0,-1-2 0,0 0 0,34-15 0,-31 11-194,0 1 0,0 2 1,34-8-1,-55 15 267,-1 0 0,1 0 1,0 0-1,-1-1 0,1 1 0,0 0 0,-1 0 0,1 0 0,0 0 0,-1 0 1,1 0-1,0 0 0,-1 1 0,1-1 0,0 0 0,-1 0 0,1 0 0,0 1 0,-1-1 1,1 0-1,-1 1 0,1-1 0,0 0 0,-1 1 0,1-1 0,-1 1 0,1-1 1,-1 1-1,0-1 0,1 1 0,-1 0 0,1-1 0,-1 1 0,-2 26 57,-24 28 476,2-18-33,16-25-283,-1 1 1,1 0-1,-10 25 0,18-38-518,1 0 0,-1 1-1,1-1 1,-1 0-1,1 0 1,-1 0 0,1-1-1,-1 1 1,1 0 0,-1 0-1,0 0 1,1 0-1,-1 0 1,1 0 0,-1-1-1,1 1 1,-1 0 0,0 0-1,1-1 1,-1 1-1,0 0 1,1-1 0,-1 1-1,0 0 1,1-1-1,-1 1 1,0 0 0,0-1-1,1 0 1,6-13-7128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5.953"/>
    </inkml:context>
    <inkml:brush xml:id="br0">
      <inkml:brushProperty name="width" value="0.025" units="cm"/>
      <inkml:brushProperty name="height" value="0.025" units="cm"/>
    </inkml:brush>
  </inkml:definitions>
  <inkml:trace contextRef="#ctx0" brushRef="#br0">0 170 12556,'0'0'12209,"9"5"-10907,-4-3-1238,0 0 0,1 0 1,-1 0-1,0 0 0,1-1 0,-1 0 0,1 0 0,-1 0 0,1-1 0,0 1 0,-1-2 0,1 1 0,-1 0 0,1-1 0,-1 0 0,1-1 0,-1 1 0,1-1 0,-1 0 1,9-5-1,4-1-37,0-1 1,-1 0-1,32-24 0,-44 30-17,-1 0 0,1-1 0,-1 0 0,0 0 0,0 0 0,-1 0 0,1-1 0,-1 1 0,0-1 0,0 0 0,0 0 0,-1 0 0,0 0 0,0-1 0,0 1 0,-1-1 0,1 1 0,0-9 0,-2 14-8,0-1-1,0 0 1,0 1 0,0-1 0,0 0 0,0 1 0,0-1 0,-1 0 0,1 0 0,0 1 0,0-1 0,-1 1 0,1-1 0,0 0 0,0 1 0,-1-1 0,1 1 0,-1-1-1,1 0 1,-1 1 0,1-1 0,-1 1 0,1 0 0,-1-1 0,1 1 0,-1-1 0,1 1 0,-1 0 0,0-1 0,0 1 0,-25 3-31,-22 22-8,28-10 103,1 1-1,0 1 1,-26 32-1,39-43 41,0 2-1,1-1 1,0 1 0,0-1-1,1 1 1,0 1-1,0-1 1,1 1 0,0-1-1,1 1 1,0 0-1,0 0 1,0 12 0,2-19-103,0 0 0,0-1 0,0 1 0,0 0 1,1 0-1,-1-1 0,1 1 0,-1 0 0,1-1 1,0 1-1,-1 0 0,1-1 0,0 1 1,0-1-1,0 1 0,0-1 0,1 0 0,-1 1 1,0-1-1,0 0 0,1 0 0,-1 0 0,3 1 1,0 0-29,0 0 1,1 0-1,-1-1 1,1 1-1,-1-1 1,1 0-1,-1-1 1,1 1-1,5-1 1,1 0-484,0-1-1,0 0 1,0 0 0,0-1 0,0 0 0,0-1-1,13-6 1,16-15-4711,-15 6-1023,5-7-7030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6.437"/>
    </inkml:context>
    <inkml:brush xml:id="br0">
      <inkml:brushProperty name="width" value="0.025" units="cm"/>
      <inkml:brushProperty name="height" value="0.025" units="cm"/>
    </inkml:brush>
  </inkml:definitions>
  <inkml:trace contextRef="#ctx0" brushRef="#br0">144 0 11211,'0'0'8477,"-2"8"-6929,-8 36 538,-2-2 0,-29 69 0,25-74-1455,1 1 0,3 1-1,1 0 1,-10 64 0,18-8-978,3-95 274,0 0 0,0 1 1,0-1-1,0 0 0,0 0 1,0 1-1,0-1 0,0 0 1,0 1-1,0-1 0,1 0 1,-1 0-1,0 1 0,0-1 1,0 0-1,0 0 0,1 1 1,-1-1-1,0 0 0,0 0 1,0 0-1,1 1 0,-1-1 1,0 0-1,0 0 0,1 0 0,-1 0 1,0 1-1,1-1 0,-1 0 1,0 0-1,0 0 0,1 0 1,-1 0-1,0 0 0,1 0 1,-1 0-1,0 0 0,1 0 1,-1 0-1,0 0 0,0 0 1,1 0-1,-1 0 0,0 0 1,1-1-1,-1 1 0,0 0 1,0 0-1,1 0 0,-1 0 1,0 0-1,0-1 0,1 1 1,-1 0-1,17-14-5119,-3-8-1049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6.873"/>
    </inkml:context>
    <inkml:brush xml:id="br0">
      <inkml:brushProperty name="width" value="0.025" units="cm"/>
      <inkml:brushProperty name="height" value="0.025" units="cm"/>
    </inkml:brush>
  </inkml:definitions>
  <inkml:trace contextRef="#ctx0" brushRef="#br0">159 311 6278,'0'0'15391,"-10"-1"-13747,4 0-1510,3 0 18,-1 0 0,1 0-1,-1 0 1,0 1 0,1 0 0,-1 0-1,0 0 1,0 0 0,1 0 0,-1 1-1,1-1 1,-1 1 0,0 0 0,1 0-1,-1 1 1,1-1 0,0 1 0,-1-1-1,1 1 1,0 0 0,0 0 0,-4 4-1,1 2 51,-1 0 0,1 1 0,1 0 0,0 0 0,0 0 0,0 1-1,2-1 1,-1 1 0,1 0 0,0 0 0,1 0 0,0 1 0,1-1-1,0 0 1,1 15 0,0-24-194,0 1 0,0 0 0,0-1 0,0 1 0,0-1 0,0 1 0,1-1 0,-1 1 0,1-1 0,-1 0 0,1 1 0,-1-1 0,1 1 0,0-1 0,0 0 0,0 0 0,0 1 0,0-1 0,0 0 0,0 0 0,0 0 0,0 0-1,0 0 1,2 1 0,0-1 5,0 0-1,-1 0 1,1 0-1,0-1 1,0 1-1,0-1 1,0 0-1,0 1 1,0-1-1,0-1 1,0 1-1,3-1 1,3-1 5,0 0 0,-1 0 0,1-1 1,-1 0-1,1-1 0,-1 0 0,15-9 0,-4-3-74,-1-1-1,-1 0 1,0-1-1,-1-1 1,-1-1-1,-1 0 1,-1-1-1,20-41 1,-18 29-62,-2-1 1,0-1 0,-3 0 0,-1 0 0,6-49 0,-16 54 47,1 30 67,-1 0-1,1-1 0,0 1 0,0 0 1,-1 0-1,1 0 0,0-1 1,-1 1-1,1 0 0,0 0 0,0 0 1,-1 0-1,1 0 0,0 0 0,-1 0 1,1 0-1,0 0 0,-1 0 0,1 0 1,0 0-1,-1 0 0,1 0 0,0 0 1,-1 0-1,1 0 0,0 0 0,-1 0 1,1 0-1,0 0 0,0 1 0,-1-1 1,1 0-1,0 0 0,0 0 0,-1 0 1,1 1-1,0-1 0,0 0 0,-1 0 1,1 1-1,0-1 0,-6 6 19,1 1-1,0-1 0,0 1 0,-7 13 1,0 4 194,1 0 1,2 1 0,0 0-1,1 0 1,1 1 0,-2 28-1,3-7-82,3 1-1,3 73 1,9-64-402,4-30-2199,-13-26 2043,1 0 1,0 0 0,-1 0 0,1 0 0,0 0 0,0-1-1,0 1 1,0 0 0,0 0 0,0-1 0,0 1 0,0-1-1,0 1 1,0-1 0,0 0 0,1 1 0,-1-1 0,2 1-1,10-1-7662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8.592"/>
    </inkml:context>
    <inkml:brush xml:id="br0">
      <inkml:brushProperty name="width" value="0.025" units="cm"/>
      <inkml:brushProperty name="height" value="0.025" units="cm"/>
    </inkml:brush>
  </inkml:definitions>
  <inkml:trace contextRef="#ctx0" brushRef="#br0">1 156 8456,'0'0'15006,"12"-1"-13970,-2 1-886,-1-1 1,0-1-1,1 0 0,-1 0 1,0 0-1,0-2 0,0 1 1,0-1-1,-1 0 0,0-1 1,15-10-1,-6 4 38,38-32 105,-52 41-262,-1 0-1,1-1 1,-1 1 0,0-1-1,0 0 1,1 1 0,-2-1-1,1 0 1,0 0 0,-1 0-1,1 0 1,-1 0 0,0-1-1,0 1 1,1-6 0,-3 8-7,0 1-1,0-1 1,0 1 0,0-1 0,0 1 0,0-1-1,-1 1 1,1-1 0,0 1 0,0 0 0,0 0-1,-1 0 1,1-1 0,0 1 0,0 1 0,0-1-1,-1 0 1,1 0 0,-2 1 0,-28 3 50,22 0-58,0 0 1,1 1 0,0 0 0,0 0 0,0 1 0,1 0 0,-1 0-1,1 1 1,1 0 0,-11 13 0,4-2 208,1-1-1,1 2 1,-17 33-1,27-49-186,-1 1 0,1-1-1,-1 1 1,1 0 0,0-1-1,0 1 1,0 0-1,1-1 1,-1 1 0,1 0-1,0 0 1,1 4 0,-1-7-32,1 1 0,0-1 1,0 0-1,0 1 0,0-1 0,0 0 1,0 0-1,0 0 0,0 0 1,0 0-1,1 0 0,-1 0 0,0 0 1,1 0-1,-1 0 0,1-1 1,-1 1-1,1-1 0,-1 1 0,1-1 1,-1 0-1,1 1 0,-1-1 1,1 0-1,0 0 0,-1 0 0,1 0 1,-1 0-1,3-1 0,11 0-391,-1 0 1,1 0-1,-1-2 0,0 1 0,23-9 0,-24 6-1856,-1 0-1,-1-1 1,20-11 0,-10 1-5116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9.092"/>
    </inkml:context>
    <inkml:brush xml:id="br0">
      <inkml:brushProperty name="width" value="0.025" units="cm"/>
      <inkml:brushProperty name="height" value="0.025" units="cm"/>
    </inkml:brush>
  </inkml:definitions>
  <inkml:trace contextRef="#ctx0" brushRef="#br0">187 1 9833,'0'0'16645,"-7"1"-16282,-4 3-213,1-1-1,0 1 1,1 1-1,-1 0 0,1 0 1,0 1-1,-11 9 1,0 0 394,2 2 1,-26 27 0,43-44-538,0 1 1,1-1 0,-1 1 0,1-1-1,-1 1 1,0 0 0,1-1 0,-1 1-1,1 0 1,-1-1 0,1 1 0,0 0-1,-1 0 1,1 0 0,0-1-1,-1 1 1,1 0 0,0 0 0,0 0-1,0-1 1,0 1 0,0 0 0,0 0-1,0 0 1,0 0 0,0 0 0,0 0-1,1 0-3,0 0 0,0-1 0,0 1-1,0-1 1,0 1 0,0-1 0,0 0-1,1 0 1,-1 1 0,0-1 0,0 0-1,0 0 1,0 0 0,0 0 0,1 0-1,-1 0 1,1-1 0,69-14-346,-56 10 63,-2 2 36,-1 1-1,1 0 1,0 1 0,0 0-1,17 2 1,-28-1 232,0 0 1,0 0-1,0 0 1,0 0-1,-1 0 1,1 1-1,0-1 1,0 1-1,0 0 1,-1-1-1,1 1 1,0 0-1,-1 0 1,1 0-1,0 0 1,-1 0-1,1 0 1,-1 1-1,0-1 1,0 0-1,1 1 1,-1-1-1,0 1 1,0 0-1,0-1 1,0 1 0,0 0-1,-1-1 1,1 1-1,-1 0 1,1 0-1,-1 0 1,1-1-1,-1 1 1,0 0-1,0 0 1,0 0-1,0 0 1,0 0-1,0 0 1,-1-1-1,1 1 1,-1 0-1,1 0 1,-2 3-1,-1 1 172,0 0 0,0 0-1,-1-1 1,0 1-1,0-1 1,0 0 0,-1 0-1,1 0 1,-1 0-1,0-1 1,0 0 0,-1 0-1,-6 3 1,-1 2 135,-1-1 1,-1-1 0,1 0-1,-22 6 1,-22-7-76,57-6-306,-1 0 1,0 0-1,1 0 1,-1 0-1,1-1 1,-1 1-1,0-1 1,1 1-1,-1-1 1,1 1-1,-1-1 1,1 0-1,-3-1 1,4 1-46,-1 1 0,1-1 0,0 0 0,-1 0 0,1 1 0,0-1 0,0 0 0,0 1 0,0-1 0,0 0 0,0 0 0,0 1 0,0-1-1,0 0 1,0 0 0,0 1 0,1-1 0,-1 0 0,0 1 0,0-1 0,1 0 0,-1 1 0,0-1 0,1 0 0,-1 1 0,1-1 0,-1 1 0,1-1 0,-1 1 0,1-1 0,-1 1 0,2-2 0,39-27-8500,-28 22 4843,9-6-3516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9.417"/>
    </inkml:context>
    <inkml:brush xml:id="br0">
      <inkml:brushProperty name="width" value="0.025" units="cm"/>
      <inkml:brushProperty name="height" value="0.025" units="cm"/>
    </inkml:brush>
  </inkml:definitions>
  <inkml:trace contextRef="#ctx0" brushRef="#br0">131 1 10090,'0'0'12481,"-8"0"-11697,2 1-575,0 1-1,0-1 0,0 1 0,0 0 0,1 1 1,-1-1-1,1 1 0,0 0 0,-1 1 0,1-1 1,1 1-1,-1 0 0,0 0 0,1 1 0,0-1 1,0 1-1,0 0 0,1 0 0,0 0 0,-6 11 1,7-12-115,0-1 1,0 1-1,0 0 1,1 0-1,-1 0 1,1 0-1,0 0 1,0 0-1,0 0 1,1 0-1,-1 8 1,2-11-91,-1 1 0,1-1-1,-1 1 1,1-1 0,0 0 0,0 0 0,-1 1 0,1-1-1,0 0 1,0 0 0,0 0 0,0 0 0,1 0 0,-1 0 0,0 0-1,0 0 1,1 0 0,-1-1 0,0 1 0,1 0 0,-1-1 0,1 1-1,-1-1 1,0 0 0,1 1 0,-1-1 0,1 0 0,-1 0-1,1 0 1,-1 0 0,1 0 0,-1 0 0,3-1 0,2 1-312,0-1 0,-1 0 0,1 0 0,-1 0-1,1 0 1,-1-1 0,1 0 0,-1 0 0,0-1 0,0 0 0,0 0 0,0 0 0,6-5 0,1-3-2552,-1 0 0,0 0-1,16-22 1,-4 1-5831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9.777"/>
    </inkml:context>
    <inkml:brush xml:id="br0">
      <inkml:brushProperty name="width" value="0.025" units="cm"/>
      <inkml:brushProperty name="height" value="0.025" units="cm"/>
    </inkml:brush>
  </inkml:definitions>
  <inkml:trace contextRef="#ctx0" brushRef="#br0">81 1 11531,'0'0'9967,"-9"9"-7923,2-2-1558,0 1 0,1 1 0,0-1-1,0 1 1,0 0 0,2 0 0,-1 1 0,1-1-1,0 1 1,-4 19 0,7-22-273,-6 46 368,7-51-580,0-1 1,0 0 0,0 0-1,0 0 1,0 1 0,0-1-1,1 0 1,-1 0 0,0 1-1,1-1 1,-1 0 0,1 0 0,-1 0-1,1 0 1,-1 0 0,1 0-1,0 0 1,0 0 0,-1 0-1,1 0 1,0 0 0,0 0-1,0 0 1,0-1 0,0 1-1,0 0 1,0-1 0,0 1-1,1-1 1,-1 1 0,0-1-1,0 0 1,0 1 0,1-1-1,0 0 1,27 0-405,-24 0 258,0 0 0,-1 0 0,1 0 1,0 0-1,-1 1 0,1 0 0,-1 0 0,8 2 0,-11-2 133,1 0-1,-1 0 1,1 1-1,-1-1 1,1 1-1,-1-1 1,0 1 0,0-1-1,0 1 1,0-1-1,0 1 1,0 0-1,0 0 1,0 0 0,-1-1-1,1 1 1,-1 0-1,1 0 1,-1 0-1,0 0 1,0 0 0,1 0-1,-2 0 1,1 4-1,-1 6 211,0 1-1,0-1 1,-2 0-1,1 1 1,-2-1-1,1 0 1,-2-1-1,-9 21 1,13-29-134,10-57-8949,-8 46 7253,4-14-6076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8.704"/>
    </inkml:context>
    <inkml:brush xml:id="br0">
      <inkml:brushProperty name="width" value="0.025" units="cm"/>
      <inkml:brushProperty name="height" value="0.025" units="cm"/>
    </inkml:brush>
  </inkml:definitions>
  <inkml:trace contextRef="#ctx0" brushRef="#br0">309 0 12620,'0'0'8685,"-8"6"-7654,-13 10-798,0 0 0,2 2 1,0 0-1,-21 26 0,-69 98 233,58-73-411,44-60-212,-5 7 474,12-16-1752,-1 0 1292,1 0-1,0 0 1,0 0-1,0 0 1,0 0-1,0 0 1,0 0 0,0 0-1,0 0 1,0 0-1,-1 0 1,1 0-1,0 0 1,37-66-8938,-8 20-2098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0.179"/>
    </inkml:context>
    <inkml:brush xml:id="br0">
      <inkml:brushProperty name="width" value="0.025" units="cm"/>
      <inkml:brushProperty name="height" value="0.025" units="cm"/>
    </inkml:brush>
  </inkml:definitions>
  <inkml:trace contextRef="#ctx0" brushRef="#br0">26 65 12716,'0'0'14259,"10"1"-13405,1-1-720,1 0 0,-1 0-1,0-1 1,13-3 0,-21 4-122,1-1 1,-1 0-1,0 1 0,1-1 1,-1-1-1,0 1 0,0-1 0,0 1 1,0-1-1,0 0 0,0 0 1,0 0-1,-1 0 0,1 0 1,-1-1-1,1 1 0,-1-1 0,0 0 1,0 0-1,0 0 0,2-5 1,-4 7-10,0 1 1,1-1 0,-1 1-1,0-1 1,0 1 0,0 0-1,0-1 1,0 1 0,0-1-1,0 1 1,0-1 0,0 1-1,0 0 1,-1-1 0,1 1-1,0-1 1,0 1 0,0-1-1,0 1 1,-1 0 0,1-1-1,0 1 1,0 0 0,-1-1-1,1 1 1,0 0 0,-1-1-1,1 1 1,0 0 0,-1 0-1,1-1 1,0 1 0,-1 0-1,1 0 1,0 0 0,-1-1-1,1 1 1,-1 0 0,1 0-1,-1 0 1,1 0 0,0 0-1,-1 0 1,1 0 0,-1 0-1,1 0 1,-1 0 0,1 0-1,0 0 1,-1 0 0,1 0-1,-1 1 1,1-1 0,-1 0 0,1 0-1,0 0 1,-1 1 0,1-1-1,-28 10 5,16-1 76,1 1 0,0-1 0,0 2 0,2-1 1,-1 2-1,-10 15 0,15-20 81,0 1 0,0 0-1,1 0 1,0 1 0,1-1 0,0 1 0,0 0 0,0-1-1,1 2 1,-1 17 0,3-26-162,1 0 1,-1 1-1,1-1 0,-1 0 1,1 0-1,0 1 0,-1-1 1,1 0-1,0 0 0,0 0 0,0 0 1,0 0-1,0 0 0,0 0 1,0 0-1,1 0 0,-1-1 1,0 1-1,0 0 0,1-1 1,-1 1-1,0-1 0,1 1 1,-1-1-1,0 0 0,1 0 0,-1 1 1,0-1-1,1 0 0,-1 0 1,1 0-1,-1-1 0,3 1 1,4 0-287,-1-1 0,1 1 0,-1-1 0,1-1 0,9-2 0,29-21-4486,-19 2-1726,-4 2-3018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0.707"/>
    </inkml:context>
    <inkml:brush xml:id="br0">
      <inkml:brushProperty name="width" value="0.025" units="cm"/>
      <inkml:brushProperty name="height" value="0.025" units="cm"/>
    </inkml:brush>
  </inkml:definitions>
  <inkml:trace contextRef="#ctx0" brushRef="#br0">33 0 3619,'0'0'20484,"3"11"-19395,1 4-742,-1 0 0,0 0 0,-1 1 0,-1-1 0,-1 0 0,0 1 0,-1-1 0,0 1 0,-6 19 0,-4 5 342,4-17-410,1 1-1,0 0 1,2 0-1,-2 28 1,6-52-277,0 0 0,0 1 0,0-1 0,0 0 0,0 0 0,0 1 0,0-1 0,0 0 0,0 0 0,0 0 0,0 1 0,0-1 0,0 0 0,1 0 0,-1 0 0,0 1 0,0-1 0,0 0 0,0 0 0,0 0 0,0 1 0,0-1 0,1 0 0,-1 0 0,0 0 0,0 0 0,0 0 0,0 1 0,1-1 1,-1 0-1,0 0 0,0 0 0,0 0 0,1 0 0,-1 0 0,0 0 0,0 0 0,0 0 0,1 0 0,-1 0 0,0 0 0,0 0 0,1 0 0,-1 0 0,0 0 0,0 0 0,1 0 0,13-7 57,8-13-82,58-91-1920,-80 111 1935,1-1 0,-1 1 0,0-1 0,0 1 0,0-1 0,1 1 0,-1-1 0,0 1 1,1-1-1,-1 1 0,0-1 0,1 1 0,-1 0 0,1-1 0,-1 1 0,0 0 0,1-1 0,-1 1 0,1 0 0,-1 0 0,1-1 0,-1 1 0,1 0 0,-1 0 0,1 0 1,-1 0-1,1 0 0,-1-1 0,1 1 0,0 0 0,-1 0 0,1 0 0,-1 1 0,1-1 0,0 0 0,2 20-75,-12 30 100,-32 53 1184,41-102-1377,10-16-6551,-2-2 391,3-2-4603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1.175"/>
    </inkml:context>
    <inkml:brush xml:id="br0">
      <inkml:brushProperty name="width" value="0.025" units="cm"/>
      <inkml:brushProperty name="height" value="0.025" units="cm"/>
    </inkml:brush>
  </inkml:definitions>
  <inkml:trace contextRef="#ctx0" brushRef="#br0">13 104 11787,'0'0'12262,"9"3"-11098,-5-1-1070,1 0 0,0-1 0,-1 1 0,1-1 0,0 0 0,0-1 0,0 1-1,0-1 1,0 0 0,0 0 0,0-1 0,0 1 0,0-1 0,0 0 0,-1 0 0,1-1 0,0 0 0,-1 1-1,1-2 1,-1 1 0,8-5 0,1 0 30,0-2-1,-1 1 1,1-1-1,-2-1 1,1 0-1,11-15 1,-24 26-98,1-1 0,0 0 0,-1 0 0,1 0 0,-1 0 0,1 0 0,-1 0 0,1 0 0,-1 0 0,1 0 0,0 0 0,-1 0 0,1 0 1,-1 0-1,1 0 0,-1 0 0,1 0 0,-1 0 0,1 0 0,0-1 0,-1 1 0,1 0 0,-1 0 0,1-1 0,0 1 0,-1 0 0,1 0 0,0-1 0,-1 1 0,1 0 0,0-1 0,-1 1 0,1-1 0,0 1 0,0 0 0,0-1 0,-1 1 0,1-1 1,0 1-1,0 0 0,0-1 0,0 1 0,0-1 0,0 1 0,0-1 0,0 1 0,0-1 0,0 1 0,0-1 0,0 1 0,0 0 0,0-1 0,0 1 0,0-1 0,1 1 0,-1-1 0,0 1 0,0 0 0,0-1 0,1 1 0,-1-1 0,0 1 1,1 0-1,-1-1 0,1 1 0,-38 10 743,20-1-605,0 2 0,0 0 0,1 1 0,1 0-1,0 1 1,-18 21 0,27-28-112,1 0 0,0 1 0,0 0 0,1-1 0,0 1 0,0 1 0,0-1 0,1 0 0,0 1 0,1 0 0,0 0 0,0 0 0,1 0 0,-1 0 0,2 0 0,-1 0 0,1 0 0,1 10 0,0-15-54,0-1 0,0 1 0,0-1 0,1 0 0,-1 1 0,1-1 0,-1 0 0,1 0 0,0 0 0,-1 0 0,1 0 0,0-1 1,0 1-1,1-1 0,-1 1 0,0-1 0,0 0 0,1 1 0,-1-1 0,1 0 0,-1-1 0,1 1 0,-1 0 0,1-1 0,4 1 0,10 2-46,0-2 0,29 1 0,-38-2 24,4-1-261,-1 0 0,1 0-1,0-1 1,-1 0 0,1-1 0,-1 0-1,0-1 1,0-1 0,13-6 0,-7 1-2154,0 0 0,24-20-1,3-8-7574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4.170"/>
    </inkml:context>
    <inkml:brush xml:id="br0">
      <inkml:brushProperty name="width" value="0.025" units="cm"/>
      <inkml:brushProperty name="height" value="0.025" units="cm"/>
    </inkml:brush>
  </inkml:definitions>
  <inkml:trace contextRef="#ctx0" brushRef="#br0">2527 24 5029,'0'0'122,"0"-1"-1,0 0 1,0 0 0,0 0 0,-1 0 0,1 0 0,0 0 0,0 0 0,-1 0-1,1 1 1,-1-1 0,1 0 0,0 0 0,-1 0 0,0 1 0,1-1 0,-1 0-1,1 1 1,-1-1 0,0 0 0,1 1 0,-1-1 0,0 1 0,0-1-1,0 1 1,1 0 0,-1-1 0,-1 0 0,-33-2 1134,22 5-1171,-1 0 0,1 1 0,-15 6 0,-757 335 1720,306-120-1475,240-118-211,-165 69 248,213-104-103,-119 53 86,424-172-3372,-51 18 305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4.502"/>
    </inkml:context>
    <inkml:brush xml:id="br0">
      <inkml:brushProperty name="width" value="0.025" units="cm"/>
      <inkml:brushProperty name="height" value="0.025" units="cm"/>
    </inkml:brush>
  </inkml:definitions>
  <inkml:trace contextRef="#ctx0" brushRef="#br0">0 0 480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4.839"/>
    </inkml:context>
    <inkml:brush xml:id="br0">
      <inkml:brushProperty name="width" value="0.025" units="cm"/>
      <inkml:brushProperty name="height" value="0.025" units="cm"/>
    </inkml:brush>
  </inkml:definitions>
  <inkml:trace contextRef="#ctx0" brushRef="#br0">98 176 3972,'0'0'1623,"-11"0"-438,-2 0-786,5 0-58,1 1 0,-1-1 1,0-1-1,0 0 0,1 0 0,-1 0 0,-7-3 0,10-2 1223,15-1-1152,13-1-402,582-124 364,-576 126-374,1 2 0,0 1 0,0 1 0,43 3 0,-71-1-1,-1 0 1,1 0 0,0 0 0,0 0 0,-1 1 0,1-1 0,0 1-1,-1-1 1,1 1 0,0 0 0,-1 0 0,1-1 0,-1 1 0,1 0-1,-1 0 1,0 0 0,1 1 0,-1-1 0,0 0 0,0 0-1,0 1 1,0-1 0,2 4 0,-2-3 24,-1 0 1,0 0-1,1 1 0,-1-1 0,0 0 1,0 1-1,-1-1 0,1 1 0,0-1 1,-1 0-1,1 0 0,-1 1 0,0-1 1,0 0-1,-1 3 0,-4 6 98,0-1 0,-1 1 0,0-1 0,-1 0-1,-10 10 1,-105 120 3,53-56-3068,41-54-479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7.196"/>
    </inkml:context>
    <inkml:brush xml:id="br0">
      <inkml:brushProperty name="width" value="0.025" units="cm"/>
      <inkml:brushProperty name="height" value="0.025" units="cm"/>
    </inkml:brush>
  </inkml:definitions>
  <inkml:trace contextRef="#ctx0" brushRef="#br0">3286 234 8456,'-255'-78'1077,"-76"-21"95,256 82-984,0 2 0,-117-7 0,24 19-926,-247 27-1,-164 59-779,503-69 1647,1 3 0,1 4 0,1 3 0,0 3 0,2 3-1,2 3 1,1 3 0,1 3 0,3 3 0,1 3 0,2 2-1,3 4 1,1 1 0,-53 66 0,92-97-99,2 2 0,0 0 0,1 0 0,2 1 0,0 1 0,-12 36 0,20-47 11,1 1 1,0-1-1,2 1 1,-1 0-1,2-1 0,0 1 1,1 0-1,0 0 1,2 0-1,-1 0 1,2 0-1,0-1 1,7 23-1,4-4 30,1-1-1,1 0 1,2-2 0,35 48 0,101 104 141,-95-120-202,3-2 0,3-2-1,2-4 1,2-3 0,3-2 0,1-4-1,3-3 1,1-4 0,2-2 0,1-5 0,140 36-1,-78-36 38,2-6-1,186 7 0,295-35 93,-319-24 112,-1-13 0,565-151 0,-691 141-171,243-104 0,-358 125-129,-1-2 0,-1-4 1,-2-1-1,-2-4 0,-1-2 0,99-95 0,-131 109 28,0-1 1,-2-1-1,-1-1 0,-1 0 1,-2-2-1,-2-1 0,23-57 0,-34 74 26,0-1 0,-1 0 0,-1-1-1,-1 1 1,0-1 0,-2 0 0,0 1-1,-1-1 1,-1 0 0,0 1 0,-2-1-1,0 0 1,-1 1 0,-1 0 0,-1 0 0,0 0-1,-12-21 1,1 11 36,-1 1 1,-2 1-1,-1 1 0,-1 0 1,-1 2-1,-1 0 0,-1 2 0,-1 0 1,0 2-1,-49-26 0,-3 5 73,-2 3 0,-150-48 0,97 47-12,-2 6 0,-1 6 0,-223-14 0,-419 40-2769,568 7 233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9:33.144"/>
    </inkml:context>
    <inkml:brush xml:id="br0">
      <inkml:brushProperty name="width" value="0.025" units="cm"/>
      <inkml:brushProperty name="height" value="0.025" units="cm"/>
    </inkml:brush>
  </inkml:definitions>
  <inkml:trace contextRef="#ctx0" brushRef="#br0">77 17 2530,'0'0'2221,"-9"-1"-1100,-1 2-796,6-1-206,1 0 1,-1 0-1,1 0 0,0 0 0,-1 0 0,1-1 0,-1 0 0,1 0 0,0 0 1,0 0-1,0 0 0,-4-2 0,0-3 2128,4 5 15,7 14-2164,-2-9-80,0 0-1,0-1 1,1 1 0,-1-1-1,1 0 1,0 1 0,0-1-1,0-1 1,0 1 0,0 0-1,1-1 1,-1 0 0,1 1-1,0-1 1,-1-1 0,1 1-1,0-1 1,0 1 0,0-1-1,8 1 1,9 2-10,0-1 0,36 0 0,293 15 356,-138-5 17,354-21 0,275-40-220,728 68 212,-366-19-330,-622-17 210,114-1-159,883 65-31,-1446-42-62,497 2 195,-95-4 3,-435-1 52,167 28 0,-263-30-317,52 15-114,-53-15-108,1 0-1,-1 0 1,0 1 0,0-1 0,0 1 0,0-1-1,-1 1 1,1 0 0,0-1 0,-1 1-1,1 0 1,1 4 0,2 11-6033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27.291"/>
    </inkml:context>
    <inkml:brush xml:id="br0">
      <inkml:brushProperty name="width" value="0.025" units="cm"/>
      <inkml:brushProperty name="height" value="0.025" units="cm"/>
    </inkml:brush>
  </inkml:definitions>
  <inkml:trace contextRef="#ctx0" brushRef="#br0">1 138 6566,'0'0'10047,"13"-5"-9219,61-17-106,1 2 1,1 4 0,136-12 0,251 11-112,-251 14-782,-152-3-2276,-21-3-3739,-7-3-2686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29.850"/>
    </inkml:context>
    <inkml:brush xml:id="br0">
      <inkml:brushProperty name="width" value="0.025" units="cm"/>
      <inkml:brushProperty name="height" value="0.025" units="cm"/>
    </inkml:brush>
  </inkml:definitions>
  <inkml:trace contextRef="#ctx0" brushRef="#br0">1 26 6054,'318'-7'6543,"0"0"-5933,762 13 2097,1066-23-1229,-1718 32-1415,2 0 8,1679-15 153,-1241-13-154,-779 13 20,-89 0 263,-15-3-141,9 2-2607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9.029"/>
    </inkml:context>
    <inkml:brush xml:id="br0">
      <inkml:brushProperty name="width" value="0.025" units="cm"/>
      <inkml:brushProperty name="height" value="0.025" units="cm"/>
    </inkml:brush>
  </inkml:definitions>
  <inkml:trace contextRef="#ctx0" brushRef="#br0">241 1 7303,'0'0'7783,"-12"72"-6277,-1-27-129,1 4-160,2 1 225,2-2-418,7-7-351,1-8-417,0-7-224,1-9 0,7-5-672,-2-6-673</inkml:trace>
  <inkml:trace contextRef="#ctx0" brushRef="#br0" timeOffset="1">0 237 12844,'0'0'8392,"89"-34"-8360,-37 29-160,8-5-1730,-2-2-2530,-1-1-6470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3.429"/>
    </inkml:context>
    <inkml:brush xml:id="br0">
      <inkml:brushProperty name="width" value="0.025" units="cm"/>
      <inkml:brushProperty name="height" value="0.025" units="cm"/>
    </inkml:brush>
  </inkml:definitions>
  <inkml:trace contextRef="#ctx0" brushRef="#br0">4306 482 3812,'-9'-8'2188,"-33"-27"-1331,-1 1 0,-2 3 0,-1 1 0,-1 2-1,-81-34 1,46 30-807,-2 3 0,-161-33 0,-16 13-162,-1 11-1,-350-6 1,589 44 106,-828 25 297,730-13-166,1 5 1,1 6-1,1 4 0,1 6 0,-113 48 0,181-59-115,1 3 0,1 1 0,2 3-1,0 2 1,-70 63 0,56-37-75,2 3-1,3 2 1,-50 75-1,93-121 49,1 1 0,0 0 0,1 0 0,1 1-1,1 0 1,-8 28 0,13-39 12,0 1-1,1 0 1,0 0-1,0-1 1,1 1-1,0 0 1,0 0-1,0 0 1,1 0-1,1-1 1,0 1-1,0 0 1,0-1-1,1 1 1,0-1-1,0 0 1,0 0-1,8 11 1,1-5 19,0 0 0,0-1 0,1 0 1,1-1-1,0-1 0,0 0 0,1 0 0,27 11 1,136 47 160,-149-58-163,714 212-59,18-79-387,804-51 4759,-1435-94-4152,0-5 1,157-31 0,-208 22-106,-2-3-1,0-3 1,-1-4-1,133-65 1,-179 75-80,-1-1 0,0-2 0,-2 0 0,0-2 0,47-49 0,-62 57 8,0-1-1,-1 0 1,-1-1 0,-1-1-1,0 1 1,0-2 0,-2 1-1,0-1 1,-1 0 0,-1 0 0,0-1-1,3-32 1,-5 30-106,-2 0-1,-1 0 1,-1-1 0,0 1 0,-2 0-1,0 0 1,-8-26 0,7 34-202,0 0-1,-1 1 1,-1 0 0,0 0 0,0 1 0,-1-1-1,-1 1 1,0 1 0,0-1 0,0 2 0,-1-1-1,-1 1 1,-13-10 0,-23-10-2218,-6 0-2296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6.455"/>
    </inkml:context>
    <inkml:brush xml:id="br0">
      <inkml:brushProperty name="width" value="0.025" units="cm"/>
      <inkml:brushProperty name="height" value="0.025" units="cm"/>
    </inkml:brush>
  </inkml:definitions>
  <inkml:trace contextRef="#ctx0" brushRef="#br0">0 502 6406,'0'0'6785,"10"-3"-4575,184-69 767,-55 17-2270,69-16-454,-29 12-235,311-149-1,-485 205-88,-1 2-55,-1-1 0,0 1 1,1-1-1,-1 0 0,0-1 0,0 1 0,0 0 0,-1-1 1,6-5-1,-13 7-882,0-1 0,0 2-1,0-1 1,-1 1 0,1-1 0,-6 2 0,11-1 1002,-38 0-4953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6.799"/>
    </inkml:context>
    <inkml:brush xml:id="br0">
      <inkml:brushProperty name="width" value="0.025" units="cm"/>
      <inkml:brushProperty name="height" value="0.025" units="cm"/>
    </inkml:brush>
  </inkml:definitions>
  <inkml:trace contextRef="#ctx0" brushRef="#br0">556 1 9417,'-11'2'747,"-1"-1"-431,1 0 418,0 1 1,1 0-1,-1 0 1,-20 8-1,31-10-657,0 1 0,-1 0 0,1-1 0,0 1 0,0-1 0,0 1 0,-1 0 0,1-1 0,0 1 0,0 0-1,0-1 1,0 1 0,0 0 0,0-1 0,1 1 0,-1 0 0,0-1 0,0 1 0,0-1 0,1 1 0,-1 0 0,0-1 0,0 1 0,1-1 0,-1 1 0,1-1 0,-1 1 0,0-1 0,2 2 0,4 13 310,-7-11-345,0-1-1,0 1 1,0-1 0,0 0-1,0 1 1,-1-1 0,1 0-1,-1 0 1,0 0 0,0 0-1,0 0 1,0 0 0,-1-1-1,-3 5 1,-47 39 166,36-33-160,-153 114 108,10-8 1764,159-118-1900,-31 30 289,31-31-311,1 0 0,-1 1 1,1-1-1,-1 1 0,1-1 1,-1 0-1,1 1 0,0-1 1,-1 1-1,1-1 0,0 1 1,-1-1-1,1 1 0,0-1 1,0 1-1,-1 0 0,1-1 1,0 1-1,0-1 0,0 1 0,0 0 1,0-1-1,0 1 0,0-1 1,0 1-1,0 0 0,0-1 1,0 1-1,0-1 0,0 1 1,0 0-1,1-1 0,-1 1 1,0-1-1,0 1 0,1-1 1,-1 1-1,0-1 0,1 1 1,-1-1-1,1 1 0,-1-1 1,0 1-1,1-1 0,-1 0 0,1 1 1,-1-1-1,1 0 0,-1 1 1,1-1-1,0 0 0,-1 0 1,1 1-1,-1-1 0,1 0 1,0 0-1,-1 0 0,1 0 1,-1 0-1,1 0 0,0 0 1,19 0 30,0-1 0,-1 0 1,1-2-1,-1 0 0,0-1 1,0-1-1,0-1 0,20-9 1,5 1-65,127-38-1961,-55 20-2366,-27 10-1051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7.730"/>
    </inkml:context>
    <inkml:brush xml:id="br0">
      <inkml:brushProperty name="width" value="0.025" units="cm"/>
      <inkml:brushProperty name="height" value="0.025" units="cm"/>
    </inkml:brush>
  </inkml:definitions>
  <inkml:trace contextRef="#ctx0" brushRef="#br0">320 57 10666,'0'0'3705,"4"-9"-1660,10-27-257,-14 36-1744,0-1 0,0 1 0,0-1 0,0 0 0,0 1 0,-1-1 0,1 1 0,0-1 0,0 1 0,0 0 0,-1-1 0,1 1 0,0-1 0,-1 1 0,1-1 0,0 1 0,-1 0 0,1-1 0,0 1 0,-1 0 0,1-1 0,-1 1 0,1 0 0,-1-1 0,1 1 0,-1 0 0,1 0 0,-1 0 0,1-1-1,-1 1 1,1 0 0,-1 0 0,1 0 0,-1 0 0,1 0 0,-1 0 0,1 0 0,-1 0 0,1 0 0,-1 0 0,0 1 0,1-1 0,-1 0 0,1 0 0,-1 1 0,-26 4 234,17 0-229,0 1 0,-1 0 0,2 1 0,-1 0 0,1 0 1,0 1-1,1 0 0,-13 16 0,-56 80 606,73-98-594,-19 29 138,1 0-1,-18 42 0,35-66-165,0 0-1,1 1 0,0-1 0,1 1 1,0 0-1,1 1 0,0-1 0,1 0 1,0 0-1,1 1 0,2 18 0,-1-28-21,0 0 0,1 0-1,-1 0 1,1 1-1,0-1 1,-1-1 0,1 1-1,0 0 1,1 0-1,-1-1 1,0 1 0,1-1-1,0 0 1,-1 0-1,1 0 1,0 0-1,0 0 1,0 0 0,0-1-1,1 0 1,-1 1-1,0-1 1,0 0 0,1-1-1,-1 1 1,1-1-1,-1 1 1,1-1 0,-1 0-1,5-1 1,1 1 20,-1 0 0,0 0 1,1-1-1,-1 0 1,0-1-1,0 0 0,0 0 1,0-1-1,0 0 0,-1 0 1,13-8-1,-14 7 48,0-1 0,0 0 0,-1 0 1,0 0-1,0-1 0,0 0 0,0 0 0,-1 0 0,0 0 0,-1-1 0,1 0 0,-1 1 0,0-1 1,-1 0-1,0 0 0,0-1 0,0 1 0,-1 0 0,0-1 0,-1 1 0,0-11 0,0 18-74,0-1-1,0 0 0,-1 1 0,1-1 0,0 1 0,0-1 0,-1 1 0,1-1 0,-1 1 0,1-1 0,0 1 1,-1-1-1,1 1 0,-1 0 0,1-1 0,-1 1 0,1 0 0,-1-1 0,1 1 0,-1 0 0,1 0 1,-1-1-1,0 1 0,1 0 0,-1 0 0,1 0 0,-1 0 0,0 0 0,1 0 0,-1 0 0,1 0 1,-1 0-1,0 0 0,1 0 0,-1 0 0,1 0 0,-1 1 0,0-1 0,1 0 0,-1 0 0,0 1 0,-1 0-18,1-1 0,-1 1 0,1-1 0,0 1-1,-1 0 1,1 0 0,0 0 0,-1 0 0,1 0-1,0 0 1,0 0 0,0 0 0,0 0 0,0 1-1,0-1 1,-1 2 0,2-3 10,0 1 0,-1 0 1,1 0-1,0-1 0,0 1 0,0 0 0,0 0 1,0-1-1,0 1 0,0 0 0,0 0 0,0-1 1,0 1-1,1 0 0,-1-1 0,0 1 0,0 0 1,1 0-1,-1-1 0,0 1 0,1-1 0,-1 1 1,1 0-1,-1-1 0,1 1 0,-1-1 0,1 1 1,-1-1-1,1 1 0,0-1 0,-1 1 0,1-1 1,-1 0-1,1 1 0,0-1 0,0 0 0,-1 0 1,1 1-1,0-1 0,-1 0 0,1 0 0,0 0 1,0 0-1,-1 0 0,1 0 0,0 0 0,0 0 0,-1 0 1,1 0-1,1-1 0,44-6 59,-31 3-60,0-2 1,-1 0-1,18-10 0,-21 10-24,0 0 0,-1 1 0,2 1 0,-1-1 0,0 2 0,1 0 0,13-2 0,-25 5 15,1 1 0,-1-1 0,1 0 0,-1 1 0,1-1-1,-1 1 1,0-1 0,1 1 0,-1 0 0,0-1 0,1 1 0,-1-1-1,0 1 1,1 0 0,-1-1 0,0 1 0,0 0 0,0-1-1,0 1 1,0 0 0,0-1 0,0 1 0,0 0 0,0-1 0,0 1-1,0 0 1,0-1 0,0 1 0,-1 1 0,-3 23 86,-1-9 78,0-1 1,-15 28-1,14-33-149,0 2 0,1-1 0,1 0 1,0 1-1,0 0 0,-3 19 0,7-31-59,0 0 1,0 1-1,1-1 0,-1 0 0,0 1 1,0-1-1,0 0 0,0 0 1,0 1-1,0-1 0,0 0 0,1 1 1,-1-1-1,0 0 0,0 0 0,0 1 1,1-1-1,-1 0 0,0 0 0,0 0 1,1 1-1,-1-1 0,0 0 1,0 0-1,1 0 0,-1 0 0,0 0 1,1 1-1,-1-1 0,0 0 0,1 0 1,-1 0-1,0 0 0,0 0 1,1 0-1,-1 0 0,0 0 0,1 0 1,-1 0-1,0 0 0,1 0 0,-1 0 1,0-1-1,1 1 0,-1 0 1,0 0-1,0 0 0,1 0 0,-1 0 1,0-1-1,0 1 0,1 0 0,-1 0 1,0-1-1,0 1 0,1 0 1,-1 0-1,0-1 0,0 1 0,19-14-3759,0-11-3903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8.310"/>
    </inkml:context>
    <inkml:brush xml:id="br0">
      <inkml:brushProperty name="width" value="0.025" units="cm"/>
      <inkml:brushProperty name="height" value="0.025" units="cm"/>
    </inkml:brush>
  </inkml:definitions>
  <inkml:trace contextRef="#ctx0" brushRef="#br0">0 0 4260,'0'0'15471,"2"74"-14703,-2-41-447,2 1-225,-2-3-64,1-4 32,1-7-64,2-4-577,1-7-416,-1-9-544,-1 0-1858,-3-13-2050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9.148"/>
    </inkml:context>
    <inkml:brush xml:id="br0">
      <inkml:brushProperty name="width" value="0.025" units="cm"/>
      <inkml:brushProperty name="height" value="0.025" units="cm"/>
    </inkml:brush>
  </inkml:definitions>
  <inkml:trace contextRef="#ctx0" brushRef="#br0">1 75 12876,'0'0'3363,"8"-9"-2151,-3 3-1017,0 0-1,0 1 1,1 0 0,0 0-1,0 0 1,0 1-1,1 0 1,-1 0-1,1 0 1,0 1 0,0 0-1,0 1 1,1-1-1,-1 2 1,0-1 0,1 1-1,-1 0 1,1 0-1,8 1 1,-15 0-189,0 0 1,1 0-1,-1 1 1,0-1-1,0 1 1,0-1-1,0 1 1,0-1-1,0 1 1,1 0-1,-1-1 1,-1 1-1,1 0 1,0 0-1,0 0 1,0 0-1,0 0 1,-1 0-1,1 0 1,0 0-1,-1 0 1,1 0-1,-1 0 1,1 0 0,-1 1-1,1-1 1,-1 0-1,0 0 1,0 0-1,0 1 1,1-1-1,-1 0 1,0 0-1,-1 1 1,1-1-1,0 0 1,0 0-1,0 0 1,-1 1-1,1-1 1,-1 0-1,0 1 1,-1 6 47,0-1 1,0 0-1,0 0 1,-1-1 0,0 1-1,-5 6 1,-29 35 323,27-38-218,2 0 0,-1 1 1,1 0-1,1 1 0,0 0 1,0 0-1,-6 19 0,13-30-149,-1-1 0,1 1 0,0 0 0,0 0 1,0-1-1,0 1 0,-1 0 0,1 0 0,0-1 0,0 1 0,1 0 0,-1 0 0,0 0 0,0-1 1,0 1-1,0 0 0,1-1 0,-1 1 0,0 0 0,1 0 0,-1-1 0,0 1 0,1 0 0,-1-1 1,1 1-1,-1-1 0,1 1 0,0-1 0,-1 1 0,2 0 0,26 4 297,33-16-143,-35 4-832,25-9-2010,-21 3-4309,-20 6-376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9.526"/>
    </inkml:context>
    <inkml:brush xml:id="br0">
      <inkml:brushProperty name="width" value="0.025" units="cm"/>
      <inkml:brushProperty name="height" value="0.025" units="cm"/>
    </inkml:brush>
  </inkml:definitions>
  <inkml:trace contextRef="#ctx0" brushRef="#br0">0 120 13741,'0'0'4132,"56"-30"-3363,-19 12-481,2-2-288,1 2-865,-2 0-3299,-5 2-1121</inkml:trace>
  <inkml:trace contextRef="#ctx0" brushRef="#br0" timeOffset="1">391 14 10826,'0'0'8232,"15"16"-16336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9.850"/>
    </inkml:context>
    <inkml:brush xml:id="br0">
      <inkml:brushProperty name="width" value="0.025" units="cm"/>
      <inkml:brushProperty name="height" value="0.025" units="cm"/>
    </inkml:brush>
  </inkml:definitions>
  <inkml:trace contextRef="#ctx0" brushRef="#br0">26 0 13741,'0'0'128,"-21"49"641,17-25-225,4 1-448,0-1-576,1-2-1698,8-2-929,-2-1-2787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0.192"/>
    </inkml:context>
    <inkml:brush xml:id="br0">
      <inkml:brushProperty name="width" value="0.025" units="cm"/>
      <inkml:brushProperty name="height" value="0.025" units="cm"/>
    </inkml:brush>
  </inkml:definitions>
  <inkml:trace contextRef="#ctx0" brushRef="#br0">0 100 13100,'0'0'1335,"10"-11"197,-2 2-1274,0 1-1,1 1 1,-1-1 0,2 2-1,-1-1 1,1 1 0,0 0-1,0 1 1,0 0 0,1 1-1,0 0 1,0 1 0,0 0-1,22-3 1,-25 5-209,1 1 1,-1 0-1,1 0 1,0 0-1,-1 1 0,1 1 1,-1-1-1,16 6 1,-22-5-47,0-1 0,0 0 0,0 1 0,0-1 0,0 1 1,0-1-1,0 1 0,0 0 0,-1 0 0,1 0 0,0 0 1,-1 0-1,0 0 0,0 1 0,1-1 0,-1 0 0,-1 0 1,1 1-1,0-1 0,-1 1 0,1-1 0,-1 1 0,1-1 0,-1 1 1,0-1-1,0 1 0,-1-1 0,1 1 0,0 0 0,-1-1 1,1 0-1,-1 1 0,0-1 0,-1 4 0,0-1 38,-1 0 0,1-1 0,-1 1-1,0-1 1,0 1 0,0-1 0,0 0-1,-1 0 1,-5 4 0,6-5 5,-1 1-1,1 0 1,-1-1 0,1 1-1,0 0 1,1 0 0,-1 1 0,1-1-1,-3 6 1,5-9-57,1 0 1,-1-1-1,1 1 0,-1 0 1,1-1-1,-1 1 0,1-1 0,-1 1 1,1-1-1,-1 1 0,1-1 1,0 0-1,-1 1 0,1-1 1,0 0-1,-1 1 0,1-1 0,0 0 1,-1 0-1,1 1 0,0-1 1,-1 0-1,1 0 0,0 0 1,0 0-1,33 6-308,-15-3 115,-15-2 185,1 1-1,-1-1 0,1 1 1,-1 0-1,0 1 0,0-1 0,0 1 1,0 0-1,0 0 0,-1 0 1,1 0-1,-1 0 0,5 7 1,-7-8 23,0 0 0,0 0 0,0 0 0,0 0 1,-1 0-1,1 0 0,-1 0 0,0 0 0,1 0 0,-1 0 1,0 1-1,0-1 0,0 0 0,0 0 0,-1 0 1,1 0-1,-1 0 0,1 0 0,-1 0 0,0 0 0,0 0 1,1 0-1,-2 0 0,1 0 0,0-1 0,0 1 1,0 0-1,-1-1 0,1 1 0,-1-1 0,1 1 1,-1-1-1,-2 2 0,-14 12 834,0-1 1,-1 0 0,-28 15-1,37-24-388,0 0-1,-1 0 0,1-1 1,-1 0-1,0-1 1,0 0-1,0-1 0,-22 2 1,32-4-471,0 0-1,0 0 1,0 1 0,0-1-1,0 0 1,0 0 0,1 0-1,-1 0 1,0 0 0,0-1-1,0 1 1,0 0 0,0 0 0,0-1-1,0 1 1,0 0 0,1-1-1,-1 1 1,0-1 0,0 1-1,0-1 1,1 1 0,-1-1-1,0 0 1,1 1 0,-1-1 0,0 0-1,1 1 1,-1-1 0,1 0-1,-1 0 1,1 0 0,0 0-1,-1 1 1,1-1 0,0 0-1,0 0 1,-1 0 0,1 0-1,0 0 1,0 0 0,0 0 0,0 0-1,0 0 1,0 0 0,0 1-1,1-1 1,-1 0 0,0 0-1,0 0 1,1 0 0,-1 0-1,1 0 1,-1 1 0,1-1 0,0-1-1,2-4-875,0 1 0,0-1 0,1 1-1,0-1 1,0 1 0,9-8 0,13-7-4954,5-1-4708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0.536"/>
    </inkml:context>
    <inkml:brush xml:id="br0">
      <inkml:brushProperty name="width" value="0.025" units="cm"/>
      <inkml:brushProperty name="height" value="0.025" units="cm"/>
    </inkml:brush>
  </inkml:definitions>
  <inkml:trace contextRef="#ctx0" brushRef="#br0">1 0 18097,'0'0'5766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9.402"/>
    </inkml:context>
    <inkml:brush xml:id="br0">
      <inkml:brushProperty name="width" value="0.025" units="cm"/>
      <inkml:brushProperty name="height" value="0.025" units="cm"/>
    </inkml:brush>
  </inkml:definitions>
  <inkml:trace contextRef="#ctx0" brushRef="#br0">33 1 16848,'0'0'3395,"-19"63"-1986,12-32-544,2 2 0,4-2-545,1 0-256,0-4-448,3-6-1185,5-6-994,-3-4-1697,-5-5-608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1.082"/>
    </inkml:context>
    <inkml:brush xml:id="br0">
      <inkml:brushProperty name="width" value="0.025" units="cm"/>
      <inkml:brushProperty name="height" value="0.025" units="cm"/>
    </inkml:brush>
  </inkml:definitions>
  <inkml:trace contextRef="#ctx0" brushRef="#br0">1 0 3940,'0'0'18716,"5"9"-18540,-2-3-150,0 0 0,0 1 0,0 0 1,-1-1-1,0 1 0,-1 0 0,1 0 0,-1 0 0,-1 0 0,1 0 0,-1 0 0,0 1 0,-1-1 0,0 0 0,0 0 0,-4 12 0,5-34 2763,8-90-2172,-8 104-825,1 0 1,0 0-1,0 1 0,0-1 0,0 0 0,-1 1 1,1-1-1,0 1 0,0-1 0,0 1 0,0-1 1,0 1-1,1 0 0,-1-1 0,0 1 0,0 0 1,0 0-1,0 0 0,0 0 0,0 0 0,0 0 1,2 0-1,38 2-5205,-29-2 2484,15 0-2816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1.484"/>
    </inkml:context>
    <inkml:brush xml:id="br0">
      <inkml:brushProperty name="width" value="0.025" units="cm"/>
      <inkml:brushProperty name="height" value="0.025" units="cm"/>
    </inkml:brush>
  </inkml:definitions>
  <inkml:trace contextRef="#ctx0" brushRef="#br0">109 30 14157,'0'0'3369,"-9"1"-2093,3 0-1211,1 1 0,0-1 1,0 1-1,0 0 0,1 0 0,-1 1 1,0 0-1,1-1 0,0 1 0,-1 1 0,1-1 1,0 1-1,1-1 0,-1 1 0,1 0 1,0 0-1,0 1 0,0-1 0,0 1 1,1-1-1,-1 1 0,1 0 0,1 0 1,-1 0-1,1 0 0,-2 9 0,2-11-34,1-1-1,-1 0 0,1 1 0,0-1 1,0 1-1,0 0 0,0-1 0,0 1 1,0-1-1,1 0 0,-1 1 0,1-1 1,0 1-1,0-1 0,0 0 0,0 1 1,0-1-1,0 0 0,0 0 0,1 0 1,-1 0-1,1 0 0,0 0 0,2 2 0,-2-3 75,1 1 0,-1-1 0,1 0-1,0-1 1,0 1 0,-1 0-1,1-1 1,0 1 0,0-1-1,0 0 1,-1 0 0,1 0-1,0 0 1,0-1 0,0 1-1,0-1 1,-1 1 0,1-1-1,0 0 1,-1 0 0,6-3-1,-2 1 36,-1-1-1,1 0 1,-1-1-1,0 1 1,0-1-1,0 0 1,0 0-1,-1 0 1,0-1-1,0 0 1,0 1-1,4-11 1,-6 12-143,0 0 0,0-1 1,0 1-1,-1-1 1,1 1-1,-1-1 1,0 1-1,0-1 0,-1 0 1,1 1-1,-1-1 1,0 0-1,0 0 0,-1 1 1,1-1-1,-1 0 1,0 1-1,-1-1 1,-1-4-1,2 7-143,0 0-1,0 1 1,0-1 0,-1 1-1,1-1 1,0 1 0,-1 0 0,0-1-1,1 1 1,-1 0 0,1 0-1,-1 0 1,0 0 0,0 1-1,0-1 1,1 0 0,-1 1-1,0-1 1,-3 0 0,-4 0-4042,-1 1-3560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1.825"/>
    </inkml:context>
    <inkml:brush xml:id="br0">
      <inkml:brushProperty name="width" value="0.025" units="cm"/>
      <inkml:brushProperty name="height" value="0.025" units="cm"/>
    </inkml:brush>
  </inkml:definitions>
  <inkml:trace contextRef="#ctx0" brushRef="#br0">27 71 2723,'2'-8'7452,"5"-39"-2466,-5 34 1420,-4 45-6000,-1 1 0,-10 39 0,6-35 85,-4 54-1,11-86-464,-1 5-23,1-1-1,0 1 1,0 0 0,1 0 0,4 18 0,-4-27 5,-1 0 0,1 1 1,-1-1-1,1 0 0,-1 0 0,1 0 1,0 1-1,0-1 0,0 0 0,-1 0 1,1 0-1,0 0 0,0-1 0,0 1 1,0 0-1,1 0 0,-1 0 1,0-1-1,0 1 0,3 0 0,-2-1 32,0 1-1,1-1 0,-1 0 0,1-1 0,-1 1 1,1 0-1,-1-1 0,0 1 0,1-1 1,-1 0-1,0 0 0,1 0 0,-1 0 0,0 0 1,4-3-1,7-5 126,0-1 0,-1-1 0,0 0 1,0 0-1,-1-1 0,-1 0 0,0-1 0,9-15 0,60-116 356,-73 132-631,-1 2-238,0 1 0,0-1 0,-1 0 0,0 0 0,-1-1 0,2-12 0,-8 20-4376,1 3 3164,-9 0-5657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2.170"/>
    </inkml:context>
    <inkml:brush xml:id="br0">
      <inkml:brushProperty name="width" value="0.025" units="cm"/>
      <inkml:brushProperty name="height" value="0.025" units="cm"/>
    </inkml:brush>
  </inkml:definitions>
  <inkml:trace contextRef="#ctx0" brushRef="#br0">0 140 6342,'0'0'6502,"8"48"-4132,7-40-928,5-3-930,4-3-352,0-2-128,2 0-2466,-4-1-1890,2-12-3812</inkml:trace>
  <inkml:trace contextRef="#ctx0" brushRef="#br0" timeOffset="1">319 73 9801,'0'0'9471,"-10"5"-8772,1 0-491,1 1 0,-1 0 0,1 0 0,-11 12 0,17-16-174,0 0 0,0 0-1,0 0 1,0 0 0,1 0 0,-1 0 0,1 1 0,-1-1 0,1 1-1,0-1 1,0 1 0,0 0 0,0-1 0,0 1 0,1 0-1,-1 0 1,1 0 0,0-1 0,0 1 0,0 0 0,0 0 0,0 0-1,0-1 1,1 1 0,0 0 0,0 3 0,2-5 20,-1 0 1,0 0 0,1-1 0,-1 1-1,1-1 1,-1 0 0,0 0-1,1 0 1,-1 0 0,1 0 0,-1 0-1,0-1 1,1 1 0,-1-1 0,3 0-1,7-4 32,-1 0-1,-1-1 1,1 0-1,-1 0 1,0-1-1,10-10 1,-13 11-159,-1 0 1,1 1-1,0 0 1,1 0-1,-1 0 1,1 1-1,0 0 1,0 1-1,0-1 1,1 2-1,-1-1 1,1 1-1,14-2 1,-22 5 59,1-1-1,-1 1 1,0-1 0,0 1-1,0 0 1,0 0 0,1-1 0,-1 1-1,0 0 1,-1 0 0,1 0 0,0 0-1,0 0 1,0 0 0,-1 1-1,1-1 1,0 0 0,-1 0 0,1 0-1,-1 1 1,1-1 0,-1 0 0,0 0-1,1 2 1,-1-1 11,1 1 0,0-1 0,-1 0 0,1 0 0,0 0 0,0 0 0,0 0 0,1 0 0,-1-1 1,0 1-1,1 0 0,-1-1 0,1 1 0,0-1 0,3 3 0,-1-3-118,0 0 1,0 0 0,0 0-1,1-1 1,-1 0 0,0 0-1,0 0 1,0 0-1,1-1 1,-1 1 0,0-1-1,0 0 1,0-1-1,0 1 1,0-1 0,0 1-1,0-1 1,-1-1-1,1 1 1,-1 0 0,6-5-1,8-7-2116,-1-1 1,27-30-1,-37 39 1427,26-32-3350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2.529"/>
    </inkml:context>
    <inkml:brush xml:id="br0">
      <inkml:brushProperty name="width" value="0.025" units="cm"/>
      <inkml:brushProperty name="height" value="0.025" units="cm"/>
    </inkml:brush>
  </inkml:definitions>
  <inkml:trace contextRef="#ctx0" brushRef="#br0">117 1 3748,'0'0'10094,"-5"11"-9261,-4 7-225,2 1 0,0 0-1,1 1 1,1-1 0,-5 41-1,8-33-466,2 1-1,5 46 0,-4-64-132,1 0 1,0 0-1,0-1 0,1 1 1,0 0-1,1-1 0,0 0 1,1 0-1,0 0 0,10 14 1,-15-23-2,0 0 0,0 1 0,1-1 0,-1 1 0,0-1 0,0 0 0,0 1 0,1-1 0,-1 0 0,0 1 0,0-1 0,1 0 0,-1 1 0,0-1 0,1 0 0,-1 0 0,0 1 0,1-1 0,-1 0 0,1 0 0,-1 0 0,0 0 0,1 1 0,-1-1 0,1 0 0,-1 0 0,1 0 0,-1 0 0,0 0 0,1 0 0,-1 0 0,1 0 0,-1 0 0,1 0 0,-1 0 1,1-1-1,0-15 231,-11-26-32,0 27 43,-1 0 0,0 0 0,-1 1 0,-27-24-1,2 1 793,37 37-1037,-1 0 1,1 0-1,0 0 0,0-1 0,0 1 0,0 0 0,0 0 1,0 0-1,0 0 0,0 0 0,0 0 0,0-1 0,0 1 1,0 0-1,0 0 0,0 0 0,0 0 0,0 0 0,0 0 1,0-1-1,0 1 0,0 0 0,0 0 0,0 0 0,0 0 1,1 0-1,-1 0 0,0 0 0,0-1 0,0 1 0,0 0 1,0 0-1,0 0 0,0 0 0,0 0 0,0 0 0,1 0 1,-1 0-1,0 0 0,0 0 0,0 0 0,0-1 0,0 1 1,0 0-1,1 0 0,-1 0 0,0 0 0,0 0 0,0 0 1,0 0-1,0 0 0,0 0 0,1 0 0,-1 0 0,0 0 0,0 0 1,0 1-1,0-1 0,0 0 0,0 0 0,1 0 0,-1 0 1,0 0-1,0 0 0,0 0 0,0 0 0,20 2 52,21 5-31,-41-7-22,21 3-445,0-1 0,0 0 0,24-2 0,25-9-5253,-29-2 485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2.887"/>
    </inkml:context>
    <inkml:brush xml:id="br0">
      <inkml:brushProperty name="width" value="0.025" units="cm"/>
      <inkml:brushProperty name="height" value="0.025" units="cm"/>
    </inkml:brush>
  </inkml:definitions>
  <inkml:trace contextRef="#ctx0" brushRef="#br0">115 6 10154,'0'0'3112,"-10"7"-331,3-2-2558,-6 3 626,1 1 0,-1 1 0,-15 15 1,25-22-743,0 0 1,1 1-1,-1-1 1,0 0-1,1 1 1,0 0 0,0-1-1,0 1 1,0 0-1,1 0 1,-1 0-1,1 0 1,0 1 0,0-1-1,1 0 1,-1 0-1,1 1 1,0-1-1,1 7 1,-1-9-88,1-1 0,0 1 0,-1 0 0,1-1 0,0 1 0,0-1 0,0 1 0,0-1 0,0 0 1,0 1-1,1-1 0,-1 0 0,0 0 0,1 0 0,-1 0 0,1 0 0,-1 0 0,1 0 0,-1 0 0,1-1 0,-1 1 0,1-1 0,0 1 0,0-1 0,-1 0 0,3 1 0,53 2 769,-46-4-544,-4 1-125,-1-1-1,0 0 1,0 0 0,0-1-1,0 1 1,0-2 0,0 1-1,0 0 1,-1-1 0,1 0 0,-1-1-1,0 1 1,0-1 0,0 0-1,0 0 1,-1 0 0,0-1 0,0 0-1,0 0 1,0 0 0,-1 0-1,0 0 1,0-1 0,0 1 0,0-1-1,-1 0 1,0 0 0,-1 0-1,1 0 1,-1 0 0,0 0 0,0-11-1,-2 15-87,0-1 0,1 1 0,-1 0 0,0 0-1,-1 0 1,1 0 0,0 0 0,-1 0 0,1 0 0,-1 0 0,1 1 0,-1-1-1,0 0 1,0 1 0,0 0 0,0-1 0,0 1 0,0 0 0,0 0-1,0 0 1,-1 0 0,1 0 0,0 1 0,0-1 0,-1 1 0,1-1-1,0 1 1,-1 0 0,-3 0 0,-11-1-54,-1 0 1,-29 3-1,42-2 23,-26 8-126,31-8-27,-1 0 0,0 0 0,0 1-1,1-1 1,-1 0 0,0 1 0,0-1 0,1 1 0,-1-1-1,1 1 1,-1-1 0,0 1 0,1-1 0,-1 1 0,1-1-1,-1 1 1,1 0 0,0-1 0,-1 1 0,1 0 0,-1 0-1,1-1 1,0 1 0,0 0 0,0 0 0,-1-1 0,1 1-1,0 0 1,0 0 0,0-1 0,0 1 0,0 0 0,0 0-1,1 1 1,5 1-4359,11-3-2680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4.572"/>
    </inkml:context>
    <inkml:brush xml:id="br0">
      <inkml:brushProperty name="width" value="0.025" units="cm"/>
      <inkml:brushProperty name="height" value="0.025" units="cm"/>
    </inkml:brush>
  </inkml:definitions>
  <inkml:trace contextRef="#ctx0" brushRef="#br0">0 1 15246,'0'0'6246,"17"76"-6021,-13-39-161,0-1-64,3 1-96,1-7-1602,1-10-2530,-3-8-4997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5.937"/>
    </inkml:context>
    <inkml:brush xml:id="br0">
      <inkml:brushProperty name="width" value="0.025" units="cm"/>
      <inkml:brushProperty name="height" value="0.025" units="cm"/>
    </inkml:brush>
  </inkml:definitions>
  <inkml:trace contextRef="#ctx0" brushRef="#br0">1 56 10730,'0'0'3513,"1"-10"-673,7-28-721,-5 31 12,0 11-1719,0 11-462,1 267 812,-6-157-702,2-124-57,0 1 0,0 0 0,0 0 0,0-1 0,0 1 0,0 0 0,0 0 0,1-1 0,-1 1 1,1 0-1,-1-1 0,1 1 0,0-1 0,-1 1 0,1 0 0,0-1 0,0 1 0,0-1 0,2 2 0,-2-3 28,0 1 0,0-1-1,0 0 1,0 1 0,0-1 0,0 0 0,0 0 0,0 0 0,0 0 0,0 0 0,0 0 0,0 0 0,1 0 0,-1 0 0,0 0 0,0 0-1,0-1 1,0 1 0,0-1 0,0 1 0,0 0 0,1-2 0,5-2 267,0-1 0,0 0-1,0-1 1,-1 1 0,0-1 0,7-9-1,13-18 218,-2-1 0,-1-1-1,19-38 1,-30 48-507,-1 1 1,-1-2-1,-2 1 0,0-1 1,7-48-1,-13 61-68,-3 7-3675,-7 16-5975,4-5 8545,-9 15-6458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6.470"/>
    </inkml:context>
    <inkml:brush xml:id="br0">
      <inkml:brushProperty name="width" value="0.025" units="cm"/>
      <inkml:brushProperty name="height" value="0.025" units="cm"/>
    </inkml:brush>
  </inkml:definitions>
  <inkml:trace contextRef="#ctx0" brushRef="#br0">0 225 12075,'0'0'8179,"9"2"-6508,8 0-1203,1 0 0,-1-2 0,1 0 0,0-1 0,22-4 0,-30 4-410,-4 0-58,0 0 0,0 0 0,1 1 1,-1-1-1,12 2 0,-16 0 10,-1-1-1,0 0 1,0 1-1,0-1 1,1 1-1,-1 0 1,0-1-1,0 1 1,0 0 0,0-1-1,0 1 1,0 0-1,0 0 1,0 0-1,0 0 1,-1 0 0,1 0-1,0 0 1,0 0-1,-1 0 1,1 1-1,-1-1 1,1 0-1,-1 0 1,0 0 0,1 1-1,-1-1 1,0 0-1,0 1 1,0-1-1,0 0 1,0 0 0,0 2-1,-1 5 806,0-12-231,-3-28 66,-1-47-217,36 93-854,-22-10 405,0-2 0,1 1 0,0-1 0,-1 0 1,1-1-1,0 0 0,0-1 0,-1 0 0,1 0 0,0-1 1,0-1-1,0 1 0,-1-2 0,1 1 0,-1-1 1,10-5-1,-14 7 35,-1-1 0,1 0 0,0 0 0,-1-1 0,0 1 0,1-1 0,-1 0 0,0 0 0,0-1 0,-1 1 0,1-1 0,-1 0 0,0 0 0,0 0 0,0 0 0,0 0 0,-1-1 0,1 1 0,-1-1 0,0 0-1,-1 1 1,1-1 0,-1 0 0,0 0 0,0 0 0,-1 0 0,1 0 0,-1 0 0,0-1 0,-1 1 0,1 0 0,-3-8 0,3 12-18,0 0 0,0 0 0,-1 0 0,1 0 0,-1 1 0,1-1 0,-1 0 1,1 0-1,-1 0 0,1 0 0,-1 1 0,0-1 0,1 0 0,-1 1 0,0-1 0,1 0 0,-1 1 0,0-1 0,0 1 0,0-1 0,0 1 0,0 0 0,0-1 0,0 1 0,1 0 0,-1 0 0,0-1 0,0 1 0,0 0 0,0 0 0,0 0 0,0 0 0,0 0 0,0 0 0,0 1 0,0-1 0,0 0 0,0 0 0,-2 1 0,0 0-21,0 1-1,0-1 1,0 0 0,0 1 0,1-1-1,-1 1 1,0 0 0,1 0-1,-1 0 1,1 1 0,-3 1 0,-2 6 2,0-1 0,1 1 0,0 1 0,1-1 0,0 1 0,0 0 0,1 0 0,1 0 0,0 1 0,0-1 0,1 1 0,1 0 1,-1 14-1,2-24-14,1-1 0,-1 0 0,1 0 0,0 0 0,-1 0 1,1 0-1,0 0 0,0 0 0,-1 0 0,1 0 0,0 0 0,0 0 1,0 0-1,0-1 0,0 1 0,0 0 0,0-1 0,1 1 0,-1-1 1,0 1-1,0-1 0,0 1 0,1-1 0,-1 0 0,0 0 0,0 0 1,1 1-1,-1-1 0,0-1 0,0 1 0,1 0 0,1 0 0,46-7-1335,-34 2 56,0 0 0,0-2 0,-1 0 1,0-1-1,0 0 0,17-14 0,6-8-4535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7.360"/>
    </inkml:context>
    <inkml:brush xml:id="br0">
      <inkml:brushProperty name="width" value="0.025" units="cm"/>
      <inkml:brushProperty name="height" value="0.025" units="cm"/>
    </inkml:brush>
  </inkml:definitions>
  <inkml:trace contextRef="#ctx0" brushRef="#br0">143 263 11979,'0'0'3764,"-9"6"-1554,-5 6-1619,0 0 0,1 1 0,0 0 0,-10 16 1,16-21-289,0 2 1,1-1 0,0 1 0,0 0 0,1 0 0,1 0 0,0 1 0,-5 20 0,8-30-298,1 0 0,0-1-1,-1 1 1,1 0 0,0-1 0,0 1 0,0 0 0,0 0 0,0-1 0,-1 1 0,1 0 0,1 0 0,-1 0-1,0-1 1,0 1 0,0 0 0,0 0 0,0-1 0,1 1 0,-1 0 0,0-1 0,1 1 0,-1 0 0,0-1 0,1 1-1,-1 0 1,1-1 0,-1 1 0,1-1 0,-1 1 0,1-1 0,0 1 0,-1-1 0,1 1 0,0-1 0,-1 0 0,1 1-1,0-1 1,-1 0 0,1 1 0,0-1 0,0 0 0,-1 0 0,1 0 0,0 0 0,0 0 0,0 0 0,-1 0-1,1 0 1,0 0 0,0 0 0,-1 0 0,1 0 0,0-1 0,0 1 0,-1 0 0,1-1 0,0 1 0,0-1 0,5-1 40,0-1 1,-1 0 0,0 1 0,1-2 0,-1 1 0,6-6 0,1-4 31,0 0 1,0-2-1,-1 1 0,-1-1 1,-1-1-1,16-31 0,-11 11 179,-1 0 0,10-46 0,-18 60-288,-6 24-79,-12 38-177,4-14 181,1-4 169,0 1 0,1 0 0,2 1 0,0-1 1,-2 47-1,7-68-56,-1-1 0,1 0 0,0 1 0,0-1-1,1 1 1,-1-1 0,0 0 0,0 1 0,1-1 0,-1 0 0,1 1 0,-1-1 0,1 0 0,0 1 0,-1-1 0,1 0 0,0 0 0,0 0 0,0 0-1,0 0 1,0 0 0,0 0 0,0 0 0,0 0 0,0 0 0,0 0 0,1-1 0,-1 1 0,0-1 0,1 1 0,-1-1 0,0 1 0,1-1 0,-1 0-1,0 1 1,1-1 0,-1 0 0,1 0 0,-1 0 0,0 0 0,1 0 0,-1-1 0,1 1 0,1-1 0,3 0 35,-1 0 0,1-1 0,0 0 0,-1 0-1,1 0 1,-1-1 0,0 0 0,0 0 0,8-6 0,-2-1-95,-1 1 0,-1-2 0,0 0 1,0 0-1,-1 0 0,0-1 0,-1 0 0,-1-1 0,0 1 0,5-15 0,-21 65-186,6-23 239,0 0 0,0 1-1,2 0 1,-1 29 0,3-44 6,0 1 1,1-1-1,-1 0 1,0 0-1,1 1 1,-1-1-1,1 0 1,0 0-1,-1 0 1,1 0-1,0 0 0,0 0 1,0 0-1,0 0 1,0 0-1,0 0 1,0 0-1,0 0 1,0-1-1,0 1 0,0 0 1,0-1-1,1 1 1,-1-1-1,0 1 1,0-1-1,1 0 1,-1 0-1,0 1 0,1-1 1,-1 0-1,0 0 1,1 0-1,-1 0 1,0-1-1,0 1 1,3-1-1,3 1 41,-1-1 1,1 0-1,-1-1 1,0 1-1,1-1 0,10-6 1,-5 1-47,-1 0 1,0-1-1,0-1 1,-1 0-1,0 0 1,0-1 0,-1 0-1,-1-1 1,1 0-1,-2 0 1,0-1-1,0 1 1,-1-2-1,0 1 1,4-18 0,-1 0-124,-1 0 0,-2-1 1,-1 0-1,-2 0 1,0-49-1,-3 81 120,0-1-1,-1 0 1,1 0 0,0 1 0,0-1-1,-1 0 1,1 0 0,0 0 0,0 0-1,-1 1 1,1-1 0,0 0 0,-1 0-1,1 0 1,0 0 0,0 0 0,-1 0-1,1 0 1,0 0 0,-1 0 0,1 0-1,0 0 1,-1 0 0,1 0 0,0 0-1,-1 0 1,1 0 0,0 0 0,-1 0-1,1 0 1,0 0 0,0-1 0,-1 1-1,1 0 1,0 0 0,0 0 0,-1-1-1,1 1 1,0 0 0,0 0 0,-1 0 0,1-1-1,0 1 1,0 0 0,0-1 0,0 1-1,-1 0 1,1 0 0,0-1 0,0 1-1,0 0 1,0-1 0,0 1 0,0 0-1,0-1 1,0 1 0,0 0 0,0-1-1,0 1 1,0 0 0,0-1 0,0 1-1,0 0 1,0-1 0,-15 23-130,9-3 213,1 1-1,0 0 1,1 0-1,-2 39 1,8 87 55,0-60-109,2-35 48,-4-50-22,0-4-77,0 0-1,-1-1 0,1 1 0,-1 0 1,0-1-1,0 1 0,0 0 0,0 0 1,-1 0-1,-3-6 0,-117-170-1144,122 179 1174,-1-1 0,1 0 0,-1 0 0,1 1 0,-1-1 0,1 0-1,0 0 1,-1 0 0,1 1 0,0-1 0,0 0 0,0 0 0,0 0 0,-1 0 0,1 0 0,0 1 0,0-1 0,1 0 0,-1 0 0,0 0 0,0 0-1,0 0 1,1 1 0,-1-1 0,0 0 0,1 0 0,-1 0 0,2-1 18,-1 1 0,0 0 1,1 0-1,-1 0 0,1 0 0,-1 0 0,1 0 0,-1 1 1,1-1-1,0 0 0,-1 1 0,1-1 0,2 0 0,66-4 644,-52 5-584,1 0-168,33-3-673,-50 3 423,0 0 0,0-1-1,0 1 1,0-1 0,-1 1 0,1-1 0,0 0 0,0 1 0,-1-1 0,1 0-1,-1 0 1,3-2 0,-3-3-2836,-1-2-1617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9.760"/>
    </inkml:context>
    <inkml:brush xml:id="br0">
      <inkml:brushProperty name="width" value="0.025" units="cm"/>
      <inkml:brushProperty name="height" value="0.025" units="cm"/>
    </inkml:brush>
  </inkml:definitions>
  <inkml:trace contextRef="#ctx0" brushRef="#br0">0 34 13164,'0'0'2616,"10"-4"-576,21-4-1546,0 1 0,0 1 1,0 2-1,1 1 1,-1 2-1,1 1 1,35 4-1,-63-4-497,0 1-1,0 0 0,-1-1 0,1 1 1,0 1-1,0-1 0,-1 1 0,1-1 1,-1 1-1,1 0 0,4 4 1,-7-5 26,0 0 0,-1 0 1,1 0-1,0 0 0,0 0 1,-1 0-1,1 0 1,0 0-1,-1 1 0,1-1 1,-1 0-1,1 0 0,-1 1 1,0-1-1,0 0 1,0 1-1,1-1 0,-1 0 1,0 1-1,-1-1 0,1 0 1,0 1-1,0-1 1,0 0-1,-1 0 0,1 1 1,-1-1-1,1 0 0,-1 0 1,0 1-1,1-1 0,-1 0 1,0 0-1,0 0 1,0 0-1,1 0 0,-3 1 1,-7 9 376,-1 0 1,-1-1-1,-22 16 1,-20 17-23,109-39-3864,-44-4 2909,63 4-3035,-70-4 3489,0 1 0,1 0 0,-1 0 1,0 0-1,0 0 0,0 1 0,0 0 0,-1-1 0,1 1 0,0 1 0,-1-1 1,1 0-1,-1 1 0,4 4 0,-6-6 220,0 0-1,0 0 1,-1 0 0,1 0-1,-1 0 1,1 0 0,-1 0-1,0 1 1,1-1 0,-1 0-1,0 0 1,0 0 0,0 1-1,0-1 1,0 0 0,0 0 0,0 0-1,0 1 1,0-1 0,0 0-1,-1 0 1,1 0 0,-1 0-1,1 1 1,-1-1 0,1 0-1,-1 0 1,1 0 0,-1 0-1,0 0 1,0 0 0,0-1-1,1 1 1,-1 0 0,0 0-1,0 0 1,0-1 0,0 1-1,-2 0 1,-46 27 2729,42-25-2547,-18 9 497,1-2 0,-2 0 0,1-2 0,-1-1 0,0-1 0,-1-1 0,-42 3 0,116-32-13203,-18 12 5465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7.688"/>
    </inkml:context>
    <inkml:brush xml:id="br0">
      <inkml:brushProperty name="width" value="0.025" units="cm"/>
      <inkml:brushProperty name="height" value="0.025" units="cm"/>
    </inkml:brush>
  </inkml:definitions>
  <inkml:trace contextRef="#ctx0" brushRef="#br0">0 1 8776,'0'0'12268,"49"11"-14895,-31-11-5572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8.339"/>
    </inkml:context>
    <inkml:brush xml:id="br0">
      <inkml:brushProperty name="width" value="0.025" units="cm"/>
      <inkml:brushProperty name="height" value="0.025" units="cm"/>
    </inkml:brush>
  </inkml:definitions>
  <inkml:trace contextRef="#ctx0" brushRef="#br0">14 16 3523,'0'0'16774,"0"8"-16331,-12 335 2311,12-342-2731,-1 0-1,1-1 1,0 1-1,0 0 1,0 0-1,0 0 1,0 0-1,0 0 1,0 0-1,0-1 1,0 1-1,0 0 1,0 0-1,0 0 1,1 0-1,-1 0 1,0-1-1,1 1 1,-1 0-1,1 0 1,-1-1-1,1 1 1,-1 0-1,1 0 1,-1-1-1,1 1 1,0-1-1,-1 1 1,1 0-1,0-1 1,-1 1-1,1-1 1,0 0-1,0 1 1,0-1-1,-1 0 1,1 1-1,0-1 1,0 0-1,0 0 1,0 0-1,0 0 1,-1 0-1,1 0 1,0 0-1,0 0 1,0 0-1,0 0 1,0 0-1,0 0 1,-1-1-1,1 1 1,0 0-1,0-1 1,0 1-1,-1 0 1,1-1-1,0 1 1,0-1-1,0 0 1,7-4 360,-1 0 0,0 0 0,-1-1 0,13-12 1,1-5-189,-2-2 0,0 0 0,-1-1 0,-2-1 0,-1 0 0,-1-1 0,-1-1 0,-1 0 1,-2 0-1,8-42 0,-16 65 1088,0 2-3463,-11 20-19702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8.665"/>
    </inkml:context>
    <inkml:brush xml:id="br0">
      <inkml:brushProperty name="width" value="0.025" units="cm"/>
      <inkml:brushProperty name="height" value="0.025" units="cm"/>
    </inkml:brush>
  </inkml:definitions>
  <inkml:trace contextRef="#ctx0" brushRef="#br0">6 1 6438,'0'0'10058,"-5"50"-8457,12-39-416,8 0-608,6-5-161,4-1-288,2-5-64,3 0-384,0-7-449,0-9-608,-2-1-1378,-4-1-1473,-3-1-352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9.054"/>
    </inkml:context>
    <inkml:brush xml:id="br0">
      <inkml:brushProperty name="width" value="0.025" units="cm"/>
      <inkml:brushProperty name="height" value="0.025" units="cm"/>
    </inkml:brush>
  </inkml:definitions>
  <inkml:trace contextRef="#ctx0" brushRef="#br0">117 127 5541,'0'0'12145,"-9"3"-11755,0 1-229,0 0 0,0 0 0,1 1 0,0 0 0,0 1 0,-11 9 0,15-13-67,1 1 0,1-1 0,-1 1 0,0 0 0,1 0 0,-1 0 0,1 0 0,0 1 0,0-1 0,0 0 0,0 1 0,1 0-1,-1-1 1,1 1 0,0 0 0,0 0 0,1 0 0,-1-1 0,1 1 0,-1 0 0,1 0 0,1 7 0,2-10-17,-1 0-1,1-1 0,-1 1 1,1-1-1,-1 1 1,1-1-1,0 0 0,-1 0 1,1 0-1,-1 0 1,1-1-1,0 1 0,-1-1 1,1 1-1,2-2 1,14-5 187,-2-1 1,31-17-1,-38 19-298,-1 0-1,1 0 1,0 1 0,1 1-1,-1 0 1,1 0 0,0 1-1,0 0 1,0 1 0,0 0-1,0 0 1,13 1 0,-22 2 22,-1-1 1,0 0-1,1 1 1,-1-1-1,0 1 1,0 0-1,1-1 1,-1 1 0,0 0-1,0 0 1,0 0-1,0 0 1,0-1-1,0 2 1,0-1-1,-1 0 1,1 0-1,0 0 1,0 0-1,-1 0 1,1 1-1,-1-1 1,1 0 0,-1 0-1,0 1 1,1-1-1,-1 0 1,0 1-1,0 1 1,2 46 112,-3-36-72,1-12 67,0-8 887,0-157-1437,3 162 5,-1 0 1,1 1-1,-1-1 1,1 1 0,0-1-1,-1 1 1,1 0-1,0 0 1,0 1-1,3-1 1,5-3-721,0 0-489,0-2 1,0 1-1,-1-1 1,0-1-1,17-14 1,-2-5-4232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9.488"/>
    </inkml:context>
    <inkml:brush xml:id="br0">
      <inkml:brushProperty name="width" value="0.025" units="cm"/>
      <inkml:brushProperty name="height" value="0.025" units="cm"/>
    </inkml:brush>
  </inkml:definitions>
  <inkml:trace contextRef="#ctx0" brushRef="#br0">63 58 4837,'0'0'4078,"0"-9"-1318,-1-30-363,-3 29-664,-2 15-1101,-2 15-273,1 1 0,1-1 1,0 1-1,2 0 0,1 1 0,-2 33 0,2-30-22,2-10-40,-7 86 734,8-92-991,0-1-1,0 1 1,1-1 0,0 1 0,1-1 0,0 1 0,0-1 0,7 16 0,-9-24-29,0 1 1,0 0 0,0-1 0,1 1-1,-1-1 1,0 1 0,1 0 0,-1-1 0,0 1-1,1-1 1,-1 1 0,1-1 0,-1 1 0,0-1-1,1 1 1,-1-1 0,1 0 0,0 1 0,-1-1-1,1 0 1,-1 1 0,1-1 0,-1 0 0,1 0-1,0 0 1,-1 0 0,2 1 0,5-15 579,-4-26-141,-2 18-398,-2-45 19,0 63-93,1-1 0,-1 0 1,0 1-1,0-1 0,0 1 0,0 0 1,-1-1-1,0 1 0,0 0 0,0 0 0,-3-4 1,4 8-2,1 1 1,-1-1-1,1 1 1,0-1-1,-1 1 1,1-1-1,0 1 1,0-1-1,-1 1 1,1-1 0,0 1-1,0-1 1,-1 1-1,1-1 1,0 1-1,0 0 1,0-1-1,0 1 1,0-1-1,0 1 1,0 0-1,0-1 1,0 1-1,0-1 1,1 1-1,-1-1 1,0 1 0,0-1-1,1 2 1,5 27-14,-2-25 42,-1-1-1,1 1 1,0-1 0,0 0 0,0 0 0,0 0 0,1-1 0,-1 1 0,1-1-1,-1 0 1,1-1 0,0 1 0,0-1 0,-1 0 0,1 0 0,0 0 0,0-1 0,0 1-1,0-1 1,0-1 0,8 0 0,-1 0 17,-1-1 0,1 0 0,-1-1 0,0 0 0,0 0 0,0-1 0,0-1 0,13-7 0,-12 4 153,-1 0 0,0 0 0,0-1 0,15-17-1,-22 23-59,-1-1-1,0 1 1,-1-1-1,1 0 1,-1 0-1,1 0 1,-1 0-1,0-1 0,0 1 1,-1-1-1,0 1 1,1-1-1,-2 1 1,1-1-1,0 0 1,-1 1-1,0-8 0,0 11-99,-1 0-1,1 0 0,-1 1 1,1-1-1,-1 0 0,1 0 1,-1 1-1,1-1 1,-1 0-1,0 1 0,1-1 1,-1 1-1,0-1 0,1 1 1,-1-1-1,0 1 0,0-1 1,0 1-1,0 0 0,1-1 1,-1 1-1,0 0 0,0 0 1,0 0-1,0-1 0,0 1 1,0 0-1,0 0 0,1 0 1,-1 1-1,0-1 0,0 0 1,0 0-1,0 0 0,-1 1 1,-34 11-206,25-4 186,0 1 0,1 0 0,0 1 0,0 0 0,1 1 0,0 0 0,-7 12 0,10-14 83,1-1 0,0 1 0,0 0 0,1 0 0,1 1 1,-1-1-1,2 1 0,-1 0 0,1-1 0,-1 17 1,3-24-70,1 0 1,-1 0-1,0 0 1,1 0 0,-1 0-1,1 0 1,0 0 0,0 0-1,0 0 1,0-1-1,0 1 1,0 0 0,0-1-1,0 1 1,1-1-1,-1 1 1,1-1 0,-1 0-1,1 1 1,0-1 0,-1 0-1,1 0 1,0 0-1,0 0 1,-1-1 0,1 1-1,0 0 1,0-1-1,0 1 1,4 0 0,7 1 53,0 0 0,1-1 1,19-1-1,-24 0-36,19 0-686,54-8 0,-11-11-6926,-34 3-866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9.832"/>
    </inkml:context>
    <inkml:brush xml:id="br0">
      <inkml:brushProperty name="width" value="0.025" units="cm"/>
      <inkml:brushProperty name="height" value="0.025" units="cm"/>
    </inkml:brush>
  </inkml:definitions>
  <inkml:trace contextRef="#ctx0" brushRef="#br0">13 0 11339,'0'0'5925,"0"50"-3779,-2-19-384,-6 5-801,6-1-256,2 0-417,0-7-224,4-5-1409,9-12-4133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58.605"/>
    </inkml:context>
    <inkml:brush xml:id="br0">
      <inkml:brushProperty name="width" value="0.025" units="cm"/>
      <inkml:brushProperty name="height" value="0.025" units="cm"/>
    </inkml:brush>
  </inkml:definitions>
  <inkml:trace contextRef="#ctx0" brushRef="#br0">1 80 3940,'0'0'213,"3"-8"-320,-2 1 1102,11-35 1817,0 20 4816,-11 36-4198,1-1-3304,0 31 492,1 28-692,21 122-1,-20-182-559,-3-9-1271,0-18-9457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58.994"/>
    </inkml:context>
    <inkml:brush xml:id="br0">
      <inkml:brushProperty name="width" value="0.025" units="cm"/>
      <inkml:brushProperty name="height" value="0.025" units="cm"/>
    </inkml:brush>
  </inkml:definitions>
  <inkml:trace contextRef="#ctx0" brushRef="#br0">36 189 7399,'0'0'10458,"-8"-8"-8835,4 4-1375,-16-20 377,20 23-597,-1 0-1,1 0 0,-1 0 1,1 0-1,-1 0 0,1 0 0,0 0 1,0 0-1,-1 0 0,1 0 0,0 0 1,0 0-1,0 0 0,0 0 0,1-1 1,-1 1-1,0 0 0,0 0 1,1 0-1,-1 0 0,0 0 0,1 0 1,-1 0-1,1 0 0,-1 0 0,1 0 1,0 0-1,-1 1 0,1-1 0,1-1 1,15-12 139,0 1 0,1 1 1,1 0-1,0 1 0,0 2 0,1 0 1,0 1-1,1 0 0,0 2 0,0 1 1,0 0-1,1 2 0,-1 0 0,23 1 1,-41 1-169,-1 1 0,1 0 0,-1 0 0,0 1 0,1-1 0,-1 0 0,1 1 0,-1-1 0,0 1 0,0 0 0,1 0 0,-1 0 0,0 0 0,0 0 0,0 0 0,0 1 0,0-1 0,0 1 0,0-1 0,-1 1 0,1 0 0,0 0 0,-1 0 0,1-1 0,-1 2 0,0-1 0,1 2 0,-1-1 15,0 0 1,-1 1-1,1-1 0,-1 0 0,0 0 1,0 0-1,0 1 0,0-1 1,-1 0-1,1 0 0,-1 0 0,0 0 1,0 0-1,0 0 0,0 0 1,0 0-1,-1 0 0,1 0 0,-1 0 1,-2 2-1,-4 7 31,0-1-1,-1 1 1,-1-1 0,0-1-1,0 0 1,-1-1 0,0 1-1,0-2 1,-1 0-1,-24 12 1,39-20-2068,-1 0 1178,-1-1 1,1 1-1,0 0 0,-1-1 1,1 1-1,0-1 0,-1 0 0,1 1 1,-1-1-1,1 0 0,-1 0 1,2-1-1,4-6-6074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0.040"/>
    </inkml:context>
    <inkml:brush xml:id="br0">
      <inkml:brushProperty name="width" value="0.025" units="cm"/>
      <inkml:brushProperty name="height" value="0.025" units="cm"/>
    </inkml:brush>
  </inkml:definitions>
  <inkml:trace contextRef="#ctx0" brushRef="#br0">146 215 11307,'0'0'10143,"-10"-5"-9439,5 1-601,3 3-91,1-1 1,0 1 0,-1 0 0,1 0-1,-1 0 1,1 0 0,-1 0 0,0 0 0,1 0-1,-1 0 1,0 1 0,0-1 0,0 1 0,1-1-1,-1 1 1,0 0 0,0 0 0,0-1 0,0 1-1,0 0 1,1 1 0,-1-1 0,0 0-1,0 1 1,0-1 0,0 1 0,1-1 0,-1 1-1,0 0 1,1 0 0,-1 0 0,0 0 0,1 0-1,-3 2 1,-4 8 57,0 0 1,1 0-1,0 1 0,1 0 0,0 1 0,1-1 1,0 1-1,1 0 0,1 0 0,0 0 1,1 1-1,-2 23 0,4-36-66,0 0 0,0 0 0,0 0 0,0-1 1,0 1-1,0 0 0,0 0 0,0 0 0,0 0 0,0 0 0,1-1 0,-1 1 0,0 0 0,1 0 0,-1 0 1,0-1-1,1 1 0,-1 0 0,1-1 0,-1 1 0,1 0 0,0-1 0,-1 1 0,1 0 0,-1-1 1,1 1-1,0-1 0,0 1 0,-1-1 0,1 0 0,0 1 0,1-1 0,0 0 22,0 0-1,0 0 1,1 0-1,-1 0 0,0 0 1,0-1-1,1 1 1,-1-1-1,0 0 1,0 0-1,0 1 0,2-3 1,6-2 120,0-1 0,-1 0 0,0-1 0,10-8 0,1-5 1,-1-1-1,0 0 1,21-34 0,-34 45-68,0 0-1,0 0 1,-1-1-1,0 0 1,-1 0 0,-1 0-1,1-1 1,-2 1 0,0-1-1,2-21 1,-4 33-80,-1 0 1,1 0 0,0-1-1,0 1 1,-1 0-1,1 0 1,0 0 0,0 0-1,-1 0 1,1 0-1,0 0 1,0 0 0,-1-1-1,1 1 1,0 0-1,-1 0 1,1 0-1,0 0 1,0 0 0,-1 1-1,1-1 1,0 0-1,0 0 1,-1 0 0,1 0-1,0 0 1,0 0-1,-1 0 1,1 0 0,0 1-1,0-1 1,-1 0-1,1 0 1,0 0 0,0 1-1,0-1 1,-1 0-1,1 0 1,-8 13-26,0-1 1,1 1 0,0 1-1,1-1 1,1 1 0,0 0-1,-4 19 1,4-15 20,4-14-162,-1 1 0,1-1 0,1 1 0,-1-1 1,0 1-1,1 0 0,0 6 0,0-10 125,1 0 0,-1 0 0,0-1 0,0 1 0,1 0 0,-1 0 0,0-1 0,1 1 0,-1 0 0,1 0 0,-1-1 0,1 1 0,-1-1 0,1 1 0,-1 0 0,1-1 0,0 1 0,-1-1 0,1 1 0,0-1-1,-1 0 1,1 1 0,0-1 0,0 0 0,-1 1 0,1-1 0,0 0 0,0 0 0,0 0 0,0 0 0,-1 1 0,1-1 0,0 0 0,0-1 0,0 1 0,-1 0 0,1 0 0,0 0 0,0 0 0,0-1 0,-1 1 0,1 0 0,0-1 0,0 1 0,-1 0 0,2-2 0,6-2-450,0 0 1,-1 0-1,1-1 1,-1 0-1,0 0 1,-1-1-1,1 0 1,-1 0 0,8-12-1,46-68-5601,-28 19 3091,0 2 4120,-38 91 4807,-1 2-4948,-2-7-325,2-5-107,1 0 0,0 0 1,0 0-1,2 0 0,-3 18 1,7-34-536,0 1-1,0-1 1,0 1-1,0-1 1,0 1 0,0-1-1,0 0 1,0 1 0,0-1-1,1 1 1,-1-1-1,0 1 1,0-1 0,0 0-1,1 1 1,-1-1 0,0 1-1,0-1 1,1 0 0,-1 1-1,0-1 1,1 0-1,-1 1 1,0-1 0,1 0-1,-1 0 1,0 1 0,1-1-1,-1 0 1,1 0-1,-1 0 1,1 0 0,-1 1-1,0-1 1,1 0 0,-1 0-1,1 0 1,-1 0 0,1 0-1,-1 0 1,1 0-1,-1 0 1,0 0 0,1 0-1,-1-1 1,1 1 0,-1 0-1,1 0 1,-1 0 0,0 0-1,1-1 1,-1 1-1,1 0 1,-1 0 0,0-1-1,1 1 1,-1 0 0,0-1-1,1 0 1,25-16 805,-13 5-741,-2-1 0,1 0 0,-2-1 0,0 0-1,-1-1 1,0 0 0,-1 0 0,-1-1 0,0 0 0,-1 0 0,6-28-1,-15 61-169,-1-1 0,-13 32 0,10-30 275,1 0 0,0 1 0,-5 36-1,11-48-137,0 1 0,0-1 0,0 1-1,1-1 1,0 0 0,1 0 0,0 1-1,0-1 1,0 0 0,5 8 0,3 4 7,1-1-1,15 20 1,-19-29-63,0 0 1,0 1-1,-1-1 0,0 1 1,-1 1-1,0-1 0,0 1 0,-1 0 1,-1 0-1,0 0 0,0 0 1,1 19-1,-4-26 20,0 0-1,0-1 1,0 1 0,0 0 0,-1-1-1,0 1 1,0-1 0,0 1 0,0-1-1,0 1 1,-1-1 0,1 0 0,-4 6-1,3-7 32,0 0-1,-1 0 0,1-1 0,0 1 0,-1 0 0,0-1 0,1 1 1,-1-1-1,0 0 0,1 0 0,-1 0 0,0 0 0,0-1 1,0 1-1,0-1 0,0 0 0,-5 0 0,3 0 27,-1 0 1,1-1-1,0 0 0,0 0 1,-1-1-1,1 1 0,0-1 1,0 0-1,1-1 0,-1 1 1,0-1-1,1 0 0,-1 0 1,1 0-1,0 0 0,0-1 1,0 0-1,1 0 0,-1 0 1,1 0-1,0-1 0,0 1 1,1-1-1,-1 1 0,1-1 1,-2-8-1,1 7-72,1 0 0,0 0 0,0-1 0,0 1 0,1 0 0,0-1 0,1 1 0,-1-1 0,1 0 0,0 1 0,1-1 0,0 1 0,0-1 0,0 1 0,1-1 0,0 1 0,0 0 0,0 0 0,1 0 0,0 0 0,6-9 0,6-1-873,0 1 0,1 1 1,18-14-1,27-24-7811,-35 26 1327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0.561"/>
    </inkml:context>
    <inkml:brush xml:id="br0">
      <inkml:brushProperty name="width" value="0.025" units="cm"/>
      <inkml:brushProperty name="height" value="0.025" units="cm"/>
    </inkml:brush>
  </inkml:definitions>
  <inkml:trace contextRef="#ctx0" brushRef="#br0">36 18 11275,'0'0'3699,"0"11"-1612,-3 152 3101,-29 240-1129,36-574-2298,2 115-2008,1 0-1,4 1 0,1 0 0,34-87 1,-44 138 228,0 0-1,1 0 1,-1 0 0,1 0 0,0 1 0,1-1-1,-1 1 1,1 0 0,-1 0 0,1 0 0,0 0 0,0 0-1,0 1 1,0 0 0,5-2 0,-6 3 2,0 0 0,-1 0-1,1 0 1,0 0 0,-1 1 0,1-1 0,0 1 0,0 0 0,0-1 0,0 2 0,-1-1 0,1 0-1,0 0 1,0 1 0,-1 0 0,1-1 0,0 1 0,0 0 0,-1 0 0,1 1 0,-1-1 0,1 0-1,-1 1 1,0 0 0,0-1 0,3 3 0,-3-2-3,0 0 0,-1 0 0,1 0-1,-1 1 1,1-1 0,-1 0 0,0 1 0,0-1 0,0 0-1,0 1 1,0 0 0,0-1 0,-1 1 0,1-1 0,-1 1-1,0 0 1,0-1 0,0 1 0,0 3 0,-1-1 14,0 0 0,-1-1 0,1 1-1,-1-1 1,0 0 0,0 1 0,0-1 0,-1 0 0,1 0 0,-5 4 0,-1 1 49,-1 0 1,0 0-1,0-1 1,-1 0-1,0-1 0,0 0 1,-17 8-1,22-13-34,1 0 0,-1 0 0,0 0 0,1 0 0,-1-1 0,0 0-1,0 0 1,0 0 0,0 0 0,0-1 0,-7 0 0,12 0-79,0 0 0,-1-1 0,1 1 0,-1 0 0,1 0 0,0-1 1,-1 1-1,1 0 0,0-1 0,-1 1 0,1 0 0,0-1 0,-1 1 0,1-1 0,0 1 0,0 0 0,0-1 0,-1 1 0,1-1 1,0 1-1,0-1 0,0 1 0,0-1 0,0 1 0,0-1 0,0 1 0,0 0 0,0-1 0,0 1 0,0-1 0,0 1 0,0-1 0,0 1 1,0-1-1,1 1 0,-1-1 0,0 1 0,0 0 0,0-1 0,1 1 0,-1-1 0,1 0 0,11-18-3078,34-26-5404,-20 24 3363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0.332"/>
    </inkml:context>
    <inkml:brush xml:id="br0">
      <inkml:brushProperty name="width" value="0.025" units="cm"/>
      <inkml:brushProperty name="height" value="0.025" units="cm"/>
    </inkml:brush>
  </inkml:definitions>
  <inkml:trace contextRef="#ctx0" brushRef="#br0">311 2 7111,'0'0'15753,"-12"-1"-13959,-4 1-1504,-1 0-1,0 1 1,1 0-1,-1 2 1,1 0 0,0 0-1,0 2 1,0 0-1,1 1 1,-1 0 0,-24 16-1,31-16-264,0 2-1,1-1 0,0 1 1,1 0-1,-1 0 0,-10 18 0,16-23-14,1 0 0,-1 0 0,1 0 0,-1 0 0,1 0 0,0 0 0,0 1 0,0-1-1,1 0 1,-1 1 0,1 5 0,0-7-1,1 0 0,-1-1 0,0 1-1,1 0 1,0 0 0,-1 0 0,1-1 0,0 1-1,0 0 1,0-1 0,0 1 0,0-1-1,0 1 1,1-1 0,-1 0 0,0 1 0,1-1-1,-1 0 1,1 0 0,-1 0 0,1 0 0,3 1-1,5 2-30,1 0-1,-1-1 1,1 0-1,0-1 1,0 0-1,1 0 0,-1-2 1,0 1-1,15-2 1,-6-1-535,-1 0 0,0-1 0,0-1 0,30-10 0,-33 8-1560,0-2 0,0 1 1,20-16-1,-1-2-9425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1.050"/>
    </inkml:context>
    <inkml:brush xml:id="br0">
      <inkml:brushProperty name="width" value="0.025" units="cm"/>
      <inkml:brushProperty name="height" value="0.025" units="cm"/>
    </inkml:brush>
  </inkml:definitions>
  <inkml:trace contextRef="#ctx0" brushRef="#br0">42 295 6022,'0'0'14990,"-5"13"-14221,0 0-584,-1 3 201,0 1-1,1-1 1,0 1-1,2 0 1,-3 23-1,6-39-381,0 0 1,-1-1-1,1 1 1,0-1-1,0 1 1,1-1-1,-1 1 1,0-1-1,0 1 1,0-1-1,0 1 0,0-1 1,0 1-1,1-1 1,-1 1-1,0-1 1,0 1-1,1-1 1,-1 1-1,0-1 0,1 1 1,-1-1-1,1 0 1,-1 1-1,0-1 1,1 0-1,-1 1 1,1-1-1,-1 0 1,1 0-1,-1 1 0,1-1 1,0 0-1,19-5 241,17-20 122,-25 11-331,-1-1 0,0 0 0,-1-1 0,-1 0 1,-1-1-1,0 0 0,9-29 0,-16 110-1351,1-26 1327,-2-37-14,-1 0 0,1 0 0,0 0 0,0 0-1,1 1 1,-1-1 0,0 0 0,0 0 0,0 0 0,1 0 0,-1 0-1,1 0 1,-1 0 0,1 0 0,-1 0 0,1 0 0,-1 0 0,1 0-1,0 0 1,0 0 0,0 0 0,-1 0 0,1-1 0,0 1 0,0 0-1,1 0 1,0 0 30,0-1 0,0 0 0,0 1 0,0-1 0,0 0 0,0 0 0,0 0 0,0 0-1,0 0 1,0 0 0,0-1 0,0 1 0,3-2 0,3-1 126,0 0 1,-1-1 0,0 1-1,1-2 1,-1 1-1,9-8 1,5-8-40,0 0 1,-2-1 0,0-1-1,-2 0 1,0-2 0,-2 0-1,0-1 1,-2 0 0,-1-1-1,-1-1 1,13-45 0,-23 70-125,-1 0 0,1 0 1,-1-1-1,1 1 0,-1 0 1,0 0-1,0-1 0,0 1 0,0 0 1,-1-1-1,1 1 0,0 0 1,-2-4-1,1 5 1,1 1 0,0 0 0,-1-1 0,1 1 1,-1 0-1,1-1 0,-1 1 0,1 0 0,-1 0 0,1 0 0,-1-1 0,1 1 1,-1 0-1,1 0 0,-1 0 0,1 0 0,-1 0 0,1 0 0,-1 0 0,0 0 0,1 0 1,-1 0-1,1 0 0,-1 1 0,1-1 0,-1 0 0,1 0 0,-1 0 0,1 1 1,-1-1-1,1 0 0,0 1 0,-2 0 0,-4 3-48,0 1 1,0 0-1,0 1 0,0-1 1,1 1-1,-5 7 0,-7 11 174,1 0-1,-19 39 1,30-52-79,1 0 0,-1 0 0,2 1 0,0-1 0,0 1 1,1 0-1,0 0 0,0 22 0,3-32-146,-1 1 0,1 0 1,0 0-1,0-1 0,0 1 0,0-1 0,0 1 0,0-1 1,1 1-1,-1-1 0,1 0 0,0 1 0,-1-1 1,1 0-1,0 0 0,0-1 0,1 1 0,-1 0 0,0-1 1,0 1-1,1-1 0,-1 0 0,1 1 0,0-1 1,-1 0-1,4 0 0,4 2-773,1 0 0,-1-1 1,1 0-1,0-1 0,16 1 1,-7-2-4903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1.424"/>
    </inkml:context>
    <inkml:brush xml:id="br0">
      <inkml:brushProperty name="width" value="0.025" units="cm"/>
      <inkml:brushProperty name="height" value="0.025" units="cm"/>
    </inkml:brush>
  </inkml:definitions>
  <inkml:trace contextRef="#ctx0" brushRef="#br0">4 1 14798,'0'0'11563,"-4"54"-10987,7-49-447,1-1-97,1-4-705,1 0-1601,-5-19-12748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2.189"/>
    </inkml:context>
    <inkml:brush xml:id="br0">
      <inkml:brushProperty name="width" value="0.025" units="cm"/>
      <inkml:brushProperty name="height" value="0.025" units="cm"/>
    </inkml:brush>
  </inkml:definitions>
  <inkml:trace contextRef="#ctx0" brushRef="#br0">11 9 5765,'0'0'13181,"1"16"-11975,-6 162 473,-1-33-998,6-145-673,0 0 0,0 0 0,0 1 0,0-1 0,0 0-1,0 1 1,0-1 0,0 0 0,0 1 0,0-1 0,0 0 0,0 1 0,0-1 0,0 0 0,0 1 0,0-1 0,0 0 0,1 1-1,-1-1 1,0 0 0,0 0 0,0 1 0,0-1 0,1 0 0,-1 0 0,0 1 0,0-1 0,1 0 0,-1 0 0,0 0-1,0 1 1,1-1 0,-1 0 0,0 0 0,1 0 0,-1 0 0,0 0 0,1 0 0,-1 0 0,0 1 0,1-1 0,14-8 521,13-20 509,-1-7-811,-2 0-1,-1-2 1,-2-1-1,-2-1 1,-1 0-1,15-48 1,-34 85 13,2-5-3575,-20 5-19568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2.939"/>
    </inkml:context>
    <inkml:brush xml:id="br0">
      <inkml:brushProperty name="width" value="0.025" units="cm"/>
      <inkml:brushProperty name="height" value="0.025" units="cm"/>
    </inkml:brush>
  </inkml:definitions>
  <inkml:trace contextRef="#ctx0" brushRef="#br0">1 385 11787,'0'0'1671,"0"8"342,0-4-1909,0-1 1,0 0 0,0 0-1,1 0 1,0 0 0,-1 1-1,1-1 1,0 0 0,0 0-1,0-1 1,1 1 0,-1 0-1,1 0 1,0-1 0,0 1-1,0 0 1,0-1 0,0 0-1,0 0 1,0 1 0,1-1-1,-1 0 1,1-1-1,0 1 1,-1 0 0,1-1-1,0 0 1,0 0 0,0 1-1,0-2 1,0 1 0,0 0-1,0-1 1,1 1 0,-1-1-1,0 0 1,5 0 0,1 0-446,0-1 1,-1 1-1,1-2 1,0 1 0,-1-1-1,1 0 1,-1-1-1,0 0 1,0 0 0,0-1-1,0 0 1,-1 0-1,1-1 1,-1 0-1,0 0 1,0-1 0,-1 0-1,0 0 1,0 0-1,5-8 1,-6 8 472,-1-1-1,0 1 1,-1-1 0,1 0 0,-1 0-1,-1 0 1,1-1 0,2-14 0,-5 2 2770,-9 21-230,-12 29-1109,16-19-1372,1-1 0,0 1 0,1 0 0,0 0-1,1 0 1,0 0 0,0 14 0,2-24-183,0-1 0,0 1 0,1-1 0,-1 0 0,0 1 0,0-1 1,1 0-1,-1 1 0,0-1 0,0 0 0,1 0 0,-1 1 0,0-1 0,1 0 0,-1 0 0,1 1 0,-1-1 0,0 0 1,1 0-1,-1 0 0,1 0 0,-1 0 0,0 0 0,1 0 0,-1 0 0,1 0 0,-1 0 0,0 0 0,1 0 0,-1 0 0,1 0 1,-1 0-1,0 0 0,1 0 0,-1 0 0,1 0 0,-1-1 0,1 1 0,18-7 499,-10 1-355,0 0-1,0-1 1,-1 0-1,0-1 1,7-8 0,-7 6-337,1 2 0,0-1 1,18-12-1,-27 20 122,1 1 1,-1 0 0,1-1-1,-1 1 1,0 0-1,1-1 1,-1 1-1,1 0 1,-1-1-1,1 1 1,0 0-1,-1 0 1,1 0-1,-1 0 1,1 0 0,-1 0-1,1 0 1,-1 0-1,1 0 1,0 0-1,-1 0 1,1 0-1,-1 0 1,1 0-1,-1 0 1,1 0-1,-1 0 1,1 1 0,-1-1-1,1 0 1,-1 1-1,1-1 1,-1 0-1,1 1 1,-1-1-1,1 0 1,-1 1-1,1 0 1,8 24-1215,-9-23 1132,0 0-1,0 0 1,0-1-1,0 1 1,1 0 0,-1 0-1,1-1 1,-1 1-1,1 0 1,-1-1 0,1 1-1,0 0 1,0-1-1,0 1 1,0-1-1,0 0 1,1 1 0,-1-1-1,0 0 1,0 1-1,1-1 1,-1 0-1,1 0 1,-1 0 0,1-1-1,2 2 1,1-2 95,-1-1 1,1 0-1,0-1 1,0 1-1,-1-1 1,1 1 0,-1-2-1,1 1 1,-1 0-1,0-1 1,0 0-1,0 0 1,0 0-1,-1 0 1,1 0 0,-1-1-1,0 0 1,4-5-1,10-12-296,25-44 1,-41 63 305,13-21 346,-1-1 0,-1 0 1,-1-1-1,-1-1 0,-1 1 0,-1-1 1,8-52-1,-19 91 318,1-1 0,-2 0 0,-6 18 0,-9 27-413,14-35 49,0 1 0,2-1 0,0 1 0,2 0 0,0 0 0,5 36 0,2-40-265,-1-26-5,-6-32 20,-7 16 19,-2-17 342,49 39-536,-9 2-1245,-17 0-225,-1-1 0,0 0 0,1-1 0,-1 0 1,0 0-1,1-2 0,22-7 0,-10-2-3378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3.268"/>
    </inkml:context>
    <inkml:brush xml:id="br0">
      <inkml:brushProperty name="width" value="0.025" units="cm"/>
      <inkml:brushProperty name="height" value="0.025" units="cm"/>
    </inkml:brush>
  </inkml:definitions>
  <inkml:trace contextRef="#ctx0" brushRef="#br0">93 4 4773,'0'0'13938,"-10"8"-13030,3-3-731,1 0 0,-1 1 0,1 0 0,0 1 0,0-1 0,1 1 0,0 0 0,0 0 0,1 1 0,0 0 0,0-1 0,0 1 0,1 1 0,1-1 0,-1 0 0,1 1 1,-1 17-1,3-25-169,0 0 0,0 0 0,0 0 0,0 0 0,0 0 0,0 0 0,1 0 0,-1 0 0,0 0 0,1 0 0,-1 0 0,1 0 0,-1 0 0,1 0 0,-1 0 0,1 0 0,0 0 0,-1-1 0,1 1 0,0 0 0,0 0 0,0-1 0,-1 1 0,1-1 0,0 1 0,2 0 0,-1 0 55,1 0 0,0 0 1,0-1-1,0 1 0,0-1 0,0 0 0,0 0 0,0 0 0,5-1 1,0 0 151,0 0 1,-1-1-1,1 0 1,-1-1 0,0 1-1,0-2 1,9-4 0,-8 2-60,1-1 0,-1 0 1,-1-1-1,1 0 0,-1 0 1,0 0-1,9-17 0,-15 24-149,0-1-1,0 0 1,1 0-1,-1 0 1,-1 0-1,1 0 1,0 0-1,0 0 1,-1 0-1,1 0 1,-1 0-1,0 0 0,0 0 1,1 0-1,-1-1 1,-1 1-1,1 0 1,0 0-1,0 0 1,-1 0-1,1 0 1,-1 0-1,0 0 1,0 0-1,0 0 1,0 0-1,0 0 0,0 0 1,0 1-1,0-1 1,-1 0-1,1 1 1,-1-1-1,1 1 1,-1-1-1,0 1 1,1 0-1,-1 0 1,0 0-1,0 0 1,0 0-1,0 0 0,0 0 1,0 1-1,-2-2 1,-3 1-262,1-1-1,0 1 1,0 0 0,-1 0-1,1 1 1,-9 0 0,13 0-201,0 0 0,0 0 0,0 1 0,0-1 0,0 0 0,0 1 0,0 0 0,0-1 0,1 1 0,-1 0 0,0 0 0,0 0 0,1 0 0,-3 2 0,-1 3-5801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4.048"/>
    </inkml:context>
    <inkml:brush xml:id="br0">
      <inkml:brushProperty name="width" value="0.025" units="cm"/>
      <inkml:brushProperty name="height" value="0.025" units="cm"/>
    </inkml:brush>
  </inkml:definitions>
  <inkml:trace contextRef="#ctx0" brushRef="#br0">0 40 9385,'0'0'13228,"68"0"-13196,-20-9-224,8-4-2819,6-4-3106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4.421"/>
    </inkml:context>
    <inkml:brush xml:id="br0">
      <inkml:brushProperty name="width" value="0.025" units="cm"/>
      <inkml:brushProperty name="height" value="0.025" units="cm"/>
    </inkml:brush>
  </inkml:definitions>
  <inkml:trace contextRef="#ctx0" brushRef="#br0">1 76 14189,'0'0'7528,"70"1"-9995,-17-12-1857,1-3-3331</inkml:trace>
  <inkml:trace contextRef="#ctx0" brushRef="#br0" timeOffset="1">358 23 9417,'0'0'10890,"-17"-4"-16623,29-14-6983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3:25.196"/>
    </inkml:context>
    <inkml:brush xml:id="br0">
      <inkml:brushProperty name="width" value="0.025" units="cm"/>
      <inkml:brushProperty name="height" value="0.025" units="cm"/>
    </inkml:brush>
  </inkml:definitions>
  <inkml:trace contextRef="#ctx0" brushRef="#br0">1 343 10282,'0'0'2802,"12"-3"-2134,587-118 3191,-488 104-4036,441-76 1468,-188 11-7583,-268 55 553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3:28.101"/>
    </inkml:context>
    <inkml:brush xml:id="br0">
      <inkml:brushProperty name="width" value="0.025" units="cm"/>
      <inkml:brushProperty name="height" value="0.025" units="cm"/>
    </inkml:brush>
  </inkml:definitions>
  <inkml:trace contextRef="#ctx0" brushRef="#br0">36 73 3267,'0'0'5216,"-7"-8"-4581,-20-25-123,27 32-499,0 1-1,-1 0 0,1 0 0,0-1 0,0 1 0,0 0 1,0-1-1,0 1 0,0 0 0,-1-1 0,1 1 0,0 0 1,0 0-1,0-1 0,0 1 0,0 0 0,0-1 0,0 1 0,1 0 1,-1-1-1,0 1 0,0 0 0,0-1 0,0 1 0,0 0 1,0-1-1,1 1 0,-1 0 0,0 0 0,0-1 0,0 1 1,1 0-1,-1 0 0,0 0 0,0-1 0,0 1 0,1 0 0,-1 0 1,0 0-1,1-1 0,-1 1 0,0 0 0,1 0 0,-1 0 1,0 0-1,0 0 0,1 0 0,-1 0 0,0 0 0,1 0 1,-1 0-1,0 0 0,1 0 0,-1 0 0,0 0 0,1 0 0,-1 0 1,1 0-1,23-1 115,-22 1-64,827-8 364,-253 34-171,135 24-82,4-34 109,-375-10-211,1817 18 702,-52-68-614,178-43 278,-2276 87-438,7-1-78,0 1 1,0 0-1,0 1 1,0 1 0,0 0-1,0 1 1,16 6-1,-26-6-775,-13-2-8682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3:31.167"/>
    </inkml:context>
    <inkml:brush xml:id="br0">
      <inkml:brushProperty name="width" value="0.025" units="cm"/>
      <inkml:brushProperty name="height" value="0.025" units="cm"/>
    </inkml:brush>
  </inkml:definitions>
  <inkml:trace contextRef="#ctx0" brushRef="#br0">6 148 4420,'-5'-4'1284,"13"1"-725,16 2-298,12 6 106,0-1 1,0-2-1,61-4 1,-25 1-301,242-21 393,-160 7-109,2335-88 573,-113 127-887,-823-1 15,-856-16-45,1374 26 30,-137-22 54,-1091-77 608,-829 65-1134,0-1 0,1-1 0,-2 0 0,1 0 0,21-10 0,-9-2-3734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07.115"/>
    </inkml:context>
    <inkml:brush xml:id="br0">
      <inkml:brushProperty name="width" value="0.025" units="cm"/>
      <inkml:brushProperty name="height" value="0.025" units="cm"/>
    </inkml:brush>
  </inkml:definitions>
  <inkml:trace contextRef="#ctx0" brushRef="#br0">33 64 5189,'0'0'5317,"-6"8"-4890,-18 26 80,24-34-480,0 1 0,-1-1 1,1 1-1,0-1 0,-1 1 0,1-1 0,0 1 0,0-1 0,0 1 0,0-1 1,-1 1-1,1 0 0,0-1 0,0 1 0,0-1 0,0 1 0,0-1 0,0 1 1,1 0-1,-1-1 0,0 1 0,0-1 0,0 1 0,0-1 0,1 1 0,-1-1 1,0 1-1,1-1 0,-1 1 0,0-1 0,1 1 0,-1-1 0,0 1 0,1-1 1,-1 0-1,1 1 0,-1-1 0,1 0 0,-1 1 0,1-1 0,-1 0 0,1 0 1,-1 1-1,2-1 0,26 7 557,-23-6-435,287 43 1372,-197-39-825,179-15-1,-165 2-624,108 7 0,-58 14 155,112 4-137,176-46-66,-225 10-14,459 5 477,11 0 31,-668 12-511,881-52 148,-487 30 833,-66 1 34,-346 23-1360,18-2-944,-12-6-5557,-9 3-1941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3.106"/>
    </inkml:context>
    <inkml:brush xml:id="br0">
      <inkml:brushProperty name="width" value="0.025" units="cm"/>
      <inkml:brushProperty name="height" value="0.025" units="cm"/>
    </inkml:brush>
  </inkml:definitions>
  <inkml:trace contextRef="#ctx0" brushRef="#br0">46 74 1121,'-11'-4'9665,"4"-5"-3807,6 8-5655,1 0 0,-1 0 0,1 0 0,0 0 0,-1 0 0,1 0 0,0 0-1,0 0 1,0 0 0,0 0 0,0 0 0,0 0 0,0 0 0,0-1 0,0 1-1,0 0 1,0 0 0,1 0 0,-1 0 0,1 0 0,-1 0 0,0 1 0,1-1-1,0 0 1,-1 0 0,1 0 0,-1 0 0,1 0 0,0 1 0,0-1 0,-1 0-1,1 1 1,0-1 0,2 0 0,9-5-7,0 2 0,1 0 1,-1 0-1,1 1 0,0 0 0,0 2 0,0-1 1,1 2-1,-1-1 0,0 2 0,15 2 0,-26-3-195,-1 0-1,0 1 1,1-1-1,-1 1 0,0-1 1,1 1-1,-1 0 1,0 0-1,0 0 0,1-1 1,-1 1-1,0 0 0,0 1 1,0-1-1,0 0 1,0 0-1,0 0 0,-1 0 1,1 1-1,0-1 1,-1 0-1,1 1 0,-1-1 1,1 1-1,-1-1 1,0 0-1,1 1 0,-1-1 1,0 1-1,0-1 1,0 1-1,0-1 0,0 1 1,0-1-1,-1 1 0,1-1 1,0 1-1,-1-1 1,1 0-1,-1 1 0,-1 1 1,0 4 41,-1 1 0,0-1-1,-1 0 1,0-1 0,0 1 0,-8 9 0,-3 1 68,0-2 1,-26 20-1,36-31-24,0 0 0,-1 0 0,1-1 0,-1 1 0,1-1-1,-1-1 1,0 1 0,0-1 0,-1 0 0,-11 3 0,55-7-139,-10 1-240,-1 1-1,41 5 1,-61-5 237,-1 1 1,1 0-1,-1 0 1,0 1 0,0-1-1,1 1 1,-1 1-1,-1-1 1,1 0 0,0 1-1,0 0 1,-1 0-1,0 1 1,0-1 0,0 1-1,0 0 1,0 0-1,4 6 1,-7-7 59,1-1-1,-1 1 1,0 0-1,0-1 1,0 1-1,0 0 1,0 0-1,-1 0 1,1 0-1,-1 0 1,0 0-1,0 0 1,0 0-1,0-1 1,0 1-1,-1 0 1,1 0-1,-1 0 1,0 0-1,-1 3 1,0-1 89,-1 0 0,-1 0 0,1 0-1,0 0 1,-1 0 0,0-1 0,0 1 0,-1-1 0,-6 5 0,-4 2 418,0-1 1,-1-1 0,0-1 0,0 0-1,-30 9 1,37-14-293,-1 0 0,0-1-1,-1-1 1,1 0 0,0 0 0,0-1-1,-11-1 1,19 1-239,0 0 0,0 0 0,0 0-1,0-1 1,0 1 0,0 0 0,0-1 0,0 0 0,0 1-1,1-1 1,-1 0 0,0 0 0,0 0 0,1 0-1,-1 0 1,0 0 0,1-1 0,-1 1 0,1-1-1,0 1 1,-1-1 0,1 1 0,0-1 0,0 0 0,0 1-1,0-1 1,0 0 0,0 0 0,1 0 0,-1 0-1,1 0 1,-1 0 0,1 0 0,0 0 0,0 0-1,-1 0 1,1 0 0,1 0 0,-1 0 0,0 0 0,1-3-1,0 4-184,0-1-1,-1 0 0,1 0 0,0 1 1,0-1-1,0 0 0,0 1 1,1 0-1,-1-1 0,0 1 0,1-1 1,-1 1-1,0 0 0,1 0 1,0 0-1,-1 0 0,1 0 0,2-1 1,38-14-5157,-25 11 1948,18-8-5063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41.648"/>
    </inkml:context>
    <inkml:brush xml:id="br0">
      <inkml:brushProperty name="width" value="0.025" units="cm"/>
      <inkml:brushProperty name="height" value="0.025" units="cm"/>
    </inkml:brush>
  </inkml:definitions>
  <inkml:trace contextRef="#ctx0" brushRef="#br0">5965 188 3203,'-423'-86'5796,"115"18"-5348,225 54-524,-149-6-1,-438 24-2046,191 1 2362,-1390-3 1213,1771 1-1131,2 5-1,-1 4 1,1 4 0,-153 46 0,-356 170-30,540-204-297,1 4 1,1 2-1,2 2 0,-94 76 0,132-92-2,1 0-1,0 2 1,2 0-1,1 2 0,0 0 1,2 1-1,1 1 0,1 0 1,1 1-1,1 1 0,2 0 1,1 0-1,-11 49 0,17-47-3,1-1-1,1 1 1,2 0-1,1 0 0,1 0 1,2 0-1,1 0 1,1-1-1,1 0 1,2 0-1,23 51 0,-11-36-11,2 0 0,2-2 0,2-1 0,1-1-1,2-1 1,54 53 0,-30-42-44,2-3 0,3-3 1,114 67-1,210 83-665,-201-114 323,4-8 0,339 84 0,-282-105 454,451 34 0,829-53 324,-768-118-308,-12-76-40,-487 95-61,-3-12 0,462-212-1,-572 218 116,-3-6-1,-3-7 0,-4-5 1,-4-6-1,-5-5 1,117-125-1,-191 174 190,-3-2 0,-1-3 0,60-100 0,-93 135-111,0-1 1,-1-1-1,-1-1 0,-1 1 1,-2-1-1,-1-1 0,0 0 1,-2 0-1,-2 0 0,0 0 1,-2-1-1,-3-46 0,1 63-125,-2 0 0,1 0 0,-2 0 0,1 0 0,-1 0 0,-1 1 0,0-1 0,-1 1 0,0 1 0,0-1 0,-1 1 0,0 0 0,0 0 0,-1 1 0,0 0 0,-1 1 0,-18-13 0,7 7-382,-1 2-1,0 0 0,-1 1 1,-1 2-1,1 0 0,-1 1 0,-38-6 1,-64-4-2475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18.885"/>
    </inkml:context>
    <inkml:brush xml:id="br0">
      <inkml:brushProperty name="width" value="0.025" units="cm"/>
      <inkml:brushProperty name="height" value="0.025" units="cm"/>
    </inkml:brush>
  </inkml:definitions>
  <inkml:trace contextRef="#ctx0" brushRef="#br0">860 32 4100,'-55'4'64,"-5"-3"0,-7 2-32,-1-3-192,-5 0 32,-1 0-225,0 0 257,-3-4-96,-1-3 96,0-1 96,0-1 32,1-2-96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19.428"/>
    </inkml:context>
    <inkml:brush xml:id="br0">
      <inkml:brushProperty name="width" value="0.025" units="cm"/>
      <inkml:brushProperty name="height" value="0.025" units="cm"/>
    </inkml:brush>
  </inkml:definitions>
  <inkml:trace contextRef="#ctx0" brushRef="#br0">1 268 10218,'0'0'2247,"9"-7"-2300,-3 2 60,1 1 0,0 0 0,-1 0 1,1 0-1,1 1 0,-1 0 0,0 0 1,1 1-1,-1 0 0,1 0 0,0 1 1,0 0-1,14 0 0,2163 7 1376,4-36 469,1025-120-539,-2334 113-4453,-726 31 2303,-104 4-3140,-24-1-3176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0.241"/>
    </inkml:context>
    <inkml:brush xml:id="br0">
      <inkml:brushProperty name="width" value="0.025" units="cm"/>
      <inkml:brushProperty name="height" value="0.025" units="cm"/>
    </inkml:brush>
  </inkml:definitions>
  <inkml:trace contextRef="#ctx0" brushRef="#br0">1 18 3075,'14'-1'4041,"93"-4"-2676,0 5 0,165 21 0,1305 63 508,1553-120 1250,-2533 17-3150,1913-43 305,-2131 62-81,-171 1-5577,-175-1 767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1.828"/>
    </inkml:context>
    <inkml:brush xml:id="br0">
      <inkml:brushProperty name="width" value="0.025" units="cm"/>
      <inkml:brushProperty name="height" value="0.025" units="cm"/>
    </inkml:brush>
  </inkml:definitions>
  <inkml:trace contextRef="#ctx0" brushRef="#br0">69 241 3908,'0'0'3689,"-8"-4"-2606,7 4-1017,-36-16 547,35 16-543,1-1 1,0 1 0,0-1 0,-1 0 0,1 1 0,0-1 0,0 0-1,0 0 1,0 0 0,0 0 0,0 0 0,0 0 0,0 0-1,0 0 1,0 0 0,1 0 0,-1 0 0,0-1 0,1 1-1,-1 0 1,1 0 0,0-1 0,-1 1 0,1 0 0,0-1 0,0 1-1,-1-1 1,1 1 0,0 0 0,0-1 0,1 1 0,-1-3-1,2 3 7,-1 0-1,1 1 1,-1-1-1,1 0 0,0 0 1,-1 1-1,1-1 1,0 1-1,-1-1 0,1 1 1,0 0-1,0 0 1,-1-1-1,1 1 0,0 1 1,3-1-1,31 3 510,-13 1-490,-1 1 0,0 2 0,35 13 0,28 10 6,-2-11 235,1-4 1,118 6 0,175-12 1560,-270-8-1548,965-35 749,-2-63-1018,2600-79-11,-3539 180-71,17 1-979,-51-9-3180,-47-3-1558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5.869"/>
    </inkml:context>
    <inkml:brush xml:id="br0">
      <inkml:brushProperty name="width" value="0.025" units="cm"/>
      <inkml:brushProperty name="height" value="0.025" units="cm"/>
    </inkml:brush>
  </inkml:definitions>
  <inkml:trace contextRef="#ctx0" brushRef="#br0">1 21 4484,'0'0'3961,"9"0"-3902,521-14 1409,-224 7-1174,497 52-1,362 23-90,158-101 797,-451 5 237,-817 28-1098,-30 1-77,0-1 1,-1-1 0,33-6 0,-56 7-79,0 0 0,0 0 0,-1-1 1,1 1-1,0 0 0,0 0 0,-1 0 1,1-1-1,0 1 0,0-1 0,-1 1 1,1 0-1,0-1 0,-1 1 0,1-1 1,-1 1-1,1-1 0,-1 0 0,1 1 1,-1-1-1,1 1 0,-1-1 0,1 0 1,-1 1-1,1-2 0,-7-11-4411,-2 5 551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7.320"/>
    </inkml:context>
    <inkml:brush xml:id="br0">
      <inkml:brushProperty name="width" value="0.025" units="cm"/>
      <inkml:brushProperty name="height" value="0.025" units="cm"/>
    </inkml:brush>
  </inkml:definitions>
  <inkml:trace contextRef="#ctx0" brushRef="#br0">5065 823 6694,'-9'-16'190,"0"1"-1,-1 0 0,-1 1 0,0 0 1,-1 0-1,0 1 0,-1 1 1,-1 0-1,-25-16 0,-13-6 103,-82-37 0,113 61-121,-172-80 167,-5 8 0,-216-58 0,212 88 176,-3 8 0,-222-17-1,-426 1-164,535 44-450,-141 6 362,387 14-167,0 3 0,0 4 0,0 2 0,-90 30 0,85-16-84,2 4-1,1 4 1,1 2 0,2 4-1,-73 55 1,91-56-23,1 2 0,3 3 0,1 1 1,3 3-1,2 1 0,-64 98 0,94-126-2,0 1 0,1 1 0,1 0 0,2 1 1,-12 45-1,18-59 11,1 1-1,1 0 1,0 0 0,0 0 0,1 0 0,0 0 0,1 0 0,1-1 0,0 1 0,0 0 0,2-1 0,-1 1 0,1-1-1,1 0 1,5 11 0,4-2 41,0 1 0,2-2-1,0 0 1,1-1 0,1 0-1,1-2 1,0 0-1,1-1 1,1-1 0,0-1-1,36 16 1,3-3-1,1-2-1,2-3 1,77 16-1,43-1-317,363 24-1,192-47-1039,-657-13 1335,971-28 156,-9-99 143,-884 94-264,172-59 1,-253 64 114,-2-2 0,0-4 0,-3-3 1,76-52-1,-127 74-60,0-1 0,-1-2 0,-1 0 0,-1-1 0,0-1 0,-2 0 0,0-2 0,-1 0 0,13-24 0,-22 32-43,0-1 0,-1 1 0,0-1 0,-1-1 0,-1 1 0,0-1 0,-1 0 0,-1 0 0,0 0 0,-1 0 0,-1 0 0,0 0 0,-2 0 0,0 0 0,0 0 0,-7-22 0,4 24-21,-1 0 0,0 1 0,0 0 0,-1 0 0,-1 0 1,-1 0-1,1 2 0,-17-18 0,7 11-17,0 2 0,-1 0 1,-1 0-1,-34-18 0,6 9-58,-1 1 1,0 3-1,-106-28 0,57 26-682,-187-20 0,-105 21-2756,348 21 2966,-187-8-3630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57.765"/>
    </inkml:context>
    <inkml:brush xml:id="br0">
      <inkml:brushProperty name="width" value="0.025" units="cm"/>
      <inkml:brushProperty name="height" value="0.025" units="cm"/>
    </inkml:brush>
  </inkml:definitions>
  <inkml:trace contextRef="#ctx0" brushRef="#br0">77 417 5317,'0'0'1981,"-9"9"-1698,2-4-174,1 1 0,1 0 1,-1 1-1,1-1 1,0 1-1,0 0 1,1 1-1,0-1 0,0 1 1,1 0-1,0 0 1,0 0-1,1 0 1,0 0-1,-1 16 0,2 43 64,3 0-1,16 98 0,4 69-635,-34 194 1144,1-229-258,19 238 0,1-342-471,56 990 10,-65-1015-46,-1 49 685,18 143 0,-12-224-457,2-1 1,1 0-1,2 0 1,1-1 0,3 0-1,0-1 1,39 65-1,4-20-79,4-3-1,126 123 1,-1-1-248,-141-146-1,3-2-1,2-2 0,1-2 1,3-3-1,2-2 1,101 58-1,351 129 229,-212-104-18,217 73-36,-387-161 218,2-5 0,155 17-1,790 11 337,-602-46-426,-249-4-122,1642 104-120,-575-40 290,-138-99-43,225 15-149,-370 10 489,-16-25 178,-424 9-646,-304 9 38,917 2 147,-840 30-156,52 1 86,-297-24-93,0-5 1,109-17 0,185-50-102,286-35-478,-219 87 550,23-2 8,1005-118 410,-442-19-383,-10-53-372,-736 153 326,-119 26-371,281-88 0,-419 106 392,0-2 0,-1-2 1,-1-1-1,-1-2 1,-1-1-1,0-2 0,-2-1 1,-1-1-1,45-48 1,-21 13 42,-3-2 1,87-136 0,-119 164 8,-2-1-1,-1-1 1,-2 0-1,-2-1 1,-1-1-1,-2 0 1,-2 0-1,6-51 1,-2-91 93,17-154 125,-3 165-225,-4 43-32,-6 0-1,0-181 1,-19 269 8,-1-1 0,-2 1 0,-14-47 0,-43-111 267,3 11-40,47 138-206,-12-49-62,-4 1 0,-60-133 0,75 200-47,0 1 1,-2 0-1,-1 1 1,-2 1-1,0 1 0,-1 0 1,-1 2-1,-2 0 0,0 2 1,-1 0-1,-1 2 1,-35-20-1,-3 6 14,-2 3 0,0 3 1,-98-24-1,-214-33 178,291 66-54,-51-10 10,-1260-272 275,-96-50-1753,-17 81 1260,-522 68 775,-1103 99-535,1314 125 797,647-4-760,-1289 67-1377,913-58 1731,949-25 78,-603 64-392,8 80 248,-13-29 489,686-106-4430,467-13-505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36.205"/>
    </inkml:context>
    <inkml:brush xml:id="br0">
      <inkml:brushProperty name="width" value="0.025" units="cm"/>
      <inkml:brushProperty name="height" value="0.025" units="cm"/>
    </inkml:brush>
  </inkml:definitions>
  <inkml:trace contextRef="#ctx0" brushRef="#br0">0 2646 609,'11'-7'399,"0"1"1,-1-2-1,0 1 1,14-16-1,-15 15-490,1-1-1,-1 1 0,1 1 0,0 0 0,15-7 0,351-181 493,323-107-534,-643 278 154,242-113 1288,-62 27-1060,-167 76-231,-2-3 0,97-71 0,-8-24 231,-57 44 281,66-63-372,-18 15-439,-127 119 485,0-1 0,-1 0-1,-1-2 1,-1 0 0,-1-1-1,-1-1 1,0 0 0,-2-1-1,-1 0 1,-1-1 0,0-1 0,6-25-1,-8 23-364,2 1 1,1 0-1,0 0 0,2 2 0,1-1 0,1 2 0,29-33 1,-22 23 88,-2-1 1,0 0-1,-3-2 1,18-48-1,-29 68 305,1-5-110,0-1 0,2 1 0,0 1 0,1 0 0,2 0 0,0 1 0,23-26 0,72-75-267,-102 114-13,-11 12-220,-15 11-1737,12-15-293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25.139"/>
    </inkml:context>
    <inkml:brush xml:id="br0">
      <inkml:brushProperty name="width" value="0.025" units="cm"/>
      <inkml:brushProperty name="height" value="0.025" units="cm"/>
    </inkml:brush>
  </inkml:definitions>
  <inkml:trace contextRef="#ctx0" brushRef="#br0">1138 1044 2594,'-5'-2'6588,"12"-1"-5010,15-3-1197,49 3 351,1 4-1,129 16 1,-62-2-642,526 27 2601,-263-18-2216,273-12 506,-465-13-783,315-14-164,0 1-9,182 33 18,-499-12 0,-1-9-1,281-38 1,-228 1-40,291-83-1,-540 120 59,-7 1 6,0 1 0,0-1 1,0 0-1,0 0 0,0 0 0,0-1 0,0 1 0,0-1 0,-1 0 0,1 0 0,0-1 1,-1 1-1,0-1 0,0 1 0,1-1 0,-2 0 0,1 0 0,0 0 0,-1-1 1,1 1-1,2-5 0,-1-4-25,0 1 1,-1-1-1,0 0 0,-1 0 1,0 0-1,-1 0 1,0 0-1,-1 0 0,-1-1 1,0 1-1,0 0 1,-1 0-1,-1 0 0,0 0 1,0 1-1,-10-22 1,-44-126 337,-2-6-301,55 158-151,0 0 1,0 0-1,0 1 1,-1 0-1,0-1 1,0 1-1,-1 1 1,1-1 0,-1 1-1,0 0 1,-1 1-1,1-1 1,-1 1-1,0 0 1,0 1-1,0 0 1,-1 0 0,1 0-1,-10-1 1,-15-3-7,-1 2 1,0 1 0,-44 0-1,30 2 188,-1205-98-526,560 31 416,-1015 27 0,1037 90 15,2 30-18,3 0 44,518-64-12,-209 26 144,281-28-136,1 4 1,-119 41 0,170-48-1161,1 0 0,-37 23 0,52-27 520,-1 0 0,1 0 1,0 1-1,0 0 0,0 0 1,1 1-1,0 0 0,1 0 1,-1 0-1,-5 12 1,7-4-7742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4.544"/>
    </inkml:context>
    <inkml:brush xml:id="br0">
      <inkml:brushProperty name="width" value="0.025" units="cm"/>
      <inkml:brushProperty name="height" value="0.025" units="cm"/>
    </inkml:brush>
  </inkml:definitions>
  <inkml:trace contextRef="#ctx0" brushRef="#br0">266 59 4068,'1'-2'633,"0"0"1,0 0 0,0 0-1,0 0 1,-1 0 0,1 0-1,-1 0 1,1 0 0,-1 0-1,0 0 1,1 0 0,-1 0-1,0 0 1,-1 0 0,1 0-1,0 0 1,-1 0 0,0-3-1,0 3-360,0 1 0,1 0 0,-1 0 0,0 0 0,0 0 0,0 0 0,-1 0 0,1 0 0,0 0 0,0 0 0,-1 0 0,1 1 0,0-1 0,-1 0 0,1 1 0,0-1 0,-1 1 0,1 0 0,-3-1 0,-2 1-88,0-1-1,0 1 1,0 0 0,0 1-1,0 0 1,0 0-1,0 0 1,1 1 0,-1-1-1,0 1 1,-9 5 0,2 1-85,1 1 1,0 0-1,1 1 1,0 0-1,0 0 1,1 1-1,1 1 1,-1 0-1,2 0 1,0 1-1,0 0 1,1 0 0,1 0-1,0 1 1,1 0-1,1 0 1,0 1-1,1 0 1,0-1-1,1 1 1,1 0-1,0 0 1,3 27-1,-2-40-89,0 1-1,1-1 0,0 0 0,-1 0 1,1 0-1,0 0 0,0 0 0,0 0 0,0 0 1,0-1-1,1 1 0,-1 0 0,0 0 0,1-1 1,0 1-1,-1-1 0,1 0 0,0 1 0,-1-1 1,1 0-1,3 1 0,-1 0 10,1-1 0,0 1 0,-1-1 0,1 0 0,0-1 0,-1 1 0,1-1 0,0 0 0,7-1 0,0-1 12,0 0 1,0 0-1,-1-1 0,1-1 1,-1 0-1,0-1 0,13-6 1,-21 9-32,61-42-93,-60 41 94,-1 0 0,1 0 0,-1 0-1,1-1 1,-1 1 0,0-1 0,0 0 0,-1 0 0,1 0 0,-1 0 0,0-1 0,0 1 0,2-9 0,-4 13 5,0-1-1,0 1 1,0-1 0,0 1 0,0-1 0,0 0 0,0 1 0,0-1 0,0 1-1,0-1 1,0 0 0,0 1 0,0-1 0,-1 1 0,1-1 0,0 1 0,0-1-1,-1 1 1,1-1 0,0 1 0,-1-1 0,1 1 0,-1 0 0,1-1-1,-1 1 1,1-1 0,-1 1 0,1 0 0,-1-1 0,1 1 0,-1 0 0,1 0-1,-1-1 1,1 1 0,-2 0 0,-28 0 124,-27 18-23,10 11 84,45-28-170,-1 1-1,1-1 0,0 1 1,-1 0-1,1 0 0,0 0 1,0 0-1,0 0 0,1 0 1,-1 1-1,1-1 0,-1 1 0,1-1 1,0 1-1,-1-1 0,0 5 1,27-10 127,-8-4-155,1-1 0,-1-1 1,-1-1-1,23-16 0,-25 15-261,0 1 1,0 1-1,2 0 1,-1 1-1,1 1 1,22-7-1,-38 14 258,1 0 0,0-1 0,-1 1 0,1 0 0,-1 0-1,1 0 1,0 0 0,-1 0 0,1 1 0,-1-1 0,1 0 0,-1 0 0,1 0 0,0 0-1,-1 1 1,1-1 0,-1 0 0,1 0 0,-1 1 0,1-1 0,-1 0 0,1 1 0,-1-1 0,1 1-1,-1-1 1,0 1 0,1-1 0,-1 1 0,0-1 0,1 1 0,-1 0 0,6 26 211,-8 34 713,2-55-817,-4 17 183,2-18-242,1 0-1,0 0 1,0-1 0,1 2-1,-1-1 1,1 0-1,0 0 1,1 0-1,1 10 1,-2-15-48,1 0 1,-1 1 0,1-1-1,-1 1 1,0-1-1,1 0 1,-1 0 0,1 1-1,-1-1 1,1 0-1,-1 0 1,1 1-1,-1-1 1,1 0 0,-1 0-1,1 0 1,0 0-1,-1 0 1,1 0 0,-1 0-1,1 0 1,-1 0-1,1 0 1,-1 0 0,1 0-1,0-1 1,-1 1-1,1 0 1,-1 0-1,1 0 1,-1-1 0,0 1-1,1 0 1,-1-1-1,1 1 1,-1 0 0,1-1-1,-1 1 1,0 0-1,1-1 1,18-16-830,-19 17 830,15-17-2682,0 0-1,-1-1 1,15-27-1,-7 7-6106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23.710"/>
    </inkml:context>
    <inkml:brush xml:id="br0">
      <inkml:brushProperty name="width" value="0.025" units="cm"/>
      <inkml:brushProperty name="height" value="0.025" units="cm"/>
    </inkml:brush>
  </inkml:definitions>
  <inkml:trace contextRef="#ctx0" brushRef="#br0">198 179 737,'0'0'1948,"-9"0"-1307,-15 4-332,-1 1 1,1 1 0,-23 10-1,36-13 228,-27 10 2390,37-13-2834,0 0 0,0 1 0,0-1 0,0 0 0,0 1 0,0-1 0,0 1 0,0-1 0,1 1 0,-1-1 0,0 1 0,0 0 0,0-1 0,1 1 0,-1 0 0,0 0 0,1 0-1,-1-1 1,1 1 0,-1 0 0,1 0 0,-1 0 0,1 0 0,0 0 0,-1 0 0,1 1 0,0-1-76,1 0-1,0 0 1,0 0-1,-1 0 1,1 0-1,0 0 1,0-1 0,0 1-1,0 0 1,0-1-1,0 1 1,0-1-1,0 1 1,0-1 0,0 1-1,1-1 1,-1 0-1,0 0 1,0 1-1,0-1 1,3 0 0,32 2 253,-30-1-195,64-1 185,0-3-1,80-13 1,141-37-210,-167 29 7,575-96 294,-507 96-59,323 3-1,-487 23-333,0 1-1,1 2 0,-1 1 1,0 1-1,-1 1 0,42 19 0,-32-16-74,-36-11 63,0 0-1,0 1 0,0-1 1,0 0-1,0 0 0,0 0 1,1 0-1,-1 0 0,0-1 1,0 1-1,0 0 0,0 0 0,0-1 1,0 1-1,0-1 0,1 1 1,-1-1-1,0 1 0,-1-1 1,1 1-1,0-1 0,0 0 1,0 0-1,0 1 0,0-1 1,-1 0-1,1 0 0,0-1 0,12-12-3847,0 5 69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23.363"/>
    </inkml:context>
    <inkml:brush xml:id="br0">
      <inkml:brushProperty name="width" value="0.025" units="cm"/>
      <inkml:brushProperty name="height" value="0.025" units="cm"/>
    </inkml:brush>
  </inkml:definitions>
  <inkml:trace contextRef="#ctx0" brushRef="#br0">500 4638 7591,'-3'1'309,"0"-1"1,0 1-1,0-1 0,0 0 1,-1 0-1,1 0 0,0 0 1,0-1-1,0 1 0,0-1 1,0 0-1,0 0 0,0 0 0,0 0 1,1 0-1,-1-1 0,0 1 1,1-1-1,-1 0 0,1 1 1,-5-6-1,-3-3 333,1-1 1,0 0-1,-13-22 0,-9-11 538,-59-64-106,26 30 268,-122-116 0,186 194-1331,-1 0 0,0-1 0,1 1 0,-1 0 0,0-1 0,1 1 0,-1-1-1,1 1 1,-1-1 0,1 1 0,-1-1 0,1 1 0,-1-1 0,1 0 0,-1 1 0,1-1-1,0 1 1,-1-1 0,1 0 0,0 0 0,0 1 0,0-1 0,-1 0 0,1 1 0,0-1-1,0 0 1,0 0 0,0 1 0,0-1 0,0 0 0,1 0 0,-1 1 0,0-1 0,0-1-1,23-9-177,-4 4 178,136-90 37,-70 41-27,38-37-19,-35 25-4,-64 52-35,0 1-1,1 0 1,0 2 0,38-14-1,-15 4-8,11-5-84,-55 27 125,0 1 0,0-1 0,0 0 0,0 1 0,0 0 0,0 0 0,0 0 0,0 0 0,0 1 0,0-1 0,0 1 0,0 0 0,0 0 0,4 3 0,5 1 4,1-1 0,-1 0 0,19 2 0,-24-5 1,0 0 0,0 0-1,0 1 1,0 1 0,0-1 0,-1 1 0,1 0 0,-1 1 0,0 0 0,0 0 0,0 0 0,9 8 0,3 10 45,-1 0 1,-1 1-1,17 29 1,26 36-15,-59-88-24,-1 1 0,1 0 0,-1 0 0,1-1 0,-1 1 0,1 0 0,0 0 0,0-1 0,-1 1-1,1-1 1,0 1 0,0-1 0,-1 1 0,1-1 0,0 1 0,0-1 0,0 0 0,0 0 0,0 1 0,0-1-1,0 0 1,0 0 0,0 0 0,0 0 0,-1 0 0,1 0 0,0 0 0,0 0 0,0 0 0,0-1-1,0 1 1,0 0 0,1-1 0,23-24 406,-23 23-425,0-1-1,0 0 1,1 1-1,-1-1 1,0 1-1,1 0 1,-1 0-1,1 0 1,4-2 0,43-15 30,57-31 0,-11 5 4,-40 17-5,-2-1-1,53-40 1,27-15 8,-124 79 4,0-1-1,-1-1 1,0 1 0,0-1-1,-1-1 1,0 0 0,0 0-1,-1 0 1,0-1-1,0 0 1,-1-1 0,0 1-1,-1-1 1,0 0 0,-1-1-1,0 1 1,0-1-1,-1 0 1,-1 0 0,1 0-1,0-22 1,-1-12-4,-1 33-9,0 1 1,0-1 0,-2 1-1,1-1 1,-5-19-1,4 27-14,0 1 0,-1-1 0,1 0 0,-1 1 0,0-1 0,0 1-1,0 0 1,-1 0 0,1 0 0,-1 0 0,0 0 0,0 0 0,0 1 0,0-1-1,0 1 1,0 0 0,-1 0 0,1 0 0,-1 0 0,0 1 0,-4-2-1,-16-8 79,0-1 0,1-1 0,1-1 0,-31-25 0,-42-25 247,17 18-169,31 17-85,-90-39 0,100 54-65,0-2 0,1-2 0,1-1 0,1-1 0,-50-40 0,80 56-24,0-1 0,0 0 0,1 0 0,-1 0 0,1 0 0,0 0 0,1 0 0,-1-1 0,1 0 0,0 1 0,1-1-1,-1 0 1,1 0 0,-1-8 0,0-14-146,1-51-1,2 49 14,1 4 124,1 0 1,1 0 0,10-33 0,-5 19-61,-5 30-63,-1 0 0,1 1 0,0 0-1,1 0 1,10-15 0,16-33 12,-26 46 120,0 0-1,0 0 1,1 1-1,0 0 1,1 0-1,0 1 1,0 0-1,1 0 1,0 0-1,1 1 1,0 0-1,17-10 1,7-3-53,2 3 1,54-23-1,-40 20 110,-32 15-137,0 0 0,1 1 0,0 1-1,0 1 1,0 1 0,1 0 0,-1 1 0,22 2 0,49-4 123,-74 1-37,-1-1 0,1-1 0,-1-1 1,0 0-1,22-11 0,-25 10 42,0 1 0,0 0 0,1 1 0,0 0 0,0 1 0,0 0 0,0 1 0,0 0 0,15 0 0,36 16 299,126-14-85,-104 17-118,143-31 513,-192 13-592,0-2 0,0-1 1,51-13-1,-79 16-38,0 0 1,0 1-1,-1 0 0,1 0 0,0 1 0,0 0 0,12 4 0,31 2 34,-42-8-28,0-1 0,0 1 1,0-1-1,0-1 1,0 0-1,0 0 0,-1 0 1,1-1-1,-1-1 0,0 1 1,0-1-1,8-8 1,-6 6 84,0 0 1,1 1 0,0 0-1,0 1 1,0 0 0,14-4 0,-24 8-82,-1 0 0,1 1 1,-1-1-1,1 0 1,-1 0-1,0 0 0,1 1 1,-1-1-1,0 0 0,1 0 1,-1 0-1,0 0 1,0 0-1,0 0 0,0 0 1,0 0-1,0 0 1,0 1-1,0-1 0,0 0 1,0 0-1,-1 0 0,1-2 1,-7-21 105,-13-6-58,-33-37 1,45 58-75,-1 0 0,0 1 1,0 0-1,-1 0 1,0 1-1,0 1 0,-22-11 1,29 16 3,0 0 1,0 0 0,0-1 0,0 0 0,0 0-1,0 0 1,1 0 0,-1 0 0,0 0-1,1-1 1,0 1 0,0-1 0,-1 1 0,2-1-1,-1 0 1,0 0 0,0 0 0,1 0 0,0 0-1,0-1 1,0 1 0,0 0 0,0 0-1,0-1 1,1 1 0,0-1 0,0 1 0,0 0-1,0-1 1,1-6 0,1 3-25,0 0 1,0 0-1,0 0 0,1 0 0,0 0 1,1 1-1,-1-1 0,1 1 1,1 0-1,-1 0 0,1 0 1,0 1-1,8-8 0,4 0 4,0 1 0,0 1 0,1 0 0,0 1 0,1 1 0,0 1 0,0 1 0,1 0 0,0 2 0,0 0 0,1 1 0,-1 1 0,1 1 0,30 1 0,-48 1 20,-1 0 0,1 0 0,-1 0 0,0 0 0,1 1 0,-1-1 0,0 1 0,1-1 0,-1 1 0,0 0 0,0 0 0,0 0 0,1 0 0,-1 0 0,0 1 0,0-1 0,-1 1 0,1-1 0,0 1 0,0 0 0,-1-1 0,1 1 0,-1 0 0,0 0 0,1 0 0,-1 0 0,0 0 0,0 1 0,0-1 0,-1 0 0,1 0 0,0 1 0,0 3 0,-2 5-9,1 0 0,-1 0 0,-1 0-1,0-1 1,0 1 0,-6 13 0,5-13 3,0 1 0,0-1 0,-2 21 0,4 19 16,0-27 2,1 1 0,0 0 0,2 0 0,8 39 0,-9-61-10,1 0 0,-1 1 0,1-1 0,0 0 1,0 0-1,0 1 0,0-2 0,1 1 0,-1 0 0,1 0 0,0-1 0,0 1 0,0-1 1,0 0-1,0 0 0,0 0 0,0-1 0,1 1 0,-1-1 0,1 1 0,-1-1 1,1 0-1,0-1 0,7 2 0,10 0 9,1 0 0,-1-2 1,28-2-1,-12 1-4,-15 1 1,-4 1 23,-1-1 0,1 0-1,-1-1 1,0-1 0,1-1-1,-1 0 1,0-1 0,-1-1-1,21-9 1,29-5-19,-54 15-22,0 0 0,0 1 1,21-3-1,28-8 107,-33-4 73,-27 16-183,1 0 0,0 0 0,0 1 0,0-1 0,0 1-1,0-1 1,0 1 0,1 0 0,-1 0 0,0 0 0,1 0 0,-1 1-1,1-1 1,-1 1 0,0-1 0,1 1 0,4 0 0,6 0 17,-1 0 0,1-1 0,-1-1-1,1 1 1,-1-2 0,0 0 0,0 0 0,15-7 0,-10 5-68,1 1-1,-1 1 1,1 0-1,0 1 0,0 1 1,32 3-1,-15-1-19,-29-1 74,0 0 0,0 0-1,-1 0 1,1 0 0,0-1 0,-1 0 0,1 0 0,0-1 0,-1 1-1,1-1 1,-1-1 0,0 1 0,0-1 0,0 0 0,0 0 0,0 0-1,-1 0 1,1-1 0,-1 0 0,0 0 0,0 0 0,4-6 0,-6 8 9,1-1-1,-1 1 1,1 0 0,0 0 0,0 0 0,-1 0 0,1 1 0,1-1 0,-1 1 0,0 0 0,0 0 0,0 0 0,1 0 0,4 0 0,-4 0-1,0 0 0,0 0 1,-1 0-1,1 0 0,0 0 0,-1-1 0,1 1 1,-1-1-1,0 0 0,1 0 0,-1 0 1,0-1-1,3-3 0,30-41-361,-29 37 271,1-1-1,-1 1 1,17-15-1,-21 22 80,1 0 0,0 0 0,0 1 0,0-1 0,0 1-1,0 0 1,0 0 0,0 1 0,1-1 0,-1 1 0,1 0-1,-1 0 1,1 1 0,5-1 0,-2 1 19,-1-1-1,1 1 1,-1-1 0,1-1-1,-1 0 1,0 0 0,0 0 0,0-1-1,0 0 1,0 0 0,8-5-1,-10 4 6,-1 0-1,1 0 1,-1 0-1,-1 0 1,1-1-1,0 1 1,-1-1-1,0 0 1,0 0-1,-1 0 1,1-1-1,-1 1 1,0 0-1,-1-1 1,3-8-1,0-4 62,-1 0 0,0 0 1,-1 0-1,-1 0 0,-1-1 0,0 1 0,-2 0 1,-3-21-1,3-9-114,3 45 58,-1-1 0,0 0 0,0 0 1,0 0-1,0 0 0,0 1 0,-1-1 1,0 0-1,0 0 0,0 1 1,0-1-1,0 0 0,-1 1 0,0-1 1,0 1-1,0 0 0,0-1 0,0 1 1,0 0-1,-5-4 0,-13-14 61,14 14-66,1 0 0,-1 0 0,-1 1 0,0 0 0,1 0 0,-2 1 0,1 0 0,-1 0 0,-8-4 0,2 7-8,0 0-1,0 1 0,-1 1 0,1 0 0,-21 3 0,-16 0-2,46-2-2,0 0 0,0 1 0,0-1 1,1 1-1,-1 0 0,0 0 0,1 1 0,0-1 1,-8 6-1,-22 11-12,-151 63 15,106-43 5,45-25 1,0-1-1,-1-2 0,-58 11 1,-110 6 10,180-25-16,-166 3-2,127-7 6,-85 11-1,-113 19-2,211-27-2,0-1-1,0-3 0,-65-10 1,105 10-6,-1-1 0,1 0 1,0 0-1,0 0 0,0-1 1,0-1-1,1 0 0,0 0 1,0 0-1,0-1 0,0 0 1,1-1-1,0 0 0,1 0 1,-1 0-1,1-1 0,-6-10 1,5 6-7,0-1 1,1 0 0,0-1-1,1 0 1,0 1-1,1-2 1,1 1 0,0 0-1,1-1 1,-1-27 0,4 40 1,-1-1 1,1 0-1,0 1 1,0-1-1,0 1 1,0-1-1,0 1 1,0-1-1,1 1 1,-1 0 0,1 0-1,0 0 1,0 0-1,-1 0 1,1 0-1,1 0 1,-1 0-1,4-2 1,52-30-421,-35 22 142,19-17 210,-35 23 62,0 0 0,1 1 0,-1 0 0,1 1 0,0-1 1,1 1-1,-1 1 0,0 0 0,1 0 0,0 0 0,0 1 0,17-2 0,0 4 1,-25 0-58,-34 11 42,3 0 62,-53 13 0,71-21-24,0-1 1,0 0-1,0-1 1,-1-1-1,1 0 1,0-1-1,-20-3 1,16-1 7,0-1 1,0-1 0,1 0-1,0-1 1,-19-14 0,-4 0 4,31 17-15,1 0 0,-1 0 0,1 0 0,0 0 0,0-1 1,0 0-1,1-1 0,0 1 0,-5-11 0,8 15-7,1 0-1,-1 0 1,1 0 0,0 0-1,0-1 1,0 1-1,0 0 1,0-1-1,1 1 1,-1 0 0,1-1-1,-1 1 1,1-1-1,0 1 1,0-1-1,0 1 1,1-1 0,-1 1-1,0-1 1,1 1-1,0-1 1,-1 1-1,1 0 1,0-1 0,0 1-1,0 0 1,1 0-1,-1 0 1,1-1-1,-1 2 1,1-1 0,-1 0-1,5-3 1,19-12-14,1 1 1,1 1-1,0 1 1,50-17-1,122-28-49,-191 57 60,531-113 49,-391 97 103,-89 12-110,69-15 1,-45 2-9,312-59 296,-281 61-280,62-4 40,-72 14-84,-22 1 0,138 8 0,-145 1 16,-52-3-122,1 1 0,-1 0 1,0 2-1,0 1 0,25 7 0,-44-7 87,1-1 0,-1 0 0,1 1 1,-1 0-1,-1 0 0,1 0 0,0 1 1,-1-1-1,0 1 0,0 0 0,0 0 1,3 8-1,14 22 23,-11-25-20,0 0 1,-2 1 0,1 0-1,-1 1 1,10 23 0,-16-30 37,1-1 0,-1 1 0,-1-1 0,1 1 1,-1 0-1,0 0 0,0-1 0,0 1 0,0 0 0,-1-1 1,0 1-1,0-1 0,0 1 0,-1-1 0,1 1 0,-1-1 1,0 0-1,0 1 0,-1-1 0,-4 6 0,-16 17 154,-8 12 24,22-10-8413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1.246"/>
    </inkml:context>
    <inkml:brush xml:id="br0">
      <inkml:brushProperty name="width" value="0.025" units="cm"/>
      <inkml:brushProperty name="height" value="0.025" units="cm"/>
    </inkml:brush>
  </inkml:definitions>
  <inkml:trace contextRef="#ctx0" brushRef="#br0">2 1597 5573,'0'0'6049,"-1"11"-5414,1-6-543,0 1 1,0 0 0,1 0-1,-1-1 1,1 1-1,0 0 1,1-1-1,-1 1 1,1-1-1,0 1 1,1-1-1,-1 0 1,1 0-1,6 8 1,2 1-5,0-1 0,2-1-1,-1 0 1,2-1 0,-1 0 0,1-1 0,1-1 0,26 14-1,3-5 477,87 24-1,-130-41-558,63 18 367,2-2 1,0-2 0,1-4-1,92 4 1,-139-17-237,0-2 0,-1 1 0,1-2 0,-1-1 0,0 0-1,-1-1 1,27-15 0,35-11-107,-47 22-28,0 2 0,0 2 1,60-6-1,-82 11 66,0-1 1,-1 1-1,1-2 0,-1 0 1,0 0-1,0 0 0,0-1 1,0-1-1,-1 0 0,0 0 1,-1-1-1,1 0 0,-1 0 1,0-1-1,-1 0 0,0-1 1,0 1-1,8-15 0,-10 15 14,0 0-1,-1 0 1,0 0-1,0-1 0,-1 0 1,0 1-1,0-1 1,-1-1-1,0 1 0,-1 0 1,0 0-1,0-1 1,-1 1-1,0 0 0,-1-1 1,0 1-1,0 0 1,-1-1-1,0 1 0,-1 0 1,-7-16-1,-38-49 372,37 61-402,1-1 0,1 1-1,0-2 1,1 1-1,1-1 1,0 0-1,-8-30 1,15 44-54,0-1 1,0 1-1,0 0 0,0 0 1,0-1-1,0 1 1,1 0-1,-1-1 0,0 1 1,1 0-1,-1 0 1,1-1-1,-1 1 0,1 0 1,0 0-1,-1 0 1,1 0-1,0 0 0,0 0 1,0 0-1,0 0 1,0 0-1,0 0 0,0 1 1,0-1-1,0 0 1,0 1-1,1-1 0,-1 1 1,0-1-1,0 1 0,1-1 1,-1 1-1,0 0 1,0 0-1,1 0 0,-1-1 1,0 1-1,2 1 1,12-3-74,0 2 1,28 2 0,-18-1 38,-11-1 44,-1-1 0,1-1 0,-1-1 0,0 0 0,1 0 0,-1-1 0,19-10 0,86-50 77,-35 16-54,-10 6-5,-3-4-1,125-104 1,-55 39-26,-125 98 19,-1 0-1,0-1 0,-2 0 0,1-1 1,-2 0-1,17-29 0,5-6-7,-32 50-20,-1-1-1,0 1 1,1 0 0,-1-1-1,1 1 1,-1 0-1,1-1 1,0 1 0,-1 0-1,1 0 1,-1-1-1,1 1 1,-1 0 0,1 0-1,0 0 1,-1 0 0,1 0-1,-1 0 1,1 0-1,0 0 1,-1 0 0,1 0-1,-1 0 1,1 0-1,-1 0 1,1 1 0,0-1-1,-1 0 1,1 0-1,-1 1 1,1-1 0,-1 0-1,1 1 1,-1-1 0,1 0-1,-1 1 1,0-1-1,1 1 1,-1-1 0,1 1-1,21 24-55,-17-19 89,6 5-10,1-1 0,0-1 0,0 0 0,1-1 1,0 0-1,0-1 0,1 0 0,0-1 0,0-1 0,16 4 1,37 16 13,119 72 262,-175-93-274,-2 1-1,1 0 1,-1 0 0,0 1 0,0 1-1,0 0 1,-1 0 0,0 0-1,0 1 1,-1 0 0,0 1-1,-1-1 1,0 1 0,0 1-1,7 16 1,7 8 108,1 0-1,2-2 1,1 0 0,47 48 0,-56-67-32,1-1 1,0 0-1,1 0 1,0-2-1,27 12 1,30 19 108,-9 0-196,-24-16-2,62 49 0,-96-67 9,1 1 1,-2 1-1,1 0 0,-1 0 1,0 0-1,-1 0 1,0 1-1,6 18 0,-7-18-2,0 0-1,0 0 1,1-1-1,0 0 0,1 0 1,0 0-1,1-1 1,12 15-1,-18-22-1,1 1-1,-1 0 0,-1 0 1,1 0-1,0 0 1,0 0-1,-1 0 1,1 0-1,-1 0 0,0 0 1,0 0-1,1 0 1,-1 0-1,0 0 1,-1 0-1,1 0 0,0 0 1,-1 0-1,1 0 1,-1 0-1,0 0 0,1 0 1,-1 0-1,-1 2 1,1-1 5,-1 0 0,1 0 0,0 0 1,-1 0-1,1-1 0,-1 1 0,0-1 0,0 1 1,0-1-1,0 0 0,0 0 0,0 1 0,-1-2 1,1 1-1,-5 3 0,4-4 0,0-1-1,1 1 1,-1 0-1,1 0 1,0 1 0,-1-1-1,1 0 1,0 1-1,0-1 1,0 1-1,0 0 1,0 0 0,0 0-1,0 0 1,1 0-1,-1 0 1,1 0 0,-1 1-1,1-1 1,-1 3-1,-2 6 53,1-1-1,0 1 0,-2 20 1,4-23-39,0 1 1,-1-1 0,0 0 0,0 1 0,-1-1 0,-4 9 0,2-9 12,-1-1 0,0 0-1,0-1 1,-1 1 0,0-1 0,0-1 0,-13 9-1,13-9-40,0-1 0,0 1-1,1 0 1,0 1 0,0 0-1,0 0 1,1 0 0,-1 0-1,-4 9 1,-3 50 36,13-64-37,0 0 1,0 0-1,0 0 0,0-1 1,1 1-1,-1 0 0,0 0 0,0 0 1,1 0-1,-1-1 0,0 1 1,1 0-1,-1 0 0,1 0 1,-1-1-1,1 1 0,-1 0 1,1-1-1,0 1 0,-1-1 1,1 1-1,0-1 0,0 1 1,-1-1-1,1 1 0,0-1 1,0 1-1,0-1 0,-1 0 0,1 0 1,0 1-1,1-1 0,31 11-160,-33-11 165,32 7 16,-1-2 1,1-2 0,0 0 0,-1-2 0,1-2-1,54-7 1,-15-6 11,88-29-1,-44 10-7,-112 31-69,0 1 1,0-1-1,0 0 0,0 0 1,0 0-1,0 0 1,0-1-1,-1 1 0,1-1 1,-1 0-1,0 1 1,4-7-1,25-43-951,-22 36 801,-1 3 65,1 1-1,21-22 1,-22 26 111,0 0 0,-1 0 0,0 0 0,-1-1 0,0-1 0,0 1 0,4-11 0,-9 16-77,0 0 0,-1 0 0,1 0 0,-1 0-1,1-1 1,-2 1 0,1 0 0,0 0 0,-1 0 0,1 0 0,-1 0 0,0 0 0,-1 0 0,-1-4 0,1 3 101,1 1 0,-1-1-1,1 0 1,0 1-1,1-1 1,-1 0-1,1 0 1,0 0-1,0-7 1,3 8 0,0 0 1,1 0-1,-1 0 1,1 0-1,-1 1 0,1-1 1,0 1-1,0 0 1,1 0-1,-1 0 1,1 1-1,-1 0 1,7-2-1,7-7 11,-13 8-23,1 0 0,-1 0 0,1 0 0,0 1 0,0 0 0,0 0 0,7-1 0,-11 2 14,-1 1 0,1 0 0,-1 0 0,1 0-1,0 0 1,-1 0 0,1 0 0,-1 0 0,1 1 0,0-1-1,-1 0 1,1 1 0,-1-1 0,1 1 0,-1 0-1,0 0 1,1-1 0,-1 1 0,0 0 0,1 0-1,-1 0 1,0 0 0,0 1 0,0-1 0,0 0-1,0 0 1,0 1 0,0-1 0,0 0 0,0 1 0,-1-1-1,1 2 1,14 40 175,-11-29-140,0 0 0,2-1-1,-1 0 1,10 14 0,-13-23-7,1 0-1,0 0 1,0 0-1,0-1 1,1 0-1,-1 0 1,1 0 0,0 0-1,0 0 1,0-1-1,0 1 1,0-1-1,1 0 1,-1-1-1,0 1 1,9 1-1,11 3 69,-8-2-54,-1 0-1,1-1 0,0-1 1,0 0-1,31-2 1,-44 0-29,1 0 0,-1-1 0,1 0 1,-1 0-1,0 0 0,1 0 0,-1-1 1,0 1-1,0-1 0,0 0 0,0 0 1,0 0-1,0 0 0,-1-1 1,1 1-1,-1-1 0,0 1 0,1-1 1,-1 0-1,0 0 0,-1 0 0,1 0 1,0 0-1,-1 0 0,0 0 0,0-1 1,0 1-1,0-1 0,0 1 0,-1 0 1,1-1-1,-1 1 0,0-6 1,6-53 75,-2 33-36,0-48 0,-4 68-52,-1 0 1,0 0-1,0 0 0,-1 0 0,0 0 0,-1 0 0,0 1 0,0-1 0,-7-12 0,-24-32 100,21 33-5,0 0 1,2-1 0,0 0 0,-15-44 0,24 56-93,-1 1 0,0 0 0,0 0 0,0 0 0,-1 1 0,-1-1 0,1 1 0,-1 0-1,-11-12 1,6 10-25,0 1-1,-1 0 1,-1 0-1,1 1 0,-19-9 1,16 11-4,1-2 0,0 0 0,0 0 1,1-1-1,-1-1 0,2 0 0,0-1 1,0 0-1,0 0 0,1-1 1,1-1-1,0 0 0,-9-16 0,1 0 81,-1 1-1,-2 1 0,0 1 0,-2 0 1,-33-28-1,26 24-50,-28-31 18,39 39-31,-1 1-1,-1 1 1,0 0 0,-2 2 0,-23-16 0,-8 5 20,-81-32 1,7 4-37,64 17 56,54 32-45,-1 1 0,1 0 0,-1 0 0,0 1 0,0 0 0,-1 1 0,1 0 0,-1 0 0,0 1 1,-17-2-1,22 5 15,0 0 0,-1-1 1,1 1-1,0-1 0,0 0 1,0-1-1,0 0 0,0 0 1,0 0-1,1 0 0,-1-1 1,1 0-1,-1 0 0,1-1 1,0 1-1,1-1 0,-1 0 1,0-1-1,1 1 0,0-1 1,0 1-1,0-1 0,-4-10 1,6 13-16,0-1 0,0 0 0,0 1 0,0-1 0,1 0 0,-1 0 0,1 0 0,0 0 0,0 0 0,0 0 0,1-1 1,-1 1-1,1 0 0,-1 0 0,1 0 0,0-1 0,0 1 0,1 0 0,-1 0 0,1-1 0,-1 1 0,1 0 0,0 0 0,0 0 0,1 0 1,-1 0-1,1 0 0,-1 0 0,1 1 0,0-1 0,0 0 0,0 1 0,0 0 0,0-1 0,1 1 0,-1 0 0,1 0 0,-1 0 0,1 0 0,0 1 1,0-1-1,5-1 0,25-14 7,0 1 1,2 1 0,0 2-1,0 2 1,1 1-1,1 1 1,-1 3 0,64-5-1,-93 11 3,4-1-5,1 0 0,0 0 0,0 1 0,0 0 1,0 2-1,-1-1 0,1 1 0,0 1 0,-1 0 0,1 0 0,-1 1 0,12 7 0,12 6 22,42 14 0,26 13 13,-87-34-29,0 0 1,-1 2-1,-1 0 0,0 0 0,-1 1 0,14 18 0,-15-17 3,1 0-1,1 0 1,0-1-1,1-1 0,0 0 1,18 10-1,115 43 68,-106-48-67,0 1 0,-2 1-1,60 40 1,-94-54-23,0 1 1,0-1-1,-1 1 1,1 1-1,-1-1 1,6 11-1,-8-11 22,0-1 0,0 0 0,1 0 0,0 0 0,0 0 0,1-1 0,-1 1 0,1-1 0,0 0 0,0-1 0,0 1 0,11 4 0,5 0 52,0-2-1,1 0 1,-1-2-1,1 0 1,24 0-1,118-3-47,-27-1 6,-118 0-21,-1 2-1,0 0 1,1 1 0,-1 1-1,0 0 1,27 12 0,-37-12 12,0 0 0,0 0 0,-1 1 0,1 0 0,-1 1 0,0 0-1,-1 0 1,1 0 0,-1 1 0,0 0 0,-1 0 0,0 1 0,0-1 0,0 1 0,4 11 0,4 21 41,-1-1-1,-2 2 0,-2-1 1,-2 1-1,2 44 0,-6-55-48,1-8 16,-1 11 51,2 1 1,17 64-1,-17-87-41,0 0-1,1 0 0,0 0 1,1-1-1,0 0 1,1 0-1,0 0 0,0-1 1,1 0-1,0 0 1,1-1-1,10 8 0,-17-14-6,0 0 0,0 1 0,0-1 1,0 0-1,0 1 0,-1-1 0,1 1 0,-1-1 0,1 1 0,-1 0 0,0 0 0,0-1 0,0 1 0,-1 0 0,2 5 0,-2 49-179,-1-33-687,2-23 825,0-1 0,-1 0 0,1 1 0,-1-1 0,1 1 0,0-1 0,-1 1 0,1 0 0,-1-1 0,1 1 0,-1-1 0,0 1 0,1 0 0,-1-1 0,0 1 0,1 0 0,-1 0 0,0-1 0,0 1 0,0 0 0,1 0 0,-1 1 0,-1-1 57,1 1 0,0 0-1,0 0 1,0 0-1,0 0 1,0 0-1,0-1 1,1 1 0,-1 0-1,1 0 1,-1 0-1,1-1 1,0 1-1,-1 0 1,1-1 0,0 1-1,0-1 1,0 1-1,3 2 1,-2-4-24,0 1 1,0-1 0,0 1-1,0-1 1,0 0-1,0 0 1,1 0 0,-1 0-1,0-1 1,0 1-1,0 0 1,0-1 0,0 1-1,0-1 1,0 0-1,0 0 1,0 0 0,0 0-1,2-2 1,17-7-342,0-1 0,-1-1 0,0-1 0,0 0 0,-2-2 0,19-18 0,-36 32 387,-1 1 1,1-1-1,-1 0 1,0 0-1,0 0 1,1 1 0,-1-1-1,0 0 1,0 0-1,0 0 1,0 0-1,0 0 1,0 0 0,0 0-1,0 1 1,0-1-1,0 0 1,0 0-1,-1 0 1,1 0-1,0 1 1,-1-1 0,1 0-1,-1-1 1,-15-25 563,1 1-176,7-17-909,1 0 0,3-1 1,1 1-1,4-61 1,-1 45 675,0 58-192,0 0 1,-1 1 0,1-1-1,0 1 1,-1-1 0,1 1-1,-1-1 1,1 0 0,-1 1 0,1-1-1,-1 1 1,0 0 0,1-1-1,-1 1 1,1 0 0,-1-1-1,0 1 1,1 0 0,-1-1 0,0 1-1,1 0 1,-1 0 0,0 0-1,0 0 1,1 0 0,-1 0-1,0 0 1,1 0 0,-1 0 0,0 0-1,0 0 1,1 0 0,-1 1-1,-1-1 1,-36 7 105,26-5 58,11-2-168,1 0 0,-1 0-1,1 0 1,0 0 0,-1 0 0,1 0 0,-1 0 0,1 0 0,-1 0 0,1 0 0,0 0 0,-1 0 0,1 0 0,-1-1 0,1 1 0,0 0 0,-1 0-1,1 0 1,0-1 0,-1 1 0,1 0 0,0-1 0,-1 1 0,1 0 0,0-1 0,0 1 0,-1 0 0,1-1 0,0 1 0,0 0 0,0-1-1,0 1 1,-1-1 0,1 1 0,0 0 0,0-1 0,2-21 37,14-20-320,-7 25 112,19-35 15,-26 48 145,1 1 0,-1 0 0,0-1 0,1 1 1,-1 1-1,1-1 0,0 0 0,0 1 1,0-1-1,1 1 0,4-3 0,5 1 75,-10 3-60,0 0 0,0 0 1,0-1-1,0 1 1,0 0-1,-1-1 1,1 0-1,0 0 1,-1 0-1,4-2 1,118-106-268,-121 105 289,0 0 1,-1 0 0,1 0 0,-1-1-1,0 1 1,-1-1 0,0 0 0,0 1-1,0-1 1,0 0 0,-1 0 0,0 1-1,0-1 1,0 0 0,-1 0 0,-2-6 0,2 3 7,0 0 0,1 0 0,0 0 0,0 0 0,1 0 1,3-13-1,8-8-177,-9 24 80,0 0 0,-1 0 1,1-1-1,-1 1 0,-1 0 1,1-1-1,-1 0 0,0-8 1,1 14 36,-1 1 1,0-1 0,1 0-1,-1 1 1,0-1 0,1 0-1,-1 0 1,0 0 0,0 0-1,1 0 1,-1 0-1,0 0 1,0 0 0,0 0-1,1-2 1,3-5 46,-1 0 0,0 0 0,0 0 0,-1-1 0,4-14 0,-6 20-27,-1 1 1,1-1-1,-1 1 0,0-1 1,0 1-1,0-1 1,0 1-1,0-1 0,-1 1 1,1 0-1,-1-1 0,1 1 1,-1-1-1,0 1 0,0 0 1,0 0-1,0-1 0,-1 1 1,1 0-1,-1 0 0,1 0 1,-1 0-1,1 1 0,-1-1 1,-3-2-1,-31-21 64,16 11 24,1 0 0,-22-20 0,33 27-87,7 7-7,1-1 0,-1 1 0,0-1 0,0 0 0,0 1 0,1-1 1,-1 0-1,0 1 0,1-1 0,-1 0 0,1 0 0,-1 0 0,1 0 0,-1 0 1,1 0-1,-1 1 0,1-1 0,0 0 0,-1 0 0,1 0 0,0 0 0,0 0 1,0 0-1,0 0 0,0 0 0,0 0 0,0 0 0,0 0 0,1 0 0,-1 0 0,0 0 1,0 0-1,1 0 0,-1 0 0,1-1 0,0 0-9,0 1 0,0 0 0,0 0 0,0-1-1,1 1 1,-1 0 0,0 0 0,0 0 0,1 1 0,-1-1 0,0 0-1,1 0 1,-1 1 0,1-1 0,-1 1 0,1-1 0,-1 1 0,1 0-1,-1-1 1,1 1 0,-1 0 0,3 0 0,44 0-11,-35 0 15,-3 1 2,1 1 0,0 0 0,-1 0-1,0 1 1,0 0 0,1 1 0,-2 0-1,1 0 1,17 12 0,33 13-306,-59-32 311,-1 0 0,1-1 0,-1 1 0,0 0 0,0-1 0,-1 1 1,1 0-1,-1-1 0,0-2 0,-22-38 508,0-3-3278,22 38-2469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4.382"/>
    </inkml:context>
    <inkml:brush xml:id="br0">
      <inkml:brushProperty name="width" value="0.025" units="cm"/>
      <inkml:brushProperty name="height" value="0.025" units="cm"/>
    </inkml:brush>
  </inkml:definitions>
  <inkml:trace contextRef="#ctx0" brushRef="#br0">167 1404 8168,'0'0'2290,"11"0"-1377,51-7 539,86-21 1,34-6-1129,-130 29 124,-1-3 0,0-2-1,0-2 1,-1-2-1,83-37 1,-48 20 906,-67 25-1083,0 0-1,-1 0 1,1-2 0,-1 0 0,17-12 0,-33 19-278,1 0 0,-1 0 0,1 0 0,-1 0 0,0 0 0,1 0 0,-1 0 0,0 0 0,0-1 0,0 1 0,0-1 0,0 1 0,0-1 0,0 1 1,-1-1-1,1 1 0,0-1 0,-1 0 0,1 1 0,-1-1 0,0 0 0,0 1 0,1-1 0,-1-2 0,-1 2 8,0-1-1,0 1 0,0 0 1,0-1-1,0 1 0,-1 0 1,1 0-1,-1 0 0,1 0 1,-1 0-1,0 0 0,1 1 1,-1-1-1,-4-2 0,-8-5 31,0 1-1,0 0 0,-30-10 0,44 17-31,-87-27 303,61 21 46,0-2-1,1 0 0,0-1 1,1-2-1,-26-15 1,48 25-342,0 0 0,1 0 0,-1 0 0,0 0 1,1 0-1,-1 0 0,1 0 0,0 0 0,0-1 0,0 1 1,0 0-1,0-1 0,0 1 0,1-1 0,-1 1 0,1-1 1,-1 1-1,1-6 0,0 5 2,0-1-1,-1 0 1,1 1 0,-1-1 0,0 0 0,0 1-1,-1-1 1,1 1 0,-1 0 0,-2-6 0,-5 0 2,0 1 1,0 0 0,-1 0-1,0 1 1,0 0 0,0 0-1,-1 1 1,0 1 0,0 0-1,-16-4 1,27 8-14,0 1 0,-1-1-1,1 1 1,0 0 0,-1-1 0,1 1-1,0-1 1,0 1 0,0-1-1,-1 1 1,1-1 0,0 1 0,0-1-1,0 1 1,0-1 0,0 1 0,0-1-1,0 1 1,0-1 0,0 1 0,0-1-1,0 1 1,0-1 0,0 1 0,1 0-1,-1-1 1,0 1 0,0-1 0,0 1-1,1-1 1,-1 1 0,0-1 0,1 1-1,-1 0 1,0-1 0,1 1 0,-1 0-1,0-1 1,1 1 0,0-1 0,17-19-198,-16 17 177,20-19-307,-13 14 274,-1 0-1,-1-1 1,1 1-1,6-12 1,-12 16 63,0 1 1,-1-1 0,1 0 0,-1 1 0,0-1 0,0 0 0,0 0 0,0 0-1,-1 1 1,0-1 0,1 0 0,-1 0 0,-1 0 0,1 0 0,-1 0 0,0-5 0,0 7-6,0 0 1,0-1 0,-1 1 0,1 0 0,0-1 0,-1 1-1,0 0 1,1 0 0,-1 0 0,0 0 0,0 1 0,0-1-1,0 0 1,0 1 0,0-1 0,-1 1 0,1 0-1,0 0 1,-1 0 0,1 0 0,-1 0 0,1 1 0,-1-1-1,0 1 1,-3-1 0,-11-1-17,0 1 1,-33 2-1,26-1 54,19 0-31,-1-1-1,0 0 0,1 0 1,-1 0-1,1-1 0,-1 0 1,1 0-1,0 0 0,0-1 1,0 0-1,0 0 0,0 0 1,1 0-1,-1-1 0,1 0 1,0 0-1,0 0 0,0 0 1,1-1-1,0 1 0,-1-1 1,-2-6-1,-8-15 53,1-1 0,2 0 0,-11-34-1,3 8-24,5 18-23,-2 0 0,-2 1 0,-1 1-1,-32-43 1,47 71-21,-1 0 1,1 1-1,-1-1 0,0 1 1,0 0-1,0 1 0,0-1 1,-1 1-1,1 0 0,-1 1 1,0-1-1,0 1 0,0 0 1,0 1-1,0-1 0,0 1 1,-1 0-1,1 1 0,0 0 1,-1 0-1,1 0 0,0 0 1,-10 3-1,15-2 7,-1 0-1,1 0 1,0 0-1,0 1 1,-1-1 0,1 0-1,0 1 1,0-1 0,0 0-1,1 1 1,-1-1 0,0 1-1,0 0 1,1-1 0,-1 1-1,1 0 1,-1-1 0,1 1-1,0 0 1,0-1 0,0 1-1,0 0 1,0 0 0,0-1-1,0 1 1,1 3-1,0 2-53,0-1 0,0 1 0,0 0 0,1-1 0,4 10-1,-4-11 34,-1 0 0,1-1 0,-1 1 0,0 0 0,0-1 0,0 1 0,-1 0 0,0 0 0,0 0 0,0 0 0,0-1 0,-2 7 0,-17 60-121,9-38 38,4-16-31,1 1 1,1 0 0,1 0-1,1 1 1,0-1-1,1 1 1,1-1 0,1 0-1,1 1 1,6 30 0,-7-45 138,0 0 1,0 0 0,-1 0 0,1 0-1,-1 0 1,0 0 0,0 0-1,-1 0 1,1 0 0,-1 0 0,0 0-1,0 0 1,-2 5 0,-27 52 58,1-1-27,27-50-624,0-1 1,1 1-1,0 0 0,0 0 0,2 14 1,-1-2 43,0-17 553,-1-1-1,0 1 0,0-1 1,-1 0-1,1 1 1,-1-1-1,0 0 1,-4 6-1,4-6-3,0 0 1,0-1-1,0 1 0,0 0 0,1 0 0,0 0 0,-1 1 1,1 4-1,1-7-70,0-1 1,0 1-1,1 0 0,-1-1 1,1 1-1,-1-1 1,1 1-1,0-1 1,-1 0-1,1 1 0,0-1 1,0 0-1,0 1 1,0-1-1,0 0 0,0 0 1,1 0-1,-1 0 1,0 0-1,0 0 1,1 0-1,-1 0 0,1-1 1,-1 1-1,1 0 1,-1-1-1,3 1 0,-1 0 32,-1 0-1,1 1 0,-1-1 0,0 0 0,0 1 1,1-1-1,-1 1 0,0 0 0,0-1 0,-1 1 1,1 0-1,0 0 0,0 1 0,-1-1 0,0 0 1,1 0-1,-1 1 0,0-1 0,0 1 0,0-1 1,0 1-1,-1-1 0,1 1 0,0 4 0,-1 5 568,0-1 0,-1 1 1,0-1-1,-5 19 0,-1 24 607,7-53-1143,0 1 1,1-1 0,-1 0-1,1 1 1,-1-1 0,1 0-1,0 0 1,0 1 0,-1-1-1,1 0 1,0 0 0,0 0-1,0 0 1,0 0 0,0 0-1,0 0 1,1 0 0,-1-1-1,0 1 1,0 0 0,1-1-1,-1 1 1,0-1 0,1 1-1,-1-1 1,0 0 0,1 1-1,-1-1 1,1 0 0,-1 0-1,2 0 1,-1 0-73,0 0 0,0 0 1,0 1-1,0-1 0,0 0 0,0 1 1,0 0-1,-1-1 0,1 1 0,0 0 1,0 0-1,0 0 0,-1 0 0,1 0 0,-1 1 1,1-1-1,-1 0 0,1 1 0,-1-1 1,0 1-1,0 0 0,0-1 0,0 1 0,0 0 1,1 2-1,0 7 107,-2 0 0,1 0 0,-2 0-1,1 0 1,-1 0 0,-1 0 0,0 0 0,-1 0 0,0-1 0,0 1 0,-1-1 0,0 0-1,-10 15 1,13-22-114,1-2-45,-1 0 0,1-1-1,0 1 1,0 0-1,-1-1 1,1 1-1,-1 0 1,1-1 0,-1 1-1,1 0 1,-1-1-1,1 1 1,-1-1-1,1 1 1,-1-1-1,0 0 1,1 1 0,-1-1-1,0 1 1,1-1-1,-1 0 1,0 0-1,0 1 1,-1-1 0,-7 0-5558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4.972"/>
    </inkml:context>
    <inkml:brush xml:id="br0">
      <inkml:brushProperty name="width" value="0.025" units="cm"/>
      <inkml:brushProperty name="height" value="0.025" units="cm"/>
    </inkml:brush>
  </inkml:definitions>
  <inkml:trace contextRef="#ctx0" brushRef="#br0">215 79 5862,'1'-5'480,"0"1"1,0-1 0,0 0 0,-1 0 0,1 0 0,-1 0-1,0 0 1,-1 0 0,0-6 0,0 10-354,0-1 0,0 1 0,0-1 0,0 1 0,0 0-1,0-1 1,0 1 0,0 0 0,0 0 0,0-1 0,-1 1 0,1 0 0,0 1 0,-1-1 0,1 0 0,-1 0 0,1 0 0,-1 1-1,0-1 1,1 1 0,-1-1 0,0 1 0,1 0 0,-1 0 0,0 0 0,1 0 0,-1 0 0,0 0 0,-2 0 0,-2 1-70,1 0 0,-1 0 0,0 0 0,0 1 1,1 0-1,-1 0 0,1 0 0,0 1 0,0 0 0,-1 0 1,2 0-1,-1 0 0,0 1 0,1 0 0,0 0 0,-1 0 1,2 1-1,-1-1 0,0 1 0,1 0 0,0 0 0,-4 9 1,-3 4 151,2 1 1,0 1 0,1-1-1,1 1 1,-5 25 0,7-24 73,1 0 1,1 0-1,0 0 1,2 0-1,3 36 1,-3-52-264,1 0 1,0 0 0,0 1-1,0-1 1,1 0 0,0 0-1,0 0 1,0 0 0,0 0-1,1-1 1,0 1 0,0-1-1,0 1 1,0-1 0,1 0-1,0-1 1,-1 1 0,2 0-1,-1-1 1,0 0 0,1 0-1,-1 0 1,1-1 0,0 1-1,0-1 1,0 0 0,8 1-1,0-1 13,0-1-1,0 0 0,0-1 0,0-1 1,0 0-1,0-1 0,0 0 1,0-1-1,0 0 0,-1-1 0,1 0 1,-1-1-1,0-1 0,0 0 0,-1-1 1,0 0-1,0 0 0,-1-1 1,0-1-1,16-16 0,-13 13 18,-1-1 0,-1 0-1,-1-1 1,0 0 0,0-1-1,-1 0 1,-1 0 0,-1-1 0,0 0-1,-1 0 1,-1-1 0,0 0 0,-1 0-1,-1 0 1,1-24 0,-4 36-66,0 0 0,0 0 0,-1 0 0,0 0 0,0 0 0,0 1 0,-1-1 1,1 0-1,-1 1 0,0-1 0,-1 1 0,1-1 0,-1 1 0,0 0 0,0 0 0,0 0 1,0 1-1,-1-1 0,1 1 0,-1 0 0,0 0 0,0 0 0,0 0 0,-1 1 0,1-1 1,-1 1-1,1 0 0,-1 1 0,0-1 0,1 1 0,-1 0 0,0 0 0,0 0 0,0 1 1,0 0-1,0-1 0,0 2 0,0-1 0,0 1 0,0 0 0,1 0 0,-7 2 0,7-1-173,0 0 0,0 0 0,0 0-1,1 1 1,-1 0 0,0 0-1,1 0 1,0 0 0,-6 7 0,-10 23-5980,11-8-1662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8.783"/>
    </inkml:context>
    <inkml:brush xml:id="br0">
      <inkml:brushProperty name="width" value="0.025" units="cm"/>
      <inkml:brushProperty name="height" value="0.025" units="cm"/>
    </inkml:brush>
  </inkml:definitions>
  <inkml:trace contextRef="#ctx0" brushRef="#br0">0 265 5029,'0'0'12006,"7"12"-11649,4 8-316,-1 1-1,-1 0 1,-2 1-1,0 0 1,0 0-1,2 25 0,0 128 190,-1-6-159,-5-146-72,1 0 0,1 0-1,2-1 1,0 1 0,13 28 0,-14-39 63,6 16-300,2 0 0,1-2-1,28 39 1,-38-59 159,0 1 1,1-1-1,-1-1 0,2 1 1,-1-1-1,0 0 1,1 0-1,0 0 0,0-1 1,1 0-1,-1-1 1,1 0-1,0 0 0,0 0 1,0-1-1,0-1 0,16 3 1,14-4 81,0-2 0,39-7 0,57-2 185,-123 10-112,0 0 0,0 0 0,0-1 0,0-1-1,-1 0 1,1 0 0,0-1 0,15-9 0,10-7-11,34-25 1,-3 1-90,-47 32 39,9-4-129,-2-2 0,30-23 0,-49 34 183,1-1 0,-1 0 0,-1-1 1,1 0-1,-2 0 0,1 0 0,-1-1 0,-1 0 0,0 0 0,5-12 0,3-18 40,-2-1 0,-2-1 0,7-65 0,-2-131-65,-9 103 4,-2 92 29,0-1 942,-4-79-1,1 122-981,0 0 0,0 0-1,0 0 1,0 0 0,0 0-1,0 0 1,0 0 0,-1 1-1,1-1 1,0 0 0,0 0 0,-1 0-1,1 0 1,-1 1 0,1-1-1,-1 0 1,1 0 0,-1 1-1,0-1 1,1 0 0,-1 1-1,0-1 1,1 1 0,-1-1-1,0 1 1,0-1 0,1 1 0,-1-1-1,0 1 1,0 0 0,0 0-1,0-1 1,0 1 0,0 0-1,1 0 1,-1 0 0,0 0-1,-1 0 1,1 2-3971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0.566"/>
    </inkml:context>
    <inkml:brush xml:id="br0">
      <inkml:brushProperty name="width" value="0.025" units="cm"/>
      <inkml:brushProperty name="height" value="0.025" units="cm"/>
    </inkml:brush>
  </inkml:definitions>
  <inkml:trace contextRef="#ctx0" brushRef="#br0">1 1 3972,'0'0'6902,"3"2"-6128,16 5 373,1-1 3563,57 35-1096,1-5-2816,142 46 0,-187-70-526,-1 1-1,0 1 1,50 31 0,-44-23 23,-36-21-316,0 0-1,0 0 0,0 0 0,0 0 0,1 0 1,-1-1-1,0 1 0,0-1 0,0 1 0,0-1 1,1 0-1,-1 0 0,0 0 0,0 0 0,1 0 1,-1-1-1,0 1 0,0-1 0,0 1 0,3-2 1,-2 0-671,0 1 0,-1-1 0,1 1 0,-1-1 0,0 0 0,1 0 0,-1 0 0,0 0 0,2-4 0,9-13-7540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2.296"/>
    </inkml:context>
    <inkml:brush xml:id="br0">
      <inkml:brushProperty name="width" value="0.025" units="cm"/>
      <inkml:brushProperty name="height" value="0.025" units="cm"/>
    </inkml:brush>
  </inkml:definitions>
  <inkml:trace contextRef="#ctx0" brushRef="#br0">85 0 2947,'0'0'961,"-58"21"-1186,46-19 225,4-2-160,4 0-32,2 0-1666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2.637"/>
    </inkml:context>
    <inkml:brush xml:id="br0">
      <inkml:brushProperty name="width" value="0.025" units="cm"/>
      <inkml:brushProperty name="height" value="0.025" units="cm"/>
    </inkml:brush>
  </inkml:definitions>
  <inkml:trace contextRef="#ctx0" brushRef="#br0">1 0 0,'0'0'2338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2.980"/>
    </inkml:context>
    <inkml:brush xml:id="br0">
      <inkml:brushProperty name="width" value="0.025" units="cm"/>
      <inkml:brushProperty name="height" value="0.025" units="cm"/>
    </inkml:brush>
  </inkml:definitions>
  <inkml:trace contextRef="#ctx0" brushRef="#br0">475 48 9321,'0'0'3667,"-8"-1"-2273,-5 1-588,-1-1 1,1-1 0,0-1 0,0 1 0,0-2 0,-20-8 0,26 8-672,-1 1 0,0 0 0,-1 0 1,1 0-1,0 1 0,-1 1 1,0-1-1,1 1 0,-1 1 0,0 0 1,1 0-1,-1 0 0,0 1 0,1 0 1,-1 1-1,-11 4 0,11-2-139,0 0-1,0 0 1,0 1-1,0 1 1,1-1-1,0 1 1,1 1-1,-1 0 1,1 0-1,0 0 1,1 1-1,-1 0 1,-9 16-1,5-4 8,0-1-1,1 1 0,1 0 0,1 1 1,1 0-1,0 1 0,2-1 0,0 1 0,2 0 1,0 1-1,1 25 0,3-45-3,-1-1 0,1 0-1,0 0 1,0 0 0,0 0 0,0 0-1,0 0 1,0 0 0,0 0-1,1 0 1,-1 0 0,1-1 0,-1 1-1,1 0 1,0-1 0,-1 1 0,1-1-1,0 0 1,0 0 0,0 0 0,0 0-1,0 0 1,1 0 0,-1 0 0,0-1-1,0 1 1,0-1 0,1 1 0,3-1-1,10 2 23,0-1-1,0-1 0,17-1 0,-23 1 1,16-3 32,0 0 0,0-2 0,0-1 0,44-16 0,-20 2-4,65-35 0,-104 49-37,-1-1 1,0 0-1,0-1 0,0 0 1,-1 0-1,0-1 0,0 0 0,-1-1 1,11-16-1,-16 21 66,0-1 0,0 1 0,0-1 0,0 0 1,-1 0-1,0 0 0,0 0 0,-1 0 0,0 0 0,0 0 0,0 0 1,-1-1-1,0 1 0,0 0 0,0 0 0,-1-1 0,0 1 0,-1 0 0,1 0 1,-1 0-1,-3-7 0,3 10 1,0-1 0,0 1 0,-1 0 0,1-1 1,-1 1-1,0 0 0,0 1 0,0-1 0,-1 0 0,1 1 0,0 0 0,-1 0 1,0 0-1,1 0 0,-1 0 0,0 1 0,0 0 0,0-1 0,0 1 1,-5 0-1,-11-2-604,0 2-1,-39 0 1,33 2-1750,46-9-3864,-11 2 3966,25-12-4233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5.479"/>
    </inkml:context>
    <inkml:brush xml:id="br0">
      <inkml:brushProperty name="width" value="0.025" units="cm"/>
      <inkml:brushProperty name="height" value="0.025" units="cm"/>
    </inkml:brush>
  </inkml:definitions>
  <inkml:trace contextRef="#ctx0" brushRef="#br0">73 189 13741,'0'0'3326,"-4"13"-337,-19 49-597,12-35-566,1 1-1,-13 54 1,23-82-1816,0 1 1,0 0-1,0-1 1,-1 1-1,1-1 0,0 1 1,0 0-1,0-1 0,0 1 1,0 0-1,0-1 1,0 1-1,0 0 0,0-1 1,0 1-1,1-1 0,-1 1 1,0 0-1,0-1 0,0 1 1,1-1-1,-1 1 1,0-1-1,1 1 0,-1-1 1,1 1-1,-1-1 0,0 1 1,1-1-1,-1 1 1,1-1-1,-1 0 0,1 1 1,-1-1-1,1 0 0,0 1 1,24-9-45,22-29-866,-33 21-124,-1 0 0,0-1 0,-1 0-1,-1-1 1,-1 0 0,11-26 0,-18 120 3495,-3-63-2203,-1-9-54,1 1 0,0 0 1,0 0-1,1 0 0,0-1 0,-1 1 0,4 7 0,-4-11-180,1 0 0,0 0 0,0 1 1,0-1-1,-1 0 0,1 0 0,1 0 0,-1 0 0,0 0 0,0-1 0,0 1 0,0 0 0,1 0 0,-1-1 1,0 1-1,0-1 0,1 1 0,-1-1 0,1 0 0,-1 1 0,0-1 0,1 0 0,-1 0 0,1 0 0,-1 0 1,1 0-1,-1 0 0,0 0 0,1-1 0,2 0 0,2-1-23,1 0 0,0 0 0,-1-1 0,1 0 0,-1-1 0,0 1 0,0-1 0,0 0 0,0-1 1,-1 1-1,0-1 0,0 0 0,0 0 0,6-10 0,1-1-444,0-2 1,-1 1-1,16-35 1,-18 26 241,-1-1-1,0 0 1,-2-1 0,-2 1-1,3-48 1,-31 215 1947,13-94-1136,3 1-1,-5 80 0,12-120-603,3 24 26,-2-30-38,0 0 0,0-1-1,0 1 1,0 0 0,0 0 0,0-1 0,1 1 0,-1 0 0,0-1 0,1 1-1,-1 0 1,0 0 0,1-1 0,-1 1 0,1-1 0,-1 1 0,1 0-1,-1-1 1,1 1 0,-1-1 0,1 1 0,0-1 0,-1 0 0,1 1 0,0-1-1,-1 0 1,1 1 0,0-1 0,0 0 0,-1 0 0,2 1 0,0-2 14,-1 0 1,-1 1 0,1-1-1,0 0 1,0 0 0,0 0-1,0 0 1,-1 0 0,1 0 0,0 0-1,-1 0 1,1 0 0,-1 0-1,1 0 1,-1-1 0,1 1-1,-1 0 1,0 0 0,0 0-1,1-1 1,-1 1 0,0-2-1,4-32 100,-4 35-115,1-97 34,-1 97-240,34 16-64,-27-16 273,0 1 0,1-2 0,-1 1 0,0-1 0,0 0 0,1-1-1,-1 0 1,0 0 0,-1 0 0,1-1 0,0 0 0,-1 0 0,1-1 0,-1 0 0,0 0 0,0-1-1,-1 1 1,7-7 0,-12 11-9,0 0 0,0 0-1,1 0 1,-1 0 0,0 0-1,0-1 1,0 1 0,1 0-1,-1 0 1,0 0-1,0 0 1,0 0 0,1 0-1,-1 0 1,0 1 0,0-1-1,0 0 1,1 0 0,-1 0-1,0 0 1,0 0 0,0 0-1,0 0 1,1 0 0,-1 0-1,0 0 1,0 1 0,0-1-1,0 0 1,1 0 0,-1 0-1,0 0 1,0 1 0,0-1-1,0 0 1,0 0 0,0 0-1,0 0 1,0 1 0,0-1-1,1 0 1,-1 0 0,0 0-1,0 1 1,0-1 0,0 0-1,0 0 1,0 0-1,0 1 1,0-1 0,0 0-1,-1 1 1,5 23 36,-3 35 170,-1-51-208,0-2 31,0 0 1,0 0 0,1 0 0,0 0-1,1 0 1,-1-1 0,1 1 0,0 0-1,1-1 1,-1 1 0,1-1 0,4 6-1,-6-9-14,1 0-1,-1-1 0,1 1 0,0 0 1,0-1-1,0 1 0,-1-1 0,1 0 1,1 1-1,-1-1 0,0 0 1,0 0-1,0-1 0,1 1 0,-1 0 1,0-1-1,1 1 0,-1-1 0,0 0 1,1 0-1,-1 0 0,0 0 0,1 0 1,-1 0-1,1-1 0,-1 1 1,0-1-1,0 1 0,1-1 0,-1 0 1,0 0-1,0 0 0,0 0 0,3-3 1,-3 3-18,1 0 1,-1 0 0,0 0 0,0-1 0,0 1-1,0-1 1,0 0 0,0 1 0,0-1 0,0 0-1,-1 0 1,1 0 0,-1 0 0,1 0-1,-1-1 1,0 1 0,0 0 0,0-1 0,0 1-1,0-1 1,0 1 0,-1-1 0,0 1 0,1-1-1,-1 1 1,0-1 0,0 0 0,0 1 0,0-1-1,-1 1 1,1-1 0,-1 1 0,0-1-1,-1-3 1,-1-1 6,0 1-1,-1-1 1,0 1-1,0 1 1,0-1-1,-1 0 1,0 1-1,0 0 1,0 0-1,0 0 1,-8-4-1,5 4 48,-18-11-75,26 15 54,-1 1-1,0 0 1,0-1-1,1 0 1,-1 1-1,0-1 1,1 1-1,-1-1 1,1 0-1,-1 0 1,0 1-1,1-1 1,0 0-1,-1 0 1,1 1-1,-1-1 1,1 0-1,0 0 1,0 0-1,-1 0 1,1 0-1,0 0 1,0-1-1,4 0-7,-1 0 0,1 0 0,0 0 0,0 0 0,0 0-1,1 1 1,-1 0 0,0 0 0,0 0 0,1 1 0,5-1 0,1-1-11,8-1-142,-8 1-211,-1 0-1,1-1 0,-1 0 0,12-5 0,-22 8 267,1 0 1,-1 0-1,0 0 1,0 0-1,1 0 1,-1 0-1,0 0 0,0-1 1,0 1-1,1 0 1,-1 0-1,0 0 1,0 0-1,0 0 1,1 0-1,-1-1 0,0 1 1,0 0-1,0 0 1,0 0-1,1-1 1,-1 1-1,0 0 0,0 0 1,0 0-1,0-1 1,0 1-1,0 0 1,0 0-1,0-1 1,0 1-1,0 0 0,0 0 1,0-1-1,0 1 1,0 0-1,0 0 1,0-1-1,0 1 1,0 0-1,0 0 0,0-1 1,0 1-1,0 0 1,0 0-1,0 0 1,-1-1-1,1 1 1,0 0-1,0 0 0,0 0 1,0-1-1,0 1 1,-1 0-1,1 0 1,0 0-1,0 0 1,0 0-1,-1-1 0,1 1 1,-16-7-3315,16 7 3207,-29-9-6812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4.774"/>
    </inkml:context>
    <inkml:brush xml:id="br0">
      <inkml:brushProperty name="width" value="0.025" units="cm"/>
      <inkml:brushProperty name="height" value="0.025" units="cm"/>
    </inkml:brush>
  </inkml:definitions>
  <inkml:trace contextRef="#ctx0" brushRef="#br0">709 19 4292,'-29'3'3529,"-52"9"3464,69-10-6682,1 1 0,0 0-1,0 1 1,0 1 0,1 0 0,0 0 0,0 1 0,-18 13-1,-6 5-267,-1-1-1,-1-2 0,-62 26 0,-122 35 1733,163-64-201,57-18-1593,-1 1 0,1 0-1,-1 0 1,1 0-1,-1 0 1,1 0-1,0 0 1,-1 0 0,1 0-1,0 0 1,0 0-1,0 0 1,0 0 0,0 0-1,0 0 1,0 0-1,0 0 1,1 0 0,-1 1-1,0-1 1,0-1-1,1 1 1,0 2 0,8 24 73,-7-24-65,0 0-1,0 0 1,0 1-1,1-1 1,-1-1-1,1 1 1,0 0-1,0-1 0,0 1 1,0-1-1,0 0 1,1 0-1,-1 0 1,1 0-1,-1-1 1,1 0-1,0 1 1,-1-1-1,1 0 1,0-1-1,0 1 1,0-1-1,0 0 0,0 0 1,0 0-1,4-1 1,9 0 82,0-1 0,0 0-1,0-2 1,26-8 0,-25 6-38,43-13 30,89-43-1,-135 55-34,0-1 1,-1-1-1,0 0 0,0 0 0,-1-2 0,-1 1 0,0-2 1,0 1-1,-1-2 0,0 0 0,11-19 0,-18 25 88,0-1 0,-1 1 0,0-1 0,0 0 0,-1 0-1,0-1 1,0 1 0,-1 0 0,1-11 0,-2 17-84,0 0 1,0 0-1,0-1 1,0 1 0,-1 0-1,1 0 1,-1 0-1,1 0 1,-1 0 0,0 0-1,1-1 1,-1 1-1,0 1 1,-1-1-1,1 0 1,0 0 0,0 0-1,-1 1 1,1-1-1,-1 0 1,0 1 0,1 0-1,-1-1 1,0 1-1,0 0 1,0 0-1,0 0 1,0 0 0,0 0-1,0 0 1,0 1-1,0-1 1,0 1-1,0-1 1,-1 1 0,1 0-1,0 0 1,-3 0-1,-8 0 48,1 0-1,-1 1 1,0 1-1,-16 3 1,24-4-366,0 1 0,1-1 0,0 1 0,-1 0 0,1 0-1,0 0 1,0 0 0,0 1 0,0 0 0,0-1 0,1 2 0,-1-1 0,1 0 0,0 1 0,-3 4-1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55.072"/>
    </inkml:context>
    <inkml:brush xml:id="br0">
      <inkml:brushProperty name="width" value="0.025" units="cm"/>
      <inkml:brushProperty name="height" value="0.025" units="cm"/>
    </inkml:brush>
  </inkml:definitions>
  <inkml:trace contextRef="#ctx0" brushRef="#br0">100 140 3972,'0'0'2519,"0"-8"-250,0-102 5926,0 109-8101,0 0 1,0 0-1,-1 1 1,1-1-1,0 0 0,0 0 1,0 0-1,-1 0 1,1 0-1,0 1 1,-1-1-1,1 0 1,-1 0-1,1 0 0,-1 1 1,1-1-1,-1 0 1,1 1-1,-1-1 1,0 0-1,1 1 1,-1-1-1,0 1 0,0-1 1,1 1-1,-1-1 1,0 1-1,0 0 1,0-1-1,0 1 1,0 0-1,1 0 1,-1 0-1,0 0 0,0-1 1,0 1-1,0 0 1,0 1-1,0-1 1,0 0-1,0 0 1,-1 0-1,0 1-19,-1 0 0,1 0 1,-1 0-1,1 0 0,-1 0 0,1 0 1,-1 1-1,1-1 0,0 1 0,0 0 1,0 0-1,-4 3 0,1 4-60,0 0-1,0 0 1,1 1 0,0 0-1,1-1 1,0 1 0,0 0-1,1 1 1,1-1 0,-1 20-1,2-25-7,0 0-1,0 0 0,0 0 1,1 0-1,0 0 0,0 0 1,1 0-1,-1 0 0,1-1 1,5 10-1,-6-12 13,1 0-1,-1 0 1,1 0-1,0 0 1,0 0-1,0 0 1,0-1-1,1 1 1,-1 0-1,0-1 1,1 0-1,-1 0 0,1 1 1,-1-1-1,1-1 1,-1 1-1,1 0 1,0-1-1,0 1 1,5-1-1,-4 0 77,1 0 0,0 0 0,0-1 0,0 0 0,-1 0 0,1 0 0,0-1 0,-1 1 0,1-1 0,-1 0 0,0 0 0,0-1 0,1 1 0,-1-1 0,4-4 0,-6 5-11,1 0 0,-1 0 1,0 0-1,0-1 1,-1 1-1,1-1 1,0 1-1,-1-1 1,1 0-1,-1 0 1,0 1-1,0-1 1,0 0-1,0 0 1,-1 0-1,1 0 1,-1 0-1,0 0 1,0 0-1,0-1 1,0 1-1,0 0 0,-1 0 1,1 0-1,-2-4 1,0 4-44,0 0 1,0 0-1,0 1 1,0-1-1,0 1 1,-1 0 0,1-1-1,-1 1 1,0 0-1,0 0 1,1 1-1,-6-3 1,6 2-212,0 1 1,0 0-1,-1 0 1,1 0-1,0 0 1,0 1-1,0-1 0,-1 1 1,1-1-1,0 1 1,0 0-1,-1-1 1,1 1-1,0 0 1,-1 1-1,1-1 1,0 0-1,-1 1 1,-2 0-1,3 4-715,0-1 0,0 0 0,1 1 0,0 0 0,0-1 0,0 1 0,0 0 0,1-1 1,0 1-1,0 0 0,0-1 0,2 9 0,-2-1-1998,0 16-4510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55.463"/>
    </inkml:context>
    <inkml:brush xml:id="br0">
      <inkml:brushProperty name="width" value="0.025" units="cm"/>
      <inkml:brushProperty name="height" value="0.025" units="cm"/>
    </inkml:brush>
  </inkml:definitions>
  <inkml:trace contextRef="#ctx0" brushRef="#br0">134 75 9513,'0'0'1383,"-4"-9"570,3 5-2004,-2-3 693,-1 0 1,1 1-1,-1-1 1,0 1-1,-8-10 1,11 15-556,0 0 1,0 0 0,0 0-1,0 0 1,0 0-1,0 1 1,0-1-1,0 0 1,0 0-1,-1 1 1,1-1-1,0 0 1,0 1-1,-1 0 1,1-1 0,-1 1-1,1 0 1,0 0-1,-1-1 1,1 1-1,-1 0 1,1 0-1,0 1 1,-1-1-1,1 0 1,-1 0 0,1 1-1,0-1 1,-1 1-1,1-1 1,0 1-1,0-1 1,-1 1-1,1 0 1,0 0-1,0-1 1,0 1-1,0 0 1,0 0 0,0 0-1,0 0 1,0 1-1,-1 1 1,-4 4 6,1 0 1,0 1-1,0 0 1,1 0-1,-7 15 1,10-19-70,-1 0-1,1 0 1,0 0-1,0 0 1,0 0 0,1 0-1,-1 0 1,1 0-1,0 0 1,0 0 0,0 0-1,1 0 1,-1 0-1,1 0 1,3 7 0,-3-9 15,1 0 1,-1-1 0,1 1-1,0 0 1,0-1 0,0 0-1,0 1 1,0-1-1,0 0 1,0 0 0,1 0-1,-1 0 1,0 0 0,1-1-1,-1 1 1,0-1 0,1 1-1,-1-1 1,1 0 0,-1 0-1,1 0 1,-1 0 0,4-1-1,0 1 78,0-1-1,0 0 1,0 0 0,0 0-1,0-1 1,0 0-1,-1 0 1,8-4 0,-7 3-19,-1-1-1,0 0 1,-1 0 0,1 0 0,-1-1 0,6-6 0,-9 9-19,1 0-1,-1 1 0,0-1 1,0 0-1,0 0 1,0 0-1,0 0 1,0 0-1,-1 0 0,1 0 1,-1 0-1,0-1 1,1 1-1,-1 0 0,0 0 1,0 0-1,0-1 1,0 1-1,-1 0 0,1 0 1,-2-3-1,1 3-45,-1 0-1,0 1 1,0-1-1,1 1 1,-1 0-1,0-1 1,-1 1-1,1 0 1,0 0-1,0 1 1,0-1-1,0 0 1,-1 1-1,1-1 1,0 1-1,-1 0 1,1 0-1,0 0 1,-4 0-1,0-1-156,-1 1 0,0 1 0,1-1-1,-1 1 1,-10 2 0,16-2-20,0-1 1,0 1-1,0-1 1,0 1-1,0 0 0,0 0 1,1 0-1,-1-1 1,0 1-1,1 0 0,-1 0 1,0 0-1,1 0 1,-1 0-1,1 0 1,-1 0-1,1 0 0,0 0 1,-1 0-1,1 1 1,0-1-1,0 0 1,0 0-1,0 0 0,0 0 1,0 0-1,0 2 1,1-1-509,-1 0 1,0 0 0,0 1 0,1-1-1,-1-1 1,1 1 0,0 0-1,0 0 1,0 0 0,0 0 0,0 0-1,0-1 1,0 1 0,2 2-1,11 6-5899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55.824"/>
    </inkml:context>
    <inkml:brush xml:id="br0">
      <inkml:brushProperty name="width" value="0.025" units="cm"/>
      <inkml:brushProperty name="height" value="0.025" units="cm"/>
    </inkml:brush>
  </inkml:definitions>
  <inkml:trace contextRef="#ctx0" brushRef="#br0">82 1 9993,'0'0'1661,"-8"3"511,3-2-1984,2 0-30,0 0 0,-1 0 1,1 0-1,0 0 1,-1 0-1,1 1 0,0-1 1,0 1-1,0 0 0,0 0 1,1 0-1,-1 0 0,0 1 1,1-1-1,0 1 0,-1-1 1,1 1-1,0 0 1,0 0-1,0 0 0,1 0 1,-1 0-1,1 0 0,0 0 1,0 1-1,0-1 0,0 0 1,0 1-1,1 4 0,-1-6-86,1 0-1,0 1 0,0-1 0,0 1 0,0-1 0,0 0 0,0 1 0,1-1 0,-1 1 0,1-1 0,0 0 1,0 0-1,-1 1 0,1-1 0,1 0 0,-1 0 0,0 0 0,0 0 0,1 0 0,0 0 0,-1-1 1,1 1-1,0 0 0,-1-1 0,1 1 0,0-1 0,0 0 0,0 0 0,1 1 0,-1-1 0,0-1 1,0 1-1,1 0 0,-1 0 0,0-1 0,1 0 0,-1 1 0,0-1 0,1 0 0,-1 0 0,1 0 1,-1 0-1,4-1 0,0 0 70,0 0 0,0 0 0,0 0 1,0-1-1,0 0 0,0 0 0,-1 0 0,1-1 1,-1 1-1,1-2 0,-1 1 0,0 0 0,5-5 1,-6 5-24,-1 0 1,1-1-1,-1 1 1,0-1-1,0 1 1,0-1-1,0 0 1,0 0-1,-1 0 1,0 0 0,0-1-1,0 1 1,0-1-1,-1 1 1,0-1-1,0 1 1,1-8-1,-2 11-91,0 0-1,0 0 1,0 1-1,0-1 1,-1 0-1,1 0 0,0 1 1,0-1-1,-1 0 1,1 0-1,0 1 1,-1-1-1,1 0 1,-1 1-1,1-1 1,-1 0-1,1 1 1,-1-1-1,1 1 0,-1-1 1,0 1-1,1-1 1,-1 1-1,0-1 1,1 1-1,-1 0 1,0-1-1,1 1 1,-3 0-1,-30-2 184,-31 18-1646,27-6-3854,29-10-1154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5.083"/>
    </inkml:context>
    <inkml:brush xml:id="br0">
      <inkml:brushProperty name="width" value="0.025" units="cm"/>
      <inkml:brushProperty name="height" value="0.025" units="cm"/>
    </inkml:brush>
  </inkml:definitions>
  <inkml:trace contextRef="#ctx0" brushRef="#br0">0 32 288,'3'-1'46,"-1"0"0,0 0 0,0 0 0,0 0 0,0 0 0,0 0 0,0-1 0,0 1 0,0-1 0,-1 0 0,1 1 0,-1-1 0,1 0 0,-1 0 0,1 0 0,1-3 0,1 1-96,-5 7-458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5.427"/>
    </inkml:context>
    <inkml:brush xml:id="br0">
      <inkml:brushProperty name="width" value="0.025" units="cm"/>
      <inkml:brushProperty name="height" value="0.025" units="cm"/>
    </inkml:brush>
  </inkml:definitions>
  <inkml:trace contextRef="#ctx0" brushRef="#br0">0 1 993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5.974"/>
    </inkml:context>
    <inkml:brush xml:id="br0">
      <inkml:brushProperty name="width" value="0.025" units="cm"/>
      <inkml:brushProperty name="height" value="0.025" units="cm"/>
    </inkml:brush>
  </inkml:definitions>
  <inkml:trace contextRef="#ctx0" brushRef="#br0">3 14 993,'2'-1'-2,"8"-8"643,-20 6 2307,9 3-2750,-2 48 186,2 1 305,8 71 0,4 51-490,-8-71-244,-2 425 30,-7-232 9,6 362-560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7.204"/>
    </inkml:context>
    <inkml:brush xml:id="br0">
      <inkml:brushProperty name="width" value="0.025" units="cm"/>
      <inkml:brushProperty name="height" value="0.025" units="cm"/>
    </inkml:brush>
  </inkml:definitions>
  <inkml:trace contextRef="#ctx0" brushRef="#br0">0 1 2242,'8'4'3200,"10"3"-5866,-14-7-14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7.889"/>
    </inkml:context>
    <inkml:brush xml:id="br0">
      <inkml:brushProperty name="width" value="0.025" units="cm"/>
      <inkml:brushProperty name="height" value="0.025" units="cm"/>
    </inkml:brush>
  </inkml:definitions>
  <inkml:trace contextRef="#ctx0" brushRef="#br0">0 1 2626,'0'0'1666,"8"0"-1634,4 1 2,0 1 0,0 0 0,0 1-1,-1 0 1,15 6 0,-20-7 45,1-1 0,-1 0 0,0 0 0,0-1 1,0 0-1,1 0 0,-1 0 0,7-1 0,-9 0-43,0 0-1,1 0 1,-1 1-1,1 0 1,-1 0-1,0 0 0,1 0 1,-1 1-1,0 0 1,1 0-1,-1 0 1,0 0-1,0 1 1,0-1-1,0 1 1,0 0-1,6 5 1,26 6 2254,-41-17-4052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21.916"/>
    </inkml:context>
    <inkml:brush xml:id="br0">
      <inkml:brushProperty name="width" value="0.025" units="cm"/>
      <inkml:brushProperty name="height" value="0.025" units="cm"/>
    </inkml:brush>
  </inkml:definitions>
  <inkml:trace contextRef="#ctx0" brushRef="#br0">107 54 3716,'0'0'672,"-9"0"1341,-39 0-321,5 0 2696,43 0-4379,-1 0 1,1 0-1,0 1 0,-1-1 0,1 0 1,0 0-1,-1 0 0,1 0 0,0 0 1,-1 1-1,1-1 0,0 0 0,0 0 1,-1 0-1,1 1 0,0-1 0,0 0 0,0 1 1,-1-1-1,1 0 0,0 0 0,0 1 1,0-1-1,0 0 0,0 1 0,0-1 1,-1 0-1,1 1 0,0-1 0,0 0 1,0 1-1,0-1 0,0 0 0,0 1 1,0-1-1,0 0 0,0 1 0,1-1 1,-1 0-1,0 1 0,0-1 0,0 0 0,0 1 1,0-1-1,1 0 0,-1 0 0,0 1 1,1-1-1,-1 1 7,0 0 0,1 0 0,-1 0 0,1 0 0,0 0 0,-1 0 0,1 0 0,0 0 1,-1-1-1,1 1 0,0 0 0,0 0 0,0-1 0,0 1 0,-1-1 0,1 1 0,2 0 0,34 4 625,0-2 0,0-2 0,38-3 1,1 0-367,884 16 1305,-685 4-1254,-111-3-161,435 23 343,-196-9-262,132 4 143,-521-33-388,1410-8 73,-1351 6-71,282-18 22,-283 11 16,1-2-1,127-37 0,-165 36-13,0 0 0,-1-2-1,54-32 1,-87 44-180,0 1 1,-1-1-1,1 1 0,-1-1 1,0 1-1,1-1 0,-1 1 1,0-1-1,0 1 0,0-1 1,0 1-1,0-1 0,-1-2 1,1-2-1448,0-16-4310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5.835"/>
    </inkml:context>
    <inkml:brush xml:id="br0">
      <inkml:brushProperty name="width" value="0.025" units="cm"/>
      <inkml:brushProperty name="height" value="0.025" units="cm"/>
    </inkml:brush>
  </inkml:definitions>
  <inkml:trace contextRef="#ctx0" brushRef="#br0">1 111 15791,'0'0'5573,"58"-55"-4740,-15 44-577,3-2-384,4-2-4196,-2-1-12364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23.924"/>
    </inkml:context>
    <inkml:brush xml:id="br0">
      <inkml:brushProperty name="width" value="0.025" units="cm"/>
      <inkml:brushProperty name="height" value="0.025" units="cm"/>
    </inkml:brush>
  </inkml:definitions>
  <inkml:trace contextRef="#ctx0" brushRef="#br0">5229 1088 5509,'0'0'4463,"10"0"-3844,101 5 855,0-5-1,0-4 1,124-22-1,13-9-1163,4 0 432,-246 34-567,0 0 1,0 0 0,0-1-1,0 0 1,0 0 0,0 0 0,-1-1-1,10-6 1,-14 8-103,1 0-1,-1-1 1,0 1-1,0-1 1,1 0-1,-1 1 1,0-1-1,0 0 1,0 0 0,-1 1-1,1-1 1,0 0-1,-1 0 1,1 0-1,-1 0 1,0 0 0,1 0-1,-1 0 1,0 0-1,0 0 1,0 0-1,-1 0 1,1 0-1,0 0 1,-1 0 0,1 0-1,-1 0 1,0 0-1,-1-2 1,-2-7-73,1-1 0,0 1 0,1-1 0,1 1 0,-1-1 0,2 0-1,0 0 1,1-17 0,5-10-115,12-47-1,-10 56 86,-2 0 1,5-57 0,-11 81 13,1 0 1,-2 0 0,1 0 0,-1 0-1,0 0 1,0 0 0,0 0 0,-1 0-1,0 1 1,0-1 0,-1 0 0,-4-7-1,2 7-26,0 1 0,0-1 0,0 1 0,-1 0 0,0 0 0,0 1 0,0 0 0,-1 0-1,-11-6 1,-22-8-62,-1 2-1,-1 1 0,-43-8 0,-133-21-187,112 25 213,-590-79-133,-5 42-275,-871-36 455,-981 120 37,2301-15 49,251-13-61,1 0 0,-1 0 1,1 0-1,-1 0 0,1 1 1,0-1-1,-1 0 0,1 0 1,-1 1-1,1-1 0,0 0 1,-1 1-1,1-1 1,0 0-1,-1 1 0,1-1 1,0 0-1,0 1 0,-1-1 1,1 1-1,0-1 0,0 0 1,0 1-1,0-1 0,-1 1 1,1-1-1,0 1 1,0-1-1,0 1 0,0-1 1,0 1-1,0-1 0,0 1 1,0-1-1,0 0 0,0 1 1,1-1-1,-1 1 0,0-1 1,0 1-1,1 0 0,5 18 77,-5-18-85,3 14 17,0 1 0,-1 0 0,0 0 0,-2-1-1,0 1 1,-1 25 0,-13 96 17,12-135-19,-8 58 2,3 0 1,2 0-1,2 0 0,11 92 0,-6-136 9,1 0 1,1-1-1,1 1 1,0-1-1,1 0 1,13 21-1,62 80-1684,-66-96 527,2 2-2227,0-6-770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8.244"/>
    </inkml:context>
    <inkml:brush xml:id="br0">
      <inkml:brushProperty name="width" value="0.025" units="cm"/>
      <inkml:brushProperty name="height" value="0.025" units="cm"/>
    </inkml:brush>
  </inkml:definitions>
  <inkml:trace contextRef="#ctx0" brushRef="#br0">222 56 3908,'0'0'9673,"5"-8"-7981,23-39 2584,-29 54-4122,-1 0-1,1 0 0,-2 0 1,1 0-1,-1 0 1,0-1-1,-1 1 0,1-1 1,-1 0-1,-7 8 1,-3 8 69,-183 306 1539,190-318-3158,16-32-8293,-8 19 9601,14-30-5619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8.586"/>
    </inkml:context>
    <inkml:brush xml:id="br0">
      <inkml:brushProperty name="width" value="0.025" units="cm"/>
      <inkml:brushProperty name="height" value="0.025" units="cm"/>
    </inkml:brush>
  </inkml:definitions>
  <inkml:trace contextRef="#ctx0" brushRef="#br0">64 0 11883,'0'0'4484,"-1"12"-2813,-24 118 1628,13-74-2539,2-1 0,-4 82 0,13-110-904,2 42 427,-1-65-726,1 1 1,0-1 0,0 0-1,0 0 1,1 0-1,0 1 1,3 5-1,-4-17-10708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8.913"/>
    </inkml:context>
    <inkml:brush xml:id="br0">
      <inkml:brushProperty name="width" value="0.025" units="cm"/>
      <inkml:brushProperty name="height" value="0.025" units="cm"/>
    </inkml:brush>
  </inkml:definitions>
  <inkml:trace contextRef="#ctx0" brushRef="#br0">1 28 9385,'0'0'9193,"66"6"-8713,-25-5-288,6-1-128,0 0-544,3-7-1186,-1-4-1697,-7-5-1185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9.253"/>
    </inkml:context>
    <inkml:brush xml:id="br0">
      <inkml:brushProperty name="width" value="0.025" units="cm"/>
      <inkml:brushProperty name="height" value="0.025" units="cm"/>
    </inkml:brush>
  </inkml:definitions>
  <inkml:trace contextRef="#ctx0" brushRef="#br0">145 0 10154,'0'0'9721,"-8"8"-9171,-6 7-246,1 1 0,1 0 1,0 1-1,1 0 0,1 0 0,1 2 1,0-1-1,-6 22 0,8-23-99,2 0-1,0 1 0,0-1 1,2 1-1,0 0 1,0 25-1,3-41-197,-1-1 0,1 0 0,0 1-1,1-1 1,-1 0 0,0 1 0,0-1 0,0 0 0,1 1 0,-1-1-1,1 0 1,-1 0 0,1 1 0,-1-1 0,1 0 0,0 0 0,0 0 0,-1 0-1,1 0 1,0 0 0,0 0 0,0 0 0,0 0 0,0 0 0,0-1 0,1 1-1,0 1 1,1-2 13,0 1-1,0 0 1,0-1-1,0 0 1,0 0-1,0 0 1,1 0-1,-1 0 1,0 0-1,0-1 1,5-1-1,7-3-1,0 0-1,-1-1 1,23-13-1,-14 6-232,-15 7 98,1 0 0,0 1 1,1 0-1,-1 1 0,1 0 1,0 0-1,0 1 0,0 1 0,21-4 1,-30 6 106,0 0 1,0 0-1,0 1 1,0-1-1,0 0 0,0 0 1,-1 0-1,1 1 1,0-1-1,0 1 1,0-1-1,0 1 0,0-1 1,-1 1-1,1-1 1,0 1-1,0-1 1,-1 1-1,1 0 0,0 0 1,-1-1-1,1 1 1,-1 0-1,1 0 1,0 1-1,4 31 31,-5-26 59,-1 0 1,1 0-1,-2 0 1,1-1-1,-1 1 1,0 0 0,-4 8-1,1-7 179,-1 0-1,0 0 1,0-1-1,0 0 1,-1-1-1,0 1 1,0-1-1,-1 0 1,0-1-1,0 0 1,0 0-1,-1-1 1,1 0-1,-1-1 1,-18 6-1,23-8-268,-1 0 0,1 0 0,-1-1 0,0 1-1,1-1 1,-1 0 0,0 0 0,1-1 0,-1 1-1,0-1 1,1 0 0,-1 0 0,1-1 0,-1 1 0,1-1-1,0 0 1,-1 0 0,1-1 0,0 1 0,1-1 0,-1 0-1,0 0 1,1 0 0,-1 0 0,1-1 0,0 1 0,0-1-1,1 0 1,-1 0 0,1 0 0,0 0 0,0 0 0,-3-8-1,5 11-104,0 1 0,-1-1-1,1 1 1,0-1-1,0 0 1,-1 1-1,1-1 1,0 0 0,0 1-1,0-1 1,0 0-1,0 1 1,0-1-1,0 0 1,0 1-1,0-1 1,0 0 0,0 1-1,0-1 1,1 1-1,-1-1 1,0 0-1,0 1 1,1-1 0,-1 1-1,1-1 1,-1 0-1,0 1 1,1-1-1,-1 1 1,1-1 0,-1 1-1,1 0 1,-1-1-1,2 0 1,23-5-4359,-11 4 2373,9-4-3680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9.605"/>
    </inkml:context>
    <inkml:brush xml:id="br0">
      <inkml:brushProperty name="width" value="0.025" units="cm"/>
      <inkml:brushProperty name="height" value="0.025" units="cm"/>
    </inkml:brush>
  </inkml:definitions>
  <inkml:trace contextRef="#ctx0" brushRef="#br0">240 3 16560,'0'0'3576,"-9"-1"-1809,-1 0-1533,1 1 0,0 0 0,0 1-1,-1 0 1,1 0 0,0 1 0,0 1-1,0-1 1,0 1 0,1 1 0,-1 0-1,1 0 1,-13 9 0,-34 25 257,52-36-487,0 0 0,0 0 1,0 0-1,0 1 0,1 0 1,-1-1-1,1 1 0,0 0 1,0 0-1,0 0 1,0 1-1,1-1 0,-1 0 1,1 1-1,-2 6 0,5-10-26,1 1-1,-1 0 0,1 0 0,-1-1 1,1 1-1,-1-1 0,1 0 1,-1 0-1,1 0 0,0 0 1,2-1-1,0 1-41,67-3-686,-46 0 249,-1 2 0,1 1 0,37 5-1,-62-5 505,0 0-1,0 1 0,0-1 0,0 0 1,0 0-1,0 0 0,0 1 0,0-1 1,0 1-1,-1-1 0,1 1 0,0-1 1,0 1-1,0-1 0,0 1 0,-1 0 1,1-1-1,0 1 0,-1 0 0,1 0 1,0 0-1,-1-1 0,1 1 0,-1 0 1,0 0-1,1 0 0,-1 0 0,0 0 1,1 0-1,-1 0 0,0 0 0,0 0 0,0 0 1,0 0-1,0 0 0,0 0 0,0 0 1,0 0-1,0 0 0,0 0 0,-1 0 1,1 0-1,0 0 0,-1 0 0,1 0 1,0-1-1,-1 1 0,0 0 0,1 0 1,-1 0-1,-1 1 0,-1 3 237,-1 1 0,0-1 0,0 0-1,0 0 1,0 0 0,-9 6 0,2-3 13,-1 0 0,0 0 1,0-1-1,-1-1 0,1 0 0,-1-1 0,-1 0 1,1-1-1,-1 0 0,1-1 0,-22 1 1,35-4-305,-1 1 1,1-1-1,-1 0 1,1 0 0,0 0-1,-1 0 1,1 0-1,0 0 1,-1 0 0,1 0-1,-1-1 1,1 1-1,0 0 1,-1 0 0,1 0-1,0 0 1,-1 0-1,1-1 1,0 1-1,0 0 1,-1 0 0,1 0-1,0-1 1,-1 1-1,1 0 1,0 0 0,0-1-1,-1 1 1,1 0-1,0-1 1,0 1 0,0 0-1,0-1 1,0 1-1,-1 0 1,1-1 0,0 0-1,6-15-2441,18-11-2344,1 11-138,3 2-1340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9.946"/>
    </inkml:context>
    <inkml:brush xml:id="br0">
      <inkml:brushProperty name="width" value="0.025" units="cm"/>
      <inkml:brushProperty name="height" value="0.025" units="cm"/>
    </inkml:brush>
  </inkml:definitions>
  <inkml:trace contextRef="#ctx0" brushRef="#br0">157 278 9385,'0'0'9855,"-12"1"-8590,6-1-1137,-1 1 0,1 0 0,-1 0 0,1 1 0,-1 0 0,1 0 1,0 1-1,0-1 0,0 1 0,0 0 0,0 1 0,1 0 0,-1 0 0,1 0 1,0 0-1,0 1 0,1 0 0,0 0 0,-1 0 0,1 0 0,1 1 0,-1-1 1,1 1-1,0 0 0,1 0 0,-3 7 0,4-10-111,0 0-1,0-1 1,0 1 0,0-1-1,1 1 1,-1 0 0,1 0-1,0-1 1,0 1 0,0 0 0,0 0-1,0-1 1,1 1 0,-1 0-1,1-1 1,0 1 0,-1 0-1,1-1 1,0 1 0,1-1-1,-1 1 1,0-1 0,1 0-1,3 5 1,-1-5-3,-1 0-1,1 0 1,0-1 0,0 1-1,0-1 1,0 1 0,0-1-1,0-1 1,1 1-1,-1-1 1,0 1 0,0-1-1,1 0 1,-1-1 0,8-1-1,1 0-18,0-1-1,-1-1 0,0 0 0,0-1 0,0 0 1,0-1-1,-1 0 0,0-1 0,0 0 1,-1-1-1,1 0 0,-2-1 0,1 0 1,10-14-1,-2 2 10,-1-1-1,-1-1 1,0 0 0,-2-1 0,19-44-1,-29 57 19,0-1-1,-1 1 1,0-1-1,-1 1 0,0-1 1,-1 0-1,0 0 1,-1-20-1,-1 29-18,1 0 0,0 1 0,-1-1 0,0 0 0,0 1 0,0-1-1,0 0 1,0 1 0,0-1 0,-1 1 0,1-1 0,-1 1 0,1 0 0,-1 0-1,0 0 1,-4-4 0,3 4-12,0 1 1,0 0-1,0 0 0,0 0 0,0 0 0,0 0 1,0 0-1,0 1 0,-1 0 0,1-1 0,0 1 1,0 1-1,0-1 0,-1 0 0,1 1 0,0-1 1,0 1-1,-5 2 0,-5 2 143,1 1 0,0 1-1,0 0 1,0 0 0,1 1 0,0 1 0,1 0-1,-1 0 1,2 1 0,-1 1 0,2-1 0,-1 1 0,1 1-1,-7 14 1,14-24-106,-1 1 0,1 0 0,-1 0 0,1 0 1,0 0-1,0 0 0,1 0 0,-1 0 0,0 0 0,1 0 0,0 1 0,0-1 0,0 0 0,0 0 0,0 0 0,2 6 0,-1-7-16,0 1 0,1-1 1,-1 0-1,0 0 0,1 0 0,-1 0 0,1 0 0,0-1 0,0 1 0,0 0 0,0-1 0,0 0 0,0 1 0,0-1 0,0 0 0,0 0 0,3 1 0,11 3-35,0-2 0,0 1 0,0-2-1,1 0 1,22-1 0,-4 0-142,-22 0 45,1 0 0,0 1 0,-1 1-1,1 0 1,-1 0 0,20 9 0,-29-10 105,-1 0 0,0 0 1,1 0-1,-1 1 0,-1-1 0,1 1 1,0-1-1,0 1 0,-1 0 0,0 0 1,1 0-1,-1 1 0,-1-1 0,1 0 0,0 1 1,-1-1-1,1 1 0,-1-1 0,0 1 1,0 0-1,-1 0 0,1-1 0,-1 1 0,0 0 1,0 0-1,0 0 0,-1 7 0,-1-4 127,1-1 0,-1 1-1,0-1 1,-1 0-1,-4 10 1,-5 14-1876,9-11-4792,3-29-2642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0.756"/>
    </inkml:context>
    <inkml:brush xml:id="br0">
      <inkml:brushProperty name="width" value="0.025" units="cm"/>
      <inkml:brushProperty name="height" value="0.025" units="cm"/>
    </inkml:brush>
  </inkml:definitions>
  <inkml:trace contextRef="#ctx0" brushRef="#br0">186 83 3908,'0'0'11931,"8"-9"-9315,22-28-598,-30 37-1970,0-1 0,1 1 0,-1 0 1,0-1-1,0 1 0,1 0 0,-1-1 1,0 1-1,0-1 0,0 1 0,1 0 1,-1-1-1,0 1 0,0-1 0,0 1 1,0-1-1,0 1 0,0 0 0,0-1 0,0 1 1,0-1-1,0 1 0,0-1 0,0 1 1,0-1-1,0 1 0,-1 0 0,1-1 1,0 1-1,0-1 0,0 1 0,-1 0 1,1-1-1,0 1 0,0 0 0,-1-1 1,1 1-1,0 0 0,-1-1 0,1 1 0,0 0 1,-1 0-1,1-1 0,-1 1 0,1 0 1,0 0-1,-1 0 0,1 0 0,-1-1 1,1 1-1,0 0 0,-1 0 0,1 0 1,-1 0-1,1 0 0,-1 0 0,1 0 1,-1 0-1,1 0 0,0 0 0,-1 1 1,1-1-1,-1 0 0,0 0 0,-28 3 420,19 0-416,1 1-1,0 0 1,0 1-1,0-1 1,0 2-1,1-1 1,0 1-1,0 1 1,0-1-1,-13 16 1,12-12-42,0 1 1,0 0-1,2 1 1,-1 0 0,1 0-1,1 1 1,-7 18-1,12-30-7,0 1 0,0 0 0,0 0 0,1 0 0,-1 0 0,1 0-1,-1 0 1,1 0 0,0 0 0,0 0 0,0 0 0,0 0 0,0 0-1,0 1 1,1-1 0,-1 0 0,1 0 0,-1 0 0,1 0 0,0-1-1,1 3 1,-1-3 5,0 0-1,0-1 1,0 1-1,1 0 1,-1-1-1,0 0 1,1 1-1,-1-1 0,1 0 1,-1 1-1,0-1 1,1 0-1,-1 0 1,0 0-1,1-1 1,-1 1-1,1 0 1,-1 0-1,0-1 1,1 1-1,-1-1 1,2 0-1,8-3 32,-1-1 0,0-1 0,0 1 0,0-2 0,-1 1 0,9-9 0,3-5 7,0-1 0,22-32 0,-35 43-31,0-1 1,-1-1-1,-1 1 0,0-1 1,0-1-1,-1 1 1,5-19-1,-27 91-92,11-44 38,0 1 0,2-1 1,0 1-1,0 0 0,2 0 0,0 0 0,1 1 0,2 20 0,-1-37-27,1 1 0,-1 0 0,1 0 0,0-1-1,0 1 1,0 0 0,0-1 0,0 1 0,0-1 0,0 1 0,0-1 0,0 0 0,1 1-1,-1-1 1,0 0 0,1 0 0,-1 0 0,1 0 0,0 0 0,-1 0 0,1-1-1,0 1 1,-1 0 0,1-1 0,0 1 0,0-1 0,-1 0 0,1 0 0,0 1-1,0-1 1,0 0 0,0-1 0,-1 1 0,4-1 0,1 1-359,0-1-1,-1 0 1,1 0 0,0-1 0,0 0 0,-1 0-1,1 0 1,-1-1 0,8-4 0,18-20-4551,-2-7-2305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1.148"/>
    </inkml:context>
    <inkml:brush xml:id="br0">
      <inkml:brushProperty name="width" value="0.025" units="cm"/>
      <inkml:brushProperty name="height" value="0.025" units="cm"/>
    </inkml:brush>
  </inkml:definitions>
  <inkml:trace contextRef="#ctx0" brushRef="#br0">148 1 15278,'0'0'2130,"-8"10"-298,-18 23 772,-37 64 1,55-83-2289,1 0 0,1 0 0,0 0 0,0 1 1,2 0-1,0 0 0,0 0 0,2 1 0,-2 17 0,4-31-310,0-1 0,0 0 0,0 1 0,1-1 1,-1 0-1,0 1 0,0-1 0,1 0 0,-1 1 0,1-1 0,-1 0 0,1 0 0,0 1 0,-1-1 0,1 0 0,0 0 0,0 0 0,0 0 1,0 0-1,0 0 0,0 0 0,0 0 0,0-1 0,1 2 0,1-1 11,0 0-1,1 1 1,-1-2-1,0 1 1,0 0 0,0-1-1,1 1 1,-1-1-1,0 0 1,4 0-1,12-2 40,-1-1 0,0-1-1,18-6 1,-20 6-74,-10 2-17,1 1-1,0-1 1,0 1-1,0 0 1,0 1-1,0 0 1,11 1-1,-17-1 26,0 0 0,0 0 1,0 1-1,0-1 0,0 0 0,0 1 0,0-1 0,0 1 0,-1-1 0,1 1 0,0-1 0,0 1 0,0 0 0,-1-1 0,1 1 0,0 0 0,-1 0 0,1 0 0,-1-1 1,1 1-1,-1 0 0,1 0 0,0 1 0,-1 0 7,0 1 0,0-1 0,0 1 0,0-1 0,0 0 0,0 1 1,0-1-1,-1 0 0,0 1 0,1-1 0,-1 0 0,0 1 0,0-1 0,-1 2 0,-8 13 26,0 0-1,-1-1 0,-1-1 0,0 0 0,-1 0 0,-29 24 0,57-49 7,0 0-1,1 1 1,29-12-1,0 1-72,-22 8-194,-7 5-816,-1-1 0,25-18 1,-36 23 396,-1 0 1,1 0 0,-1 0 0,0 0-1,0-1 1,-1 1 0,1-1 0,-1 0-1,3-4 1,1-11-4410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1.507"/>
    </inkml:context>
    <inkml:brush xml:id="br0">
      <inkml:brushProperty name="width" value="0.025" units="cm"/>
      <inkml:brushProperty name="height" value="0.025" units="cm"/>
    </inkml:brush>
  </inkml:definitions>
  <inkml:trace contextRef="#ctx0" brushRef="#br0">0 1 6086,'0'0'14061,"54"0"-13228,-11 0-545,6 0-224,3 0-96,0 0-1025,-3 0-1922,-4 0-2594,-7 0-5477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6.682"/>
    </inkml:context>
    <inkml:brush xml:id="br0">
      <inkml:brushProperty name="width" value="0.025" units="cm"/>
      <inkml:brushProperty name="height" value="0.025" units="cm"/>
    </inkml:brush>
  </inkml:definitions>
  <inkml:trace contextRef="#ctx0" brushRef="#br0">153 120 5157,'0'0'13394,"-5"-7"-13186,3 3-136,-1 0 1,0 0-1,0 1 0,0-1 0,0 1 0,-1 0 1,-6-5-1,9 7 1,-1 1 0,1-1 0,-1 0 0,0 1 1,1-1-1,-1 1 0,0-1 0,1 1 0,-1 0 0,0 0 1,0 0-1,0 0 0,1 0 0,-1 0 0,0 0 0,0 0 0,1 1 1,-1-1-1,0 1 0,1-1 0,-1 1 0,0 0 0,1 0 0,-1 0 1,1 0-1,-1 0 0,1 0 0,0 0 0,-1 0 0,-1 3 0,-43 49 1715,44-50-1724,0 0 1,0-1 0,0 1-1,1 0 1,-1 0 0,1 0 0,0 0-1,-1 0 1,1 1 0,1-1-1,-1 0 1,0 0 0,1 1-1,0-1 1,0 1 0,0-1-1,0 0 1,1 7 0,0-9-49,0-1 1,-1 1-1,1 0 1,0 0-1,0-1 1,0 1-1,0-1 1,0 1-1,0-1 1,0 1-1,0-1 1,0 1-1,0-1 1,0 0-1,0 0 1,0 0-1,1 1 1,-1-1-1,0 0 1,0 0-1,0 0 0,0-1 1,0 1-1,0 0 1,0 0-1,0-1 1,1 1-1,-1 0 1,0-1-1,0 1 1,0-1-1,1 0 1,34-19 394,-23 10-359,0-1-1,-1-1 0,0 0 1,-1-1-1,-1 0 0,0-1 1,-1 0-1,0 0 0,-1-1 1,-1 0-1,0-1 0,5-18 0,-42 105 120,30-71-170,-4 12 34,1 1 1,0-1-1,1 0 1,0 1-1,1-1 1,1 1 0,0-1-1,2 19 1,-1-29-30,0 0 0,0 0 0,0-1 0,0 1 0,1-1 0,-1 1-1,0-1 1,1 1 0,-1-1 0,1 0 0,0 0 0,-1 0 0,1 0 0,0 0 0,0 0 0,0 0 0,0 0 0,-1-1 0,1 1 0,0-1 0,0 1 0,0-1 0,0 0 0,0 0 0,0 0 0,0 0 0,4-1 0,3 1-136,0-1 1,0 0-1,0-1 1,17-4-1,-15 1-853,-1 1 0,1-2 0,-1 1 0,0-1-1,17-15 1,7-10-6047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2.035"/>
    </inkml:context>
    <inkml:brush xml:id="br0">
      <inkml:brushProperty name="width" value="0.025" units="cm"/>
      <inkml:brushProperty name="height" value="0.025" units="cm"/>
    </inkml:brush>
  </inkml:definitions>
  <inkml:trace contextRef="#ctx0" brushRef="#br0">28 0 11147,'0'0'5023,"-4"9"-3197,3-7-1730,-3 9 412,0 0 1,0 0-1,1 0 1,-3 22-1,5-31-481,1 0-1,0 0 1,-1 0 0,1-1-1,0 1 1,0 0 0,1 0-1,-1 0 1,0 0 0,0 0-1,1 0 1,0 0 0,-1 0-1,1-1 1,0 1 0,0 0-1,0 0 1,0-1 0,0 1-1,0-1 1,0 1 0,0-1-1,1 1 1,-1-1 0,1 0-1,-1 0 1,1 1 0,0-1-1,-1 0 1,1 0 0,0-1-1,-1 1 1,1 0 0,0-1-1,0 1 1,0-1 0,0 1-1,0-1 1,0 0 0,0 0-1,3 0 1,5-1-62,0 0 1,-1 0-1,1-1 1,0 0-1,-1-1 1,0 0-1,1 0 1,-1-1-1,-1 0 1,17-11-1,41-16-156,-65 30 198,-1 1 0,1 0 0,-1 0 0,1 0 0,0-1 1,-1 1-1,1 0 0,0 0 0,-1 0 0,1 0 0,0 0 1,-1 0-1,1 0 0,0 1 0,-1-1 0,1 0 0,-1 0 1,1 0-1,0 1 0,-1-1 0,1 0 0,-1 0 0,1 1 0,-1-1 1,1 1-1,-1-1 0,1 1 0,-1-1 0,1 0 0,-1 1 1,1 0-1,-1-1 0,0 1 0,1-1 0,-1 1 0,0-1 0,0 1 1,1 0-1,6 34 592,-7-31-536,0 0 1,1 0-1,-1 0 0,1 0 1,0 0-1,0-1 0,0 1 1,1 0-1,-1-1 0,4 7 1,-1-8-4,0 1 0,0 0 1,0-1-1,0 0 0,1 0 1,-1 0-1,1-1 0,-1 0 0,1 1 1,-1-1-1,1-1 0,0 1 1,-1-1-1,1 0 0,0 0 1,-1 0-1,6-1 0,8-1 1,-1-1 0,0 0 0,21-8 0,12-8-63,-33 12-248,0 0-1,33-7 1,-49 14 250,-1 0-1,1 0 1,0 0-1,-1 0 1,1 1 0,-1-1-1,1 0 1,-1 0 0,1 1-1,-1-1 1,1 0-1,-1 1 1,1-1 0,-1 1-1,0-1 1,1 0-1,-1 1 1,0-1 0,1 1-1,-1-1 1,0 1-1,1-1 1,-1 1 0,0-1-1,0 1 1,0 0-1,0-1 1,1 1 0,-1-1-1,0 1 1,0-1-1,0 1 1,0 0 0,0-1-1,0 1 1,-1-1-1,1 1 1,0 0 0,0-1-1,-1 2 1,-3 30 335,3-28-296,-1 6 51,0 0 0,0 0 0,1 0 0,0 1 1,1-1-1,0 1 0,1-1 0,0 0 0,1 0 0,0 1 1,0-1-1,1 0 0,0 0 0,1-1 0,0 1 0,1-1 0,7 12 1,3 1-303,-2 0-1,14 32 1,-24-46 176,0-1 0,0 0 0,-1 1 0,-1-1 0,1 1 0,-1 0 0,0 0 0,-1-1 0,0 1 0,0 0 0,-1 0 0,-2 11 0,2-15 128,-1 0 0,0 0 1,0 0-1,-1 0 1,1-1-1,-1 1 1,0-1-1,0 0 1,0 0-1,0 0 0,-1 0 1,1 0-1,-1-1 1,1 1-1,-1-1 1,0 0-1,0 0 1,0 0-1,0-1 0,-1 0 1,1 1-1,0-2 1,0 1-1,-1 0 1,1-1-1,-1 0 1,1 0-1,0 0 0,-1 0 1,1-1-1,0 0 1,-1 0-1,1 0 1,0 0-1,0 0 1,0-1-1,0 0 0,0 0 1,0 0-1,-5-4 1,2-2-61,0 1 0,0-1 1,1-1-1,0 1 0,0-1 1,1 0-1,0 0 0,1-1 1,0 0-1,0 1 0,1-1 1,1 0-1,-1-1 0,2 1 0,-1 0 1,1-1-1,1 1 0,1-13 1,0 19-39,0 0-1,0 0 1,1 0 0,-1 0 0,1 0-1,0 0 1,0 0 0,1 1 0,-1-1-1,1 1 1,-1 0 0,1-1 0,0 1 0,1 1-1,-1-1 1,0 0 0,1 1 0,-1 0-1,8-4 1,10-4-377,0 0 1,34-9-1,-20 7-1035,18-11-2340,3-4-3000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2.941"/>
    </inkml:context>
    <inkml:brush xml:id="br0">
      <inkml:brushProperty name="width" value="0.025" units="cm"/>
      <inkml:brushProperty name="height" value="0.025" units="cm"/>
    </inkml:brush>
  </inkml:definitions>
  <inkml:trace contextRef="#ctx0" brushRef="#br0">0 0 10634,'0'0'10186,"5"50"-9450,-3-37-479,1 0-225,6-1-128,0-1-1058,1-2-735,-2-2-1987,-5 0-1889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3.305"/>
    </inkml:context>
    <inkml:brush xml:id="br0">
      <inkml:brushProperty name="width" value="0.025" units="cm"/>
      <inkml:brushProperty name="height" value="0.025" units="cm"/>
    </inkml:brush>
  </inkml:definitions>
  <inkml:trace contextRef="#ctx0" brushRef="#br0">19 0 9769,'0'0'9321,"-18"50"-7591,18-41-449,0-4-416,0-1-321,0 0-288,5-3-223,6-1-930,-4 0-1986,1-14-4580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4.059"/>
    </inkml:context>
    <inkml:brush xml:id="br0">
      <inkml:brushProperty name="width" value="0.025" units="cm"/>
      <inkml:brushProperty name="height" value="0.025" units="cm"/>
    </inkml:brush>
  </inkml:definitions>
  <inkml:trace contextRef="#ctx0" brushRef="#br0">37 158 3171,'4'-11'827,"-1"1"70,16-59 3421,-12 14 4630,-20 85-6201,3-9-2680,-1 15 239,1 0 0,2 1 0,1 0 0,2 0 0,0 53 0,5-87-282,0 0 1,0 0-1,0 1 1,0-1-1,1 0 0,-1 0 1,1 0-1,0 0 0,0 1 1,0-1-1,0 0 1,0-1-1,1 1 0,0 0 1,-1 0-1,1-1 1,0 1-1,0-1 0,1 1 1,-1-1-1,0 0 1,5 3-1,-3-3 17,0 0 1,0-1-1,0 0 1,0 0-1,0 0 1,0 0-1,1 0 0,-1-1 1,0 0-1,0 0 1,1 0-1,-1 0 0,0-1 1,0 0-1,1 0 1,7-2-1,2-3 17,0 0-1,0-1 1,-1-1-1,0 1 1,0-2 0,-1 0-1,0-1 1,0 0-1,10-13 1,-3 3-13,-1-1 0,-1-1 0,0-1 0,14-28 0,-27 43 9,1 0 0,-1-1 0,0 1 0,-1-1 0,1 0 0,-2 0 0,0-1 0,2-15 0,-3 24-53,-1 1 0,0 0 0,0 0 1,0-1-1,0 1 0,0 0 0,0 0 0,0-1 1,0 1-1,0 0 0,0-1 0,0 1 0,0 0 1,0-1-1,0 1 0,0 0 0,0 0 0,0-1 1,0 1-1,0 0 0,0-1 0,0 1 1,-1 0-1,1 0 0,0-1 0,0 1 0,0 0 1,0 0-1,-1 0 0,1-1 0,0 1 0,0 0 1,-1 0-1,1 0 0,0-1 0,0 1 0,-1 0 1,1 0-1,0 0 0,0 0 0,-1 0 1,1 0-1,0 0 0,-1 0 0,1 0 0,0 0 1,-1 0-1,1 0 0,0 0 0,0 0 0,-1 0 1,1 0-1,0 0 0,-1 0 0,1 0 0,0 0 1,0 0-1,-1 0 0,1 0 0,0 1 1,-1-1-1,-15 14-34,8-2 44,0 1 0,1-1 0,0 2 0,1-1 0,0 1 0,-6 23 0,9-26 35,1 0 0,-1 1-1,2-1 1,-1 0 0,2 1-1,-1-1 1,2 1 0,-1-1 0,4 15-1,-3-23-30,0 0 1,1 0-1,-1-1 0,1 1 0,0 0 1,0-1-1,0 1 0,0-1 0,0 1 1,0-1-1,1 0 0,-1 0 0,1 0 1,0 0-1,-1-1 0,1 1 0,0-1 1,0 0-1,0 1 0,0-1 0,0-1 1,0 1-1,0 0 0,1-1 0,-1 1 0,0-1 1,5 0-1,2 0 79,0 0-1,-1-1 1,1 0 0,0 0 0,-1-1-1,0 0 1,1 0 0,9-5 0,-8 1-16,0 0 1,0-1 0,-1 0 0,0-1-1,0 0 1,-1-1 0,0 1-1,0-2 1,-1 1 0,-1-1-1,1-1 1,-2 1 0,1-1-1,-1-1 1,-1 1 0,0-1-1,-1 0 1,0 0 0,-1 0 0,0 0-1,-1-1 1,0 1 0,-1-1-1,0 1 1,-1-1 0,-3-19-1,3 29-117,0 0-1,0 1 0,-1-1 1,1 0-1,-1 0 0,0 0 1,0 1-1,0-1 0,0 0 1,-1 1-1,1-1 0,-1 1 1,1 0-1,-1-1 0,0 1 1,0 0-1,0 0 0,0 0 0,0 0 1,0 0-1,-1 1 0,1-1 1,-1 1-1,1-1 0,-1 1 1,1 0-1,-1 0 0,-3-1 1,3 2-154,1 0 1,0 0-1,0 0 1,0 0 0,0 0-1,0 0 1,0 1 0,0-1-1,0 1 1,0 0-1,0-1 1,0 1 0,0 0-1,0 0 1,1 0 0,-1 0-1,0 1 1,1-1-1,-1 0 1,1 1 0,-1-1-1,1 1 1,-1-1 0,1 1-1,0 0 1,0 0-1,0 0 1,0-1 0,0 1-1,1 0 1,-1 0 0,0 0-1,1 0 1,-1 0-1,1 0 1,0 0 0,0 1-1,0 1 1,0 40-9358,6-24 2743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4.396"/>
    </inkml:context>
    <inkml:brush xml:id="br0">
      <inkml:brushProperty name="width" value="0.025" units="cm"/>
      <inkml:brushProperty name="height" value="0.025" units="cm"/>
    </inkml:brush>
  </inkml:definitions>
  <inkml:trace contextRef="#ctx0" brushRef="#br0">0 1 13036,'0'0'12012,"15"50"-10731,-15-26-352,0 1-449,0 0-320,0-5-96,6-2-64,0-5-224,4-4-673,3-8-640,0-1-897,3-3-705,-3-17-2659,2-3-2786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4.769"/>
    </inkml:context>
    <inkml:brush xml:id="br0">
      <inkml:brushProperty name="width" value="0.025" units="cm"/>
      <inkml:brushProperty name="height" value="0.025" units="cm"/>
    </inkml:brush>
  </inkml:definitions>
  <inkml:trace contextRef="#ctx0" brushRef="#br0">0 396 9161,'0'0'5904,"9"1"-3192,6 0-1726,0-1 1,1-1-1,-1 0 1,1 0-1,-1-2 1,15-3-1,-26 5-891,0 0 0,1 0-1,-1 0 1,-1-1-1,1 1 1,0-1-1,0 0 1,0 0 0,-1 0-1,1-1 1,-1 1-1,0-1 1,0 0-1,0 0 1,0 0-1,0 0 1,-1 0 0,1-1-1,-1 1 1,0-1-1,0 0 1,0 1-1,-1-1 1,1 0 0,-1 0-1,0 0 1,0 0-1,0 0 1,0-6-1,-1 9-84,0 0 0,-1 0 0,1 0-1,-1-1 1,1 1 0,-1 0 0,1 0-1,-1 0 1,1 0 0,-1 0 0,0 0-1,0 0 1,1 1 0,-1-1 0,0 0-1,0 0 1,0 1 0,0-1 0,0 0-1,0 1 1,0-1 0,0 1 0,0-1-1,0 1 1,0 0 0,-1-1 0,1 1-1,0 0 1,0 0 0,0 0-1,0 0 1,-1 0 0,1 0 0,0 0-1,0 0 1,0 0 0,-2 1 0,-3-1-19,-1 1 0,1 0 1,0 0-1,0 1 0,0 0 1,-7 3-1,4 0 4,0 1 0,0 0-1,1 0 1,-1 1 0,2 0 0,-1 1 0,-8 9-1,14-14 22,-1 0 0,0 0 0,1 1-1,0-1 1,0 0 0,0 1 0,0 0-1,0-1 1,1 1 0,0 0 0,-1 0-1,1 0 1,1 0 0,-1 0-1,1 0 1,-1 0 0,1 0 0,0 0-1,0 0 1,1 0 0,0 0 0,1 5-1,0-6 2,0 0 0,0 0-1,1-1 1,-1 1 0,1-1 0,0 1-1,0-1 1,0 0 0,0 0 0,0 0-1,0-1 1,0 1 0,1-1 0,-1 0-1,0 0 1,1 0 0,-1 0-1,1 0 1,4-1 0,2 2-177,1-1 0,-1 0 0,0-1 0,1 0 1,16-3-1,-24 2-104,-1 1 0,0-1 0,0 0 0,1 0 0,-1 0 0,0 0 0,0 0 0,0 0 0,0-1 0,0 1 0,-1-1 0,1 1 0,0-1 0,-1 0 1,1 0-1,-1 1 0,2-4 0,-1 1-939,0 0 0,0 0 0,0 0 0,-1-1 0,0 1 0,0 0 0,0-1 0,0-6 0,0-20-10264</inkml:trace>
  <inkml:trace contextRef="#ctx0" brushRef="#br0" timeOffset="1">88 73 14958,'0'0'2851,"-44"-50"-97,29 35-768,9 8 865,13 7-2883,8 7-513,2 1-1793,-3-3-3363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5.414"/>
    </inkml:context>
    <inkml:brush xml:id="br0">
      <inkml:brushProperty name="width" value="0.025" units="cm"/>
      <inkml:brushProperty name="height" value="0.025" units="cm"/>
    </inkml:brush>
  </inkml:definitions>
  <inkml:trace contextRef="#ctx0" brushRef="#br0">16 1 4516,'0'0'17516,"-2"10"-16678,-4 23-137,2 0 1,1 0-1,2 1 0,4 42 1,-3-73-673,0 0 1,1 0-1,-1 0 1,0 0-1,1 0 1,0 0-1,0-1 0,0 1 1,0 0-1,0 0 1,0 0-1,1-1 1,-1 1-1,1-1 1,0 1-1,0-1 0,0 0 1,0 0-1,0 0 1,0 0-1,1 0 1,-1 0-1,1 0 1,-1-1-1,1 1 0,0-1 1,-1 0-1,1 0 1,0 0-1,0 0 1,0 0-1,0-1 0,0 1 1,0-1-1,0 0 1,0 0-1,0 0 1,0 0-1,0-1 1,0 1-1,0-1 0,3 0 1,8-3 62,0 0 0,-1-1 0,1-1 0,-1 0 0,0-1 0,-1 0 0,17-12 0,-26 17-90,0-1 1,0 1-1,0 0 1,1-1-1,-1 2 1,1-1-1,-1 0 1,8-2-1,-10 4-4,-1 0-1,1 0 1,-1 1-1,0-1 1,1 0-1,-1 0 1,1 0-1,-1 0 1,1 0-1,-1 0 1,0 1-1,1-1 1,-1 0-1,1 0 1,-1 1-1,0-1 1,1 0-1,-1 1 1,0-1-1,1 0 1,-1 1-1,0-1 1,0 0-1,1 1 1,-1-1-1,0 1 1,0 0-1,4 24-40,-12 62-2268,14-83-3481,21-7-817,-5-7 1745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5.770"/>
    </inkml:context>
    <inkml:brush xml:id="br0">
      <inkml:brushProperty name="width" value="0.025" units="cm"/>
      <inkml:brushProperty name="height" value="0.025" units="cm"/>
    </inkml:brush>
  </inkml:definitions>
  <inkml:trace contextRef="#ctx0" brushRef="#br0">98 26 9129,'0'0'14424,"-11"4"-13308,6-2-1029,0 0 1,0 0-1,0 0 1,1 1-1,-1 0 1,1 0-1,-1 0 1,1 0-1,0 1 1,0 0-1,0 0 1,1 0-1,-1 0 1,1 0-1,0 1 1,0-1-1,1 1 1,-1 0-1,1 0 1,0 0-1,0 0 1,1 0-1,-1 0 1,1 1-1,1-1 1,-1 0-1,0 9 1,2-12-78,-1-1 0,0 1 0,1 0 0,-1-1-1,1 1 1,0-1 0,-1 1 0,1-1 0,0 1 0,0-1 0,0 1 0,0-1 0,0 0 0,0 1-1,0-1 1,0 0 0,1 0 0,-1 0 0,0 0 0,1 0 0,-1 0 0,1 0 0,-1-1-1,1 1 1,0 0 0,-1-1 0,1 0 0,-1 1 0,1-1 0,0 0 0,0 1 0,-1-1 0,1 0-1,0 0 1,-1-1 0,1 1 0,2-1 0,0 1 39,1 0-1,-1-1 1,0 1 0,1-1-1,-1 0 1,0 0 0,0-1-1,0 0 1,0 1-1,0-1 1,0 0 0,0-1-1,6-4 1,-6 1 5,1 0 0,-1-1 1,-1 1-1,1-1 0,-1 0 0,0 0 0,-1 0 1,1 0-1,-1 0 0,-1-1 0,2-12 0,-3 17-119,1 1 0,-1 0 1,0 0-1,0-1 0,0 1 0,0 0 0,0 0 0,0-1 0,0 1 0,-1 0 0,0 0 0,1-1 0,-1 1 0,0 0 0,0 0 0,0 0 0,0 0 0,0 0 0,-1 0 0,1 0 0,0 1 0,-1-1 1,0 0-1,1 1 0,-1-1 0,0 1 0,0 0 0,0-1 0,0 1 0,0 0 0,0 0 0,0 0 0,0 0 0,0 1 0,0-1 0,-1 1 0,1-1 0,0 1 0,0 0 0,-4 0 0,5 0-209,-1 0 0,1 1 0,0-1 0,0 0 0,0 1 0,0-1 0,0 1 1,0 0-1,1-1 0,-1 1 0,0 0 0,0-1 0,0 1 0,1 0 0,-1 0 0,0 0 0,1 0 0,-1 0 0,0 0 0,1 0 0,-1 0 0,1 0 0,0 0 0,-1 0 0,1 0 0,0 0 0,0 0 0,0 0 0,-1 0 0,1 0 0,0 1 0,1-1 0,-1 0 0,0 0 0,0 0 0,1 2 0,-1 8-5406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6.486"/>
    </inkml:context>
    <inkml:brush xml:id="br0">
      <inkml:brushProperty name="width" value="0.025" units="cm"/>
      <inkml:brushProperty name="height" value="0.025" units="cm"/>
    </inkml:brush>
  </inkml:definitions>
  <inkml:trace contextRef="#ctx0" brushRef="#br0">151 356 5765,'0'0'7848,"2"-10"-3657,5-31-1351,-7 40-2725,0 0 1,1 0 0,-1 0 0,0 0 0,0 0 0,0-1 0,0 1-1,0 0 1,0 0 0,0 0 0,0 0 0,0 0 0,-1 0-1,1 0 1,0 0 0,-1 0 0,1 0 0,-1 0 0,1 0 0,-1 0-1,1 0 1,-1 0 0,0 0 0,1 0 0,-1 1 0,0-1 0,-1-1-1,0 1-43,0 1 0,0-1 0,1 1 0,-1 0 0,0 0 0,0-1 1,0 1-1,0 0 0,1 1 0,-1-1 0,0 0 0,0 0 0,0 1 0,-2 0 0,-3 2-55,0-1 1,0 1-1,1 1 1,-1-1-1,1 1 1,-10 8-1,8-3 25,0 0 0,1 1-1,0 0 1,1 1 0,-9 19-1,12-26-8,1 1 0,1 0 0,-1 0 1,0-1-1,1 1 0,0 0 0,1 0 0,-1 0 0,1 0 0,0 1 0,0-1 0,0 0 0,1 0 0,-1 0 0,1 0 0,3 7 0,-2-10-21,0 1 1,0-1 0,0 0-1,1 0 1,-1 0-1,1 0 1,0 0-1,-1 0 1,1-1 0,0 1-1,0-1 1,0 0-1,0 0 1,0 0 0,0 0-1,1-1 1,-1 1-1,0-1 1,0 1-1,0-1 1,1 0 0,5-1-1,2 0 13,1 0 0,-1 0-1,0-1 1,1 0 0,13-5 0,-9-1-35,1 0 1,-1-1 0,-1-1-1,0 0 1,0-1 0,-1-1-1,-1 0 1,0-1 0,0-1-1,-1 0 1,-1 0 0,17-29-1,-17 24-30,0 0 0,-1-1 1,-2-1-1,0 0 0,-1 0 0,0 0 0,-2-1 0,-1 0 0,-1 0 0,1-25 0,-4 44 37,0 1 0,0 0 1,0-1-1,0 1 0,0 0 0,0 0 0,-1-1 1,0 1-1,1 0 0,-1 0 0,0-1 0,0 1 1,0 0-1,0 0 0,0 0 0,0 0 0,-1 1 1,1-1-1,-1 0 0,0 0 0,1 1 0,-1-1 1,-2-1-1,1 2-8,0 0 0,-1 0-1,1 0 1,-1 0 0,1 0 0,-1 1 0,1-1 0,-1 1 0,1 0-1,-1 0 1,1 1 0,-1-1 0,1 1 0,-1-1 0,-3 2-1,-2 2 25,0 0-1,0 0 0,0 0 0,0 1 0,0 1 0,1-1 0,0 1 0,1 1 0,-1 0 0,1 0 0,0 0 0,1 1 0,-7 9 0,3-4 61,1 1 0,1 0 0,0 0 0,1 1 0,1-1 0,0 2 0,-6 22 0,11-33-65,0-1 0,0 1 0,0-1 0,1 1 0,0-1 0,0 1 0,0 0 0,0-1-1,1 1 1,-1-1 0,1 1 0,0-1 0,1 1 0,-1-1 0,1 0 0,0 1 0,2 3 0,-1-5-1,0 1 0,1-1-1,-1 0 1,1 0 0,0-1 0,-1 1 0,1-1 0,0 0 0,1 0 0,-1 0 0,0-1 0,0 1 0,1-1 0,-1 0-1,1 0 1,-1-1 0,6 1 0,30 2-308,51-4-1,-31 0 40,-59 1 266,0 0 0,0 0-1,0 0 1,0 1 0,0-1-1,0 0 1,0 0 0,-1 1-1,1-1 1,0 1 0,0-1 0,0 1-1,0-1 1,0 1 0,-1-1-1,1 1 1,0 0 0,-1 0-1,1-1 1,0 1 0,-1 0-1,1 0 1,-1 0 0,1 0-1,-1-1 1,1 3 0,5 35 528,-14 35 539,5-42-591,4-17-1275,6-10-3641,0-8-1292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6.967"/>
    </inkml:context>
    <inkml:brush xml:id="br0">
      <inkml:brushProperty name="width" value="0.025" units="cm"/>
      <inkml:brushProperty name="height" value="0.025" units="cm"/>
    </inkml:brush>
  </inkml:definitions>
  <inkml:trace contextRef="#ctx0" brushRef="#br0">13 0 5285,'0'0'19410,"-5"63"-18737,2-37-353,-1 1-256,4-4 0,0-3-256,0-5-544,1-7-674,5-6-416,-2-2-640,-3-20-9161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7.541"/>
    </inkml:context>
    <inkml:brush xml:id="br0">
      <inkml:brushProperty name="width" value="0.025" units="cm"/>
      <inkml:brushProperty name="height" value="0.025" units="cm"/>
    </inkml:brush>
  </inkml:definitions>
  <inkml:trace contextRef="#ctx0" brushRef="#br0">79 1 7655,'0'0'16378,"3"9"-15305,11 101 620,-14-109-1686,1 0 0,-1 1 0,0-1 0,1 0 0,-1 0 1,1 1-1,0-1 0,-1 0 0,1 0 0,0 0 0,0 0 0,0 0 1,0 0-1,0 0 0,0 0 0,0 0 0,0 0 0,0-1 0,0 1 1,0 0-1,0-1 0,1 1 0,-1-1 0,0 1 0,0-1 0,1 0 1,-1 1-1,0-1 0,1 0 0,-1 0 0,0 0 0,3 0 0,56-6-301,-26 1-277,-32 5 534,1 1-1,0-1 1,0 0 0,0 1-1,-1-1 1,1 1 0,0 0 0,-1 0-1,1 0 1,0 0 0,-1 0 0,1 1-1,-1-1 1,0 1 0,0 0 0,3 2-1,-4-3 51,0 0-1,0 0 0,0 1 1,0-1-1,-1 1 0,1-1 1,0 1-1,-1-1 0,1 1 1,-1-1-1,1 1 0,-1 0 1,0-1-1,0 1 0,0 0 1,0-1-1,0 1 0,0-1 1,0 1-1,-1 0 1,1-1-1,0 1 0,-1-1 1,1 1-1,-1-1 0,0 1 1,0-1-1,1 1 0,-1-1 1,-2 3-1,-1 0 156,0 0-1,0 0 1,-1 0 0,0-1-1,1 1 1,-1-1 0,0 0 0,0-1-1,-1 1 1,1-1 0,0 0 0,-1-1-1,1 1 1,-1-1 0,0 0-1,1 0 1,-7 0 0,-2 0 229,-1 0 0,1-1 1,0-1-1,-1 0 0,-24-6 0,0-9-155,37 16-259,1 0 0,0-1 0,0 1 0,0-1 0,0 1 0,0-1 0,0 1 0,0-1-1,0 0 1,0 1 0,0-1 0,0 0 0,0 0 0,1 0 0,-1 1 0,0-1 0,1 0 0,-1 0 0,0 0 0,1 0 0,-1 0 0,1 0 0,-1-1 0,1 1-1,0 0 1,0 0 0,-1 0 0,1 0 0,0 0 0,0-1 0,0 0 0,3 0-425,1 0 0,-1 0 0,1 0 0,0 1 0,-1 0 0,1-1 0,0 1 0,0 1 0,0-1 0,0 0 0,0 1 0,6 0 0,6-2-1723,14-4-2811,1-4-3192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7.325"/>
    </inkml:context>
    <inkml:brush xml:id="br0">
      <inkml:brushProperty name="width" value="0.025" units="cm"/>
      <inkml:brushProperty name="height" value="0.025" units="cm"/>
    </inkml:brush>
  </inkml:definitions>
  <inkml:trace contextRef="#ctx0" brushRef="#br0">1 1 11723,'0'0'10506,"55"58"-11307,-20-45-1249,5-1-1889,4-1-1090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7.668"/>
    </inkml:context>
    <inkml:brush xml:id="br0">
      <inkml:brushProperty name="width" value="0.025" units="cm"/>
      <inkml:brushProperty name="height" value="0.025" units="cm"/>
    </inkml:brush>
  </inkml:definitions>
  <inkml:trace contextRef="#ctx0" brushRef="#br0">190 1 14734,'0'0'3219,"-8"0"-678,-78 7 1630,76-5-3903,1 0 1,0 0 0,0 1-1,0 0 1,0 0-1,0 1 1,1 0-1,-11 7 1,18-10-270,1-1 1,0 0 0,0 0 0,-1 1-1,1-1 1,0 0 0,0 0 0,-1 1-1,1-1 1,0 0 0,0 1 0,0-1-1,0 0 1,-1 1 0,1-1 0,0 0-1,0 1 1,0-1 0,0 0 0,0 1-1,0-1 1,0 0 0,0 1-1,0-1 1,0 0 0,0 1 0,0-1-1,0 0 1,0 1 0,0-1 0,0 0-1,1 1 1,-1-1 0,0 0 0,0 1-1,0-1 1,1 0 0,-1 1 0,0-1-1,0 0 1,0 0 0,1 1 0,-1-1-1,0 0 1,1 0 0,-1 1 0,0-1-1,1 0 1,-1 0 0,0 0 0,1 0-1,-1 0 1,0 0 0,1 1 0,-1-1-1,0 0 1,1 0 0,-1 0 0,0 0-1,1 0 1,-1 0 0,0 0 0,1-1-1,30 8-157,-26-6 82,22 3-648,0 2 0,0 1 1,-1 1-1,0 1 0,0 1 0,47 27 1,-71-37 696,0 1 0,0 0 0,0 0 0,-1 0 0,1 1 0,0-1 0,-1 0 0,1 1 0,-1-1 1,1 1-1,-1-1 0,0 1 0,0 0 0,0-1 0,0 1 0,0 0 0,0 0 0,0 0 0,-1 0 0,1 0 1,0 0-1,-1 0 0,1 3 0,-2-3 106,0 0 0,0 0 0,0 0-1,0 0 1,0-1 0,0 1 0,0 0 0,-1-1 0,1 1 0,0-1 0,-1 0 0,0 1-1,1-1 1,-1 0 0,0 0 0,1 0 0,-1 0 0,-4 1 0,-7 3 530,0 0 1,0-1 0,0-1-1,-1 0 1,-23 2 0,29-5-427,-1 0 1,0 0-1,1 0 1,-1-1-1,1 0 1,0-1-1,-14-4 1,20 5-246,0 0 0,1 0 0,-1 0-1,0 0 1,0 0 0,1 0 0,-1 0 0,1-1 0,-1 1 0,1 0 0,0-1-1,0 1 1,-1-1 0,1 0 0,0 1 0,-1-3 0,2 1-262,-1 1 0,1-1 1,-1 1-1,1-1 0,0 0 1,0 1-1,0-1 0,0 1 0,0-1 1,1 0-1,-1 1 0,1-1 1,-1 1-1,1-1 0,2-3 0,8-9-4032,4 2-1970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8.057"/>
    </inkml:context>
    <inkml:brush xml:id="br0">
      <inkml:brushProperty name="width" value="0.025" units="cm"/>
      <inkml:brushProperty name="height" value="0.025" units="cm"/>
    </inkml:brush>
  </inkml:definitions>
  <inkml:trace contextRef="#ctx0" brushRef="#br0">151 1 3491,'0'0'17147,"0"13"-16149,3 42-125,3 0-1,1 0 0,3-1 1,28 87-1,-31-126-929,-5-12-137,-1 1-1,1-1 1,-1 1 0,0-1-1,0 1 1,0-1 0,0 1 0,0 0-1,-1-1 1,0 6 0,0-8 117,-1-1 1,1 0-1,-1 0 0,1 1 1,-1-1-1,1 0 0,-1 0 1,1 0-1,-1 0 0,1 0 1,-1 0-1,1 0 0,-1 0 1,1 0-1,-1 0 0,1 0 1,-1 0-1,1 0 0,-1 0 1,1 0-1,-1-1 0,1 1 1,-1 0-1,1 0 1,-1-1-1,1 1 0,-1 0 1,1 0-1,0-1 0,-1 1 1,1-1-1,0 1 0,-1-1 1,-16-11-761,-17-20-154,-40-48 0,56 57 1322,1 0 0,0-1 1,-17-36-1,33 58-238,0 1-1,1-1 1,-1 0 0,0 0-1,1 1 1,-1-1 0,1 0-1,0 0 1,-1 0-1,1 0 1,0 0 0,0 1-1,0-3 1,1 3-41,-1 0 1,0 0-1,0 1 0,1-1 0,-1 0 1,1 1-1,-1-1 0,1 0 0,-1 1 1,1-1-1,-1 0 0,1 1 0,-1-1 1,1 1-1,0-1 0,-1 1 0,1-1 1,0 1-1,-1 0 0,1-1 1,1 1-1,3-2 119,1 1 1,0 0-1,0 1 1,0-1-1,0 1 1,10 1 0,2 0-291,21 1 15,-1 2 0,45 10 0,20 2-4111,-50-11-1871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8.558"/>
    </inkml:context>
    <inkml:brush xml:id="br0">
      <inkml:brushProperty name="width" value="0.025" units="cm"/>
      <inkml:brushProperty name="height" value="0.025" units="cm"/>
    </inkml:brush>
  </inkml:definitions>
  <inkml:trace contextRef="#ctx0" brushRef="#br0">156 145 7815,'0'0'11462,"1"-9"-9220,-1 3-1977,0-22 1340,-1 27-1541,1 0 1,-1 0-1,0 0 0,1 0 1,-1 0-1,0 0 0,0 1 1,1-1-1,-1 0 1,0 0-1,0 1 0,0-1 1,0 1-1,0-1 0,0 1 1,0-1-1,0 1 1,0 0-1,0-1 0,0 1 1,0 0-1,0 0 0,0 0 1,-1-1-1,1 1 0,0 1 1,0-1-1,0 0 1,-2 0-1,-3 2-28,-1 0 0,1 0 1,0 0-1,0 1 0,0-1 0,0 2 0,0-1 1,1 1-1,-1-1 0,1 2 0,0-1 1,0 0-1,1 1 0,-1 0 0,-5 9 0,6-10 21,1 0 0,0 0 0,0 0 0,0 1-1,1-1 1,-1 1 0,1 0 0,0 0 0,0 0-1,1 0 1,-1 0 0,1 0 0,1 0 0,-1 0-1,1 0 1,-1 1 0,1-1 0,1 0 0,-1 0-1,2 7 1,0-10-44,-1-1 1,1 1-1,-1 0 0,1-1 0,0 1 0,0-1 0,0 0 1,0 1-1,0-1 0,0 0 0,0 0 0,0 0 0,0-1 1,0 1-1,0 0 0,1-1 0,-1 1 0,0-1 0,1 0 1,-1 0-1,5 0 0,52-5 151,-45 1-161,-1 0-1,0-1 1,0-1-1,-1 0 1,1-1-1,-1-1 1,0 1 0,-1-2-1,0 0 1,19-20-1,-6 3 2,0-2 0,-3 0-1,21-36 1,-26 33-194,-19 26-26,-11 18 109,-4 8 184,0 1 0,2 0 0,-15 26 0,26-40-29,1 0 0,0 0 0,0 0 1,1 0-1,0 1 0,1 0 0,0-1 0,0 1 1,0 0-1,2 0 0,-1 0 0,1 0 0,1 13 1,0-19-133,0 0 0,1 0 0,-1 0 0,1 0 0,-1 0 0,1 0 0,0 0 1,0-1-1,1 1 0,-1-1 0,0 0 0,1 0 0,-1 1 0,1-2 0,0 1 1,0 0-1,0 0 0,0-1 0,0 0 0,0 1 0,0-1 0,0 0 0,0-1 1,1 1-1,-1-1 0,0 1 0,7-1 0,-3 1-937,0-1 1,1 0-1,-1 0 1,0 0-1,0-1 1,1 0-1,-1-1 1,0 0-1,0 0 1,0 0-1,12-6 0,6-12-5331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8.900"/>
    </inkml:context>
    <inkml:brush xml:id="br0">
      <inkml:brushProperty name="width" value="0.025" units="cm"/>
      <inkml:brushProperty name="height" value="0.025" units="cm"/>
    </inkml:brush>
  </inkml:definitions>
  <inkml:trace contextRef="#ctx0" brushRef="#br0">139 9 10282,'0'0'9726,"-11"-3"-8130,7 2-1455,0 0-1,0 0 0,0 0 0,0 1 1,0-1-1,0 1 0,-1 0 0,1 0 1,0 0-1,0 1 0,0-1 0,0 1 1,0 0-1,0 0 0,0 1 0,0-1 1,0 1-1,1 0 0,-1 0 0,0 0 0,1 0 1,0 1-1,0 0 0,-1-1 0,1 1 1,1 0-1,-1 0 0,0 1 0,1-1 1,0 1-1,0-1 0,0 1 0,0-1 1,0 1-1,1 0 0,-3 8 0,4-10-125,-1 0-1,1 0 1,-1 1-1,1-1 0,0 0 1,-1 0-1,1 1 1,1-1-1,-1 0 1,0 1-1,0-1 1,1 0-1,-1 0 0,1 1 1,0-1-1,0 0 1,0 0-1,0 0 1,0 0-1,0 0 0,0 0 1,1 0-1,-1-1 1,1 1-1,-1 0 1,1-1-1,0 1 0,0-1 1,0 1-1,-1-1 1,1 0-1,1 0 1,-1 0-1,0 0 0,0 0 1,0-1-1,0 1 1,0 0-1,1-1 1,-1 0-1,0 1 0,1-1 1,-1 0-1,0 0 1,4-1-1,2 1-52,1-1 0,0 1 0,0-2 0,-1 1 0,1-1 0,-1-1 0,1 1 0,-1-2 0,0 1 0,0-1 0,8-5 1,-7 3-8,0-1 1,0 0 0,0 0 0,-1-1 0,0 0 0,-1 0-1,0-1 1,0 0 0,-1 0 0,7-13 0,-13 22 43,0 0-1,0-1 1,0 1 0,1 0-1,-1 0 1,0 0 0,0 0 0,0-1-1,0 1 1,0 0 0,0 0 0,1-1-1,-1 1 1,0 0 0,0 0 0,0 0-1,0-1 1,0 1 0,0 0 0,0 0-1,0-1 1,0 1 0,0 0 0,0 0-1,0-1 1,0 1 0,0 0 0,0 0-1,-1-1 1,1 1 0,0 0 0,0 0-1,0-1 1,0 1 0,0 0 0,0 0-1,-1 0 1,1 0 0,0-1 0,0 1-1,0 0 1,0 0 0,-1 0 0,1 0-1,0 0 1,-1-1 0,-3 3-4,-4 3 101,2 0 0,-1 0 0,0 0 1,1 1-1,0 0 0,1 0 1,-1 0-1,1 1 0,-5 9 0,6-11 3,1 0-1,0 0 0,1 0 0,-1 0 0,1 1 0,0 0 0,0-1 0,1 1 0,0 0 0,0 0 1,0-1-1,0 1 0,1 0 0,1 7 0,0-11-105,0-1 1,0 1-1,0-1 0,0 1 1,0-1-1,0 0 0,1 0 1,-1 1-1,0-1 0,1 0 1,0 0-1,-1 0 0,1-1 1,-1 1-1,1 0 1,0-1-1,-1 1 0,1-1 1,0 1-1,0-1 0,-1 0 1,1 1-1,0-1 0,0 0 1,0 0-1,2-1 0,51-3-2472,-41-1 706,0-1-1,0 0 1,0 0-1,-1-2 1,0 1-1,-1-2 1,1 0-1,14-14 1,7-8-6155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9.227"/>
    </inkml:context>
    <inkml:brush xml:id="br0">
      <inkml:brushProperty name="width" value="0.025" units="cm"/>
      <inkml:brushProperty name="height" value="0.025" units="cm"/>
    </inkml:brush>
  </inkml:definitions>
  <inkml:trace contextRef="#ctx0" brushRef="#br0">183 0 9577,'0'0'10202,"-11"3"-8147,10-3-1988,-12 3 776,0 1-1,0 0 1,-17 8-1,26-10-678,1 0 0,-1 0 0,1 0 0,0 0-1,0 1 1,0-1 0,0 1 0,1 0 0,-4 3-1,5-5-148,1 1-1,-1-1 0,0 0 1,1 1-1,-1-1 0,0 1 0,1-1 1,0 1-1,-1-1 0,1 1 1,0-1-1,0 1 0,0 0 1,0-1-1,0 1 0,0-1 0,0 1 1,1-1-1,-1 1 0,0-1 1,1 1-1,-1-1 0,2 3 0,0-2-29,0 1 0,0-1 0,-1 0 0,2 1 0,-1-1 0,0 0 0,0 0-1,1-1 1,-1 1 0,1 0 0,0-1 0,-1 0 0,1 1 0,3 0 0,50 15-742,-26-9 481,18 14-16,-46-22 302,-1 1-1,0 0 0,1 0 1,-1 0-1,0 0 1,0 0-1,0 0 1,0 0-1,0 0 1,0 0-1,0 1 1,-1-1-1,1 0 1,1 2-1,-2-2 22,0 0-1,0 0 1,-1-1 0,1 1-1,0 0 1,0 0 0,0-1-1,0 1 1,-1 0 0,1-1-1,0 1 1,-1 0 0,1 0-1,0-1 1,-1 1-1,1-1 1,-1 1 0,1 0-1,-1-1 1,0 1 0,1-1-1,-1 1 1,1-1 0,-1 0-1,0 1 1,1-1 0,-1 0-1,0 1 1,0-1 0,0 0-1,-17 9 543,-1-2 0,1 0 1,-1-1-1,-31 5 0,-36-3-2115,85-8 1495,-14-2-3773,7-4-3070,1-7-9285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4.003"/>
    </inkml:context>
    <inkml:brush xml:id="br0">
      <inkml:brushProperty name="width" value="0.025" units="cm"/>
      <inkml:brushProperty name="height" value="0.025" units="cm"/>
    </inkml:brush>
  </inkml:definitions>
  <inkml:trace contextRef="#ctx0" brushRef="#br0">35 1 17200,'0'0'2819,"-28"75"-1858,22-39-609,5 3-288,1-1 32,0-3-96,1-4-32,8-10-128,2-3 0,-2-9-224,1-7-289,-2-2-160,-2-3-608,-4-14-1314,-2-6-1569,0-6-1890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4.346"/>
    </inkml:context>
    <inkml:brush xml:id="br0">
      <inkml:brushProperty name="width" value="0.025" units="cm"/>
      <inkml:brushProperty name="height" value="0.025" units="cm"/>
    </inkml:brush>
  </inkml:definitions>
  <inkml:trace contextRef="#ctx0" brushRef="#br0">1 86 9449,'0'0'10196,"4"-8"-8856,-1 4-1213,-1 0-1,0 0 1,1 1 0,0-1-1,0 1 1,0-1-1,0 1 1,1 0 0,-1 0-1,1 0 1,0 1-1,0 0 1,0-1 0,0 1-1,0 0 1,0 1-1,1-1 1,-1 1 0,0 0-1,9-1 1,-12 2-132,126-20 599,-113 19-1211,0 1-1,0 0 0,0 1 1,14 2-1,-27-3 424,0 1-1,-1-1 0,1 0 1,-1 0-1,1 1 0,-1-1 1,1 0-1,-1 1 0,1-1 1,-1 0-1,1 1 0,-1-1 1,0 1-1,1-1 0,-1 1 1,1-1-1,-1 1 0,0-1 1,0 1-1,1-1 0,-1 1 1,0-1-1,0 1 0,0 0 0,1-1 1,-1 1-1,0-1 0,0 1 1,0 0-1,0-1 0,0 1 1,0-1-1,0 1 0,0 0 1,-1-1-1,1 1 0,0-1 1,0 1-1,0 0 0,-1-1 1,1 1-1,0-1 0,-1 1 1,1 0-1,-12 8-5720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4.706"/>
    </inkml:context>
    <inkml:brush xml:id="br0">
      <inkml:brushProperty name="width" value="0.025" units="cm"/>
      <inkml:brushProperty name="height" value="0.025" units="cm"/>
    </inkml:brush>
  </inkml:definitions>
  <inkml:trace contextRef="#ctx0" brushRef="#br0">54 1 9097,'0'0'11434,"58"21"-10345,-19-21-288,4-7-416,-4 2-321,-1 3-64,-6 0-897,-10 2-1121,-6 0-1602,-14 7-1408,-2 2-1987</inkml:trace>
  <inkml:trace contextRef="#ctx0" brushRef="#br0" timeOffset="1">0 221 12748,'0'0'8008,"74"6"-7592,-37-18-320,0 1-64,-2-2-512,1 0-1634,-5 0-2274,-7-1-1442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5.049"/>
    </inkml:context>
    <inkml:brush xml:id="br0">
      <inkml:brushProperty name="width" value="0.025" units="cm"/>
      <inkml:brushProperty name="height" value="0.025" units="cm"/>
    </inkml:brush>
  </inkml:definitions>
  <inkml:trace contextRef="#ctx0" brushRef="#br0">28 0 10890,'0'0'5248,"-4"10"-3913,2-3-1160,-2 2 255,0 0 0,1 1-1,0 0 1,1 0 0,0-1 0,1 1 0,-1 11 0,3-20-398,-1-1 0,1 1 0,-1 0 0,1 0 0,0 0 0,0-1 1,-1 1-1,1-1 0,0 1 0,0 0 0,0-1 0,0 1 0,0-1 0,0 0 1,0 1-1,0-1 0,0 0 0,0 1 0,0-1 0,0 0 0,0 0 0,0 0 1,0 0-1,0 0 0,0 0 0,0 0 0,0-1 0,1 1 0,34-5 430,-25 1-398,1-1 0,-1 0 0,0 0-1,-1-1 1,12-9 0,-15 10-63,0 0-1,0 0 1,1 0-1,-1 1 1,1 1-1,0-1 1,0 1-1,0 0 1,0 1 0,1 0-1,16-2 1,-24 5 1,0-1 0,-1 1 0,1-1 0,0 1 0,0-1 0,0 1 0,-1-1 0,1 1 0,0 0 0,-1-1 0,1 1 0,0 0 0,-1 0 0,1 0 0,-1-1 0,0 1 0,1 0 0,-1 0 0,1 0 0,-1 0 0,0 0 0,0 0 0,0 0 0,1 0 0,-1 0 0,0 0 0,0 0 0,-1 1 0,1 37 430,0-31-260,0-7-122,0 0 1,-1 0-1,1 0 1,0 1-1,0-1 1,0 0-1,0 0 1,0 0 0,0 1-1,1-1 1,-1 0-1,0 0 1,1 0-1,-1 0 1,1 0-1,-1 1 1,1-1-1,-1 0 1,1 0 0,0 0-1,-1 0 1,1 0-1,0-1 1,0 1-1,0 0 1,0 0-1,0 0 1,0-1-1,1 2 1,1-2-5,-1 0 1,0-1-1,0 1 1,0-1-1,0 1 1,0-1-1,1 0 1,-1 0-1,0 0 1,0 0-1,-1 0 0,1 0 1,0 0-1,0-1 1,-1 1-1,4-3 1,18-20-23,10-9-646,-11 19-2907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8.411"/>
    </inkml:context>
    <inkml:brush xml:id="br0">
      <inkml:brushProperty name="width" value="0.025" units="cm"/>
      <inkml:brushProperty name="height" value="0.025" units="cm"/>
    </inkml:brush>
  </inkml:definitions>
  <inkml:trace contextRef="#ctx0" brushRef="#br0">212 0 5926,'0'0'23558,"-11"2"-23318,-8 1-119,0 2 0,0 0 0,-22 9 1,34-11-89,-1 0 1,1 1 0,0-1 0,0 1-1,0 0 1,1 1 0,0 0 0,0 0 0,0 0-1,0 1 1,1 0 0,-9 11 0,13-16-29,0 1 0,0-1 0,0 0 0,0 1 0,0 0 0,0-1 0,1 1 0,-1-1 1,0 1-1,1 0 0,0 0 0,-1-1 0,1 1 0,0 0 0,0 0 0,0-1 0,0 1 0,0 0 1,0 0-1,0 0 0,1-1 0,-1 1 0,0 0 0,1-1 0,0 1 0,-1 0 0,1-1 0,0 1 1,0-1-1,0 1 0,0-1 0,0 1 0,0-1 0,1 0 0,-1 1 0,0-1 0,1 0 0,-1 0 1,0 0-1,1 0 0,0 0 0,-1 0 0,1-1 0,-1 1 0,1-1 0,0 1 0,0-1 0,2 1 0,11 2 41,0 0-1,0-2 0,0 0 0,25-1 1,-26 0-31,2 0-385,-1 0 1,0-1-1,1 0 1,-1-1-1,0-1 1,0 0-1,0-1 1,22-10-1,-27 5-2838,-3-5-2435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5.422"/>
    </inkml:context>
    <inkml:brush xml:id="br0">
      <inkml:brushProperty name="width" value="0.025" units="cm"/>
      <inkml:brushProperty name="height" value="0.025" units="cm"/>
    </inkml:brush>
  </inkml:definitions>
  <inkml:trace contextRef="#ctx0" brushRef="#br0">0 1 15150,'0'0'2947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5.765"/>
    </inkml:context>
    <inkml:brush xml:id="br0">
      <inkml:brushProperty name="width" value="0.025" units="cm"/>
      <inkml:brushProperty name="height" value="0.025" units="cm"/>
    </inkml:brush>
  </inkml:definitions>
  <inkml:trace contextRef="#ctx0" brushRef="#br0">46 1 10570,'0'0'10175,"-3"9"-8413,-9 34-343,5-22-1036,1 1 1,0 0-1,2 1 1,-3 43-1,8-65-379,-1-1 0,1 1 0,-1 0-1,1-1 1,0 1 0,-1 0 0,1-1-1,0 1 1,0-1 0,-1 1 0,1-1 0,0 1-1,0-1 1,0 1 0,0-1 0,0 0 0,0 0-1,-1 1 1,1-1 0,0 0 0,0 0 0,0 0-1,0 0 1,0 0 0,0 0 0,0 0 0,1-1-1,32-1 259,-18-3-306,-1 0-1,0-1 0,0-1 0,0 0 0,0-1 0,-1 0 1,-1-2-1,1 1 0,-2-1 0,1-1 0,-1-1 0,-1 1 1,0-2-1,13-20 0,-47 84 138,19-43-34,1 0-1,1 0 1,-1 0-1,1 1 0,1-1 1,0 1-1,0-1 1,0 13-1,2-19-51,0 0-1,0 0 1,0 0-1,0 0 1,0 0-1,0 0 1,0-1-1,1 1 1,-1 0 0,1-1-1,-1 1 1,1-1-1,0 1 1,-1-1-1,1 0 1,0 0-1,0 0 1,0 0-1,0 0 1,0 0-1,0 0 1,0-1 0,0 1-1,0-1 1,1 1-1,-1-1 1,0 0-1,0 0 1,0 0-1,1 0 1,3-1-1,1 1 8,0 0-1,0-1 0,0 0 0,0 0 1,0-1-1,0 0 0,-1 0 0,1 0 1,7-5-1,-3 0 88,-1-1 0,0-1 0,0 1 1,0-2-1,-1 1 0,11-17 0,-17 23-54,-1-1 0,1 1-1,-1-1 1,0 1-1,0-1 1,0 0-1,0 0 1,-1 0-1,1 0 1,-1 0-1,0 0 1,0 0 0,-1-1-1,1 1 1,-1 0-1,0 0 1,0-1-1,0 1 1,-1 0-1,0 0 1,1 0-1,-2-1 1,-2-7-1,2 10-30,-1-1 0,0 0 0,0 1 0,-1-1 0,1 1-1,0 0 1,-1 0 0,1 0 0,-1 1 0,0-1-1,0 1 1,1 0 0,-1 0 0,0 0 0,0 1 0,-6-1-1,8 1-34,0 0 0,0 0 0,0 0 0,1 0 0,-1 0 0,0 0 0,0 0 0,0 1 0,1-1 0,-1 1 0,0 0 0,0-1 0,1 1 0,-1 0 0,-2 2-1,3-2-29,0 0-1,1 0 0,-1 0 0,0 0 0,1 0 0,-1 0 0,1 0 0,0 0 1,-1 1-1,1-1 0,0 0 0,0 0 0,-1 0 0,1 1 0,0-1 0,0 0 1,0 0-1,1 0 0,-1 1 0,0-1 0,0 0 0,1 0 0,-1 0 0,0 0 1,1 1-1,1 1 0,-1-2-235,0 1 0,0 0 0,0 0 0,1-1 1,-1 1-1,1-1 0,-1 1 0,1-1 0,0 1 0,-1-1 0,1 0 1,0 0-1,0 0 0,0 0 0,0 0 0,0-1 0,0 1 1,3 0-1,42 6-7009,-13-7 1897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6.138"/>
    </inkml:context>
    <inkml:brush xml:id="br0">
      <inkml:brushProperty name="width" value="0.025" units="cm"/>
      <inkml:brushProperty name="height" value="0.025" units="cm"/>
    </inkml:brush>
  </inkml:definitions>
  <inkml:trace contextRef="#ctx0" brushRef="#br0">159 91 9705,'0'0'11302,"-12"-1"-9840,7 1-1318,0-1 1,-1 1-1,1 0 0,0 0 0,0 1 0,-1-1 0,1 1 0,0 1 0,0-1 1,0 1-1,0-1 0,0 1 0,0 1 0,0-1 0,1 1 0,-1 0 1,1 0-1,0 0 0,0 0 0,-6 7 0,6-6-21,1 0 0,-1 0-1,1 0 1,0 0 0,0 0 0,0 1 0,1 0-1,0-1 1,0 1 0,0 0 0,0 0 0,1 0-1,-1 0 1,1 0 0,1 1 0,-1 8-1,1-12-115,1-1 1,0 1-1,0-1 0,0 0 0,0 1 0,0-1 0,0 0 0,0 1 0,0-1 0,0 0 0,1 0 0,-1 0 0,0 0 0,1 0 0,-1-1 0,1 1 0,-1 0 0,1 0 0,0-1 0,-1 1 0,1-1 0,-1 0 0,1 1 0,0-1 0,-1 0 0,1 0 0,0 0 0,-1 0 1,1 0-1,2-1 0,4 1 38,1 0 0,-1-1 0,1 0 0,14-4 0,-14 1 0,-1 0 1,0 0 0,0-1-1,0 0 1,-1 0 0,1-1-1,-1 0 1,0 0 0,-1-1-1,0 1 1,0-2 0,0 1-1,-1-1 1,0 1 0,0-2-1,-1 1 1,0 0 0,-1-1-1,0 0 1,0 1 0,-1-1-1,0 0 1,0-1 0,-1 1-1,0 0 1,-1-15 0,0 23-91,0 0 1,0 0 0,-1 0-1,1 0 1,0 0 0,-1 0-1,1 0 1,0 0 0,-1 0-1,0 0 1,1 0 0,-1 0 0,1 0-1,-1 0 1,0 0 0,0 0-1,1 1 1,-1-1 0,0 0-1,0 1 1,0-1 0,0 1-1,0-1 1,0 1 0,0-1-1,0 1 1,0-1 0,0 1-1,0 0 1,0 0 0,0 0-1,0-1 1,0 1 0,0 0-1,0 0 1,-1 0 0,1 1-1,0-1 1,0 0 0,0 0 0,-1 1-1,0-1-170,1 1 0,-1-1 0,0 1-1,1 0 1,-1-1 0,1 1 0,-1 0 0,1 0 0,-1 0-1,1 0 1,0 0 0,-1 0 0,1 1 0,0-1 0,0 0-1,0 1 1,0-1 0,0 1 0,0-1 0,0 1-1,0-1 1,1 1 0,-1 0 0,1-1 0,-1 1 0,0 3-1,3 13-7305,9-14 2134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6.480"/>
    </inkml:context>
    <inkml:brush xml:id="br0">
      <inkml:brushProperty name="width" value="0.025" units="cm"/>
      <inkml:brushProperty name="height" value="0.025" units="cm"/>
    </inkml:brush>
  </inkml:definitions>
  <inkml:trace contextRef="#ctx0" brushRef="#br0">115 0 11563,'0'0'11846,"-11"14"-11227,-1 2-270,0 1 1,1 0-1,1 1 0,0 0 0,1 1 0,1 0 1,1 0-1,1 1 0,1-1 0,0 1 0,-3 38 1,8-57-344,0 0 0,0 1 1,0-1-1,0 0 0,0 0 0,0 1 1,0-1-1,0 0 0,1 1 1,-1-1-1,0 0 0,1 0 1,-1 1-1,1-1 0,-1 0 0,1 0 1,0 0-1,0 0 0,-1 0 1,1 0-1,0 0 0,0 0 1,0 0-1,0 0 0,0 0 0,0-1 1,0 1-1,0 0 0,2 0 1,0-1 6,-1 1-1,1-1 1,0 0 0,0 0 0,-1 0 0,1-1 0,0 1 0,-1 0 0,1-1 0,0 0 0,-1 0 0,1 0-1,2-1 1,9-5-46,-1 0-1,0-1 0,23-18 1,-20 12-83,-11 9 92,0 0 0,0 0 0,0 0 0,1 1 0,0 0 0,0 0 0,0 1 0,0-1 0,1 1 0,10-3 1,-16 9 48,0 1 0,-1 0 1,0-1-1,0 1 0,0 0 1,0 0-1,-2 6 0,-13 33 298,12-36-133,0 1 1,0 0-1,1 0 0,0 0 1,0 0-1,-1 15 0,3-23-187,1 1 1,0 0-1,-1-1 0,1 1 0,0-1 0,0 1 0,-1-1 0,1 0 0,0 1 0,0-1 0,0 0 1,-1 1-1,1-1 0,0 0 0,0 0 0,0 0 0,0 0 0,0 0 0,-1 0 0,1 0 0,0 0 1,0 0-1,0 0 0,0 0 0,0-1 0,0 1 0,16-4-2216,-6-1-4648,-8 0-2102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7.040"/>
    </inkml:context>
    <inkml:brush xml:id="br0">
      <inkml:brushProperty name="width" value="0.025" units="cm"/>
      <inkml:brushProperty name="height" value="0.025" units="cm"/>
    </inkml:brush>
  </inkml:definitions>
  <inkml:trace contextRef="#ctx0" brushRef="#br0">40 0 9257,'0'0'15967,"-4"11"-15332,0-2-526,-2 4 23,0 1 0,2 0 1,-1 0-1,2 0 1,0 0-1,-1 16 1,4-29-122,0-1 0,0 1 0,0-1 0,1 1 0,-1-1 0,0 0 0,1 1 0,-1-1 0,0 1 0,1-1 0,-1 0 0,1 1 0,-1-1 1,1 0-1,-1 0 0,0 1 0,1-1 0,-1 0 0,1 0 0,-1 0 0,1 0 0,-1 0 0,1 1 0,-1-1 0,1 0 0,-1 0 0,1 0 0,-1 0 0,1 0 0,0-1 0,-1 1 0,1 0 1,20-3 274,-10-2-229,1 0 0,-1-1 0,0-1-1,0 0 1,18-15 0,-21 15-33,1 0-1,-1 1 1,1 0-1,0 0 1,1 1-1,-1 0 1,1 1-1,0 0 1,17-4 0,-26 8-25,0 0 1,-1 0-1,1-1 1,0 1-1,0 0 1,-1 0-1,1 0 1,0 1-1,-1-1 1,1 0-1,0 0 1,-1 0-1,1 0 1,0 1-1,-1-1 1,1 0-1,0 0 1,-1 1-1,1-1 1,0 1-1,-1-1 1,1 1-1,-1-1 1,1 1-1,-1-1 1,1 1-1,-1-1 1,0 1-1,1-1 1,-1 1-1,0 0 1,1-1-1,-1 2 1,1 30-49,-20 32-136,13-41-1726,9-21-2207,7-12-162,5-9-2008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7.600"/>
    </inkml:context>
    <inkml:brush xml:id="br0">
      <inkml:brushProperty name="width" value="0.025" units="cm"/>
      <inkml:brushProperty name="height" value="0.025" units="cm"/>
    </inkml:brush>
  </inkml:definitions>
  <inkml:trace contextRef="#ctx0" brushRef="#br0">17 76 11499,'0'0'12871,"8"7"-11841,-3-3-932,-4-2-61,1-1-1,-1 1 0,1 0 1,-1-1-1,1 1 0,0-1 1,-1 0-1,1 0 0,0 0 1,0 0-1,0 0 0,0 0 1,0 0-1,0 0 0,0-1 1,0 1-1,0-1 0,1 1 1,-1-1-1,0 0 0,0 0 1,0 0-1,0 0 0,1-1 1,-1 1-1,0 0 0,0-1 1,0 0-1,0 1 0,0-1 1,0 0-1,0 0 0,0 0 0,0 0 1,0-1-1,0 1 0,2-3 1,33-34 268,-36 36-297,1 1 0,-1-1 1,0 1-1,0-1 0,0 0 1,0 1-1,0-1 0,0 0 1,-1 0-1,1 0 0,0 0 0,-1 0 1,0 1-1,1-1 0,-1 0 1,0 0-1,0 0 0,0 0 0,0 0 1,0 0-1,-1 0 0,1 0 1,0 0-1,-2-3 0,1 5-4,0-1 0,0 0 0,0 1 0,0-1 0,0 1 0,0-1 0,0 1 0,0-1 0,0 1 0,0 0 0,0 0 0,0-1 0,0 1 0,0 0 0,0 0 0,0 0 0,0 0 0,-1 0 0,1 0 0,0 1 0,0-1 0,0 0 0,-2 1 0,-25 10-68,15 0 64,0 1 0,1 1 0,0 0 0,1 0 0,1 1 0,-13 22 0,23-36 3,-1 1-1,1 0 1,0-1-1,-1 1 1,1 0-1,0-1 1,-1 1-1,1 0 1,0-1-1,0 1 1,0 0-1,-1 0 1,1 0-1,0-1 1,0 1-1,0 0 1,0 0-1,0-1 1,1 1-1,-1 0 0,0 0 1,0-1-1,0 1 1,1 0-1,-1-1 1,0 1-1,1 0 1,-1-1-1,1 1 1,-1 0-1,0-1 1,1 1-1,0-1 1,-1 1-1,1 0 1,-1-1-1,1 0 1,0 1-1,-1-1 1,1 1-1,0-1 1,-1 0-1,1 1 1,0-1-1,-1 0 1,1 0-1,0 0 1,0 0-1,-1 1 1,1-1-1,0 0 1,0 0-1,0 0 1,-1-1-1,2 1 0,62 0 182,-39-1-149,-7 2-33,0 1 1,0 0-1,0 1 0,-1 1 0,1 1 1,18 7-1,-36-11 4,0-1 0,1 0 0,-1 0 0,0 0 1,1 1-1,-1-1 0,1 0 0,-1 0 0,0 0 0,1 0 0,-1 0 1,1 0-1,-1 0 0,1 0 0,-1 0 0,0 0 0,1 0 0,-1 0 0,1 0 1,-1 0-1,0 0 0,1 0 0,-1 0 0,1 0 0,-1-1 0,0 1 1,1 0-1,-1 0 0,1 0 0,-1-1 0,0 1 0,1-1 0,-1-14 86,-17-25-29,13 31-14,3 6-19,-1 1 1,1-1-1,0 0 0,0 0 1,1 0-1,-1 0 1,0 0-1,1 0 0,0 0 1,0 0-1,0 0 1,0 0-1,0 0 1,1 0-1,-1 0 0,1 0 1,0 0-1,1-4 1,0 5 31,-1 0 0,1 1 0,0-1 0,0 0 0,0 1 1,0-1-1,0 1 0,0-1 0,0 1 0,0 0 0,1 0 0,-1 0 1,0 0-1,1 1 0,-1-1 0,1 1 0,-1-1 0,0 1 0,1 0 0,-1 0 1,1 0-1,3 0 0,35 1-63,43-2-976,-30-8-4830,-23-2-2468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8.225"/>
    </inkml:context>
    <inkml:brush xml:id="br0">
      <inkml:brushProperty name="width" value="0.025" units="cm"/>
      <inkml:brushProperty name="height" value="0.025" units="cm"/>
    </inkml:brush>
  </inkml:definitions>
  <inkml:trace contextRef="#ctx0" brushRef="#br0">1 30 11627,'0'0'9246,"11"-4"-7821,0-1-981,1 1 0,0 0-1,0 0 1,1 1 0,-1 1 0,1 0-1,-1 1 1,17 0 0,-28 2-428,1-1 1,-1 0-1,0 1 1,1-1-1,-1 1 1,0-1 0,0 1-1,1-1 1,-1 1-1,0 0 1,0 0-1,0 0 1,0-1-1,0 1 1,0 0 0,0 0-1,0 0 1,0 1-1,-1-1 1,1 0-1,0 0 1,-1 0 0,1 1-1,-1-1 1,1 0-1,-1 0 1,0 1-1,1-1 1,-1 0 0,0 1-1,0-1 1,0 1-1,0-1 1,0 0-1,0 1 1,0-1-1,-1 0 1,0 3 0,1 1 3,-1 0 0,-1 1 0,1-1 0,-1 0 0,0 0 1,0 0-1,0 0 0,-5 7 0,-46 45 45,41-46-18,1 0-1,1 0 1,0 1 0,-17 26 0,27-37-25,0-1 0,-1 1 0,1 0 0,0-1 0,0 1 0,0-1 0,-1 1 1,1 0-1,0-1 0,0 1 0,0 0 0,0-1 0,0 1 0,0-1 0,0 1 0,1 0 0,-1-1 0,0 1 0,0-1 0,0 1 1,1 0-1,-1-1 0,0 1 0,1-1 0,-1 1 0,0-1 0,1 1 0,-1-1 0,0 1 0,1-1 0,-1 1 0,1-1 1,-1 0-1,1 1 0,-1-1 0,1 0 0,0 1 0,-1-1 0,1 0 0,-1 0 0,1 0 0,0 1 0,-1-1 0,1 0 0,-1 0 1,1 0-1,0 0 0,-1 0 0,1 0 0,0 0 0,-1 0 0,1-1 0,46 1 255,-36-1-203,22-2-325,1-1-1,-1-2 0,0-2 0,0-1 0,45-19 1,-54 14-3839,-24 13 3887,1 1 0,-1-1-1,0 1 1,0 0 0,0-1 0,1 1-1,-1-1 1,0 1 0,0-1-1,0 1 1,0-1 0,0 1-1,0-1 1,0 1 0,0-1 0,0 1-1,0-1 1,0 1 0,0-1-1,0 1 1,0-1 0,0 1 0,-1-1-1,1 1 1,0-1 0,0 1-1,-1-1 1,1 1 0,0-1 0,-1 1-1,1 0 1,0-1 0,-1 1-1,1 0 1,0-1 0,-1 1-1,1 0 1,-1 0 0,1-1 0,-1 1-1,1 0 1,-1 0 0,1 0-1,-1-1 1,1 1 0,-1 0 0,1 0-1,-1 0 1,-21-8-7249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8.582"/>
    </inkml:context>
    <inkml:brush xml:id="br0">
      <inkml:brushProperty name="width" value="0.025" units="cm"/>
      <inkml:brushProperty name="height" value="0.025" units="cm"/>
    </inkml:brush>
  </inkml:definitions>
  <inkml:trace contextRef="#ctx0" brushRef="#br0">0 49 9385,'0'0'12812,"61"-32"-12780,-23 25-32,2 2-609,1 1-1344,-2 4-1507,-1 0-1729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8.925"/>
    </inkml:context>
    <inkml:brush xml:id="br0">
      <inkml:brushProperty name="width" value="0.025" units="cm"/>
      <inkml:brushProperty name="height" value="0.025" units="cm"/>
    </inkml:brush>
  </inkml:definitions>
  <inkml:trace contextRef="#ctx0" brushRef="#br0">178 64 6887,'0'0'13906,"-9"-6"-12299,7 5-1533,-1-1-10,0 0 0,0 0 0,1 0 0,-1 0 0,-1 0 0,1 1-1,0 0 1,0-1 0,0 1 0,-1 0 0,1 1 0,-1-1 0,1 1 0,-1-1-1,1 1 1,-1 0 0,1 0 0,0 1 0,-1-1 0,1 1 0,-1 0 0,1-1-1,0 1 1,-1 1 0,1-1 0,-5 3 0,3 0 10,-1-1 0,1 1 0,-1 1-1,1-1 1,1 1 0,-1 0 0,1 0 0,-1 0 0,1 1 0,1 0 0,-1-1 0,1 1 0,0 1-1,1-1 1,-1 0 0,1 1 0,0-1 0,-1 10 0,3-15-68,0-1 1,0 1-1,0 0 1,0 0-1,1 0 1,-1 0-1,0-1 0,0 1 1,0 0-1,1 0 1,-1-1-1,1 1 1,-1 0-1,0-1 1,1 1-1,-1 0 1,1-1-1,-1 1 0,1 0 1,0-1-1,-1 1 1,1-1-1,0 1 1,-1-1-1,1 0 1,0 1-1,-1-1 1,1 0-1,1 1 0,30 0 142,-23-3-112,1 0 1,-1 0-1,1-1 1,13-7-1,-8 2-24,0-1-1,-1-1 1,0 0-1,-1-1 1,0-1-1,-1 0 1,0 0 0,-1-1-1,0-1 1,-1 0-1,11-20 1,-60 145-167,39-110 152,-16 57 72,16-27-136,0-30 51,0 0 0,1 0 0,-1-1 1,0 1-1,0 0 0,1 0 0,-1 0 1,1-1-1,-1 1 0,1 0 0,-1-1 1,1 1-1,-1 0 0,1-1 0,-1 1 0,1-1 1,0 1-1,-1-1 0,1 1 0,0-1 1,-1 1-1,1-1 0,0 0 0,0 1 1,-1-1-1,2 0 0,3 1-251,0 0 0,0-1 0,0 0 0,0 0 0,0-1 0,0 1 0,-1-1 0,1 0 0,0 0 0,0-1 0,-1 1 0,1-1 0,-1 0 0,6-4 0,1-1-1137,0 0 1,0-1-1,-1-1 0,11-11 0,8-13-4287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9.268"/>
    </inkml:context>
    <inkml:brush xml:id="br0">
      <inkml:brushProperty name="width" value="0.025" units="cm"/>
      <inkml:brushProperty name="height" value="0.025" units="cm"/>
    </inkml:brush>
  </inkml:definitions>
  <inkml:trace contextRef="#ctx0" brushRef="#br0">101 0 11659,'0'0'9364,"-9"7"-8105,0 1-898,1 0-1,1 0 0,-1 1 0,1 0 0,1 0 0,0 0 0,0 1 0,1 0 1,0 0-1,1 0 0,0 1 0,-5 20 0,7-21-188,0-1 0,0 1-1,1-1 1,1 1-1,0-1 1,2 19 0,-2-26-163,0 0 0,1-1-1,0 1 1,-1 0 0,1 0 0,0 0 0,0-1 0,0 1 0,0 0 0,0-1 0,0 1-1,1-1 1,-1 1 0,0-1 0,1 0 0,-1 1 0,1-1 0,0 0 0,-1 0 0,1 0-1,0 0 1,0 0 0,-1-1 0,1 1 0,0-1 0,0 1 0,0-1 0,0 1-1,0-1 1,0 0 0,0 0 0,0 0 0,0 0 0,0 0 0,-1-1 0,1 1 0,0-1-1,4 0 1,1-1-22,0-1 0,0 0-1,0 0 1,0 0 0,0-1-1,-1 0 1,0 0 0,0 0 0,11-11-1,-10 9-7,2-1-1,-1 1 1,1 0 0,10-5-1,-19 11 23,1 0-1,-1 0 1,0-1-1,0 1 1,1 0-1,-1 0 1,0 0-1,0 0 1,1 0-1,-1 0 0,0 0 1,1 0-1,-1 0 1,0 0-1,0 0 1,1 0-1,-1 0 1,0 0-1,1 0 1,-1 0-1,0 0 1,0 0-1,1 0 1,-1 0-1,0 1 1,0-1-1,1 0 1,-1 0-1,0 0 1,0 0-1,1 1 1,-1-1-1,0 0 1,0 0-1,0 0 1,0 1-1,1-1 1,1 15 45,-8 16 76,-5 7-25,6-24-47,1 0 0,0 1 0,1-1 0,-2 30 0,7-45-523,0 0 1,-1 1 0,1-1-1,0 0 1,0 0-1,-1 0 1,1 0-1,-1 0 1,1-1-1,-1 1 1,1 0 0,-1-1-1,1-1 1,13-18-6068,0-5-4724</inkml:trace>
  <inkml:trace contextRef="#ctx0" brushRef="#br0" timeOffset="1">412 11 17424,'0'0'7880,"-27"65"-6375,15-32-384,0 6-320,1 2-128,3-1-321,0-1-288,2-4-32,5-3-704,-2-3-1282,3-9-2402,0-6-5061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49.374"/>
    </inkml:context>
    <inkml:brush xml:id="br0">
      <inkml:brushProperty name="width" value="0.025" units="cm"/>
      <inkml:brushProperty name="height" value="0.025" units="cm"/>
    </inkml:brush>
  </inkml:definitions>
  <inkml:trace contextRef="#ctx0" brushRef="#br0">16 0 2050,'0'0'961,"-14"49"-961,14-44-1025,0-3-96,0 1 736,-1-3-95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1.303"/>
    </inkml:context>
    <inkml:brush xml:id="br0">
      <inkml:brushProperty name="width" value="0.025" units="cm"/>
      <inkml:brushProperty name="height" value="0.025" units="cm"/>
    </inkml:brush>
  </inkml:definitions>
  <inkml:trace contextRef="#ctx0" brushRef="#br0">1 0 8040,'0'0'12363,"40"57"-11818,-40-14-353,0 6-192,-5 3 32,3-1-192,2-4-1025,0-6-865,0-11-1602,0-12-896,2-12-3043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1.706"/>
    </inkml:context>
    <inkml:brush xml:id="br0">
      <inkml:brushProperty name="width" value="0.025" units="cm"/>
      <inkml:brushProperty name="height" value="0.025" units="cm"/>
    </inkml:brush>
  </inkml:definitions>
  <inkml:trace contextRef="#ctx0" brushRef="#br0">0 112 12716,'0'0'1217,"2"-9"374,-2 5-1460,0 0-1,1 0 1,-1 0 0,1 0-1,0 1 1,1-1 0,-1 0 0,0 1-1,1-1 1,0 1 0,0-1-1,0 1 1,0 0 0,1 0-1,-1 0 1,1 0 0,0 0-1,0 0 1,0 1 0,0 0 0,0-1-1,1 1 1,-1 0 0,1 1-1,-1-1 1,8-2 0,0 0-77,-1 1 0,1 0 0,0 0 0,0 1 0,0 0 0,0 1 1,1 1-1,-1 0 0,0 0 0,0 1 0,0 0 0,0 1 0,0 0 0,0 1 1,0 0-1,0 1 0,-1 0 0,0 1 0,0 0 0,11 7 0,-11-4-9,0 0-1,0 0 1,0 1-1,-1 0 1,-1 0-1,1 1 1,-2 1-1,1-1 1,-2 1-1,1 0 1,-1 1-1,-1 0 1,0 0-1,-1 0 1,0 0-1,-1 1 1,3 20 0,-4-23 205,-1 1 0,-1 0 1,0-1-1,0 1 1,-1 0-1,0 0 0,-1-1 1,0 1-1,0-1 1,-2 0-1,1 1 0,-1-1 1,-10 17-1,7-17 52,0 0 0,-1 0 0,0-1-1,-1 0 1,0-1 0,0 0 0,-1 0-1,0-1 1,0 0 0,0-1 0,-22 10-1,22-12-180,0 0 0,0 0-1,0-1 1,0-1 0,0 0-1,-1 0 1,1-1 0,-1 0 0,1-1-1,-1 0 1,-11-2 0,18 2-167,0-1 1,1 0 0,-1 0 0,0 0-1,1-1 1,-1 1 0,1-1 0,0 0-1,-1 0 1,1 0 0,0 0-1,0-1 1,0 1 0,1-1 0,-1 0-1,1 1 1,-1-1 0,1-1 0,0 1-1,0 0 1,0 0 0,0-1-1,1 1 1,0-1 0,-1 1 0,1-1-1,0 0 1,1 0 0,-1 1 0,1-1-1,0 0 1,-1 0 0,2-5 0,-1 8-235,0 0 1,0 0 0,0-1 0,1 1 0,-1 0 0,0 0 0,1 0 0,-1 0 0,1 0 0,-1-1 0,1 1 0,-1 0 0,1 0 0,0 0-1,0 0 1,-1 1 0,1-1 0,0 0 0,0 0 0,0 0 0,0 1 0,0-1 0,0 0 0,0 1 0,0-1 0,0 1 0,0-1 0,1 1-1,-1 0 1,0-1 0,0 1 0,0 0 0,1 0 0,-1 0 0,2 0 0,3-2-1109,16-3-5114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2.033"/>
    </inkml:context>
    <inkml:brush xml:id="br0">
      <inkml:brushProperty name="width" value="0.025" units="cm"/>
      <inkml:brushProperty name="height" value="0.025" units="cm"/>
    </inkml:brush>
  </inkml:definitions>
  <inkml:trace contextRef="#ctx0" brushRef="#br0">53 0 13453,'0'0'11723,"-47"7"-10698,41 0-513,6-1-416,0-2-96,9 4-896,7-3-1827,2 0-1377,-2-1-4132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2.389"/>
    </inkml:context>
    <inkml:brush xml:id="br0">
      <inkml:brushProperty name="width" value="0.025" units="cm"/>
      <inkml:brushProperty name="height" value="0.025" units="cm"/>
    </inkml:brush>
  </inkml:definitions>
  <inkml:trace contextRef="#ctx0" brushRef="#br0">12 1 16271,'0'0'11211,"-12"37"-11115,20-37-416,1 0-1698,0 0-2082,-3-2-5285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3.324"/>
    </inkml:context>
    <inkml:brush xml:id="br0">
      <inkml:brushProperty name="width" value="0.025" units="cm"/>
      <inkml:brushProperty name="height" value="0.025" units="cm"/>
    </inkml:brush>
  </inkml:definitions>
  <inkml:trace contextRef="#ctx0" brushRef="#br0">3 135 4837,'0'0'14525,"-1"-8"-13681,0 5-768,1 1 1,0-1 0,0 0-1,0 0 1,0 1-1,0-1 1,0 0-1,1 1 1,-1-1 0,1 0-1,0 1 1,0-1-1,0 1 1,0-1-1,0 1 1,3-4 0,-1 2 69,1 0 0,0 0 1,0 0-1,0 1 0,0-1 1,1 1-1,0 0 0,-1 1 1,8-4-1,-7 3-80,1 0 0,0 1 0,-1 0 0,1 0 0,0 0 0,0 1 0,0 0 0,0 0 0,0 0 0,0 1 0,8 0 0,-10 1-52,-1-1 0,1 1-1,-1 1 1,1-1 0,-1 0 0,0 1 0,1 0-1,-1 0 1,0 0 0,0 0 0,0 0 0,-1 0-1,1 1 1,0-1 0,-1 1 0,0 0-1,1 0 1,-1 0 0,3 6 0,12 31 324,-13-29-287,0 0 0,0 0 0,1-1-1,1 0 1,10 14 0,-15-22-19,0-1 1,1 1-1,-1-1 1,0 0-1,1 0 1,-1 1-1,1-1 1,0 0-1,-1 0 1,1-1-1,0 1 1,0 0 0,0 0-1,-1-1 1,1 1-1,0-1 1,0 0-1,0 0 1,0 1-1,0-1 1,0-1-1,0 1 1,0 0-1,0 0 1,-1-1-1,1 1 1,0-1-1,0 1 1,0-1-1,-1 0 1,1 1-1,0-1 1,0 0-1,-1 0 1,1-1-1,-1 1 1,1 0-1,1-2 1,7-6 104,0-1 0,0 0 0,0-1-1,-1 0 1,-1 0 0,0-1 0,-1 0 0,0 0 0,0-1 0,-2 0 0,1 0 0,-2-1-1,6-24 1,-12 37-1380,-3 10 743,2 3-2734,6-4-6213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4.007"/>
    </inkml:context>
    <inkml:brush xml:id="br0">
      <inkml:brushProperty name="width" value="0.025" units="cm"/>
      <inkml:brushProperty name="height" value="0.025" units="cm"/>
    </inkml:brush>
  </inkml:definitions>
  <inkml:trace contextRef="#ctx0" brushRef="#br0">186 29 6694,'0'0'17115,"-9"-1"-16746,3 2-354,0 0 1,0 0-1,0 1 1,0 0-1,0 0 1,0 0 0,1 1-1,-1-1 1,1 1-1,0 1 1,0-1 0,0 1-1,0 0 1,0 0-1,1 0 1,0 1 0,0-1-1,0 1 1,0 0-1,1 0 1,0 0-1,0 1 1,0-1 0,-2 8-1,5-12-13,0-1 0,-1 1-1,1 0 1,0 0 0,0 0 0,-1 0-1,1-1 1,0 1 0,0 0-1,0 0 1,0 0 0,0 0 0,0-1-1,0 1 1,1 0 0,-1 0 0,0 0-1,0 0 1,1-1 0,-1 1-1,0 0 1,1 0 0,-1-1 0,1 1-1,-1 0 1,1-1 0,-1 1-1,1 0 1,-1-1 0,1 1 0,0-1-1,-1 1 1,1-1 0,0 1 0,0-1-1,-1 1 1,1-1 0,0 0-1,0 0 1,0 1 0,1-1 0,45 7 58,-21-4-70,-21-2 1,1 1 0,0-1 0,-1 1 0,0 1 0,0-1 0,1 1 0,-1 0-1,-1 0 1,1 1 0,0-1 0,-1 1 0,0 0 0,0 0 0,0 0 0,0 1 0,-1-1 0,0 1 0,6 10 0,-8-11 6,1 0-1,-1 0 1,1 0 0,-1 0 0,0 1-1,-1-1 1,1 0 0,-1 1 0,0-1-1,0 1 1,0-1 0,-1 0 0,1 1 0,-1-1-1,0 0 1,0 0 0,-1 0 0,1 1-1,-1-1 1,0 0 0,0-1 0,0 1-1,-1 0 1,1-1 0,-7 7 0,4-4 59,-1 0-1,-1-1 1,1 1 0,-1-1 0,0-1 0,0 1-1,0-1 1,-1-1 0,1 1 0,-1-1 0,0 0 0,0-1-1,0 0 1,-1 0 0,1-1 0,0 0 0,0 0-1,-1-1 1,1 0 0,-1-1 0,-8-1 0,15 1-41,-1 0 1,1 1 0,0-1-1,0 0 1,0-1 0,-1 1-1,1 0 1,0-1 0,1 1 0,-1-1-1,0 1 1,0-1 0,1 0-1,-1 0 1,1 0 0,-1 0-1,1 0 1,0 0 0,0 0-1,0-1 1,0 1 0,0 0-1,0 0 1,1-1 0,-1 1 0,1-1-1,0 1 1,0 0 0,0-1-1,0 1 1,0-1 0,0 1-1,0-1 1,1 1 0,0-3-1,1-3-16,-1 1-1,1 0 0,0 0 0,1 0 0,0 0 0,0 1 1,1-1-1,-1 1 0,1 0 0,8-9 0,2 2 0,1 1 0,0 1-1,1 0 1,0 1 0,18-8 0,-20 10 7,1 1 0,-1-2 0,-1 0 0,1 0 0,-1-1 0,-1-1 0,13-14 0,-23 23 25,-1 0 1,1 0-1,0 0 1,-1 0-1,0 0 1,1 0 0,-1 0-1,0 0 1,0-1-1,0 1 1,-1 0-1,1-1 1,0 1-1,-1-1 1,0 1-1,1-1 1,-1 1-1,0-1 1,0 1-1,-1-1 1,1 1-1,0-1 1,-1 1 0,-1-5-1,0 5 2,1 0 1,-1 0-1,0 0 0,1 0 0,-1 0 1,0 1-1,0-1 0,-1 0 0,1 1 1,0 0-1,0 0 0,-1-1 1,1 1-1,-1 1 0,1-1 0,-1 0 1,1 1-1,-1-1 0,1 1 0,-1 0 1,0-1-1,-4 2 0,-3-1-566,-22 1 761,19 6-2906,9 8-4686,4-10 900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4.335"/>
    </inkml:context>
    <inkml:brush xml:id="br0">
      <inkml:brushProperty name="width" value="0.025" units="cm"/>
      <inkml:brushProperty name="height" value="0.025" units="cm"/>
    </inkml:brush>
  </inkml:definitions>
  <inkml:trace contextRef="#ctx0" brushRef="#br0">68 0 13357,'0'0'8205,"-7"10"-7906,-1 2-105,0 1 0,1 0 1,1 1-1,0 0 0,1 0 1,0 0-1,1 0 0,0 1 1,-2 27-1,6-38-119,-1 5 52,1-1-1,-1 1 1,2 0-1,-1-1 0,1 1 1,3 13-1,-3-20-94,0 0-1,0 0 0,0 0 0,0-1 1,0 1-1,0 0 0,0-1 0,1 1 1,-1-1-1,1 1 0,-1-1 0,1 0 1,-1 0-1,1 1 0,0-1 0,0 0 1,-1-1-1,1 1 0,0 0 1,0 0-1,0-1 0,0 1 0,0-1 1,0 0-1,0 0 0,0 1 0,0-1 1,0 0-1,0-1 0,0 1 0,0 0 1,0-1-1,3 0 0,1-1 33,-1 1-1,0-1 1,0-1-1,0 1 1,0-1-1,0 1 1,-1-1-1,1-1 1,-1 1-1,0-1 1,0 1-1,0-1 1,0-1-1,0 1 1,-1 0-1,0-1 1,0 0-1,0 1 1,-1-1-1,4-10 1,-3 8 78,-1 1 1,1-1 0,-2 1-1,1-1 1,-1 0-1,1 0 1,-2 1 0,1-1-1,-1 0 1,0 0 0,-1 0-1,1 0 1,-1 0-1,-1 1 1,1-1 0,-5-11-1,3 15-123,0-1-1,0 1 0,0 0 1,0-1-1,0 1 1,-1 1-1,1-1 0,-1 0 1,0 1-1,0 0 1,0 0-1,0 0 0,0 0 1,-1 1-1,1-1 1,-6 0-1,7 2-169,1-1 1,0 1 0,-1 0-1,0 0 1,1 0-1,-1 0 1,1 0-1,-1 0 1,1 1-1,-1-1 1,1 1-1,0 0 1,-4 1-1,5-2-155,0 1-1,-1 0 1,1 0-1,0 0 1,0 0-1,0 0 1,0 1-1,0-1 1,0 0-1,0 0 1,0 1-1,0-1 1,1 0-1,-1 1 1,1-1-1,-1 1 1,1-1-1,-1 1 1,1-1-1,0 1 1,0-1-1,-1 1 1,1 1-1,0 8-4220,0-1-1388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5.113"/>
    </inkml:context>
    <inkml:brush xml:id="br0">
      <inkml:brushProperty name="width" value="0.025" units="cm"/>
      <inkml:brushProperty name="height" value="0.025" units="cm"/>
    </inkml:brush>
  </inkml:definitions>
  <inkml:trace contextRef="#ctx0" brushRef="#br0">21 97 12139,'0'0'7426,"-1"11"-6000,-5 58 435,-7 147 1354,13-215-2900,2-18 1153,6-24-1370,-2 0 0,-1 0 0,-3 0 0,-1-1 0,-5-46 0,-4 61-95,2 41-115,0 42-30,6-54 140,0-1-1,0 1 1,0 0 0,0 0 0,0 0 0,0-1-1,1 1 1,-1 0 0,1 0 0,-1-1 0,1 1 0,0-1-1,-1 1 1,1 0 0,0-1 0,0 1 0,0-1 0,0 0-1,1 1 1,-1-1 0,0 0 0,0 0 0,1 0-1,2 2 1,-2-2 6,0-1-1,-1 1 1,2-1-1,-1 0 1,0 0-1,0 0 1,0 0-1,0 0 1,0 0 0,0 0-1,0-1 1,0 1-1,0-1 1,0 1-1,0-1 1,-1 0-1,1 0 1,0 0-1,0 0 1,0 0-1,-1 0 1,3-2-1,7-6 7,0-2 0,-1 0-1,0 0 1,-1-1 0,0 0 0,0 0-1,-2-1 1,1 0 0,-2 0-1,10-26 1,-20 83-143,-11 21 138,6-28 180,1 0 1,1 0-1,-1 68 1,8-104-180,0 0 0,0 0 0,0 0-1,0 0 1,0 0 0,1 0 0,-1 0 0,0 0 0,1 0 0,-1-1 0,1 1-1,-1 0 1,1 0 0,0 0 0,-1 0 0,1-1 0,0 1 0,-1 0-1,1-1 1,0 1 0,0-1 0,0 1 0,-1 0 0,1-1 0,0 0-1,0 1 1,0-1 0,0 0 0,0 1 0,0-1 0,0 0 0,0 0-1,0 0 1,0 0 0,0 0 0,0 0 0,0 0 0,0 0 0,0 0-1,0 0 1,0-1 0,0 1 0,0 0 0,0-1 0,0 1 0,-1 0-1,3-2 1,3 0 17,0 0-1,0-1 0,0 0 1,-1 0-1,1 0 0,7-6 1,-2-3-14,1 0 0,-1-1 0,-1 0 0,0 0 0,-1-1 0,-1-1 0,0 1 0,-1-1 0,6-18 1,-19 112-160,3-64 181,1-9-6,0 0 0,1 0 0,0 0 1,0 1-1,1-1 0,-1 0 0,1 0 1,1 0-1,1 13 0,-1-19-118,-1 1-1,1-1 1,-1 1 0,1 0 0,0-1-1,0 1 1,-1-1 0,1 0 0,0 1-1,0-1 1,-1 1 0,1-1 0,0 0-1,0 0 1,0 1 0,-1-1-1,1 0 1,0 0 0,0 0 0,0 0-1,0 0 1,0 0 0,-1 0 0,1 0-1,0-1 1,0 1 0,0 0 0,0 0-1,-1-1 1,1 1 0,0-1 0,0 1-1,0-1 1,26-16-5640,-19 3-609,-1-2-2403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5.459"/>
    </inkml:context>
    <inkml:brush xml:id="br0">
      <inkml:brushProperty name="width" value="0.025" units="cm"/>
      <inkml:brushProperty name="height" value="0.025" units="cm"/>
    </inkml:brush>
  </inkml:definitions>
  <inkml:trace contextRef="#ctx0" brushRef="#br0">0 1 12332,'0'0'13036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5.786"/>
    </inkml:context>
    <inkml:brush xml:id="br0">
      <inkml:brushProperty name="width" value="0.025" units="cm"/>
      <inkml:brushProperty name="height" value="0.025" units="cm"/>
    </inkml:brush>
  </inkml:definitions>
  <inkml:trace contextRef="#ctx0" brushRef="#br0">106 1 12748,'0'0'4511,"-8"3"-1751,1 0-2460,1 0 1,0 1-1,0 0 1,0 0-1,0 0 0,1 1 1,0 0-1,0 0 1,0 0-1,0 0 0,1 1 1,0 0-1,0 0 1,1 0-1,-1 0 0,1 1 1,0-1-1,1 1 1,0 0-1,0 0 0,-1 8 1,3-12-271,-1-1 0,1 1 0,0 0 0,0-1 0,0 1 0,0 0 0,0-1 0,1 1 1,-1 0-1,1-1 0,0 1 0,-1-1 0,1 1 0,1-1 0,-1 1 0,0-1 0,0 0 0,1 0 0,0 1 0,-1-1 1,1 0-1,3 3 0,-2-4-19,0 0 0,0 0 0,0 0 0,0 0 0,0-1 0,0 1 0,0-1 0,0 1 0,0-1 0,0 0 0,0 0 0,0-1 0,1 1 0,-1-1 0,0 1 0,0-1 0,0 0 0,0 0 0,-1 0 0,5-2 0,0-2 95,1 1 0,0-1 0,-1 0 0,0 0 0,0-1 0,-1 0 0,1 0 0,-1-1 0,-1 0 0,1 0 0,-1 0 0,0 0 0,-1-1 0,0 0 0,0 0 0,-1 0 0,1 0 0,-2-1 0,1 0 0,0-9 1,-3 16-103,0 1 0,0 0 0,0-1 0,0 1 0,-1 0 0,1 0 1,0-1-1,-1 1 0,1 0 0,-1 0 0,0 0 0,1-1 0,-1 1 1,0 0-1,0 0 0,1 0 0,-1 0 0,0 1 0,0-1 1,0 0-1,0 0 0,0 0 0,0 1 0,-1-1 0,-1 0 0,0-1 124,0 1 0,0 0 0,-1 1 0,1-1 0,0 0 0,-1 1 0,1 0 0,-1 0 0,1 0 0,-5 0 0,4 1-313,0 0-1,0-1 0,0 1 1,0 1-1,1-1 1,-1 1-1,0-1 1,-6 5-1,8-5-248,1 0-1,-1 0 1,1 0-1,0 0 1,0 0 0,0 1-1,-1-1 1,1 0-1,0 1 1,1-1-1,-1 1 1,0-1-1,0 1 1,1-1-1,-1 1 1,0-1-1,1 1 1,0 0-1,-1-1 1,1 4-1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49.714"/>
    </inkml:context>
    <inkml:brush xml:id="br0">
      <inkml:brushProperty name="width" value="0.025" units="cm"/>
      <inkml:brushProperty name="height" value="0.025" units="cm"/>
    </inkml:brush>
  </inkml:definitions>
  <inkml:trace contextRef="#ctx0" brushRef="#br0">30 105 96,'-22'59'192</inkml:trace>
  <inkml:trace contextRef="#ctx0" brushRef="#br0" timeOffset="1">47 35 2306,'0'0'11542,"5"-6"-8980,15-17-405,-15 17 2322,-13 39-2440,-9 8-1565,3 0 1,-16 74-1,24-50-8666,5-78 2560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6.085"/>
    </inkml:context>
    <inkml:brush xml:id="br0">
      <inkml:brushProperty name="width" value="0.025" units="cm"/>
      <inkml:brushProperty name="height" value="0.025" units="cm"/>
    </inkml:brush>
  </inkml:definitions>
  <inkml:trace contextRef="#ctx0" brushRef="#br0">173 102 3812,'0'0'3688,"7"-9"-1782,0 2-1499,33-36 2376,-22 8 4821,-18 35-7502,0 0-1,0 0 0,0-1 0,0 1 0,0 0 1,0-1-1,0 1 0,0 0 0,0 0 0,0-1 1,-1 1-1,1 0 0,0 0 0,0-1 0,0 1 1,0 0-1,0 0 0,0-1 0,-1 1 0,1 0 1,0 0-1,0 0 0,0-1 0,0 1 0,-1 0 1,1 0-1,0 0 0,0 0 0,-1-1 0,1 1 1,0 0-1,0 0 0,-1 0 0,1 0 0,0 0 1,0 0-1,-1 0 0,1 0 0,0 0 0,-1 0 1,1 0-1,-20 1 946,-17 11-1065,17-3 103,1 1 0,1 1-1,0 1 1,0 1 0,1 0 0,1 1-1,-22 24 1,38-38-86,0 1 0,-1-1 0,1 0 0,0 1 0,0-1 0,0 0 0,0 1 0,0-1 0,-1 0 0,1 1-1,0-1 1,0 1 0,0-1 0,0 0 0,0 1 0,0-1 0,0 1 0,0-1 0,1 0 0,-1 1 0,0-1 0,0 1 0,0-1 0,0 0 0,0 1 0,1-1 0,-1 0-1,0 1 1,0-1 0,0 0 0,1 1 0,-1-1 0,0 0 0,1 0 0,-1 1 0,0-1 0,1 0 0,-1 0 0,0 1 0,1-1 0,-1 0 0,0 0 0,1 0 0,-1 0 0,1 0-1,-1 0 1,0 0 0,1 0 0,-1 1 0,1-1 0,-1 0 0,0-1 0,1 1 0,-1 0 0,0 0 0,1 0 0,-1 0 0,1 0 0,43 1 44,-13 0-51,-27 0 4,-1-1 0,1 1 0,-1 0-1,1 1 1,-1-1 0,1 1 0,-1 0-1,0-1 1,1 1 0,-1 1 0,0-1-1,0 0 1,-1 1 0,1-1 0,0 1-1,-1 0 1,0 0 0,0 0 0,0 0-1,0 1 1,0-1 0,0 0 0,-1 1-1,0-1 1,1 1 0,-2 0-1,1-1 1,0 1 0,-1 0 0,1 6-1,-1-5 55,0 0-1,-1 0 1,1 0-1,-1 0 0,0 0 1,-1 0-1,1 0 0,-1 0 1,0-1-1,0 1 1,0-1-1,-1 1 0,0-1 1,0 0-1,0 0 0,0 0 1,0 0-1,-1-1 1,0 1-1,1-1 0,-1 0 1,-8 4-1,6-4 46,-1 1-1,0-2 1,0 1-1,0-1 1,0 0-1,0 0 1,0-1 0,-1 0-1,1 0 1,-1-1-1,1 0 1,0 0-1,-9-2 1,16 2-147,-1 0-1,1 0 1,-1 0 0,1-1 0,-1 1-1,1 0 1,-1 0 0,1-1 0,0 1-1,-1 0 1,1 0 0,0-1-1,-1 1 1,1-1 0,0 1 0,-1 0-1,1-1 1,0 1 0,-1-1 0,1 1-1,0 0 1,0-1 0,0 1 0,0-1-1,-1 1 1,1-1 0,0 1-1,0-1 1,0 1 0,0-1 0,0 1-1,0-1 1,0 1 0,0-1 0,0 1-1,0-1 1,1 1 0,-1-1 0,0 1-1,0-1 1,0 1 0,1-1-1,-1 1 1,0 0 0,0-1 0,1 1-1,-1-1 1,0 1 0,1 0 0,-1-1-1,0 1 1,1 0 0,-1-1 0,1 1-1,-1 0 1,1 0 0,-1 0 0,1-1-1,24-18-5426,-5 7-249,4-1-2354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6.568"/>
    </inkml:context>
    <inkml:brush xml:id="br0">
      <inkml:brushProperty name="width" value="0.025" units="cm"/>
      <inkml:brushProperty name="height" value="0.025" units="cm"/>
    </inkml:brush>
  </inkml:definitions>
  <inkml:trace contextRef="#ctx0" brushRef="#br0">96 12 15759,'0'0'3310,"-1"11"-1346,-47 197 2135,2-15-2790,69-292 1652,70-176-2890,-92 272-75,0-1 1,1 1-1,0 0 0,0 0 1,-1 0-1,2 0 0,-1 0 0,0 0 1,1 1-1,-1-1 0,1 1 0,0-1 1,-1 1-1,1 0 0,1 0 0,4-2 1,-7 3-3,0 1-1,0 0 1,1 0 0,-1-1 0,0 1 0,0 0 0,0 0-1,0 0 1,0 1 0,1-1 0,-1 0 0,0 0 0,0 0 0,0 1-1,0-1 1,0 1 0,0-1 0,0 1 0,0-1 0,2 2-1,-1 0-5,0 0-1,-1 0 0,1 0 1,0 0-1,-1 0 0,1 1 1,-1-1-1,0 1 0,0-1 1,0 1-1,0-1 0,1 4 1,-1-3 4,0 0 1,0 1 0,0-1 0,-1 0 0,1 1-1,-1-1 1,0 1 0,0-1 0,0 0 0,0 1 0,0-1-1,-1 1 1,0-1 0,1 0 0,-1 1 0,-1-1 0,1 0-1,0 0 1,-1 0 0,0 0 0,1 0 0,-1 0-1,0 0 1,-1-1 0,1 1 0,0-1 0,-1 1 0,1-1-1,-1 0 1,-6 4 0,2-2 34,-1-1 0,0 1 0,-1-1 0,1-1 0,0 1 0,-1-2 0,1 1 0,-1-1 0,0 0 0,1-1 0,-11 0 0,18 0-54,-1-1 1,0 1-1,1 0 1,-1-1-1,1 0 1,-1 1-1,0-1 1,1 0-1,0 0 0,-1 0 1,1 1-1,0-1 1,-1-1-1,1 1 1,0 0-1,0 0 1,0 0-1,0-1 1,0 1-1,0-1 0,0 1 1,0 0-1,1-1 1,-1 0-1,0 1 1,1-1-1,0 1 1,-1-1-1,1 0 1,0 1-1,0-3 0,0 3-222,-1 0-1,2 0 1,-1 0-1,0-1 1,0 1-1,0 0 1,0 0-1,1 0 1,-1 0-1,1 0 0,-1-1 1,1 1-1,-1 0 1,1 0-1,0 0 1,-1 0-1,1 0 1,0 1-1,0-1 1,-1 0-1,1 0 1,0 0-1,0 1 0,0-1 1,0 0-1,0 1 1,2-2-1,32-5-8996,-15 6 2845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7.397"/>
    </inkml:context>
    <inkml:brush xml:id="br0">
      <inkml:brushProperty name="width" value="0.025" units="cm"/>
      <inkml:brushProperty name="height" value="0.025" units="cm"/>
    </inkml:brush>
  </inkml:definitions>
  <inkml:trace contextRef="#ctx0" brushRef="#br0">96 58 12588,'0'0'12518,"-10"-1"-12240,7 0-236,0 1 0,0-1 0,0 1 0,0 0 0,0 0 0,0 0 0,0 0 0,0 1 0,0-1 0,0 1 0,0 0 0,0 0 0,0 0 0,1 0 0,-1 0 0,0 1 0,1-1 0,-1 1 0,0 0 0,1-1 0,0 1 1,0 1-1,-1-1 0,1 0 0,0 0 0,1 1 0,-1-1 0,0 1 0,1-1 0,-1 1 0,1 0 0,0 0 0,0 0 0,0-1 0,0 1 0,1 0 0,-1 0 0,0 6 0,1-8-35,0 0 0,1 0 0,-1 0 1,0 0-1,0 0 0,1 0 0,-1 0 0,1 0 0,-1 0 1,0 0-1,1 0 0,0-1 0,-1 1 0,1 0 0,-1 0 1,1-1-1,0 1 0,0 0 0,-1-1 0,1 1 0,0-1 1,0 1-1,0-1 0,0 1 0,0-1 0,0 0 0,-1 1 0,1-1 1,0 0-1,0 0 0,0 0 0,0 1 0,0-1 0,0 0 1,0 0-1,0-1 0,0 1 0,0 0 0,0 0 0,0 0 1,0-1-1,1 1 0,45-12 139,-38 8-133,-1-1 1,0 0-1,-1-1 1,1 1-1,-1-1 1,12-13-1,-16 15-3,1 0 0,-1 0-1,0 0 1,0-1 0,-1 0-1,1 1 1,-1-1 0,0 0 0,0 0-1,0 0 1,-1-1 0,0 1-1,0 0 1,0-9 0,-22 44-202,12-14 258,3-9 26,1 1 1,1 0 0,-1 1-1,2-1 1,-1 1 0,1-1 0,0 1-1,1 0 1,-2 11 0,4-20-86,1 1 1,-1-1-1,1 1 1,-1-1 0,1 1-1,0-1 1,-1 1-1,1-1 1,-1 1 0,1-1-1,0 0 1,-1 1-1,1-1 1,0 0 0,-1 0-1,1 1 1,0-1-1,0 0 1,-1 0 0,1 0-1,0 0 1,-1 0-1,1 0 1,0 0 0,0 0-1,-1 0 1,1 0-1,0-1 1,0 1 0,-1 0-1,1 0 1,0-1 0,-1 1-1,1 0 1,-1-1-1,1 1 1,0-1 0,30-12-20,44-45-3713,-51 37-506,-2 0-3529,-19 19 7544,17-10 5290,-20 11-5021,1 0-1,-1 0 1,1 0-1,-1 1 1,1-1-1,0 0 1,-1 0-1,1 1 1,0-1-1,0 0 1,-1 1-1,1-1 1,0 1 0,0-1-1,0 1 1,0 0-1,-1-1 1,1 1-1,0 0 1,0 0-1,0-1 1,0 1-1,0 0 1,0 0 0,0 0-1,0 0 1,0 0-1,0 0 1,0 1-1,0-1 1,0 0-1,0 0 1,0 1-1,-1-1 1,1 0 0,0 1-1,0-1 1,0 1-1,0-1 1,-1 1-1,1 0 1,0-1-1,0 1 1,-1 0-1,1-1 1,-1 1 0,1 0-1,-1 0 1,1 0-1,-1-1 1,1 1-1,-1 0 1,1 0-1,-1 0 1,0 0-1,0 0 1,0 0-1,1 0 1,-1 1 0,1 4 62,0-1 1,0 1 0,-1 0 0,1 0 0,-1 0 0,-1-1 0,1 1 0,-3 10 0,-25 42 3109,10-26-1443,32-39-1075,7-10-672,11-26-361,7-6-992,-39 48 1296,1 1-1,-1 0 0,0 0 1,0 0-1,0 0 1,0 0-1,0 0 1,0 0-1,0-1 0,1 1 1,-1 0-1,0 0 1,0 0-1,0 0 1,0 0-1,0 0 0,1 0 1,-1 0-1,0 0 1,0 0-1,0 0 1,0 0-1,0 0 0,1 0 1,-1 0-1,0 0 1,0 0-1,0 0 1,0 0-1,1 0 0,-1 0 1,0 0-1,0 0 1,0 0-1,0 0 1,0 0-1,1 0 1,-1 1-1,0-1 0,0 0 1,0 0-1,0 0 1,0 0-1,0 0 1,0 0-1,0 0 0,1 1 1,-1-1-1,0 0 1,0 0-1,0 0 1,0 0-1,0 0 0,0 1 1,0-1-1,0 0 1,0 0-1,0 0 1,0 0-1,0 1 0,1 17-254,-9 19 410,-7-17 190,12-17-254,1 0-1,-1 1 0,0-1 0,1 1 0,0 0 0,0-1 0,0 1 0,0 0 0,1 0 1,-3 7-1,19-15-7814,-8-6 624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7.879"/>
    </inkml:context>
    <inkml:brush xml:id="br0">
      <inkml:brushProperty name="width" value="0.025" units="cm"/>
      <inkml:brushProperty name="height" value="0.025" units="cm"/>
    </inkml:brush>
  </inkml:definitions>
  <inkml:trace contextRef="#ctx0" brushRef="#br0">62 1 14958,'-2'10'7371,"1"4"-5165,-5 21-1512,-7 0 233,4-14-652,1 1 1,0 0-1,-6 39 1,17-56-509,6-10-270,8-13-1180,-11 8-806,0 0 0,-1-1 0,7-19 0,-5 8-3073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8.471"/>
    </inkml:context>
    <inkml:brush xml:id="br0">
      <inkml:brushProperty name="width" value="0.025" units="cm"/>
      <inkml:brushProperty name="height" value="0.025" units="cm"/>
    </inkml:brush>
  </inkml:definitions>
  <inkml:trace contextRef="#ctx0" brushRef="#br0">1 77 10378,'0'0'8445,"7"3"-6395,2 0-1670,0-1 0,0 1 0,0-2-1,0 1 1,0-1 0,0-1 0,0 0 0,0 0 0,11-2-1,-17 2-335,1-1 0,-1 1 0,0-1 0,0 0 0,0 0 0,0 0 0,0 0 0,-1 0-1,1-1 1,0 1 0,0-1 0,-1 0 0,1 0 0,-1 0 0,0 0 0,1 0-1,-1-1 1,0 1 0,0-1 0,-1 1 0,1-1 0,0 0 0,-1 1 0,0-1-1,1 0 1,-1 0 0,0 0 0,-1 0 0,1 0 0,0 0 0,-1 0 0,0-1 0,0-4-1,0 8-3,1-1 0,-1 1 0,0 0-1,0-1 1,0 1 0,0-1 0,0 1 0,0-1-1,0 1 1,0-1 0,-1 1 0,1-1-1,0 1 1,0-1 0,0 1 0,0-1-1,-1 1 1,1 0 0,0-1 0,0 1-1,-1-1 1,1 1 0,0 0 0,-1-1 0,1 1-1,0 0 1,-1-1 0,1 1 0,0 0-1,-1 0 1,1-1 0,-1 1 0,1 0-1,-1 0 1,1 0 0,-1 0 0,1-1-1,-1 1 1,-21 9 474,-15 24-128,28-22-216,-17 24 464,25-34-596,0 1 0,0-1 0,1 1 0,-1 0 0,0-1 0,1 1 0,-1 0 0,1 0 0,-1 0 0,1-1 0,0 1 0,0 0 0,0 0 0,0 0 0,0 0 0,0 0 0,0-1 0,1 4 1,0-4-26,1 0 1,-1 0 0,0 0 0,0 0-1,0-1 1,1 1 0,-1 0 0,0-1-1,1 1 1,-1-1 0,1 1 0,-1-1-1,1 0 1,-1 0 0,0 0 0,1 0-1,-1 0 1,1 0 0,-1 0 0,1 0-1,2-1 1,33-6 95,22-24-67,-2-1-204,-53 31 143,0-1-1,0 0 1,0 1-1,0 0 1,1 0 0,-1 1-1,0-1 1,0 1-1,1-1 1,-1 2 0,7 0-1,-10-1 12,0 1 1,-1 0-1,1 0 0,0 0 0,-1 0 0,1 0 0,-1 0 0,0 0 1,1 0-1,-1 1 0,0-1 0,0 0 0,1 0 0,-1 0 1,0 0-1,0 0 0,0 0 0,0 1 0,0-1 0,-1 0 1,1 0-1,0 0 0,-1 2 0,-6 28-23,0-14 48,-3 20 287,13-37-279,-1 1 0,1-1 0,-1 0 0,1-1 0,-1 1 0,1 0 0,-1-1 0,1 1 0,3-3 1,40-26 36,-40 24-110,0 0 0,0 1 0,0 0 0,1 0 0,-1 0 0,1 1 0,0 0 1,0 0-1,1 1 0,-1 0 0,0 0 0,11-1 0,-18 4 37,1-1 1,0 1-1,0-1 0,-1 1 0,1 0 1,-1-1-1,1 1 0,-1 0 0,1-1 1,-1 1-1,1 0 0,-1 0 1,1 0-1,-1-1 0,0 1 0,0 0 1,1 0-1,-1 0 0,0 0 0,0 0 1,0-1-1,0 1 0,0 0 0,0 0 1,0 0-1,0 0 0,0 0 1,-1 0-1,1-1 0,0 1 0,0 0 1,-1 0-1,1 0 0,-1 1 0,-10 32 19,11-32 475,-11 16-3518,11-17 2779,-1-1 1,1 0-1,0 0 1,-1 0-1,1 1 1,0-1-1,-1 0 1,1 0-1,-1 0 1,1 0-1,0 0 1,-1 0-1,1 0 1,0 1-1,-1-1 1,1 0-1,-1 0 1,1-1-1,0 1 1,-1 0-1,1 0 1,-1 0 0,1 0-1,0 0 1,-1 0-1,1 0 1,0-1-1,-1 1 1,1 0-1,0 0 1,-1 0-1,1-1 1,0 1-1,0 0 1,-1-1-1,1 1 1,0 0-1,0 0 1,-1-1-1,1 1 1,0 0-1,0-1 1,0 1-1,0-1 1,-1 1-1,1 0 1,0-1-1,0 1 1,0-1-1,-6-14-10132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8.799"/>
    </inkml:context>
    <inkml:brush xml:id="br0">
      <inkml:brushProperty name="width" value="0.025" units="cm"/>
      <inkml:brushProperty name="height" value="0.025" units="cm"/>
    </inkml:brush>
  </inkml:definitions>
  <inkml:trace contextRef="#ctx0" brushRef="#br0">1 1 19378,'0'0'9834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9.561"/>
    </inkml:context>
    <inkml:brush xml:id="br0">
      <inkml:brushProperty name="width" value="0.025" units="cm"/>
      <inkml:brushProperty name="height" value="0.025" units="cm"/>
    </inkml:brush>
  </inkml:definitions>
  <inkml:trace contextRef="#ctx0" brushRef="#br0">0 1 897,'0'0'23254,"44"58"-22453,-42-24-353,-2 3-352,0-3-32,-6 1 0,2-6-64,3-5-1089,1-11-1954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9.896"/>
    </inkml:context>
    <inkml:brush xml:id="br0">
      <inkml:brushProperty name="width" value="0.025" units="cm"/>
      <inkml:brushProperty name="height" value="0.025" units="cm"/>
    </inkml:brush>
  </inkml:definitions>
  <inkml:trace contextRef="#ctx0" brushRef="#br0">0 0 9641,'0'0'9097,"13"58"-8200,-10-23-33,-1 6-383,3 3-321,1-1-128,2-3-32,1-6 32,1-6-737,-1-7-992,-5-8-1827,-4-7-1440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0.378"/>
    </inkml:context>
    <inkml:brush xml:id="br0">
      <inkml:brushProperty name="width" value="0.025" units="cm"/>
      <inkml:brushProperty name="height" value="0.025" units="cm"/>
    </inkml:brush>
  </inkml:definitions>
  <inkml:trace contextRef="#ctx0" brushRef="#br0">1 132 10858,'1'-9'3369,"-1"5"-3095,1 0 1,0-1-1,0 1 1,0 0-1,0 0 1,1 0-1,-1 0 1,1 0-1,0 0 1,1 1-1,-1-1 1,0 1-1,1-1 1,0 1-1,0 0 1,0 0-1,0 0 0,0 0 1,1 1-1,-1-1 1,1 1-1,0 0 1,5-2-1,13-5 267,1 2-1,0 0 0,1 2 1,0 1-1,0 0 1,0 2-1,0 1 0,36 2 1,-52-1-519,-1 1 1,0-1 0,0 1 0,1 1 0,-1-1-1,0 2 1,0-1 0,0 0 0,-1 1 0,1 1 0,10 6-1,-14-8-11,-1 0-1,0-1 1,0 2-1,0-1 1,0 0-1,0 0 1,0 1-1,-1-1 1,1 1-1,-1-1 1,0 1-1,1 0 0,-1-1 1,0 1-1,-1 0 1,1 0-1,0 0 1,-1 0-1,0-1 1,0 1-1,0 0 1,0 0-1,0 0 1,0 0-1,-1 0 1,1 0-1,-1 0 1,0-1-1,0 1 0,0 0 1,0 0-1,-2 2 1,-2 3 65,0 0 1,-1 0-1,0 0 1,-1-1-1,1 0 1,-1 0-1,0 0 0,-17 10 1,-28 29 217,52-45-303,0-1-1,-1 0 1,1 1-1,0-1 1,0 0 0,0 1-1,-1-1 1,1 0-1,0 1 1,0-1-1,0 1 1,0-1 0,0 0-1,0 1 1,0-1-1,0 1 1,0-1-1,0 0 1,0 1 0,0-1-1,0 1 1,0-1-1,0 0 1,0 1-1,0-1 1,0 0 0,0 1-1,1-1 1,-1 1-1,0-1 1,0 0 0,0 1-1,1-1 1,-1 0-1,0 0 1,1 1-1,-1-1 1,0 0 0,0 0-1,1 1 1,-1-1-1,0 0 1,1 0-1,-1 0 1,1 1 0,-1-1-1,0 0 1,1 0-1,-1 0 1,1 0-1,-1 0 1,0 0 0,1 0-1,-1 0 1,1 0-1,-1 0 1,1 0-1,34 3-543,-26-2 388,-3-1 66,87 13-1701,-86-12 1694,1 1 0,-1 0 0,0 0 1,0 1-1,-1 0 0,1 0 0,-1 0 0,1 1 0,-1 0 0,9 8 0,-14-11 103,1 0 1,-1 0-1,0 0 1,0 1-1,0-1 1,0 1-1,0-1 1,0 0-1,0 1 1,-1 0-1,1-1 1,0 1-1,-1-1 1,1 1-1,-1 0 1,0-1-1,1 1 1,-1 0-1,0 0 1,0-1-1,0 1 1,0 0-1,-1 2 1,0-2 66,0 1 1,0-1 0,-1 0-1,1 1 1,-1-1-1,1 0 1,-1 0-1,0 0 1,0 0 0,0 0-1,0-1 1,0 1-1,-4 2 1,-5 2 390,-1 0-1,0-1 1,0 0 0,-24 6-1,7-4 118,0-1-1,-1-1 0,1-2 0,-1-1 0,1-1 1,-41-5-1,69 4-635,-1 0 0,1 0 0,-1 0 1,1 0-1,0 0 0,-1-1 0,1 1 0,0-1 1,-1 1-1,1-1 0,0 1 0,-1-1 0,1 0 1,0 1-1,0-1 0,0 0 0,0 0 0,0 0 1,0 0-1,0 0 0,0 0 0,0 0 0,0-1 1,1 1-1,-1 0 0,0 0 0,1-1 0,-1 1 1,1 0-1,-1-1 0,1 1 0,0 0 0,0-1 1,-1 1-1,1 0 0,0-1 0,0 1 0,0-1 1,1 1-1,-1 0 0,0-1 0,0 1 0,1 0 1,-1-1-1,1 1 0,-1 0 0,1-1 0,0 1 1,-1 0-1,1 0 0,0 0 0,0 0 0,0-1 1,0 1-1,0 0 0,0 1 0,0-1 0,0 0 1,0 0-1,2 0 0,10-6-2586,1 0 1,-1 2-1,29-8 0,-31 9 250,27-7-6387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0.719"/>
    </inkml:context>
    <inkml:brush xml:id="br0">
      <inkml:brushProperty name="width" value="0.025" units="cm"/>
      <inkml:brushProperty name="height" value="0.025" units="cm"/>
    </inkml:brush>
  </inkml:definitions>
  <inkml:trace contextRef="#ctx0" brushRef="#br0">68 0 10474,'0'0'13997,"-29"49"-12588,17-18-704,0 2 64,4-1-321,3 0-320,3-4-64,2-4-64,0-2-256,5-6-737,5-5-1025,0-7-512,2-4-1250,0-2-4900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0.244"/>
    </inkml:context>
    <inkml:brush xml:id="br0">
      <inkml:brushProperty name="width" value="0.025" units="cm"/>
      <inkml:brushProperty name="height" value="0.025" units="cm"/>
    </inkml:brush>
  </inkml:definitions>
  <inkml:trace contextRef="#ctx0" brushRef="#br0">0 100 8584,'0'0'13031,"13"-10"-12727,-4 3-265,0 0-11,0-1 0,1 2-1,0-1 1,1 1 0,-1 1 0,1 0 0,22-7 0,-4 4 1,1 2 0,0 1-1,0 1 1,45 0 0,-73 4-24,-1 0 1,0 0-1,1 0 0,-1 0 1,1 1-1,-1-1 0,1 0 1,-1 1-1,0-1 0,1 1 1,-1-1-1,0 1 0,1 0 1,-1-1-1,0 1 0,0 0 1,0 0-1,0 0 0,0 0 0,0 0 1,0 0-1,0 0 0,0 0 1,0 1-1,0 1 0,1 0 49,-2 0 0,1 0 0,0 0 0,-1 0 0,1 0 0,-1 0 0,0 0 0,0 0 0,0 1 0,0-1 0,-2 4-1,0 3 281,0 0-1,-1 0 0,-1 0 0,0-1 0,0 1 1,-8 12-1,3-10 71,0 0 0,-1-1 0,0 0 0,0-1 0,-1 0 0,-19 13 0,22-18-279,0 0-1,0 0 1,0-1 0,0 0-1,-1-1 1,0 0 0,0 0-1,0-1 1,0 0 0,0 0-1,-13 0 1,21-2-158,1 0 1,-1 0-1,1 0 1,-1 0-1,1 0 0,0 0 1,-1 0-1,1 0 1,-1-1-1,1 1 0,-1 0 1,1 0-1,0 0 1,-1 0-1,1-1 1,-1 1-1,1 0 0,0-1 1,-1 1-1,1 0 1,0 0-1,-1-1 0,1 1 1,0-1-1,0 1 1,-1 0-1,1-1 1,0 1-1,0-1 0,0 1 1,-1 0-1,1-1 1,0 1-1,0-1 0,0 1 1,0-1-1,0 1 1,0-1-1,0 0 1,0 1-197,0-1 0,0 0 0,1 0 0,-1 1 0,0-1 0,0 0 1,0 0-1,1 1 0,-1-1 0,1 0 0,-1 1 0,0-1 0,1 0 1,-1 1-1,1-1 0,-1 1 0,1-1 0,0 1 0,-1-1 0,1 1 1,-1-1-1,1 1 0,1-1 0,13-4-3962,4 1-2353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1.122"/>
    </inkml:context>
    <inkml:brush xml:id="br0">
      <inkml:brushProperty name="width" value="0.025" units="cm"/>
      <inkml:brushProperty name="height" value="0.025" units="cm"/>
    </inkml:brush>
  </inkml:definitions>
  <inkml:trace contextRef="#ctx0" brushRef="#br0">28 0 16400,'0'0'1889,"-23"49"33,19-19-673,4 2-512,0-1-192,2-2-129,9 0-128,3-5-160,-2 0-128,-3-5-416,-1-4-449,-6-2-544,-2-4-1026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1.465"/>
    </inkml:context>
    <inkml:brush xml:id="br0">
      <inkml:brushProperty name="width" value="0.025" units="cm"/>
      <inkml:brushProperty name="height" value="0.025" units="cm"/>
    </inkml:brush>
  </inkml:definitions>
  <inkml:trace contextRef="#ctx0" brushRef="#br0">0 144 6438,'0'0'12289,"11"-11"-10404,-6 7-1704,3-5 16,1 1 1,0 0-1,0 1 1,1 0-1,-1 0 1,1 1 0,1 1-1,13-6 1,21-5 714,83-18 0,-106 30-761,0 1 0,0 1 1,0 0-1,1 2 0,-1 1 0,23 3 0,-43-4-145,0 0-1,0 0 0,-1 1 1,1-1-1,0 0 1,0 1-1,-1 0 0,1-1 1,-1 1-1,1 0 0,0 0 1,-1 0-1,1 0 0,-1 0 1,0 0-1,1 0 0,-1 0 1,0 1-1,0-1 0,1 0 1,-1 1-1,0-1 1,0 1-1,-1-1 0,1 1 1,0 0-1,0-1 0,-1 1 1,1 0-1,-1-1 0,0 1 1,1 0-1,-1 0 0,0 0 1,0-1-1,0 3 0,-1 0 56,0 0-1,0 0 0,0 0 0,0 0 0,-1 0 0,0 0 0,0 0 0,0-1 0,0 1 1,0-1-1,-1 0 0,1 1 0,-1-1 0,-5 4 0,-6 4-14,0 0 0,-1-1 0,-1 0 0,1-2 0,-2 0 0,1 0 0,-1-2 0,0 0 0,0-1 0,-1 0 0,0-2 0,-23 3 0,48-18-7061,7-2-1782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2.562"/>
    </inkml:context>
    <inkml:brush xml:id="br0">
      <inkml:brushProperty name="width" value="0.025" units="cm"/>
      <inkml:brushProperty name="height" value="0.025" units="cm"/>
    </inkml:brush>
  </inkml:definitions>
  <inkml:trace contextRef="#ctx0" brushRef="#br0">187 220 2755,'0'0'6011,"6"-11"-2275,-2 5-3062,-1 2-270,0 0 0,0 0 0,0-1 0,-1 1 0,0 0 0,0-1 0,0 1 0,0-1 0,-1 0 0,0 0 0,0 0 0,0 0 0,0 1 0,-1-1 0,0-7 0,-1 11-316,1 0 1,-1 0-1,0 0 0,0 0 1,0 0-1,0 0 0,0 0 1,0 0-1,0 0 0,0 1 1,0-1-1,0 0 0,0 1 1,0-1-1,0 0 0,-1 1 1,1 0-1,0-1 0,0 1 1,-1 0-1,1-1 0,0 1 1,-1 0-1,1 0 0,0 0 1,-1 0-1,1 0 0,0 1 1,0-1-1,-2 1 0,-42 9 644,35-4-609,0 0 1,0 1-1,0 0 0,0 0 1,1 1-1,1 0 0,-1 1 1,1 0-1,1 0 1,0 0-1,0 1 0,1 1 1,0-1-1,0 1 1,1 0-1,1 0 0,-6 22 1,10-31-111,-1-1 0,1 0 0,0 0 0,0 0 0,0 0 0,0 1-1,0-1 1,1 0 0,-1 0 0,0 0 0,0 0 0,1 0 0,-1 1 0,1-1 0,-1 0 0,1 0 0,-1 0 0,1 0 0,0 0 0,0-1 0,-1 1 0,1 0 0,0 0 0,0 0 0,0 0 0,0-1 0,0 1 0,0-1 0,0 1 0,0 0 0,0-1 0,0 0 0,0 1 0,0-1 0,0 0 0,0 1 0,1-1 0,-1 0 0,0 0 0,0 0 0,0 0 0,0 0 0,1 0 0,0-1 0,7 1 28,-1-1 0,1 0 0,0-1 1,14-5-1,2-2-8,-1-2 0,-1 0 0,0-2 0,0 0 1,32-27-1,-22 14-18,-1-3 1,48-53-1,-73 74 5,0 0 0,0-1 0,-1 0 0,0 0 0,-1 0 0,0-1 0,5-12 0,-10 22-18,-1 1 0,1-1-1,0 0 1,0 0-1,0 0 1,0 1-1,0-1 1,0 0-1,-1 0 1,1 0 0,0 0-1,0 0 1,0 1-1,0-1 1,-1 0-1,1 0 1,0 0 0,0 0-1,0 0 1,-1 0-1,1 0 1,0 0-1,0 0 1,-1 0-1,1 0 1,0 0 0,0 0-1,0 0 1,-1 0-1,1 0 1,0 0-1,0 0 1,0 0 0,-1 0-1,1 0 1,0 0-1,0 0 1,0 0-1,-1 0 1,1 0-1,0-1 1,0 1 0,0 0-1,-1 0 1,1 0-1,0 0 1,0 0-1,0-1 1,0 1 0,0 0-1,0 0 1,-1 0-1,1-1 1,0 1-1,0 0 1,0 0-1,0 0 1,0-1 0,0 1-1,0 0 1,0 0-1,0-1 1,0 1-1,0 0 1,0 0 0,0 0-1,0-1 1,0 1-1,-16 11-34,3 3 69,0 1 0,0 0 1,2 1-1,0 0 0,1 1 0,1 0 0,0 1 0,1 0 0,1 0 1,1 1-1,0 0 0,-4 31 0,9-45 2,1-1 1,0 1-1,-1 0 1,2-1-1,-1 1 1,0 0-1,1-1 1,0 1-1,0-1 0,1 1 1,3 8-1,-4-11-28,1 0 0,0 0 0,0 0 1,0 0-1,0 0 0,0 0 0,1 0 0,-1-1 0,0 1 0,1-1 0,-1 1 0,1-1 0,0 0 0,-1 0 0,1-1 0,0 1 0,0 0 0,-1-1 0,1 0 1,4 1-1,5-1 6,0 0 0,-1 0 0,1-1 0,-1-1 0,1 0 0,-1 0 1,0-1-1,1-1 0,-1 0 0,-1 0 0,1-1 0,15-10 0,-18 10-15,0 0 0,0-1-1,0 0 1,-1 0-1,0-1 1,-1 0-1,1 0 1,-1-1 0,-1 0-1,1 0 1,-1 0-1,-1 0 1,1-1-1,-1 0 1,4-16-1,-8 25-1,1-1 0,-1 1 0,0-1 0,0 1 0,1 0 0,-1-1 0,0 1 0,0-1 0,0 1 0,0-1 0,0 1 0,0-1 0,0 1 0,0-1 0,0 1 0,0-1 0,0 0 0,0 1 0,0-1 0,0 1 0,0-1 0,0 1 0,0 0 0,-1-1 0,1 1 0,0-1 0,0 1 0,-1-1 0,1 1 0,0-1 0,-1 0 0,-13 10-24,-14 23 29,26-29 8,0 0 0,0 0 0,1 0 0,-1 0 0,1 0 0,0 1 0,0-1 0,0 0-1,0 1 1,1-1 0,-1 0 0,1 1 0,0-1 0,0 1 0,0-1 0,0 1 0,1-1 0,-1 1 0,1-1 0,1 4 0,0-4-3,0 0 0,0 0 1,0 0-1,1 0 0,-1-1 0,1 1 1,0-1-1,0 0 0,-1 1 1,1-1-1,1 0 0,-1-1 0,0 1 1,0 0-1,1-1 0,-1 0 1,1 0-1,6 1 0,15 4-50,1-2 0,0-1 0,1-1 0,-1-1 1,35-4-1,-60 3 55,0 0 0,1 0 0,-1-1 0,0 1 0,0-1 0,0 1 0,0 0 0,0-1 1,0 0-1,0 1 0,0-1 0,-1 0 0,1 1 0,0-1 0,0 0 0,0 0 0,-1 0 0,1 0 1,0 0-1,-1 1 0,1-1 0,-1 0 0,1 0 0,-1-1 0,1 1 0,-1 0 0,0 0 1,0 0-1,1 0 0,-1 0 0,0 0 0,0 0 0,0-1 0,0 1 0,0 0 0,-1 0 0,1 0 1,0 0-1,0 0 0,-1 0 0,1 0 0,-1 0 0,0-2 0,-1-4 131,-1 0 0,1 0 0,-1 0-1,-1 1 1,-5-9 0,-9-7 339,14 17-431,-1 0 1,1 0-1,0 0 1,0 0-1,1-1 1,-1 1 0,1-1-1,0 0 1,1 0-1,-1 0 1,-1-9-1,4 14-57,1 0 0,-1 0 0,1 1 0,-1-1 0,1 0 0,-1 1 0,1-1 0,-1 1 0,1-1 0,0 1 0,-1-1 0,1 1 0,0-1 0,-1 1 0,1-1 0,0 1 0,0 0 0,-1-1 0,1 1 0,0 0 0,0 0 0,0 0-1,-1 0 1,1 0 0,0 0 0,0 0 0,0 0 0,1 0 0,34 0-495,-26 0 160,10 0-367,129-6-8379,-74-6-529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2.901"/>
    </inkml:context>
    <inkml:brush xml:id="br0">
      <inkml:brushProperty name="width" value="0.025" units="cm"/>
      <inkml:brushProperty name="height" value="0.025" units="cm"/>
    </inkml:brush>
  </inkml:definitions>
  <inkml:trace contextRef="#ctx0" brushRef="#br0">1 1 1569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4.473"/>
    </inkml:context>
    <inkml:brush xml:id="br0">
      <inkml:brushProperty name="width" value="0.025" units="cm"/>
      <inkml:brushProperty name="height" value="0.025" units="cm"/>
    </inkml:brush>
  </inkml:definitions>
  <inkml:trace contextRef="#ctx0" brushRef="#br0">70 1 4068,'2'6'11590,"-6"8"-9097,-6 12-2746,10-26 676,-11 23-14,2 1 0,1 0 1,0 0-1,2 0 0,1 1 0,1 0 0,-2 35 0,6-60-416,0 1 0,0-1 0,0 0 0,0 0 0,0 1 0,0-1 0,0 0 0,0 1 0,0-1 0,0 0 0,0 1 0,0-1 0,0 0 0,0 1 0,0-1 0,0 0 0,0 1 0,0-1 0,1 0 0,-1 1 0,0-1 0,0 0 0,0 1 0,0-1 0,1 0 0,-1 0 0,0 1 0,0-1 0,1 0 0,-1 0 0,0 0 0,0 1 0,1-1 0,-1 0 0,0 0 0,1 0 0,-1 0 0,0 0 0,1 1 0,-1-1 0,0 0 1,0 0-1,1 0 0,-1 0 0,0 0 0,1 0 0,-1 0 0,0 0 0,1 0 0,-1 0 0,0-1 0,1 1 0,-1 0 0,0 0 0,1 0 0,-1 0 0,0 0 0,1 0 0,-1-1 0,0 1 0,0 0 0,1 0 0,-1-1 0,0 1 0,0 0 0,1 0 0,-1-1 0,0 1 0,16-22-2431,-12-30-4390,-4 19 1516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4.802"/>
    </inkml:context>
    <inkml:brush xml:id="br0">
      <inkml:brushProperty name="width" value="0.025" units="cm"/>
      <inkml:brushProperty name="height" value="0.025" units="cm"/>
    </inkml:brush>
  </inkml:definitions>
  <inkml:trace contextRef="#ctx0" brushRef="#br0">1 21 10570,'0'0'9833,"53"-2"-8167,-19 2-321,3-2-96,7-2-256,0-1-384,2 2-225,-4-1-288,-9 3-64,-9 1-256,-9 0-705,-13 0-961,-2 8-1120,-20 0-994,-4-1-2402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5.146"/>
    </inkml:context>
    <inkml:brush xml:id="br0">
      <inkml:brushProperty name="width" value="0.025" units="cm"/>
      <inkml:brushProperty name="height" value="0.025" units="cm"/>
    </inkml:brush>
  </inkml:definitions>
  <inkml:trace contextRef="#ctx0" brushRef="#br0">1 2 7623,'0'0'12876,"76"27"-11723,-35-32-384,1-3-224,2 0-257,-4 2-224,-4 4-32,-8 2-544,-8 0-898,-9 0-992,-11 5-2851,0 1-2851</inkml:trace>
  <inkml:trace contextRef="#ctx0" brushRef="#br0" timeOffset="1">9 194 3908,'0'0'17360,"58"13"-16143,-22-23-416,6 1-481,7-2-224,0 0-320,-2 0-1057,-1 1-1281,-8-3-2179,-7-2-1377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5.612"/>
    </inkml:context>
    <inkml:brush xml:id="br0">
      <inkml:brushProperty name="width" value="0.025" units="cm"/>
      <inkml:brushProperty name="height" value="0.025" units="cm"/>
    </inkml:brush>
  </inkml:definitions>
  <inkml:trace contextRef="#ctx0" brushRef="#br0">58 31 10826,'0'0'5184,"-8"6"-3770,2 0-1028,0 0-1,0 0 1,0 1-1,1 0 1,0 0-1,-5 8 1,9-13-303,1-1 1,-1 1 0,0-1-1,1 1 1,-1-1 0,1 1-1,-1-1 1,1 1 0,0-1-1,-1 1 1,1 0-1,0-1 1,0 1 0,0-1-1,1 1 1,-1 0 0,0-1-1,1 1 1,0 1 0,0-1-54,0-1-1,0 0 1,1 1 0,-1-1 0,1 0 0,-1 0 0,1 0 0,0 0 0,-1 0 0,1 0-1,0 0 1,0-1 0,-1 1 0,1-1 0,0 1 0,0-1 0,0 1 0,0-1 0,0 0-1,0 0 1,3 0 0,4 0 24,0-1 1,0 0-1,0 0 0,0 0 0,-1-1 1,1 0-1,0-1 0,-1 0 0,17-9 0,-20 10-47,0-1-1,0 0 0,0-1 0,0 1 0,0-1 0,-1 0 0,0 0 0,0-1 0,0 1 0,0-1 1,-1 0-1,0 1 0,0-2 0,0 1 0,0 0 0,2-9 0,-24 29 112,-16 35 666,33-47-675,1 0 0,-1 0 0,0 1 0,1-1 0,0 1 0,0-1 0,0 0-1,0 1 1,0 0 0,1-1 0,0 1 0,-1-1 0,1 1 0,1 6 0,0-9-91,0 0 0,0 0 1,0 0-1,1-1 0,-1 1 0,0 0 0,0 0 1,1-1-1,-1 1 0,1 0 0,-1-1 0,0 1 1,1-1-1,-1 0 0,1 0 0,-1 1 0,1-1 1,-1 0-1,1 0 0,-1 0 0,3-1 1,35-2 98,-24-2-144,1 0 0,-1-1 0,15-8 1,-20 8-13,1 1 0,-1 1 1,1 0-1,0 0 0,0 1 1,1 0-1,22-2 0,-34 5 59,1 1 0,-1-1-1,1 1 1,-1 0-1,1-1 1,-1 1 0,1 0-1,-1-1 1,1 1 0,-1 0-1,0-1 1,1 1-1,-1 0 1,0 0 0,0-1-1,0 1 1,1 0-1,-1 0 1,0-1 0,0 1-1,0 0 1,0 0 0,0 0-1,-1-1 1,1 1-1,0 0 1,0 0 0,0-1-1,-1 2 1,-8 25 1799,14-48-682,5-34-954,-9 46-487,0 0-1,0 0 1,1 0-1,0 0 0,6-13 1,-7 21 102,-1 1 0,1-1 0,-1 1-1,1-1 1,0 1 0,-1-1 0,1 1 0,0 0 0,0-1 0,-1 1 0,1 0 0,0 0 0,0-1 0,-1 1 0,1 0 0,0 0-1,0 0 1,0 0 0,-1 0 0,1 0 0,0 0 0,0 0 0,0 0 0,-1 1 0,3-1 0,19 7-5327,-22-7 5470,18 7-5782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5.990"/>
    </inkml:context>
    <inkml:brush xml:id="br0">
      <inkml:brushProperty name="width" value="0.025" units="cm"/>
      <inkml:brushProperty name="height" value="0.025" units="cm"/>
    </inkml:brush>
  </inkml:definitions>
  <inkml:trace contextRef="#ctx0" brushRef="#br0">152 14 6246,'0'0'9817,"-8"-2"-7158,3 0-2430,1 1 1,0-1 0,-1 1 0,1 0-1,-1 0 1,1 1 0,-1-1 0,1 1-1,-1 0 1,1 0 0,-1 1 0,1-1-1,-1 1 1,1 0 0,-1 0 0,1 0-1,0 1 1,0 0 0,-1 0 0,1 0-1,0 0 1,1 0 0,-1 1 0,0 0-1,1 0 1,-5 4 0,6-4-148,-1 0 0,1 0 0,0 0 0,-1 1 1,1-1-1,1 1 0,-1 0 0,1-1 0,-1 1 0,1 0 0,0 0 0,0 0 0,1 0 1,-1 0-1,1 0 0,0 0 0,0 0 0,0 0 0,0 0 0,2 6 0,-1-8-75,1 1-1,-1-1 0,0 0 0,1 0 0,0 1 1,-1-1-1,1 0 0,0 0 0,0-1 0,0 1 1,1 0-1,-1-1 0,0 1 0,1-1 0,-1 0 0,0 1 1,1-1-1,0-1 0,-1 1 0,1 0 0,0 0 1,-1-1-1,1 0 0,0 1 0,-1-1 0,1 0 1,0-1-1,0 1 0,-1 0 0,4-1 0,-2 0-7,0-1 0,0 1 0,0-1 0,0 0 0,-1 0 0,1 0 0,0 0 0,-1-1 0,0 1-1,1-1 1,-1 0 0,0 0 0,0 0 0,-1 0 0,1-1 0,-1 1 0,4-8 0,-3 8 4,-1 0 0,0-1 0,-1 1 0,1-1 0,0 0 0,-1 1 1,0-1-1,0 0 0,0 0 0,-1 0 0,1 0 0,-1 0 0,0 0 0,0 0 1,0 0-1,0 0 0,-1 0 0,0 0 0,-1-5 0,0 7 26,-1 0 0,1 0 0,0 0 0,-1 0 0,1 1 0,-1-1 0,0 1 0,1 0 0,-1 0 0,0 0 0,0 0 0,0 0 0,0 0 0,-4 0 0,3 0-3892,16 1-12803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6.444"/>
    </inkml:context>
    <inkml:brush xml:id="br0">
      <inkml:brushProperty name="width" value="0.025" units="cm"/>
      <inkml:brushProperty name="height" value="0.025" units="cm"/>
    </inkml:brush>
  </inkml:definitions>
  <inkml:trace contextRef="#ctx0" brushRef="#br0">5 56 6790,'0'0'13015,"5"-9"-11322,-4 6-1575,1 0 0,0 0 1,0 0-1,0 0 0,0 1 0,0-1 1,1 0-1,-1 1 0,1 0 1,-1 0-1,1 0 0,0 0 1,0 0-1,0 0 0,0 1 0,0-1 1,0 1-1,1 0 0,-1 0 1,0 0-1,1 0 0,-1 1 1,1-1-1,6 1 0,-1 0 222,53 2 613,-61-2-948,0 0 0,0 0 0,0 0 0,0 0 0,0 0 0,0 0 0,0 0 0,0 0 0,0 1 0,0-1 0,0 0 0,0 1 0,0-1 0,-1 1 0,1-1 0,0 1 0,0-1 0,0 1 0,0 0 0,-1-1 0,1 1 0,0 0 0,-1 0 0,1 0 0,-1-1 0,1 1 0,-1 0 0,1 0 0,-1 0 0,1 0 0,-1 0 0,0 0 0,0 0 0,1 0 0,-1 0 0,0 0 0,0 0 0,0 0 0,0 0 0,0 0 0,0 0 0,0 0 0,-1 0 0,1 0 0,0 0 0,0 0 0,-1 0 0,0 2 0,-6 5 45,1-1 1,-1 1 0,-1-1-1,0 0 1,0-1 0,0 0-1,0 0 1,-1 0-1,-12 5 1,-10 7 366,28-16-320,-36 27 586,38-29-652,0 1 1,0 0-1,0 0 0,0 0 0,0 0 0,0 0 0,0 0 0,0 0 0,1 0 0,-1 0 0,0 0 0,0 0 0,1 0 1,-1 1-1,1-1 0,-1 0 0,1 0 0,0 1 0,-1-1 0,1 0 0,0 1 0,0-1 0,0 0 0,0 1 0,0-1 0,0 0 1,0 1-1,1 1 0,2-2-9,-1 0 1,1 0-1,-1 0 1,1 0-1,0 0 1,0-1-1,-1 1 1,1-1 0,0 0-1,0 1 1,0-1-1,-1-1 1,1 1-1,4-1 1,3 0 18,26 0-225,1-1 0,42-9 0,-28-1-2905,-4-2-3958,-39 10 1068,-6-1-1815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54.984"/>
    </inkml:context>
    <inkml:brush xml:id="br0">
      <inkml:brushProperty name="width" value="0.025" units="cm"/>
      <inkml:brushProperty name="height" value="0.025" units="cm"/>
    </inkml:brush>
  </inkml:definitions>
  <inkml:trace contextRef="#ctx0" brushRef="#br0">65 10 4452,'0'0'1399,"-9"10"-785,-46 44 475,54-53-550,24-10 385,-13 8-735,0 0 1,1 1 0,-1 0-1,0 0 1,0 1 0,0 0-1,0 1 1,0 0 0,0 1-1,15 6 1,-10-4 54,0-1 1,0 0-1,27 2 1,326-5 1620,-163-4-1739,-47-4-13,155-27 0,-203 20-24,133-5 394,345 17 0,-472 5-349,530-21 397,-612 16-529,142-3 144,1 8 0,231 33 0,-121 0 148,311-4-1,56-54-79,104-18 960,-758 40-896,-3 0-700,-1 0-1,0-1 1,1 1 0,-1-1-1,0 0 1,1 0 0,-1 0-1,-3-2 1,-18-14-4783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1.083"/>
    </inkml:context>
    <inkml:brush xml:id="br0">
      <inkml:brushProperty name="width" value="0.025" units="cm"/>
      <inkml:brushProperty name="height" value="0.025" units="cm"/>
    </inkml:brush>
  </inkml:definitions>
  <inkml:trace contextRef="#ctx0" brushRef="#br0">9 1 7399,'0'0'15700,"5"12"-14856,-1-4-759,-1 0 1,0 0 0,-1 0 0,1 1 0,-2-1 0,1 0-1,-1 1 1,-1 0 0,1-1 0,-1 1 0,-1-1 0,-2 18-1,0-10-197,-8 34 976,6-45-68,3-30 85,-7-142-865,9 166-117,21 25-326,-17-21 357,-1 0 0,0-1 0,1 1 0,0-1 0,-1 0 1,1 1-1,0-2 0,0 1 0,1 0 0,-1-1 0,0 0 0,0 0 0,1 0 1,-1-1-1,0 1 0,1-1 0,-1 0 0,1 0 0,-1 0 0,6-2 0,36-14-3975,-5-12-3719,-20 8-40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6.768"/>
    </inkml:context>
    <inkml:brush xml:id="br0">
      <inkml:brushProperty name="width" value="0.025" units="cm"/>
      <inkml:brushProperty name="height" value="0.025" units="cm"/>
    </inkml:brush>
  </inkml:definitions>
  <inkml:trace contextRef="#ctx0" brushRef="#br0">0 35 10442,'0'0'6566,"53"2"-4868,-17-2-641,6-2-32,3-2-513,-4-1-192,2 0-223,-8 1-290,-2-1-1184,-8 1-1922,-1-4-3652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7.393"/>
    </inkml:context>
    <inkml:brush xml:id="br0">
      <inkml:brushProperty name="width" value="0.025" units="cm"/>
      <inkml:brushProperty name="height" value="0.025" units="cm"/>
    </inkml:brush>
  </inkml:definitions>
  <inkml:trace contextRef="#ctx0" brushRef="#br0">237 20 4228,'0'0'15668,"-9"-4"-14082,2 1-1370,1 1 0,-1-1 0,0 1 0,0 1 1,0-1-1,0 1 0,0 0 0,0 1 0,0 0 1,0 0-1,-1 0 0,1 1 0,0 0 1,0 1-1,0-1 0,0 1 0,1 1 0,-1-1 1,-8 5-1,7-2 56,0 0 0,1 0 0,-1 1 0,1 0 0,0 1 0,-6 7 1,11-11-222,-1 0 0,1 1 0,0-1 0,0 1 0,0 0 0,0-1 0,1 1 0,-1 0 1,1 0-1,0 0 0,0 0 0,0 0 0,1 1 0,0-1 0,0 6 0,0-8-45,1-1 1,-1 1-1,1-1 0,0 0 0,0 1 0,-1-1 0,1 0 1,0 0-1,0 0 0,0 0 0,0 0 0,1 0 0,-1 0 1,0 0-1,0 0 0,1 0 0,-1-1 0,0 1 0,1 0 0,-1-1 1,0 1-1,1-1 0,-1 0 0,1 1 0,-1-1 0,1 0 1,-1 0-1,1 0 0,2 0 0,52-1 103,-50 0-109,9-1-133,0-2-1,0 0 1,0 0-1,0-2 1,-1 0 0,0 0-1,0-1 1,-1-1-1,20-15 1,-10 8-153,43-20 0,-50 31 405,-14 13 178,-21 28 483,3-7-337,19-30-422,-1 1 1,0 0-1,0 0 0,0-1 1,1 0-1,-1 1 0,0-1 1,1 0-1,-1 0 1,0 0-1,1 0 0,-1-1 1,0 1-1,0 0 0,1-1 1,1-1-1,10-3-144,0-1 0,0-1 0,21-13-1,-24 13 18,-1 0-1,1 1 1,0 1-1,0 0 1,1 0-1,15-3 1,-26 8 111,-1 0 0,0 0 1,1 0-1,-1 0 0,0 0 1,1 0-1,-1 0 1,1 0-1,-1 0 0,0 0 1,1 0-1,-1 0 0,1 0 1,-1 0-1,0 0 1,1 1-1,-1-1 0,0 0 1,1 0-1,-1 0 0,0 1 1,1-1-1,-1 0 1,0 0-1,0 1 0,1-1 1,-1 0-1,0 1 0,0-1 1,1 0-1,-1 1 1,0-1-1,0 0 0,0 1 1,0-1-1,0 0 0,0 1 1,1-1-1,-1 0 1,0 1-1,0-1 0,0 1 1,0-1-1,0 0 0,0 1 1,0-1-1,-1 1 1,1-1-1,0 0 0,0 1 1,0 0-1,-9 29 508,3-12 40,53-12-1071,-32 4-3006,-2-2-8519,-8-8 6182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7.753"/>
    </inkml:context>
    <inkml:brush xml:id="br0">
      <inkml:brushProperty name="width" value="0.025" units="cm"/>
      <inkml:brushProperty name="height" value="0.025" units="cm"/>
    </inkml:brush>
  </inkml:definitions>
  <inkml:trace contextRef="#ctx0" brushRef="#br0">45 36 14157,'0'0'12225,"9"1"-11258,3 1-699,54 5 289,-62-7-544,-1 0 0,1 1 0,-1-1 0,1-1 0,0 1 1,-1-1-1,0 1 0,1-1 0,-1 0 0,1 0 0,-1 0 1,0-1-1,0 1 0,1-1 0,3-3 0,-6 5-14,-1-1 0,1 1 0,-1-1 0,1 1 1,0-1-1,-1 1 0,0-1 0,1 1 0,-1-1 0,1 0 0,-1 1 0,0-1 0,1 0 0,-1 1 0,0-1 0,0 0 0,1 0 0,-1 1 0,0-1 0,0 0 1,0 1-1,0-1 0,0 0 0,0 0 0,0 1 0,0-1 0,0 0 0,-1 0 0,1 1 0,-1-2 0,0 1-4,0 0 0,0 0-1,0 0 1,0 1 0,0-1 0,-1 0 0,1 1-1,0-1 1,-1 1 0,1-1 0,0 1-1,-1-1 1,1 1 0,-3 0 0,-48 0-85,45 2 102,1 0 1,-1 0-1,1 0 0,-1 1 1,1 0-1,0 0 1,0 1-1,1 0 1,-1 0-1,1 0 1,-1 0-1,1 1 1,1 0-1,-1 0 1,1 0-1,0 1 0,0-1 1,0 1-1,1 0 1,0 0-1,0 0 1,1 1-1,-1-1 1,1 1-1,1-1 1,-2 10-1,3-14-3,1 0-1,-1 0 1,1 0 0,0 0-1,0 0 1,0 0 0,0 0-1,0 0 1,0-1 0,0 1-1,0 0 1,1-1 0,-1 1-1,1-1 1,-1 0 0,1 1-1,0-1 1,-1 0 0,1 0-1,0 0 1,0 0 0,0 0 0,0 0-1,0-1 1,0 1 0,0-1-1,0 1 1,0-1 0,0 0-1,0 0 1,0 1 0,3-2-1,9 2-365,0 0 0,0-1 0,21-3 0,-26 1-392,0 0 0,0 0 0,0-1 0,11-5 0,33-20-6754,-17 2-1327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8.080"/>
    </inkml:context>
    <inkml:brush xml:id="br0">
      <inkml:brushProperty name="width" value="0.025" units="cm"/>
      <inkml:brushProperty name="height" value="0.025" units="cm"/>
    </inkml:brush>
  </inkml:definitions>
  <inkml:trace contextRef="#ctx0" brushRef="#br0">21 20 10410,'0'0'12054,"12"-4"-10378,-9 3-1616,4-2 189,0 0 0,1 1 0,-1 0 0,1 0 0,0 1 0,-1 0 0,1 0-1,0 1 1,0 0 0,-1 1 0,1-1 0,0 1 0,13 4 0,-12-2-51,-1 1 1,0 0-1,0 0 1,0 1-1,0 0 1,-1 0-1,0 1 1,10 9-1,-16-13-175,1-1 0,-1 1 0,1 0 0,-1 0-1,0 0 1,0 0 0,0 0 0,0 0-1,0 0 1,0 0 0,-1 1 0,1-1-1,-1 0 1,1 0 0,-1 1 0,0-1 0,0 0-1,0 1 1,0-1 0,0 0 0,-1 0-1,1 1 1,-1-1 0,1 0 0,-1 0-1,0 1 1,0-1 0,0 0 0,0 0-1,0 0 1,0 0 0,-1-1 0,1 1 0,-1 0-1,1 0 1,-1-1 0,0 1 0,-1 1-1,-17 13 173,0 0 0,-43 25 0,40-28 124,2 1 1,-38 32-1,57-44-308,0-1 0,0 1 0,0 0 0,1 0 0,-1 0 0,0 0-1,1 0 1,0 0 0,0 1 0,-1-1 0,1 0 0,1 1 0,-1-1 0,0 0 0,0 1-1,0 4 1,2-6-21,-1 0-1,0 1 0,1-1 1,-1 0-1,1 0 1,0 0-1,-1 0 0,1 0 1,0 0-1,0 0 0,-1 0 1,1 0-1,0 0 1,0 0-1,0 0 0,0-1 1,0 1-1,0 0 0,0-1 1,0 1-1,1-1 1,-1 1-1,0-1 0,0 1 1,0-1-1,1 0 0,-1 0 1,0 0-1,0 0 0,1 0 1,-1 0-1,0 0 1,3 0-1,8 0-634,38 1-3410,-17-7-3470,-12-3-1502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8.420"/>
    </inkml:context>
    <inkml:brush xml:id="br0">
      <inkml:brushProperty name="width" value="0.025" units="cm"/>
      <inkml:brushProperty name="height" value="0.025" units="cm"/>
    </inkml:brush>
  </inkml:definitions>
  <inkml:trace contextRef="#ctx0" brushRef="#br0">88 1 8808,'0'0'11019,"-57"36"-6311,38-24-1024,8-4-1923,11-2-736,0-3-672,8-3-257,8 0-64,4-5-1442,3-11-3682,-3-5-9482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2.756"/>
    </inkml:context>
    <inkml:brush xml:id="br0">
      <inkml:brushProperty name="width" value="0.025" units="cm"/>
      <inkml:brushProperty name="height" value="0.025" units="cm"/>
    </inkml:brush>
  </inkml:definitions>
  <inkml:trace contextRef="#ctx0" brushRef="#br0">49 133 8680,'0'0'13234,"0"14"-13010,-8 52 1020,-25 107 0,31-167-1045,-3 19 300,6-20-209,5-15 78,13-29-327,-1 0-1,-3-2 1,-1 0 0,-2 0-1,-2-1 1,-2-1 0,5-71 0,-30 284 12,17-170-50,0 1 0,0-1 0,0 1 0,0-1-1,0 1 1,1 0 0,-1-1 0,0 1 0,1-1 0,-1 1 0,0-1 0,1 0 0,-1 1 0,0-1 0,1 1-1,-1-1 1,1 0 0,-1 1 0,1-1 0,-1 0 0,1 1 0,-1-1 0,1 0 0,-1 0 0,1 1 0,-1-1-1,1 0 1,-1 0 0,1 0 0,-1 0 0,1 0 0,0 0 0,-1 0 0,1 0 0,-1 0 0,1 0 0,-1 0-1,2-1 1,-1 1 5,0 0-1,0 0 0,1 0 0,-1 0 1,0-1-1,0 1 0,0 0 0,0-1 0,0 1 1,0-1-1,0 1 0,0-1 0,0 0 1,0 1-1,0-1 0,0 0 0,0 0 1,1-1-1,54-123 94,-51 110-224,-8 34 86,2-9 79,0 1 0,-1-1 0,0 0-1,-4 11 1,4-15-22,0 1 0,0 0 0,0 0-1,1 0 1,0 0 0,0 1 0,1-1 0,0 0 0,0 0-1,3 14 1,-2-20-11,0 0-1,-1 0 1,1 1-1,0-1 1,0 0-1,0 0 1,0 0-1,0 0 1,0 0-1,0-1 1,0 1-1,1 0 1,-1 0-1,0-1 1,0 1-1,1-1 1,-1 1-1,0-1 1,1 0-1,-1 1 1,0-1-1,1 0 1,-1 0-1,1 0 1,-1 0-1,0 0 1,1 0-1,-1 0 1,0 0-1,1-1 1,-1 1-1,3-2 1,2 1 17,-1 0-1,0-1 1,1 0-1,-1 0 1,0 0 0,0-1-1,5-3 1,1-4-14,0-1-1,-1 0 1,0 0 0,0-1 0,-1-1-1,-1 0 1,0 0 0,-1 0 0,-1-1-1,0 0 1,0 0 0,-1-1 0,-1 1-1,2-16 1,-12 58-1,-20 54 0,-5 19 127,24-66-95,3 1 0,-1 65-1,5-101-61,0 1-1,0-1 0,0 0 0,0 1 0,0-1 0,0 1 0,0-1 0,0 0 0,0 1 0,0-1 1,0 0-1,0 1 0,0-1 0,0 0 0,1 1 0,-1-1 0,0 1 0,0-1 0,0 0 1,1 0-1,-1 1 0,0-1 0,0 0 0,1 1 0,-1-1 0,0 0 0,0 0 0,1 1 0,-1-1 1,0 0-1,1 0 0,-1 0 0,0 0 0,2 1 0,12-6-1639,11-18-1970,0-19-4587,-11 20 1212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3.081"/>
    </inkml:context>
    <inkml:brush xml:id="br0">
      <inkml:brushProperty name="width" value="0.025" units="cm"/>
      <inkml:brushProperty name="height" value="0.025" units="cm"/>
    </inkml:brush>
  </inkml:definitions>
  <inkml:trace contextRef="#ctx0" brushRef="#br0">42 0 11563,'0'0'2690,"0"6"-1152,0 7 320,-4 1-193,-7 4-159,5 3-225,-3-2-576,4-1-513,1-1-128,1-3-32,3-4-224,0-4-609,0-4-801,7-2-704,3 0-1730,2-15-1537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3.426"/>
    </inkml:context>
    <inkml:brush xml:id="br0">
      <inkml:brushProperty name="width" value="0.025" units="cm"/>
      <inkml:brushProperty name="height" value="0.025" units="cm"/>
    </inkml:brush>
  </inkml:definitions>
  <inkml:trace contextRef="#ctx0" brushRef="#br0">112 1 12908,'0'0'4981,"-1"10"-4148,-36 139 1503,25-110-2186,1 1 0,2-1 0,2 1-1,-3 56 1,16-103-658,0-10 194,-4 5 238,-1-1 0,0 1 0,0-1 0,-2 1-1,1-1 1,-2 1 0,0-1 0,0 1 0,-1 0 0,-1 0-1,0 0 1,0 0 0,-1 0 0,-9-14 0,14 26 131,1-1 1,0 1 0,-1-1 0,1 0-1,-1 1 1,1-1 0,0 1-1,-1-1 1,1 1 0,0 0 0,0-1-1,-1 1 1,1 0 0,0 0-1,0-1 1,0 1 0,-1 0 0,1 0-1,0 0 1,0 0 0,0 0-1,-1 0 1,1 0 0,0 0 0,0 0-1,0 0 1,-1 1 0,2-1-1,39 1-209,-35-1 278,39 0-767,-28 0-2541,-15-1-1092,-1-4-2963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3.767"/>
    </inkml:context>
    <inkml:brush xml:id="br0">
      <inkml:brushProperty name="width" value="0.025" units="cm"/>
      <inkml:brushProperty name="height" value="0.025" units="cm"/>
    </inkml:brush>
  </inkml:definitions>
  <inkml:trace contextRef="#ctx0" brushRef="#br0">1 0 9321,'0'0'4612,"60"24"-13324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4.127"/>
    </inkml:context>
    <inkml:brush xml:id="br0">
      <inkml:brushProperty name="width" value="0.025" units="cm"/>
      <inkml:brushProperty name="height" value="0.025" units="cm"/>
    </inkml:brush>
  </inkml:definitions>
  <inkml:trace contextRef="#ctx0" brushRef="#br0">110 172 17008,'0'0'3401,"-9"5"-2045,5-4-1319,0 1 1,1-1 0,-1 1 0,0 0-1,1 0 1,-1 1 0,1-1 0,0 1 0,-1 0-1,1 0 1,0 0 0,1 0 0,-1 0 0,1 1-1,-1-1 1,1 1 0,0 0 0,0-1-1,1 1 1,-1 0 0,1 0 0,0 0 0,0 0-1,0 0 1,0 6 0,1-2-55,0 1 1,1-1-1,0 1 0,0-1 1,1 0-1,0 1 0,1-1 1,0 0-1,0 0 0,0-1 1,1 1-1,0-1 0,1 1 1,0-1-1,7 8 1,13 22-519,-21-29 444,1 0-1,-2 0 1,1 0 0,-1 0 0,0 1-1,-1-1 1,0 1 0,0 0-1,-1 0 1,0 0 0,-1-1-1,0 14 1,-1-18 177,1 0-1,-1 0 0,0 0 1,0 1-1,0-1 1,0-1-1,-1 1 1,1 0-1,-1 0 1,0 0-1,0-1 1,-1 1-1,1-1 1,-1 0-1,1 0 1,-1 0-1,0 0 1,0 0-1,-1 0 1,1-1-1,0 0 1,-1 1-1,0-1 1,1-1-1,-1 1 1,0 0-1,0-1 0,-5 1 1,7-1-47,0-1-1,0 1 1,0-1-1,0 0 1,0 0 0,0 0-1,0 0 1,0 0 0,0 0-1,0 0 1,0-1-1,0 1 1,0-1 0,0 1-1,0-1 1,0 0-1,1 0 1,-1 0 0,0 0-1,0 0 1,1 0 0,-1 0-1,1-1 1,-1 1-1,1-1 1,-1 1 0,1-1-1,0 1 1,0-1 0,0 0-1,0 0 1,0 1-1,0-1 1,0 0 0,0 0-1,1 0 1,-1 0-1,1 0 1,0 0 0,-1 0-1,1-3 1,-1-3-47,0-1 1,1 0-1,0 1 0,1-1 1,-1 0-1,2 1 1,-1-1-1,6-14 0,9-15-437,2 2 0,2 0-1,38-53 1,26-45-3117,-70 104 2674,13-42 0,-7 10 3208,-17 50-590,-27 85 228,12-42-1389,2 0 0,1 1-1,1 0 1,2 0 0,-4 61-1,10-93-663,0 1 0,0 0 0,0 0 0,0-1 0,0 1 0,0 0 0,0-1 0,0 1 0,0 0-1,0-1 1,0 1 0,1 0 0,-1-1 0,0 1 0,0 0 0,1-1 0,-1 1 0,1 0 0,-1-1 0,0 1-1,1-1 1,-1 1 0,1-1 0,-1 1 0,1-1 0,-1 1 0,1-1 0,-1 0 0,1 1 0,0-1 0,-1 0 0,1 1-1,0-1 1,-1 0 0,1 0 0,0 0 0,-1 1 0,1-1 0,0 0 0,-1 0 0,1 0 0,1 0 0,0-1-615,0 1-1,0-1 1,0 1 0,-1-1 0,1 0 0,0 0 0,0 0 0,-1 0 0,1 0 0,0 0 0,-1 0 0,1 0 0,-1-1 0,2-1 0,11-15-11611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1.429"/>
    </inkml:context>
    <inkml:brush xml:id="br0">
      <inkml:brushProperty name="width" value="0.025" units="cm"/>
      <inkml:brushProperty name="height" value="0.025" units="cm"/>
    </inkml:brush>
  </inkml:definitions>
  <inkml:trace contextRef="#ctx0" brushRef="#br0">122 1 7495,'0'0'3950,"-5"8"-1003,-93 141 5546,87-132-7606,10-17-837,1 1 0,-1-1 1,0 1-1,1 0 0,-1 0 0,1-1 0,-1 1 1,1 0-1,0 0 0,-1 0 0,1-1 1,0 1-1,0 0 0,-1 0 0,1 0 1,0 0-1,0 0 0,0 0 0,0-1 1,0 1-1,0 1 0,14 0 381,23-19-195,42-45-842,-74 57 606,0 0 0,0 0 0,0-1-1,0 1 1,-1-1 0,0 0 0,0 0-1,-1-1 1,0 1 0,0-1 0,4-13 0,-39 65 1147,26-36-1093,1 1-1,0 1 0,1-1 1,0 1-1,0 0 1,1 0-1,1 0 0,0 0 1,0 0-1,1 17 1,1-26-74,1-1 1,-1 0-1,1 0 1,0 1-1,0-1 1,-1 0-1,1 0 1,0 0-1,0 0 1,0 0-1,0 0 1,0 0-1,1 0 1,-1 0 0,0 0-1,0-1 1,1 1-1,-1 0 1,0-1-1,1 1 1,-1-1-1,0 1 1,1-1-1,-1 0 1,1 0-1,-1 0 1,0 0-1,1 0 1,-1 0 0,1 0-1,-1 0 1,1 0-1,-1-1 1,0 1-1,2-1 1,5 0-813,-1 0 0,1-1 1,-1 0-1,0 0 0,12-5 1,9-12-5351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4.469"/>
    </inkml:context>
    <inkml:brush xml:id="br0">
      <inkml:brushProperty name="width" value="0.025" units="cm"/>
      <inkml:brushProperty name="height" value="0.025" units="cm"/>
    </inkml:brush>
  </inkml:definitions>
  <inkml:trace contextRef="#ctx0" brushRef="#br0">28 1 11563,'0'0'4356,"-12"57"-2466,6-37-865,4 1-609,-3-2-320,3-3-1153,2-3-2210,0-3-1441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4.813"/>
    </inkml:context>
    <inkml:brush xml:id="br0">
      <inkml:brushProperty name="width" value="0.025" units="cm"/>
      <inkml:brushProperty name="height" value="0.025" units="cm"/>
    </inkml:brush>
  </inkml:definitions>
  <inkml:trace contextRef="#ctx0" brushRef="#br0">26 222 12300,'0'0'6705,"10"2"-6305,33 6-213,-42-7-180,1-1 1,-1 0-1,1 0 1,-1-1-1,1 1 1,-1 0-1,1 0 1,-1-1-1,0 1 1,1-1-1,-1 1 1,1-1-1,-1 1 0,0-1 1,1 0-1,-1 0 1,0 0-1,0 0 1,0 0-1,0 0 1,0 0-1,0 0 1,0 0-1,0 0 1,0-1-1,0 1 1,-1 0-1,1 0 1,0-3-1,6-35 1904,-7 39-1871,-1-1 1,1 1-1,0-1 0,-1 1 0,1-1 0,0 0 1,-1 1-1,1 0 0,-1-1 0,1 1 0,-1-1 0,1 1 1,-1-1-1,1 1 0,-1 0 0,1 0 0,-1-1 1,0 1-1,1 0 0,-1 0 0,1-1 0,-1 1 0,0 0 1,1 0-1,-1 0 0,0 0 0,1 0 0,-1 0 1,1 0-1,-1 0 0,0 0 0,1 0 0,-1 1 0,0-1 1,1 0-1,-2 1 0,-25 8 448,21-3-282,-1-1-1,1 2 1,0-1-1,1 1 0,-1 0 1,1 0-1,1 0 0,-1 0 1,1 1-1,1 0 1,-1 0-1,1 0 0,1 0 1,-1 1-1,2-1 0,-2 12 1,3-18-201,0-1 1,0 1-1,1-1 1,-1 1-1,1-1 0,0 1 1,-1-1-1,1 0 1,0 1-1,0-1 1,0 0-1,0 0 1,0 0-1,0 0 1,0 1-1,0-1 1,0-1-1,1 1 0,-1 0 1,0 0-1,0 0 1,1-1-1,-1 1 1,1 0-1,-1-1 1,1 0-1,-1 1 1,1-1-1,-1 0 0,1 0 1,-1 0-1,1 1 1,-1-2-1,1 1 1,-1 0-1,4-1 1,-1 1-381,0 0 0,1 0 0,-1-1 0,0 0 0,1 0 1,-1 0-1,0 0 0,0-1 0,0 0 0,0 0 0,0 0 1,5-4-1,7-12-3848,-4-5-2450</inkml:trace>
  <inkml:trace contextRef="#ctx0" brushRef="#br0" timeOffset="1">54 1 15727,'0'0'8456,"14"54"-9097,2-40-1473,0 1-2082,-1 0-3523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5.671"/>
    </inkml:context>
    <inkml:brush xml:id="br0">
      <inkml:brushProperty name="width" value="0.025" units="cm"/>
      <inkml:brushProperty name="height" value="0.025" units="cm"/>
    </inkml:brush>
  </inkml:definitions>
  <inkml:trace contextRef="#ctx0" brushRef="#br0">87 228 13549,'0'0'3214,"-9"4"-460,4-3-2575,1 1-1,-1 0 1,1 0 0,0 1-1,0-1 1,0 1 0,0 0-1,0 0 1,0 0 0,1 0-1,0 1 1,-1 0 0,1-1-1,1 1 1,-1 0 0,0 0-1,1 1 1,0-1 0,0 0-1,0 1 1,1 0 0,0-1-1,-1 1 1,2 0 0,-1-1-1,0 1 1,1 0 0,0 0-1,1 9 1,0-11-176,0-1 0,0 0-1,0 0 1,0 1 0,1-1 0,-1 0 0,1 0 0,-1 0 0,1 0-1,0 0 1,-1-1 0,1 1 0,0 0 0,0-1 0,1 0 0,-1 1-1,0-1 1,0 0 0,1 0 0,-1 0 0,0 0 0,1-1 0,-1 1-1,1-1 1,-1 1 0,1-1 0,-1 0 0,1 0 0,-1 0 0,5-1 0,-1 1-4,0 0 1,0-1 0,0 0 0,0 0-1,0 0 1,0-1 0,-1 0 0,1 0-1,0 0 1,-1-1 0,0 0 0,6-3-1,4-9 54,-1-1-1,-1 0 0,-1-1 1,0 0-1,-1-1 1,-1 0-1,0-1 0,-2 0 1,0 0-1,-1-1 1,-1 0-1,-1 0 0,-1-1 1,0 1-1,0-42 0,-4 61-41,1 0-1,-1 0 0,0-1 0,0 1 0,0 0 0,0 0 0,0 0 0,-1 0 1,1 0-1,0 0 0,0-1 0,-1 1 0,1 0 0,-1 0 0,1 0 0,-1 0 1,1 0-1,-1 0 0,0 0 0,1 0 0,-1 1 0,0-1 0,0 0 0,1 0 1,-1 1-1,0-1 0,0 0 0,-2 0 0,1 0 9,0 1 0,0 0 0,0 0 0,0 0 0,-1 0 1,1 1-1,0-1 0,0 1 0,0-1 0,0 1 0,0 0 0,0-1 0,0 1 0,-2 2 0,-6 3 139,0 0 1,0 1-1,0 1 1,-11 11-1,14-12-107,1 0-1,1 0 0,0 0 1,0 0-1,0 1 0,1 0 0,0 0 1,-4 12-1,7-18-75,0 1-1,0 0 1,1-1-1,-1 1 1,1 0 0,-1 0-1,1 0 1,0 0-1,0 0 1,1-1 0,-1 1-1,0 0 1,1 0-1,0 0 1,0-1-1,0 1 1,0 0 0,0-1-1,0 1 1,1-1-1,-1 1 1,1-1 0,-1 0-1,1 1 1,0-1-1,0 0 1,0 0 0,0-1-1,4 4 1,6 1-224,0 0 0,0 0 0,0-1 1,0 0-1,1-1 0,0-1 0,0 0 1,0-1-1,24 2 0,-36-4 268,0 0 1,0 0-1,1 1 0,-1-1 0,0 1 1,0-1-1,0 1 0,1-1 0,-1 1 1,0 0-1,0-1 0,0 1 0,0 0 1,0 0-1,0 0 0,-1 0 0,1 0 1,0 0-1,0 0 0,-1 0 1,1 0-1,0 0 0,-1 0 0,0 1 1,1-1-1,-1 0 0,1 0 0,-1 0 1,0 1-1,0 1 0,0 47 907,-1-31-746,4-19-147,-1 0 1,0 0-1,0-1 0,0 1 0,1 0 1,-1-1-1,0 1 0,0-1 0,0 0 1,0 0-1,0 1 0,3-3 0,8-6 29,0-1-1,0 0 1,-1-1-1,15-17 0,-23 23-37,0 0 0,0 0 0,0 0 0,0 0-1,-1-1 1,0 0 0,0 1 0,-1-1 0,0 0 0,0 0-1,0-1 1,-1 1 0,2-12 0,-3 18-23,0-1 0,0 1 0,0-1 1,0 0-1,0 1 0,0-1 0,0 0 0,-1 1 0,1-1 0,0 1 0,0-1 0,0 0 1,-1 1-1,1-1 0,0 1 0,-1-1 0,1 1 0,0-1 0,-1 1 0,1-1 1,-1 1-1,1 0 0,-1-1 0,1 1 0,-1-1 0,1 1 0,-1 0 0,1-1 1,-1 1-1,0 0 0,0 0 0,-23 2-8,19 0 22,0 0-1,0 0 0,1 0 1,-1 1-1,1-1 0,0 1 1,-7 6-1,9-7 3,0 0 1,1-1-1,-1 1 0,1 0 0,0 1 1,-1-1-1,1 0 0,0 0 1,0 0-1,0 1 0,1-1 0,-1 1 1,1-1-1,-1 0 0,1 1 0,0-1 1,0 1-1,0-1 0,0 1 0,0-1 1,1 3-1,0-3-17,0 0 0,0-1 0,0 1 1,0-1-1,0 1 0,1-1 0,-1 1 0,1-1 0,-1 0 1,1 0-1,-1 0 0,1 0 0,0 0 0,0 0 0,-1 0 1,1 0-1,0-1 0,0 1 0,0-1 0,0 1 0,0-1 1,0 0-1,0 0 0,0 0 0,0 0 0,2 0 1,25 1-452,60-1-259,-80 0 682,0-1-1,-1 0 1,1-1-1,-1 0 1,0 0-1,0-1 1,15-6 0,-22 9-14,-1-1 0,1 1 0,0 0 0,-1-1 0,1 1 0,0 0 0,-1-1 0,1 1 0,-1-1 0,1 1 0,-1-1 0,1 1 0,-1-1 0,1 0 0,-1 1 0,1-1 0,-1 1 0,0-1 0,1 0 0,-1 0 0,0 1 0,1-1 0,-1 0 0,0 1 0,0-1 0,0 0 0,0 0 0,0 1 0,0-1 0,0-1 0,-13-17-868,2 0-4112,39 19-2825,-6 0 3843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6.001"/>
    </inkml:context>
    <inkml:brush xml:id="br0">
      <inkml:brushProperty name="width" value="0.025" units="cm"/>
      <inkml:brushProperty name="height" value="0.025" units="cm"/>
    </inkml:brush>
  </inkml:definitions>
  <inkml:trace contextRef="#ctx0" brushRef="#br0">1 0 6566,'0'0'19411</inkml:trace>
  <inkml:trace contextRef="#ctx0" brushRef="#br0" timeOffset="1">19 139 16367,'0'0'4357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6.827"/>
    </inkml:context>
    <inkml:brush xml:id="br0">
      <inkml:brushProperty name="width" value="0.025" units="cm"/>
      <inkml:brushProperty name="height" value="0.025" units="cm"/>
    </inkml:brush>
  </inkml:definitions>
  <inkml:trace contextRef="#ctx0" brushRef="#br0">0 0 12075,'0'0'2371,"21"56"-1442,-21-23-161,0-1-576,0 3-640,-1-4-1089,-8-4-802,1-6-1184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7.186"/>
    </inkml:context>
    <inkml:brush xml:id="br0">
      <inkml:brushProperty name="width" value="0.025" units="cm"/>
      <inkml:brushProperty name="height" value="0.025" units="cm"/>
    </inkml:brush>
  </inkml:definitions>
  <inkml:trace contextRef="#ctx0" brushRef="#br0">0 119 9513,'0'0'2573,"1"-9"-352,-1 5-2061,1 0 0,0 1 0,-1-1 0,1 0 1,1 0-1,-1 0 0,1 1 0,-1-1 0,1 1 0,0-1 1,0 1-1,0 0 0,1 0 0,-1 0 0,1 0 0,0 0 0,0 0 1,0 1-1,0-1 0,0 1 0,1 0 0,-1 0 0,1 0 1,-1 1-1,6-3 0,5-1-36,0-1 0,1 2 0,0 0 0,0 1 0,0 0 0,0 1 0,1 1 0,-1 0 0,0 1 0,1 1 0,29 5 0,-39-5-125,1 1-1,0 0 1,-1 0 0,1 0 0,-1 1-1,0 0 1,0 0 0,0 1 0,0 0-1,-1 0 1,1 0 0,-1 1 0,0-1-1,0 1 1,-1 0 0,0 1 0,1-1-1,-2 1 1,1 0 0,-1 0 0,0 0 0,0 0-1,0 1 1,-1-1 0,0 1 0,-1 0-1,1-1 1,0 13 0,-1-9 258,0 1-1,-1-1 1,0 1 0,-1-1-1,0 0 1,0 1 0,-1-1-1,-1 0 1,0 1 0,0-2 0,-1 1-1,-9 17 1,9-20 9,-2 0 1,1 0-1,-1-1 0,0 1 0,0-1 1,0 0-1,-1-1 0,0 0 0,0 0 1,-1-1-1,1 1 0,-1-2 0,0 1 1,0-1-1,0 0 0,-10 2 0,8-3-157,-1 0 0,0 0 0,0-1 0,0-1-1,0 0 1,0 0 0,-13-2 0,20 1-213,0 0-1,0 0 1,0 0-1,1 0 1,-1-1 0,0 0-1,1 1 1,-1-1-1,1 0 1,-4-4 0,5 5-155,1-1 0,-1 0 0,0 0 1,1 1-1,0-1 0,-1 0 0,1 0 0,0-1 1,0 1-1,0 0 0,0 0 0,1-1 1,-1 1-1,1 0 0,-1 0 0,1-1 1,0 1-1,0-4 0,0 5-4,0 0 0,0 0-1,0 0 1,0 0 0,0 0 0,1 0-1,-1 0 1,0 0 0,1 0 0,-1 1-1,0-1 1,1 0 0,-1 0 0,1 0-1,0 0 1,-1 0 0,1 1 0,0-1 0,-1 0-1,1 0 1,0 1 0,0-1 0,0 1-1,0-1 1,-1 1 0,1-1 0,0 1-1,2-1 1,19-10-5406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7.792"/>
    </inkml:context>
    <inkml:brush xml:id="br0">
      <inkml:brushProperty name="width" value="0.025" units="cm"/>
      <inkml:brushProperty name="height" value="0.025" units="cm"/>
    </inkml:brush>
  </inkml:definitions>
  <inkml:trace contextRef="#ctx0" brushRef="#br0">0 102 16496,'0'0'4922,"9"1"-4095,-1-1-747,-1-1 0,0 1 0,1-1 1,-1 0-1,0-1 0,1 0 0,-1 0 0,12-6 0,-17 7-74,1 0-1,-1 0 1,0 0-1,1-1 1,-1 1-1,0-1 1,0 0-1,0 1 1,0-1-1,0 0 0,0 0 1,-1 0-1,1 0 1,-1-1-1,1 1 1,-1 0-1,0-1 1,0 1-1,0-1 1,0 1-1,0-1 1,0 1-1,-1-1 1,0 0-1,1 1 1,-1-1-1,0 0 1,0 1-1,0-1 1,-1 0-1,1 1 1,-2-5-1,2 6-1,0 1-1,-1-1 1,1 0-1,-1 1 1,1-1-1,-1 0 1,0 1-1,1-1 1,-1 0-1,0 1 1,1-1-1,-1 1 1,0-1-1,0 1 0,0 0 1,1-1-1,-1 1 1,0 0-1,0 0 1,0-1-1,0 1 1,1 0-1,-1 0 1,0 0-1,0 0 1,0 0-1,0 0 1,0 0-1,0 0 1,1 1-1,-1-1 1,0 0-1,0 0 1,-1 1-1,-1 0 14,0 0 0,0 0-1,0 0 1,0 1 0,0-1-1,0 1 1,0-1 0,-4 5 0,1 0 73,1 1 0,0 1 0,0-1 0,0 1 0,1 0 0,0 0 0,-4 14 0,6-18-39,1 1 0,-1 0 1,1 0-1,0-1 1,0 1-1,1 0 1,0 0-1,-1 0 0,2 0 1,-1 0-1,0 0 1,1 0-1,0 0 0,0-1 1,3 8-1,-2-10-37,0 1-1,0-1 0,1 0 0,-1 0 0,0 0 1,1 0-1,0 0 0,-1-1 0,1 1 1,0-1-1,0 1 0,0-1 0,0 0 0,0 0 1,0-1-1,0 1 0,0 0 0,0-1 1,0 0-1,5 0 0,1 0 11,-1 0-1,1 0 1,0-1 0,0 0-1,0 0 1,10-4-1,-11 2-24,-1-1 0,1 1 0,-1-1 0,0-1 0,0 1 0,-1-1 0,1 0-1,-1-1 1,0 1 0,0-1 0,-1-1 0,0 1 0,0-1 0,0 1 0,-1-2 0,0 1-1,0 0 1,-1-1 0,0 1 0,-1-1 0,1 0 0,-1 0 0,1-16 0,-13 31-202,-2 9 331,9-10-3,-1 0 1,1 0-1,1 0 1,-1 0-1,1 0 1,0 1-1,1-1 1,0 1-1,-1 11 0,2-17-109,0-1-1,1 1 1,-1 0-1,1 0 1,-1 0-1,1-1 0,-1 1 1,1 0-1,-1-1 1,1 1-1,0 0 0,-1-1 1,1 1-1,0-1 1,-1 1-1,1-1 0,0 1 1,0-1-1,0 0 1,0 1-1,-1-1 0,1 0 1,0 1-1,0-1 1,0 0-1,0 0 1,0 0-1,0 0 0,0 0 1,-1 0-1,1 0 1,0 0-1,0-1 0,0 1 1,0 0-1,0 0 1,0-1-1,-1 1 0,3-1 1,36-14 126,-33 10-123,1-1 0,-2 1 0,1-1 1,-1 0-1,0-1 0,0 1 0,-1-1 1,6-10-1,-5 8-58,0 1 0,0-1 0,1 1 0,8-7 0,-18 61-447,-1-26 440,2-10-116,0 0 0,1 0 0,0 0 0,1 0 1,0 0-1,1 13 0,0-23 41,1 1 1,-1 0-1,0-1 1,1 1 0,-1-1-1,0 0 1,1 1-1,-1-1 1,1 1 0,-1-1-1,0 1 1,1-1-1,-1 0 1,1 1 0,-1-1-1,1 0 1,0 0 0,-1 1-1,1-1 1,-1 0-1,1 0 1,-1 0 0,1 0-1,0 0 1,-1 0-1,1 0 1,-1 0 0,1 0-1,0 0 1,-1 0-1,1 0 1,-1 0 0,1 0-1,0 0 1,0-1-1,23-8-3381,-9-10-587,1-4-1127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8.135"/>
    </inkml:context>
    <inkml:brush xml:id="br0">
      <inkml:brushProperty name="width" value="0.025" units="cm"/>
      <inkml:brushProperty name="height" value="0.025" units="cm"/>
    </inkml:brush>
  </inkml:definitions>
  <inkml:trace contextRef="#ctx0" brushRef="#br0">167 1 13036,'0'0'5670,"-2"11"-3903,-8 58 233,1-11-619,-2 68 0,12-90-1387,0-23-374,0 0-1,-1 0 1,-4 24 0,4-36 348,0-1 0,0 0 0,0 1 1,0-1-1,0 0 0,0 1 0,-1-1 1,1 0-1,0 1 0,0-1 0,0 0 0,-1 0 1,1 1-1,0-1 0,0 0 0,-1 0 1,1 1-1,0-1 0,-1 0 0,1 0 0,0 0 1,-1 0-1,1 0 0,0 1 0,-1-1 1,1 0-1,0 0 0,-1 0 0,1 0 0,0 0 1,-1 0-1,1 0 0,0 0 0,-1 0 1,1 0-1,0 0 0,-1-1 0,1 1 0,0 0 1,-1 0-1,1 0 0,0 0 0,-1 0 1,1-1-1,0 1 0,0 0 0,-1 0 0,1 0 1,0-1-1,0 1 0,-1 0 0,1-1 1,0 1-1,0 0 0,-1-1 0,-13-14-553,-84-106 884,98 121-201,-1-1-1,0 1 1,1-1 0,-1 0 0,1 1 0,-1-1-1,1 0 1,0 1 0,-1-1 0,1 0 0,0 0-1,-1 1 1,1-1 0,0 0 0,0 0 0,0 1-1,-1-1 1,1 0 0,0 0 0,0 0 0,0 0-1,0 1 1,1-1 0,-1 0 0,0 0 0,0 0-1,0 1 1,1-1 0,-1-1 0,2 1-33,-1 0 0,0 0 1,0 0-1,1 0 0,-1 0 1,1 0-1,-1 0 0,1 0 1,-1 1-1,1-1 0,-1 1 1,1-1-1,2 0 0,67-4-909,-59 4 691,22 0-1608,75-6-9883,-75 3 7282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8.465"/>
    </inkml:context>
    <inkml:brush xml:id="br0">
      <inkml:brushProperty name="width" value="0.025" units="cm"/>
      <inkml:brushProperty name="height" value="0.025" units="cm"/>
    </inkml:brush>
  </inkml:definitions>
  <inkml:trace contextRef="#ctx0" brushRef="#br0">156 0 9289,'0'0'10452,"-11"4"-8759,11-4-1691,-76 30 2438,71-27-2258,0-1 0,0 1 0,0 0 0,0 0 0,0 0 0,1 1 0,-1-1 0,1 1 0,0 0 0,0 1 0,1-1 0,-1 1 0,1-1 0,-4 8 1,7-11-203,0-1 1,0 1-1,0-1 1,0 1 0,0 0-1,0-1 1,0 1 0,0-1-1,0 1 1,1-1-1,-1 1 1,0 0 0,0-1-1,1 1 1,-1-1 0,0 1-1,0-1 1,1 1 0,-1-1-1,1 1 1,-1-1-1,0 0 1,1 1 0,-1-1-1,1 0 1,-1 1 0,1-1-1,-1 0 1,1 1-1,-1-1 1,1 0 0,-1 0-1,1 0 1,0 0 0,-1 1-1,1-1 1,-1 0 0,1 0-1,0 0 1,-1 0-1,1 0 1,-1 0 0,2-1-1,35 1-1718,-26 0 1019,173 0-2783,-184 0 3521,1 0 1,-1-1 0,0 1-1,1 0 1,-1 0 0,1 0-1,-1 0 1,0 0 0,1 0-1,-1 0 1,0 0 0,1 0-1,-1 0 1,0 1 0,1-1-1,-1 0 1,0 0 0,1 0-1,-1 0 1,0 0 0,1 1-1,-1-1 1,0 0 0,1 0-1,-1 0 1,0 1 0,0-1-1,1 0 1,-1 0 0,0 1-1,0-1 1,0 0 0,1 1-1,-1 0 1,-7 9 1044,-19 9 718,-53 14 2311,71-31-4189,0 0 0,0 0 0,0-1 1,-14 1-1,36-6-5934,9-8 2098,-13 5 1034,14-5-2537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8.854"/>
    </inkml:context>
    <inkml:brush xml:id="br0">
      <inkml:brushProperty name="width" value="0.025" units="cm"/>
      <inkml:brushProperty name="height" value="0.025" units="cm"/>
    </inkml:brush>
  </inkml:definitions>
  <inkml:trace contextRef="#ctx0" brushRef="#br0">83 285 9449,'0'0'6668,"-9"9"-4549,2-2-1837,0-1 126,1-1 0,0 2-1,0-1 1,1 1 0,0 0 0,0 0 0,1 0 0,-1 0-1,2 1 1,-1 0 0,1 0 0,-4 13 0,7-21-398,0 1 0,0-1 0,0 1 0,0 0 1,0-1-1,0 1 0,0 0 0,0-1 0,0 1 0,1-1 1,-1 1-1,0 0 0,0-1 0,0 1 0,1-1 0,-1 1 1,0-1-1,1 1 0,-1 0 0,1-1 0,-1 0 0,0 1 0,1-1 1,-1 1-1,1-1 0,-1 0 0,1 1 0,-1-1 0,1 0 1,1 1-1,22 1-30,-17-4-19,0 1-1,-1-1 1,0 0 0,1 0-1,9-5 1,3-7 27,-1 0 1,-1-1 0,0-1 0,-1 0-1,-1-2 1,-1 0 0,0 0-1,-1-1 1,-1-1 0,-1 0 0,-1 0-1,-1-1 1,0-1 0,-2 0 0,0 0-1,-2 0 1,4-31 0,-8 51-8,-1 1-1,0-1 1,0 1 0,0-1 0,0 0 0,0 1 0,0-1-1,0 1 1,-1-1 0,1 1 0,0-1 0,-1 1 0,1-1 0,-1 1-1,0 0 1,1-1 0,-1 1 0,0 0 0,0-1 0,-1 0-1,1 1 20,-1 0 0,1 1 0,0-1 0,0 1 1,0 0-1,-1-1 0,1 1 0,0 0 0,0 0 0,-1-1 0,1 1 0,0 0 0,0 0 0,-1 0 0,1 1 0,0-1 0,0 0 0,-1 0 0,0 1 0,-5 2 91,0 0 1,0 0 0,1 0 0,-1 1-1,1 0 1,-11 9 0,0 2 614,1 0 1,-27 34-1,39-44-597,0 0-1,1 0 1,0 0-1,0 0 1,0 1-1,0 0 0,1-1 1,0 1-1,0 0 1,1 0-1,-1 0 1,1 0-1,1 0 0,-1 0 1,1 11-1,1-15-120,0 0 1,0 0-1,-1 0 0,1 0 0,0 0 0,1 0 0,-1 0 0,0 0 1,1-1-1,-1 1 0,0 0 0,1-1 0,0 1 0,-1-1 0,1 0 1,0 1-1,0-1 0,0 0 0,0 0 0,0 0 0,0-1 0,0 1 0,0 0 1,0-1-1,3 1 0,61 7-1652,-56-7 1133,-1 0 754,27 1-2057,-28-1 449,0 0 1,0 1-1,0 0 0,14 5 0,-20-6 1117,0-1-1,-1 1 0,1 0 1,-1 0-1,1 0 0,-1 0 0,1 0 1,-1 0-1,0 1 0,1-1 0,-1 0 1,0 1-1,0-1 0,0 1 1,0-1-1,0 1 0,0-1 0,0 3 1,0-1 259,-1-1 1,0 1 0,0 0 0,0-1-1,0 1 1,-1-1 0,1 1-1,-1-1 1,1 1 0,-1-1 0,0 0-1,0 1 1,0-1 0,0 0-1,0 0 1,-1 1 0,-1 1 0,-32 48-355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2.051"/>
    </inkml:context>
    <inkml:brush xml:id="br0">
      <inkml:brushProperty name="width" value="0.025" units="cm"/>
      <inkml:brushProperty name="height" value="0.025" units="cm"/>
    </inkml:brush>
  </inkml:definitions>
  <inkml:trace contextRef="#ctx0" brushRef="#br0">169 0 5125,'0'0'15438,"0"9"-14562,-2 68 1934,-16 98 1,-5 80-1508,24-255-1280,-1 1 0,0 0 0,0-1 0,0 1 1,0-1-1,0 1 0,0 0 0,0-1 0,0 1 0,0 0 0,0-1 0,0 1 1,0 0-1,0-1 0,-1 1 0,1-1 0,0 1 0,0 0 0,-1-1 0,1 1 1,0-1-1,-1 1 0,1-1 0,-1 1 0,1-1 0,0 1 0,-2 0 1,-10-13 319,-16-41-401,22 40-154,-22-33-301,17 30 337,2 0 0,0 0 0,-9-23-1,18 38 182,0 1-1,0-1 1,0 0-1,0 1 1,1-1-1,-1 0 0,0 0 1,0 1-1,0-1 1,1 0-1,-1 1 1,0-1-1,1 0 1,-1 1-1,0-1 0,1 1 1,-1-1-1,1 1 1,-1-1-1,1 1 1,-1-1-1,1 1 0,-1-1 1,1 1-1,0 0 1,-1-1-1,1 1 1,0 0-1,-1-1 1,1 1-1,0 0 0,-1 0 1,1 0-1,0-1 1,1 1-1,35-7 42,-27 6-33,0-1-186,71-17-506,-31-1-7832,-32 9-1691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9.180"/>
    </inkml:context>
    <inkml:brush xml:id="br0">
      <inkml:brushProperty name="width" value="0.025" units="cm"/>
      <inkml:brushProperty name="height" value="0.025" units="cm"/>
    </inkml:brush>
  </inkml:definitions>
  <inkml:trace contextRef="#ctx0" brushRef="#br0">71 0 16592,'0'0'5349,"-23"73"-3908,9-37-96,4 2-127,1-1-354,1 4-415,5-5-225,0-1-224,3-4 64,0-5-288,0-7-769,4-6-769,4-8-1120,4-5-1443,-1 0-2689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9.930"/>
    </inkml:context>
    <inkml:brush xml:id="br0">
      <inkml:brushProperty name="width" value="0.025" units="cm"/>
      <inkml:brushProperty name="height" value="0.025" units="cm"/>
    </inkml:brush>
  </inkml:definitions>
  <inkml:trace contextRef="#ctx0" brushRef="#br0">75 168 16656,'0'0'5787,"-8"6"-3956,8-6-1822,-9 6 485,0 1 1,1 0-1,-13 14 0,19-19-455,0-1 0,0 1 1,1 0-1,-1 0 0,1-1 0,0 1 1,0 0-1,0 0 0,-1 0 0,2 0 1,-1 1-1,0-1 0,0 0 0,1 0 1,-1 1-1,1-1 0,0 0 0,-1 0 1,1 1-1,0-1 0,1 0 0,-1 1 1,0-1-1,1 0 0,-1 1 0,1-1 1,0 0-1,-1 0 0,1 0 0,2 3 1,-1-3-55,0-1 0,1 1 0,-1-1 1,1 0-1,-1 1 0,1-1 1,-1 0-1,1-1 0,0 1 0,-1 0 1,1-1-1,0 1 0,0-1 0,0 0 1,-1 0-1,1 0 0,4-1 0,50-9-969,-42 3 627,0-1 0,-1 0-1,17-12 1,-20 12 121,0 0 0,0 1 0,1 1 0,0 0 0,19-7 0,-30 14 266,-1-1 0,1 0 0,-1 1 0,1-1 0,-1 1 0,0-1 0,1 1 0,-1 0 1,0-1-1,1 1 0,-1-1 0,0 1 0,0 0 0,0-1 0,0 1 0,1 0 0,-1-1 0,0 1 0,0-1 0,0 1 0,0 0 0,-1-1 0,1 1 0,0 0 0,0-1 0,0 1 0,-1 1 0,-2 29 1375,2-24-1035,1-5-344,0-1 1,-1 0 0,1 0-1,0 0 1,0 0-1,1 0 1,-1 1-1,0-1 1,0 0-1,1 0 1,-1 0-1,0 0 1,1 0-1,-1 0 1,1 0-1,-1 0 1,1 0 0,0 0-1,-1 0 1,1 0-1,0 0 1,0 0-1,0 0 1,0-1-1,-1 1 1,3 1-1,-1-2-52,1 1-1,-1 0 0,1 0 1,-1-1-1,1 0 1,-1 1-1,1-1 0,-1 0 1,1 0-1,-1 0 1,5-1-1,4-2-501,0 0 0,0 0 0,0-1 1,18-9-1,11-12-2608,-30 18 2051,1 0 1,1 0 0,22-10 2455,-30 38 2114,4-16-2906,19-22-2066,-18 9 1830,-6 4-296,0 0 0,0-1 0,-1 0 1,1 0-1,-1 1 0,-1-1 0,1 0 0,-1-1 1,0 1-1,0 0 0,1-9 0,3-13 97,8-7 177,-10 28-167,0-1 0,0 0 0,-1 1 0,1-1 0,-2 0-1,3-14 1,-4 21-114,-1-1 0,1 1 0,0 0 0,0-1 0,0 1 0,0 0 0,-1-1 0,1 1 0,0 0 0,0 0 0,-1-1 0,1 1 0,0 0 0,0 0 0,-1-1 0,1 1 0,0 0 0,-1 0 0,1 0 0,0 0 0,-1 0 0,1-1-1,0 1 1,-1 0 0,1 0 0,0 0 0,-1 0 0,1 0 0,-1 0 0,1 0 0,0 0 0,-1 0 0,1 0 0,0 0 0,-1 1 0,1-1 0,0 0 0,-1 0 0,1 0 0,0 0 0,-1 1 0,0-1-24,0 0 1,0 1-1,1-1 1,-1 0 0,0 1-1,0-1 1,1 1 0,-1-1-1,0 1 1,0-1 0,1 1-1,-1-1 1,1 1-1,-1 0 1,1-1 0,-1 1-1,1 0 1,-1-1 0,1 1-1,-1 0 1,1 0-1,-1 1 1,-2 28 910,0 0 0,2 0-1,1 1 1,4 31 0,-3-56-855,1 0 1,-1 0 0,1 0 0,0-1-1,1 1 1,-1-1 0,1 0-1,6 10 1,16 6-1954,-24-20 1373,1-1 0,-1 1-1,1 0 1,0-1 0,-1 0 0,1 1-1,0-1 1,0 0 0,-1 0 0,1 0 0,0 0-1,-1 0 1,1 0 0,0 0 0,3-1 0,3-4-9641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0.447"/>
    </inkml:context>
    <inkml:brush xml:id="br0">
      <inkml:brushProperty name="width" value="0.025" units="cm"/>
      <inkml:brushProperty name="height" value="0.025" units="cm"/>
    </inkml:brush>
  </inkml:definitions>
  <inkml:trace contextRef="#ctx0" brushRef="#br0">60 1 11883,'0'0'9513,"-9"18"-8904,-5 14 416,2 8-801,1 3-224,1 3-801,7-2-1185,3-7-864,0-8-2179,0-10-865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0.803"/>
    </inkml:context>
    <inkml:brush xml:id="br0">
      <inkml:brushProperty name="width" value="0.025" units="cm"/>
      <inkml:brushProperty name="height" value="0.025" units="cm"/>
    </inkml:brush>
  </inkml:definitions>
  <inkml:trace contextRef="#ctx0" brushRef="#br0">0 0 9033,'0'0'12652,"0"60"-11339,0-30-288,0 1-385,0-5-319,9-4-193,0-4-64,1-7 0,2-7-256,-4 0-545,-2-4-768,-6-4-4197,-12-9-191,-11-4-417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1.132"/>
    </inkml:context>
    <inkml:brush xml:id="br0">
      <inkml:brushProperty name="width" value="0.025" units="cm"/>
      <inkml:brushProperty name="height" value="0.025" units="cm"/>
    </inkml:brush>
  </inkml:definitions>
  <inkml:trace contextRef="#ctx0" brushRef="#br0">0 34 12492,'0'0'8584,"82"2"-6662,-34-2-321,8 0-448,2-7-608,-1 1-417,-7 2-128,-6-1-833,-11 1-1345,-14 1-1377,-9-4-3492</inkml:trace>
  <inkml:trace contextRef="#ctx0" brushRef="#br0" timeOffset="1">77 158 14510,'0'0'6118,"75"-14"-4901,-31 2-513,2-2-576,4 6-96,-6 2-608,-2 2-1762,-10 3-2179,-6 1-2529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1.628"/>
    </inkml:context>
    <inkml:brush xml:id="br0">
      <inkml:brushProperty name="width" value="0.025" units="cm"/>
      <inkml:brushProperty name="height" value="0.025" units="cm"/>
    </inkml:brush>
  </inkml:definitions>
  <inkml:trace contextRef="#ctx0" brushRef="#br0">52 0 9865,'0'0'9802,"-5"11"-8446,-3 5-919,1-1 0,1 1 0,0 1 0,1-1 0,1 1 0,0 0 0,-2 28 0,6-44-431,0 0 1,0 0-1,0 0 0,0 0 1,0 0-1,0 0 0,1 0 0,-1 0 1,0 0-1,1 0 0,-1 0 0,0 0 1,1 0-1,-1 0 0,1-1 0,-1 1 1,1 0-1,0 0 0,-1-1 0,1 1 1,0 0-1,0-1 0,-1 1 0,1 0 1,0-1-1,0 1 0,0-1 1,0 0-1,0 1 0,0-1 0,-1 0 1,1 1-1,0-1 0,0 0 0,0 0 1,0 0-1,0 0 0,0 0 0,0 0 1,0 0-1,0 0 0,0 0 0,0 0 1,0-1-1,0 1 0,2-1 1,0 0 12,0 0 0,0 0 0,1 0 0,-1-1 0,0 1 0,0-1 0,-1 1 0,1-1 0,0 0 0,0-1 0,-1 1 0,0 0 0,3-4 0,-1-2-34,0 0 0,-1-1 1,0 0-1,-1 0 1,0 0-1,-1 0 0,1 0 1,-2 0-1,1 0 0,-1 0 1,-2-13-1,1-4-674,1 27 517,1 1 0,-1-1 0,0 1 1,0-1-1,1 1 0,-1-1 0,1 1 0,-1-1 1,1 1-1,-1-1 0,1 0 0,0 1 0,0-1 1,0 0-1,0 1 0,0-1 0,0 0 0,0 0 1,0 0-1,0 0 0,2 1 0,2 1-423,-1-1 1,0 0-1,0 0 0,1-1 0,-1 1 0,1-1 0,6 1 1,13 1-2037,-1-2 0,32-1 1,-34 0 1774,-13 0 788,-1-1 0,1 0 1,0 0-1,0 0 0,-1-1 0,8-3 0,4-3 3585,-1-4 6099,-23 40-6122,2 8-1870,4-35-1610,-1 0-1,1 0 1,-1 0-1,1 0 1,-1 0-1,1 0 1,0 0 0,0 0-1,-1 0 1,1 0-1,0-1 1,0 1-1,0 0 1,0-1-1,0 1 1,0 0 0,0-1-1,0 1 1,0-1-1,0 0 1,0 1-1,1-1 1,-1 0-1,0 0 1,0 1 0,0-1-1,0 0 1,1 0-1,1-1 1,16 1-282,1 0 0,-1-2 1,1-1-1,-1 0 0,37-12 0,-37 9-1098,0-2-1,-1 0 0,20-12 0,-23 3-5770,-12 11 3923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1.988"/>
    </inkml:context>
    <inkml:brush xml:id="br0">
      <inkml:brushProperty name="width" value="0.025" units="cm"/>
      <inkml:brushProperty name="height" value="0.025" units="cm"/>
    </inkml:brush>
  </inkml:definitions>
  <inkml:trace contextRef="#ctx0" brushRef="#br0">60 0 11275,'0'0'7735,"-4"9"-6598,-7 20-204,0 1-1,2 0 0,2 1 1,0 0-1,-3 52 1,10-82-925,0-1 0,0 1-1,0 0 1,0 0 0,1 0 0,-1-1 0,0 1 0,0 0 0,1 0 0,-1-1 0,0 1 0,1 0 0,-1-1 0,1 1-1,-1 0 1,1-1 0,-1 1 0,1-1 0,-1 1 0,1-1 0,0 1 0,-1-1 0,1 1 0,0-1 0,0 1 0,-1-1 0,1 0-1,0 0 1,0 1 0,-1-1 0,1 0 0,0 0 0,0 0 0,-1 0 0,1 0 0,0 0 0,0 0 0,0 0 0,-1 0-1,1 0 1,0 0 0,0-1 0,0 1 0,-1 0 0,1 0 0,0-1 0,0 1 0,0-1 0,38-19 186,-21 4-198,-2-1 1,0 0 0,0-1-1,-2-1 1,0-1 0,-1 0-1,16-36 1,-27 47-1193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2.350"/>
    </inkml:context>
    <inkml:brush xml:id="br0">
      <inkml:brushProperty name="width" value="0.025" units="cm"/>
      <inkml:brushProperty name="height" value="0.025" units="cm"/>
    </inkml:brush>
  </inkml:definitions>
  <inkml:trace contextRef="#ctx0" brushRef="#br0">0 1 10346,'0'0'14285,"55"32"-14060,-33-32-418,-1 0-1376,-3 0-994,-1 0-2337,0 0-8905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2.915"/>
    </inkml:context>
    <inkml:brush xml:id="br0">
      <inkml:brushProperty name="width" value="0.025" units="cm"/>
      <inkml:brushProperty name="height" value="0.025" units="cm"/>
    </inkml:brush>
  </inkml:definitions>
  <inkml:trace contextRef="#ctx0" brushRef="#br0">0 25 14029,'0'0'7442,"9"0"-5963,-7 0-1376,1 0 1,-1 0-1,1 0 1,-1 0 0,1 0-1,-1 0 1,1 1-1,-1-1 1,0 1 0,1 0-1,-1 0 1,0 0-1,3 1 1,-3 0-33,-1 0-1,1 0 1,-1 0-1,0 0 1,1 0 0,-1 1-1,0-1 1,0 0 0,-1 0-1,1 1 1,0-1-1,-1 1 1,0-1 0,1 1-1,-1-1 1,0 0-1,0 1 1,-1 3 0,-15 162 1658,19-163-1476,4-11-124,4-9-57,-2-4-137,-1-1 0,-1 0 0,-1 0 0,-1-1 0,-1 1 0,2-26-1,-6 42 20,1 3-7,10 23-187,-9-19 247,1 0 1,0 0-1,0-1 1,0 1-1,0-1 1,1 1-1,-1-1 1,1 0 0,-1 0-1,1 0 1,0-1-1,-1 0 1,1 1-1,0-1 1,0 0-1,0-1 1,0 1 0,0-1-1,0 0 1,0 0-1,0 0 1,1 0-1,-1-1 1,0 0-1,0 0 1,-1 0-1,1 0 1,6-3 0,-7 3-2,1 0 0,-1-1 1,0 1-1,0-1 1,0 0-1,0 0 1,0 0-1,-1 0 0,1 0 1,0-1-1,-1 1 1,0-1-1,0 1 1,1-1-1,-1 0 1,-1 0-1,1 0 0,0 0 1,-1 0-1,0-1 1,0 1-1,0 0 1,0-1-1,0 1 0,-1-1 1,1 1-1,-1-1 1,0 1-1,0-1 1,0 1-1,0-1 1,-1 1-1,-1-5 0,2 7-7,0 1-1,0 0 1,-1-1-1,1 1 1,0-1-1,0 1 1,-1-1-1,1 1 1,0 0-1,-1-1 1,1 1-1,0 0 0,-1-1 1,1 1-1,0 0 1,-1-1-1,1 1 1,-1 0-1,1 0 1,-1 0-1,1-1 1,-1 1-1,1 0 1,-1 0-1,1 0 0,-1 0 1,1 0-1,-1 0 1,1 0-1,-1 0 1,1 0-1,-1 0 1,1 0-1,0 0 1,-1 0-1,1 0 1,-1 1-1,1-1 0,-1 0 1,1 0-1,-1 1 1,1-1-1,0 0 1,-1 0-1,0 1 1,-17 15-94,13-9 133,1 1 1,0 0 0,0 0-1,1 0 1,0 1-1,0-1 1,1 1-1,0 0 1,-1 15-1,2-21-25,1-1-1,0 0 0,0 1 0,0-1 1,0 1-1,1-1 0,-1 0 0,1 1 1,-1-1-1,1 0 0,0 0 0,0 1 1,0-1-1,0 0 0,0 0 0,1 0 1,-1 0-1,0 0 0,1 0 0,0-1 1,-1 1-1,1-1 0,0 1 0,0-1 1,0 1-1,0-1 0,0 0 0,0 0 1,0 0-1,1 0 0,-1 0 0,0 0 1,0-1-1,1 1 0,-1-1 0,0 0 1,1 1-1,-1-1 0,5-1 0,4 1-14,0-2-1,1 1 0,-1-1 0,0-1 0,0 0 1,-1 0-1,1-1 0,-1-1 0,0 0 1,0 0-1,0-1 0,0 0 0,-1-1 0,0 0 1,-1 0-1,1-1 0,-2 0 0,1 0 1,-1-1-1,0 0 0,-1-1 0,11-19 0,-31 57 88,10-21 35,0 0-1,1 0 1,0 1 0,0-1-1,0 1 1,1 0 0,0 0-1,1 0 1,-1 13 0,2-20-175,-1 0 0,1 0 0,0 0 0,0 0 1,0 0-1,1-1 0,-1 1 0,0 0 0,0 0 0,0 0 1,1 0-1,-1 0 0,0-1 0,1 1 0,-1 0 1,1 0-1,-1-1 0,1 1 0,-1 0 0,1 0 1,-1-1-1,1 1 0,0-1 0,0 1 0,-1-1 0,1 1 1,0-1-1,0 1 0,0 0 0,0-1-217,0 0 0,0 0-1,0 0 1,0-1 0,0 1 0,-1 0-1,1 0 1,0 0 0,0-1 0,0 1-1,0 0 1,-1-1 0,1 1 0,0-1-1,0 1 1,-1-1 0,1 1 0,0-1-1,-1 1 1,1-1 0,-1 0 0,1 1-1,-1-1 1,1 0 0,-1 0 0,1 1-1,-1-1 1,0 0 0,1-1 0,7-16-6727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3.255"/>
    </inkml:context>
    <inkml:brush xml:id="br0">
      <inkml:brushProperty name="width" value="0.025" units="cm"/>
      <inkml:brushProperty name="height" value="0.025" units="cm"/>
    </inkml:brush>
  </inkml:definitions>
  <inkml:trace contextRef="#ctx0" brushRef="#br0">0 0 13773,'0'0'9257,"30"56"-11595,-18-39-1570,4 2-3363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3.853"/>
    </inkml:context>
    <inkml:brush xml:id="br0">
      <inkml:brushProperty name="width" value="0.025" units="cm"/>
      <inkml:brushProperty name="height" value="0.025" units="cm"/>
    </inkml:brush>
  </inkml:definitions>
  <inkml:trace contextRef="#ctx0" brushRef="#br0">42 29 993,'-14'-6'705,"1"-5"-834,-2 0-575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3.582"/>
    </inkml:context>
    <inkml:brush xml:id="br0">
      <inkml:brushProperty name="width" value="0.025" units="cm"/>
      <inkml:brushProperty name="height" value="0.025" units="cm"/>
    </inkml:brush>
  </inkml:definitions>
  <inkml:trace contextRef="#ctx0" brushRef="#br0">100 314 14350,'0'0'9043,"-8"0"-7228,4 0-1701,0 0 0,0 0 0,0 1 0,0-1 0,0 1 0,1 0 0,-1 0 1,0 1-1,1-1 0,-1 1 0,1 0 0,-1 0 0,1 0 0,0 0 0,0 0 0,0 1 0,0-1 0,0 1 1,0 0-1,1 0 0,0 0 0,-1 0 0,1 1 0,0-1 0,0 0 0,1 1 0,-1 0 0,1-1 0,0 1 0,0 0 1,0 0-1,0-1 0,1 1 0,-1 6 0,1-9-109,1 0 1,-1 0-1,1 0 0,-1 0 1,1 0-1,-1 0 1,1 0-1,-1 0 0,1 0 1,0 0-1,0 0 0,-1 0 1,1 0-1,0-1 0,0 1 1,0 0-1,0-1 1,0 1-1,0 0 0,0-1 1,0 1-1,0-1 0,0 0 1,0 1-1,1-1 1,-1 0-1,0 0 0,0 1 1,0-1-1,0 0 0,1 0 1,-1 0-1,0-1 1,0 1-1,2-1 0,3 1 12,0 0-1,0-1 1,-1 0 0,1 0-1,0-1 1,8-3 0,-1-3-52,0 0 1,-1-1 0,0 0-1,-1-1 1,0-1 0,0 1-1,-1-2 1,-1 1 0,0-2-1,0 1 1,8-18 0,-5 9-11,-2-1 0,0 0 0,-1-1 0,-2 0 0,0 0 0,4-32 1,-10 48 23,0 1 0,0-1 0,-1 1 0,0-1 0,0 0 0,-1 1 0,-1-8 0,2 12 12,-1 1 0,1 0 0,0 0 0,-1 0 0,1 0-1,-1 0 1,1 1 0,-1-1 0,0 0 0,1 0 0,-1 0 0,0 0-1,0 1 1,0-1 0,1 0 0,-1 1 0,0-1 0,0 0 0,-2 0-1,1 1-1,0-1 0,0 1 0,0 0 0,0 0 0,0 0-1,1 0 1,-1 0 0,0 0 0,0 1 0,0-1-1,0 1 1,0-1 0,0 1 0,-3 1 0,-6 4 66,0 1 1,0 0-1,1 1 0,0 0 1,0 0-1,1 1 0,0 0 1,1 1-1,0 0 1,0 0-1,1 0 0,0 1 1,1 1-1,0-1 1,-4 14-1,9-21-41,0 0 0,1-1 0,-1 1 0,1-1 0,0 1-1,0 0 1,1-1 0,-1 1 0,1 0 0,0-1 0,0 1 0,0-1 0,0 1 0,0-1 0,1 0 0,0 1 0,-1-1 0,1 0-1,0 0 1,1 0 0,4 5 0,4 3-142,2-1 0,-1 0 0,28 16 0,19 16-1123,-55-37 1044,0-1 1,0 1-1,0 0 1,0 0-1,-1 0 1,1 1-1,-1-1 1,-1 1 0,4 8-1,1 33-8693,-7-39-2130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1.801"/>
    </inkml:context>
    <inkml:brush xml:id="br0">
      <inkml:brushProperty name="width" value="0.025" units="cm"/>
      <inkml:brushProperty name="height" value="0.025" units="cm"/>
    </inkml:brush>
  </inkml:definitions>
  <inkml:trace contextRef="#ctx0" brushRef="#br0">1 0 9769,'0'0'10955,"8"72"-10859,-2-42-32,-3 3-545,-3-1-1601,0-6-5477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5.319"/>
    </inkml:context>
    <inkml:brush xml:id="br0">
      <inkml:brushProperty name="width" value="0.025" units="cm"/>
      <inkml:brushProperty name="height" value="0.025" units="cm"/>
    </inkml:brush>
  </inkml:definitions>
  <inkml:trace contextRef="#ctx0" brushRef="#br0">64 1 7687,'2'0'8745,"-2"7"-7656,0 12 128,0 9 160,-8 7-640,0 1-321,-2 3-352,-1-2 0,0-2-32,4-5-128,2-7-320,1-6-289,2-8-288,2-8-512,0-13-4229,0-13 1570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5.786"/>
    </inkml:context>
    <inkml:brush xml:id="br0">
      <inkml:brushProperty name="width" value="0.025" units="cm"/>
      <inkml:brushProperty name="height" value="0.025" units="cm"/>
    </inkml:brush>
  </inkml:definitions>
  <inkml:trace contextRef="#ctx0" brushRef="#br0">1 1 10794,'0'0'3828,"0"9"-2611,0 8-750,0 1-1,1-1 1,1 0 0,0 1-1,2-1 1,5 17 0,-8-30-430,1 0 0,-1 0 1,1-1-1,0 1 1,0-1-1,0 1 0,1-1 1,-1 0-1,1 0 1,0 0-1,-1 0 0,1 0 1,1-1-1,-1 1 0,0-1 1,1 0-1,-1 0 1,1 0-1,0 0 0,-1-1 1,1 1-1,0-1 0,0 0 1,0 0-1,0-1 1,0 1-1,0-1 0,0 0 1,0 0-1,0 0 0,0 0 1,1-1-1,-1 0 1,6-2-1,-6 2-22,-1 0 0,1-1 0,-1 1-1,1-1 1,-1 0 0,0 0 0,0-1 0,1 1 0,-2-1 0,1 1 0,0-1-1,0 0 1,-1 0 0,0 0 0,1 0 0,-1-1 0,-1 1 0,1 0-1,0-1 1,-1 0 0,1 1 0,-1-1 0,1-7 0,1-2 202,-1 0 0,0 0 1,-1 0-1,-1 0 0,-1-24 0,1 36-196,0 0-1,0 1 1,0-1 0,0 0-1,0 1 1,0-1-1,0 0 1,0 1-1,-1-1 1,1 0 0,0 1-1,0-1 1,-1 1-1,1-1 1,0 0-1,-1 1 1,1-1 0,0 1-1,-1-1 1,1 1-1,-1-1 1,1 1 0,-1-1-1,0 1 1,-10 6 158,-5 26-115,15-27-52,0-1-1,0 1 0,1 0 1,0 0-1,0-1 0,0 1 0,1 0 1,-1-1-1,1 1 0,0 0 1,2 5-1,-2-8-27,0-1 1,0 0-1,0 1 0,0-1 1,0 0-1,0 0 0,0 1 1,0-1-1,1 0 1,-1 0-1,0 0 0,0-1 1,1 1-1,-1 0 0,1 0 1,-1-1-1,1 1 0,-1-1 1,1 1-1,-1-1 0,1 0 1,0 0-1,-1 0 1,1 1-1,-1-1 0,1-1 1,0 1-1,-1 0 0,1 0 1,-1-1-1,1 1 0,0-1 1,-1 1-1,1-1 0,-1 1 1,2-2-1,1 50-672,-5-33 477,0-6 296,1 1 1,0-1-1,0 1 0,2 10 0,-2-19-165,0 0 0,1-1 0,-1 1 0,0 0 0,0 0 0,0 0 0,1 0 0,-1 0 0,0 0 0,1-1 0,-1 1 0,1 0 0,-1 0 0,1 0 0,-1-1 0,1 1 0,0 0 0,-1-1 0,1 1 0,0-1 0,0 1 0,-1-1 0,1 1 0,0-1 0,0 1 0,0-1 0,0 0 0,-1 1 0,1-1 0,0 0 0,0 0 0,0 0 0,0 0 0,0 0 0,0 0 0,0 0 0,0 0 0,0 0 0,-1 0 0,1 0 0,0 0 0,0-1 0,0 1 0,0 0 0,0-1 0,-1 1 0,1-1 0,0 1 0,0-1 0,1 0 0,0-1-554,0 0 0,0 0 0,0 0 0,0 0 0,0 0 0,0-1 0,0 1 0,-1-1 0,3-3 0,-2 1-1039,10-16-8118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6.113"/>
    </inkml:context>
    <inkml:brush xml:id="br0">
      <inkml:brushProperty name="width" value="0.025" units="cm"/>
      <inkml:brushProperty name="height" value="0.025" units="cm"/>
    </inkml:brush>
  </inkml:definitions>
  <inkml:trace contextRef="#ctx0" brushRef="#br0">0 0 5926,'0'0'-2178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6.471"/>
    </inkml:context>
    <inkml:brush xml:id="br0">
      <inkml:brushProperty name="width" value="0.025" units="cm"/>
      <inkml:brushProperty name="height" value="0.025" units="cm"/>
    </inkml:brush>
  </inkml:definitions>
  <inkml:trace contextRef="#ctx0" brushRef="#br0">0 84 9289,'0'0'9011,"10"4"-7842,-4-1-1001,1-1 0,0 1 0,0-1-1,0 0 1,0-1 0,0 0 0,8 1 0,-12-2-97,0 0-1,1-1 1,-1 1 0,0-1 0,1 0-1,-1 1 1,0-2 0,0 1-1,0 0 1,0 0 0,0-1 0,0 0-1,0 0 1,0 0 0,-1 0-1,1 0 1,-1 0 0,1-1 0,-1 1-1,0-1 1,2-2 0,-1 0 73,0 0-1,-1 0 1,0 0 0,0 0-1,0-1 1,0 1 0,0-7-1,-1 11-106,-1 0 0,0 0 0,0 1 0,0-1 0,0 0 0,0 0 0,0 0 0,0 0 0,0 0 0,0 0 0,0 0 0,-1 1 0,1-1 0,0 0 0,-1 0 0,1 0 0,0 1 0,-1-1 0,1 0 0,-2-1 0,1 2-36,0-1 0,0 1 0,0 0 0,0 0 0,0 0 0,0-1 0,0 1 0,0 0 0,0 0 0,0 0 0,0 1 0,0-1 0,0 0 0,0 0 0,0 0 0,0 1 0,0-1 0,0 1 0,0-1 0,0 1-1,0-1 1,-1 2 0,-14 15-4,16-15 43,-1-1 1,0 0-1,0 1 0,0-1 1,0 1-1,0-1 0,0 0 1,0 0-1,-1 0 1,1 1-1,0-1 0,0 0 1,-1-1-1,1 1 0,-1 0 1,1 0-1,-1-1 0,-2 2 1,2 3-62,0 0 0,0 0 1,0 0-1,1 0 0,0 1 0,0-1 1,0 1-1,0 9 0,1-15 21,0 4 6,-1 0-2,1 1 1,-1 0 0,1-1 0,0 1 0,1-1 0,-1 1-1,1-1 1,1 6 0,-1-9-1,0 0 0,0 1-1,0-1 1,0 0 0,0 0-1,0 0 1,0 0 0,0 0 0,1 0-1,-1 0 1,0 0 0,1 0-1,-1-1 1,0 1 0,1 0 0,-1-1-1,1 1 1,-1-1 0,1 0-1,-1 0 1,1 1 0,0-1 0,-1 0-1,1 0 1,-1 0 0,3-1-1,-1 1-145,0 0-1,0 0 0,0-1 0,0 1 0,0-1 1,0 0-1,0 0 0,-1 0 0,1 0 0,0 0 1,-1-1-1,1 1 0,2-3 0,14-19-5796,-12 3-1748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6.828"/>
    </inkml:context>
    <inkml:brush xml:id="br0">
      <inkml:brushProperty name="width" value="0.025" units="cm"/>
      <inkml:brushProperty name="height" value="0.025" units="cm"/>
    </inkml:brush>
  </inkml:definitions>
  <inkml:trace contextRef="#ctx0" brushRef="#br0">0 0 16015,'0'0'5926,"56"29"-8072,-36-20-1602,-2 2-2338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7.250"/>
    </inkml:context>
    <inkml:brush xml:id="br0">
      <inkml:brushProperty name="width" value="0.025" units="cm"/>
      <inkml:brushProperty name="height" value="0.025" units="cm"/>
    </inkml:brush>
  </inkml:definitions>
  <inkml:trace contextRef="#ctx0" brushRef="#br0">52 100 9897,'0'0'11371,"-9"7"-10661,5-3-608,1-2-11,-1 1 0,2-1 0,-1 1 0,0 0 0,0 0 0,1 0 0,0 0 0,-1 0 0,1 0 0,1 0 0,-1 1 0,0-1 0,1 1 0,-1-1 0,1 1 0,0 0 0,1 0 0,-2 6 0,2-10-85,0 1-1,0-1 1,0 1-1,0 0 1,1-1 0,-1 1-1,0 0 1,0-1-1,0 1 1,1-1 0,-1 1-1,0 0 1,1-1-1,-1 1 1,0-1-1,1 1 1,-1-1 0,1 1-1,-1-1 1,0 0-1,1 1 1,-1-1-1,1 1 1,0-1 0,-1 0-1,1 1 1,-1-1-1,1 0 1,0 0-1,-1 0 1,2 1 0,26-2 142,-21 0-111,0-1 0,1 0 1,-1-1-1,0 0 0,8-4 0,-4 0-37,0-1 1,-1 0-1,0-1 0,0 0 1,-1 0-1,0-1 1,-1 0-1,0-1 0,-1 0 1,0 0-1,0 0 0,-1-1 1,-1 0-1,7-22 0,-12 33-48,-2 3 41,0 0 0,-1 0-1,1 1 1,0-1-1,0 1 1,1 0-1,-1-1 1,0 1 0,1 0-1,-2 4 1,1-3 3,-9 16 35,4-11 44,1 1-1,1 0 0,-1 1 0,2-1 1,0 1-1,0 0 0,0 0 0,2 1 1,-4 22-1,6-34-72,0 1 0,0 0 0,0-1 0,0 1 1,0-1-1,0 1 0,0 0 0,1-1 0,-1 1 0,0-1 0,0 1 0,0 0 0,1-1 1,-1 1-1,0-1 0,0 1 0,1-1 0,-1 1 0,1-1 0,-1 1 0,0-1 0,1 1 1,-1-1-1,1 0 0,-1 1 0,1-1 0,-1 0 0,1 1 0,0-1 0,-1 0 0,1 1 0,22-4-20,-18 1-33,0 0 0,-1-1 1,1 1-1,-1-1 0,0 1 0,0-1 0,7-7 0,-9 7-3,2-1 19,-1 0 0,0 0 0,0 0 0,0-1 1,-1 1-1,1-1 0,-1 1 0,0-1 0,0 0 0,2-10 1,-4 14-47,-8 11-143,4-6 255,1 0-1,0 0 0,0 1 1,0 0-1,1 0 0,0-1 1,0 1-1,0 0 1,0 1-1,1-1 0,0 0 1,0 0-1,0 1 0,1-1 1,0 10-1,1-14-24,-1 0 0,1 0 0,0 1 0,0-1 0,0-1-1,0 1 1,0 0 0,0 0 0,1 0 0,-1 0 0,0-1 0,0 1 0,0-1 0,1 1-1,-1-1 1,0 1 0,1-1 0,-1 0 0,0 1 0,1-1 0,-1 0 0,1 0 0,-1 0-1,3 0 1,45-1-63,-39 0-38,-5 0 196,0 0 1,1 0 0,-1-1-1,0 1 1,0-1 0,0-1-1,-1 1 1,1-1 0,0 0-1,-1 0 1,7-6 0,-1 1 215,0-1-1,-1 0 1,14-19 0,-18 13-2229,-11-8-5235,-1 8-1026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7.620"/>
    </inkml:context>
    <inkml:brush xml:id="br0">
      <inkml:brushProperty name="width" value="0.025" units="cm"/>
      <inkml:brushProperty name="height" value="0.025" units="cm"/>
    </inkml:brush>
  </inkml:definitions>
  <inkml:trace contextRef="#ctx0" brushRef="#br0">25 0 9065,'0'0'15662,"-9"51"-15213,5-25-353,-1 3-64,1 3 32,1-1-192,3 0-513,0-3-544,1-5-416,12-4-738,5-7-735,2-8-1154,3-4-33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7.950"/>
    </inkml:context>
    <inkml:brush xml:id="br0">
      <inkml:brushProperty name="width" value="0.025" units="cm"/>
      <inkml:brushProperty name="height" value="0.025" units="cm"/>
    </inkml:brush>
  </inkml:definitions>
  <inkml:trace contextRef="#ctx0" brushRef="#br0">69 0 10634,'0'0'10709,"-9"5"-9567,8-4-1101,-39 28 1051,38-27-1066,1-1-1,-1 0 1,1 0 0,0 1-1,-1-1 1,1 1-1,0-1 1,0 1-1,0-1 1,0 1 0,0 0-1,1 0 1,-1-1-1,0 1 1,1 0 0,-1 0-1,1 0 1,0 0-1,0 0 1,-1 0-1,1-1 1,0 1 0,1 0-1,-1 0 1,0 0-1,1 0 1,-1 0 0,1 0-1,1 3 1,0-3-26,0-1 0,0 1 0,0-1 1,0 1-1,1-1 0,-1 0 0,1 0 0,-1 0 1,1 0-1,-1 0 0,1-1 0,0 1 1,-1-1-1,1 1 0,0-1 0,-1 0 0,1 0 1,0-1-1,3 1 0,54-9-800,-25-2-55,-22 6-24,0 1 1,-1 0-1,1 1 0,1 1 0,22-2 0,-31 13 551,-5-8 211,0 0 0,0-1 0,0 1 0,0 0 0,0 0 0,0-1 0,1 1 0,-1 0 0,0-1 0,0 1-1,1 0 1,-1-1 0,0 1 0,1 0 0,-1-1 0,1 1 0,-1-1 0,1 1 0,-1-1 0,1 1 0,-1-1-1,1 1 1,0-1 0,-1 1 0,1-1 0,-1 0 0,1 1 0,0-1 0,-1 0 0,1 0 0,0 1 0,0-1 0,-1 0-1,2 0 1,3 0-734,2 1-214,0-1-1,0 0 1,0-1-1,-1 1 1,11-3-1,6-7-2260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4.216"/>
    </inkml:context>
    <inkml:brush xml:id="br0">
      <inkml:brushProperty name="width" value="0.025" units="cm"/>
      <inkml:brushProperty name="height" value="0.025" units="cm"/>
    </inkml:brush>
  </inkml:definitions>
  <inkml:trace contextRef="#ctx0" brushRef="#br0">50 97 3395,'0'0'358,"-5"-9"3427,2 1-3078,-16-38 2973,2 20 5039,16 28-6644,0-1-2047,1 0 0,-1 0 0,1 0 0,0 0-1,-1 0 1,1 0 0,0 0 0,-1 0 0,1-1-1,0 1 1,0 0 0,0 0 0,0 0-1,0 0 1,0 0 0,0 0 0,0 0 0,0 0-1,1 0 1,-1 0 0,0 0 0,1 0 0,-1 0-1,0 0 1,1 0 0,-1 0 0,1 0 0,0-1-1,-1 1 1,1 0 0,-1 0 0,1-1 0,0 1-1,0 0 1,0-1 0,-1 1 0,1-1 0,0 1-1,0-1 1,0 1 0,0-1 0,0 0 0,0 1-1,0-1 1,0 0 0,0 0 0,0 0 0,1 0-1,1 1-66,0-1 0,0 0 0,0 0 0,0-1-1,0 1 1,0-1 0,0 1 0,0-1 0,0 0 0,0 0-1,0 0 1,-1-1 0,1 1 0,0-1 0,-1 1-1,1-1 1,-1 0 0,0 0 0,0 0 0,5-5-1,16-13-178,-22 22 197,0-1-1,-1 0 0,1 1 0,0-1 0,-1 0 0,1 1 0,-1-1 0,0 1 0,1-1 1,-1 1-1,0-1 0,0 1 0,0-1 0,0 1 0,0-1 0,0 1 0,-1 1 0,1-1 11,-1 22 46,0-18-82,0 0-1,0 0 1,1 1-1,0-1 1,0 0-1,1 0 1,0 0 0,0 0-1,0 0 1,1 0-1,2 8 1,-3-13-209,0-1 0,0 1 1,-1 0-1,1-1 0,0 1 0,0-1 0,0 1 1,0-1-1,0 0 0,0 1 0,0-1 0,0 0 1,0 0-1,-1 0 0,1 0 0,0 0 0,0 0 1,0 0-1,0 0 0,0 0 0,0 0 0,0 0 1,2-1-1,13-7-5969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8.309"/>
    </inkml:context>
    <inkml:brush xml:id="br0">
      <inkml:brushProperty name="width" value="0.025" units="cm"/>
      <inkml:brushProperty name="height" value="0.025" units="cm"/>
    </inkml:brush>
  </inkml:definitions>
  <inkml:trace contextRef="#ctx0" brushRef="#br0">73 93 4933,'0'0'11114,"-8"2"-9320,3-1-1528,0 1 1,0-1-1,0 1 1,1 0-1,-1 0 1,0 1-1,-4 3 1,7-5-143,0 0 0,1 1 0,-1-1 1,1 1-1,-1-1 0,1 1 0,0 0 0,-1 0 0,1-1 0,0 1 1,0 0-1,0 0 0,1 0 0,-1 0 0,0 0 0,1 0 0,-1 0 1,1 0-1,0 1 0,0-1 0,0 0 0,0 0 0,0 0 0,0 0 0,1 3 1,-1-4-113,1 0 1,0 0-1,0 0 0,0-1 1,0 1-1,0 0 1,0 0-1,0-1 1,0 1-1,0 0 1,0-1-1,0 1 1,0-1-1,0 1 0,0-1 1,1 0-1,-1 0 1,0 1-1,0-1 1,0 0-1,1 0 1,-1 0-1,0 0 0,0 0 1,1 0-1,1-1 1,36-5 62,-27 1-133,-1 1 1,0-2 0,0 0-1,0 0 1,-1-1 0,0 0-1,0 0 1,-1-1 0,0-1 0,0 1-1,-1-2 1,0 1 0,-1-1-1,0 0 1,0 0 0,-1-1-1,-1 0 1,5-12 0,-12 20-336,-4 9 349,-8 8 208,-26 52 1192,38-62-1231,0 1 1,0-1-1,1 1 0,-1-1 1,1 1-1,0-1 0,1 1 0,-1 0 1,1-1-1,0 1 0,0 0 1,0-1-1,0 1 0,3 7 0,-2-10-117,0-1-1,0 1 0,1 0 0,-1-1 0,1 1 0,-1-1 0,1 1 0,0-1 0,0 0 0,-1 0 0,1 0 0,0 0 0,0 0 0,0 0 1,0 0-1,0 0 0,0-1 0,1 1 0,-1-1 0,0 0 0,0 0 0,0 0 0,0 0 0,4 0 0,55-6-344,-50 2 167,0 1 0,0-2-1,-1 0 1,16-9 0,-21 11 120,-1 0 1,0 1-1,0-2 1,1 1-1,-2 0 1,1-1-1,0 0 1,-1 0-1,0 0 1,0 0 0,0 0-1,3-7 1,-5 11 54,-1-1 1,0 1-1,0 0 1,0-1-1,0 1 1,0 0-1,1-1 1,-1 1 0,0-1-1,0 1 1,0 0-1,0-1 1,0 1-1,0 0 1,0-1-1,0 1 1,0 0 0,-1-1-1,1 1 1,0 0-1,0-1 1,0 1-1,0 0 1,0-1-1,-1 1 1,1 0 0,0-1-1,0 1 1,0 0-1,-1 0 1,1-1-1,0 1 1,-1 0-1,1 0 1,0-1 0,0 1-1,-1 0 1,1 0-1,0 0 1,-1 0-1,1-1 1,0 1-1,-1 0 1,1 0 0,0 0-1,-1 0 1,1 0-1,-1 0 1,1 0-1,0 0 1,-1 0-1,1 0 1,0 0 0,-1 0-1,1 0 1,0 1-1,-1-1 1,1 0-1,0 0 1,-1 0 0,1 0-1,0 1 1,-1-1-1,1 0 1,0 0-1,-1 1 1,-22 11 598,20-10-483,1 1 1,-1-1-1,1 0 0,0 1 0,0-1 0,0 1 0,0 0 0,0 0 0,1 0 0,-1 0 0,1 0 0,-1 0 0,1 0 0,0 0 0,1 0 0,-1 0 0,1 1 0,-1 5 0,1-7-131,1 0 0,0 0 0,-1 0 0,1 0-1,0 0 1,0 0 0,0 0 0,0 0 0,0 0 0,1-1 0,-1 1 0,0 0 0,1-1 0,-1 1-1,1-1 1,0 0 0,0 1 0,-1-1 0,1 0 0,0 0 0,0 0 0,0 0 0,0 0 0,0-1 0,0 1-1,0-1 1,0 1 0,0-1 0,3 0 0,46 3-7026,-22-3-3091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8.702"/>
    </inkml:context>
    <inkml:brush xml:id="br0">
      <inkml:brushProperty name="width" value="0.025" units="cm"/>
      <inkml:brushProperty name="height" value="0.025" units="cm"/>
    </inkml:brush>
  </inkml:definitions>
  <inkml:trace contextRef="#ctx0" brushRef="#br0">1 0 18674,'0'0'8071,"9"50"-7558,-9-22-289,0 4-160,0-2-64,0 0-128,0-6-449,12-2-896,6-9-1474,-2-5-1441,7-8-3523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9.059"/>
    </inkml:context>
    <inkml:brush xml:id="br0">
      <inkml:brushProperty name="width" value="0.025" units="cm"/>
      <inkml:brushProperty name="height" value="0.025" units="cm"/>
    </inkml:brush>
  </inkml:definitions>
  <inkml:trace contextRef="#ctx0" brushRef="#br0">39 0 14061,'0'0'5830,"-30"63"-4965,24-36-417,3 2-320,3 2-96,0-2-865,0 0-1313,0-7-2754,0-5-3845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9.397"/>
    </inkml:context>
    <inkml:brush xml:id="br0">
      <inkml:brushProperty name="width" value="0.025" units="cm"/>
      <inkml:brushProperty name="height" value="0.025" units="cm"/>
    </inkml:brush>
  </inkml:definitions>
  <inkml:trace contextRef="#ctx0" brushRef="#br0">0 59 11275,'0'0'5701,"11"-8"-3395,-4 2-2043,1 1 0,0 0 1,-1 0-1,2 0 0,-1 1 0,0 1 0,1 0 0,0 0 0,0 0 0,0 1 0,0 0 1,0 1-1,10 0 0,-1 0 187,-4 0-229,0 1 0,0 0 1,-1 1-1,15 3 1,-26-4-213,0 0 1,0 1 0,0-1 0,0 1-1,1 0 1,-1-1 0,0 1 0,0 0-1,-1 0 1,1 0 0,0 1-1,0-1 1,0 0 0,-1 1 0,1-1-1,-1 1 1,1-1 0,-1 1 0,0 0-1,1 0 1,-1-1 0,0 1 0,0 0-1,0 0 1,-1 0 0,1 0-1,0 1 1,-1-1 0,1 0 0,-1 0-1,0 4 1,0-3 8,-1 0 0,1 0 0,-1 0 0,0 0 0,0-1 0,0 1 0,-1 0 0,1 0 0,-1-1-1,1 1 1,-1-1 0,0 0 0,0 1 0,0-1 0,0 0 0,0 0 0,-1 0 0,-3 2 0,-56 33 473,40-25-250,13-8-133,6-2-80,0-1-1,1 1 1,-1 0-1,0-1 1,0 1-1,1 0 1,-1 1 0,1-1-1,0 0 1,-4 5-1,46-4-678,0-4-757,-21-1 729,0 2 0,33 3 0,-48-3 589,1 1 0,-1 0-1,1 0 1,-1 1 0,1-1-1,-1 1 1,0 0 0,0 0-1,0 0 1,0 1-1,0-1 1,0 1 0,-1 0-1,1 0 1,-1 0 0,4 5-1,-6-6 107,1-1 1,-1 1-1,0 0 0,0 0 0,0-1 0,0 1 0,0 0 0,-1 0 1,1 0-1,0 0 0,-1 0 0,0 0 0,1 0 0,-1 0 0,0 0 1,0 0-1,0 0 0,0 0 0,0 0 0,-1 0 0,1 0 0,-1 0 1,-1 4-1,0-3 103,0 1 0,0-1 0,-1 1 0,0-1 1,1 0-1,-1 0 0,0 0 0,-1-1 0,1 1 0,0-1 1,-5 3-1,-8 4 522,-1-1 0,0-1 0,0 0 0,-19 4 1,26-8-737,0 0 0,-1 0 0,0-1 0,1-1 0,-1 0 0,0 0 0,0-1 0,-19-3 1,17-5-4433,8-6-4079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0.082"/>
    </inkml:context>
    <inkml:brush xml:id="br0">
      <inkml:brushProperty name="width" value="0.025" units="cm"/>
      <inkml:brushProperty name="height" value="0.025" units="cm"/>
    </inkml:brush>
  </inkml:definitions>
  <inkml:trace contextRef="#ctx0" brushRef="#br0">0 236 16624,'0'0'4500,"8"4"-2744,6 1-1474,0-1 0,-1-1 0,1 0 0,0-1 0,1-1 0,-1 0 0,0 0 0,0-2 0,0 1 0,1-2 0,13-3 0,-17 3-275,1-1 0,-1 0 0,1 0-1,-1-1 1,0-1 0,-1 0 0,1-1 0,-1 1-1,0-2 1,0 0 0,-1 0 0,0-1 0,0 0-1,10-13 1,-17 20-1,-1-1 0,0 1-1,0-1 1,0 1 0,0-1-1,0 1 1,0-1-1,0 0 1,0 0 0,-1 1-1,1-1 1,-1 0 0,1 0-1,-1 0 1,0 0 0,0 0-1,0 0 1,0 1 0,0-1-1,0-3 1,-1 4-1,0 0 0,1 0 0,-1-1 1,0 1-1,0 0 0,0 0 0,0 0 0,0 0 0,0 0 0,0 0 1,0 1-1,-1-1 0,1 0 0,0 0 0,0 1 0,-1-1 1,1 1-1,0-1 0,-1 1 0,-1-1 0,-3 0-5,0 0 0,0 1 0,0 0-1,0 0 1,0 0 0,0 0 0,0 1-1,0 0 1,1 0 0,-1 1 0,-10 4 0,7-1 14,0 1 0,0 0 0,1 1 1,0 0-1,0 0 0,0 1 1,1 0-1,0 0 0,1 1 1,0 0-1,0 0 0,1 0 1,0 1-1,0-1 0,1 1 1,1 1-1,0-1 0,0 0 1,1 1-1,0-1 0,0 16 0,2-25-7,0 1-1,0 0 1,0-1-1,0 1 1,1 0-1,-1-1 1,1 1-1,-1 0 1,1-1-1,-1 1 1,1-1-1,0 1 1,0-1 0,0 0-1,0 1 1,0-1-1,0 0 1,0 1-1,1-1 1,-1 0-1,0 0 1,1 0-1,-1 0 1,2 0-1,1 1 4,-1-1-1,1 0 0,0 0 1,0 0-1,0 0 1,0-1-1,0 1 1,0-1-1,0 0 1,4-1-1,3 0-2,1-1 0,-1 0 0,0-1 0,0 0 0,0-1 0,15-7-1,-15 3-308,1 1-1,-1-1 0,0-1 0,-1 0 0,0 0 1,0-1-1,-1 0 0,0-1 0,-1 0 0,0-1 1,10-19-1,-9 12-1404,0-1 0,7-27 0,5-44-6803,-22 73 6914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0.424"/>
    </inkml:context>
    <inkml:brush xml:id="br0">
      <inkml:brushProperty name="width" value="0.025" units="cm"/>
      <inkml:brushProperty name="height" value="0.025" units="cm"/>
    </inkml:brush>
  </inkml:definitions>
  <inkml:trace contextRef="#ctx0" brushRef="#br0">45 0 8104,'0'0'16303,"-2"8"-15641,-3 18-116,-8 37 167,2 1 0,-2 85 0,13-147-840,0 1-1,0-1 1,0 0-1,0 0 0,1 0 1,-1 1-1,1-1 1,-1 0-1,1 0 1,0 0-1,0 0 1,0 0-1,0 0 0,0 0 1,0 0-1,1 0 1,-1 0-1,1-1 1,-1 1-1,1-1 1,2 3-1,-2-4-342,0 1-1,-1 0 1,1 0-1,0-1 1,-1 1-1,1-1 1,0 0 0,0 0-1,0 1 1,0-1-1,-1 0 1,1 0-1,0-1 1,0 1 0,0 0-1,-1-1 1,1 1-1,2-2 1,10-5-5899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1.313"/>
    </inkml:context>
    <inkml:brush xml:id="br0">
      <inkml:brushProperty name="width" value="0.025" units="cm"/>
      <inkml:brushProperty name="height" value="0.025" units="cm"/>
    </inkml:brush>
  </inkml:definitions>
  <inkml:trace contextRef="#ctx0" brushRef="#br0">133 48 1089,'0'0'17766,"-3"-2"-17771,2 1 10,0 1 0,0-1 1,0 1-1,0 0 0,0-1 1,0 1-1,0 0 0,0 0 0,0-1 1,0 1-1,0 0 0,0 0 1,0 0-1,0 0 0,0 0 1,0 0-1,0 1 0,0-1 0,0 0 1,0 0-1,0 1 0,0-1 1,0 1-1,0-1 0,1 1 0,-1-1 1,0 1-1,0-1 0,0 1 1,1 0-1,-1 0 0,0-1 1,1 1-1,-1 0 0,0 0 0,1 0 1,-1 1-1,-23 18 2057,26-22-1985,0 0-1,1-1 0,-1 1 0,0 0 0,-1-1 0,1 0 1,0 1-1,-1-1 0,1 0 0,-1 0 0,0 0 1,0 0-1,0 0 0,0 0 0,-1 0 0,1-1 1,-1 1-1,0 0 0,0 0 0,0 0 0,-1-4 1,1 6-58,0 0 1,-1 1 0,1-1-1,0 1 1,-1-1 0,1 1-1,0-1 1,-1 1 0,1-1-1,-1 1 1,1 0 0,-1-1-1,1 1 1,-1-1 0,1 1-1,-1 0 1,1 0 0,-1-1-1,0 1 1,1 0 0,-1 0-1,1 0 1,-1 0 0,0-1-1,1 1 1,-1 0 0,1 0-1,-1 0 1,0 0 0,1 1-1,-1-1 1,0 0 0,1 0 0,-1 0-1,1 0 1,-1 1 0,0-1-1,1 0 1,-1 0 0,1 1-1,-1-1 1,1 1 0,-1-1-1,1 0 1,-1 1 0,1-1-1,0 1 1,-1-1 0,1 1-1,0-1 1,-1 1 0,1 0-1,-22 26 177,18-22-66,1 1 1,0 0-1,1 0 0,0 0 0,0 0 1,0 0-1,0 0 0,1 0 0,-1 12 1,3-17-118,-1 0 0,1 0 0,0-1 0,0 1 1,-1 0-1,1-1 0,0 1 0,0-1 0,0 1 1,0-1-1,0 0 0,-1 1 0,1-1 0,0 0 1,0 1-1,0-1 0,0 0 0,0 0 0,0 0 0,0 0 1,0 0-1,0 0 0,0 0 0,2-1 0,27-1 85,-22-1-167,0 0 1,0 0-1,0-1 0,0 0 1,-1 0-1,13-11 1,-3 4-627,-18 36 380,-10 28 627,-2 0 1,-22 55-1,0-2 102,28-80-249,4-11-49,-1 0 0,-1 0 0,0-1 0,-1 1 0,-1-1 0,-13 21 0,20-35-113,0 1-1,0-1 1,0 0 0,0 0 0,0 1 0,0-1 0,0 0-1,-1 0 1,1 0 0,0 1 0,0-1 0,0 0-1,0 0 1,0 0 0,0 0 0,-1 1 0,1-1 0,0 0-1,0 0 1,0 0 0,-1 0 0,1 0 0,0 0 0,0 0-1,0 0 1,-1 1 0,1-1 0,0 0 0,0 0-1,-1 0 1,1 0 0,0 0 0,0 0 0,0 0 0,-1 0-1,1 0 1,0 0 0,0 0 0,-1 0 0,1-1-1,0 1 1,0 0 0,0 0 0,-1 0 0,1 0 0,0 0-1,0 0 1,-1-1 0,-1-13 33,7-21-130,5 7-255,2 1 0,0 1-1,33-48 1,61-72-1070,-56 82 231,-31 36 897,-4 7 31,31-34 0,-48 63 522,0 0 1,0 0 0,1 0-1,-1 16 1,2-23-213,0 1 1,0-1-1,0 1 1,0-1-1,0 1 1,1-1-1,-1 1 1,0-1-1,1 1 1,-1-1-1,1 1 1,0-1-1,-1 1 1,1-1-1,0 0 1,0 1-1,0-1 1,0 0-1,0 0 1,0 0-1,0 0 1,2 2-1,1-1 1,-1 0-1,1-1 0,-1 1 1,1-1-1,-1 0 0,1 0 0,0 0 1,-1 0-1,6 0 0,11-1-17,-1 0-1,0-1 0,21-4 1,-32 4-17,5-1 3,25 0-265,-37 3 244,0-1 0,0 1 0,0 0 0,0-1 0,0 1 0,0 0 0,0 0 0,0-1 0,0 1 0,0 0 0,0 0 0,-1 0 0,1 0 0,0 0 0,-1 0 0,1 1 0,0-1 0,-1 0 0,0 0 0,1 0 0,-1 0 0,0 1 0,1-1 0,-1 0 0,0 0 0,0 1 0,0 1 0,0-1 16,0 0 1,1 1-1,-1-1 1,0 0 0,1 1-1,0-1 1,0 0-1,0 0 1,0 0-1,0 0 1,0 0-1,0 0 1,0 0 0,1 0-1,-1 0 1,1 0-1,0-1 1,-1 1-1,1-1 1,0 1 0,0-1-1,0 0 1,0 1-1,0-1 1,0 0-1,0 0 1,1-1-1,-1 1 1,0 0 0,0-1-1,3 1 1,-2-1-284,0 0 0,0 0 1,-1-1-1,1 1 0,0-1 1,-1 1-1,1-1 0,0 0 1,-1 0-1,1 0 0,-1 0 0,0-1 1,1 1-1,-1-1 0,0 1 1,0-1-1,0 0 0,3-3 1,8-13-5290,0-4-2892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1.670"/>
    </inkml:context>
    <inkml:brush xml:id="br0">
      <inkml:brushProperty name="width" value="0.025" units="cm"/>
      <inkml:brushProperty name="height" value="0.025" units="cm"/>
    </inkml:brush>
  </inkml:definitions>
  <inkml:trace contextRef="#ctx0" brushRef="#br0">1 0 5061,'0'0'18033,"62"48"-25688,-41-37-6054</inkml:trace>
  <inkml:trace contextRef="#ctx0" brushRef="#br0" timeOffset="1">276 255 16944,'0'0'6470,"54"-13"-10185,-25 4-4133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1.997"/>
    </inkml:context>
    <inkml:brush xml:id="br0">
      <inkml:brushProperty name="width" value="0.025" units="cm"/>
      <inkml:brushProperty name="height" value="0.025" units="cm"/>
    </inkml:brush>
  </inkml:definitions>
  <inkml:trace contextRef="#ctx0" brushRef="#br0">1 12 17457,'0'0'5028,"62"-4"-7654,-33-4-4325</inkml:trace>
  <inkml:trace contextRef="#ctx0" brushRef="#br0" timeOffset="1">325 17 15631,'0'0'9289,"47"5"-9610,-36-5-1504,-1-4-2403,-1-6-6919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4.641"/>
    </inkml:context>
    <inkml:brush xml:id="br0">
      <inkml:brushProperty name="width" value="0.025" units="cm"/>
      <inkml:brushProperty name="height" value="0.025" units="cm"/>
    </inkml:brush>
  </inkml:definitions>
  <inkml:trace contextRef="#ctx0" brushRef="#br0">11 0 17649,'0'0'1975,"-1"8"-689,1-7-1262,-7 97 1385,7-89-1316,0 1 0,1 0-1,0-1 1,1 1 0,0-1-1,1 0 1,0 1 0,0-1-1,5 9 1,-7-15-75,1-1 1,-1 0-1,0 1 1,-1-1-1,1 1 1,0-1-1,-1 1 1,1-1-1,-1 1 1,0 0-1,0-1 1,0 1-1,0-1 0,-1 4 1,1-5-321,0 0 1,-1 0-1,1 0 0,-1 0 0,1 0 1,-1 0-1,1 0 0,-1 0 1,0 0-1,1 0 0,-1 0 0,0 0 1,0 0-1,1-1 0,-1 1 1,0 0-1,0-1 0,0 1 1,0-1-1,0 1 0,0-1 0,-2 1 1,-12 2-7787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5.145"/>
    </inkml:context>
    <inkml:brush xml:id="br0">
      <inkml:brushProperty name="width" value="0.025" units="cm"/>
      <inkml:brushProperty name="height" value="0.025" units="cm"/>
    </inkml:brush>
  </inkml:definitions>
  <inkml:trace contextRef="#ctx0" brushRef="#br0">1 107 8840,'0'0'17222,"9"3"-16619,-6-2-586,-1 0 0,1 0 0,-1-1-1,1 1 1,0-1 0,-1 1 0,1-1 0,0 0-1,-1 0 1,1 0 0,0 0 0,-1 0 0,1-1-1,0 1 1,-1-1 0,1 0 0,-1 1 0,1-1-1,-1-1 1,1 1 0,-1 0 0,0 0-1,1-1 1,-1 0 0,0 1 0,0-1 0,0 0-1,0 0 1,-1 0 0,1 0 0,0 0 0,-1 0-1,1-1 1,-1 1 0,0-1 0,0 1 0,0-1-1,0 1 1,0-1 0,-1 1 0,1-1 0,-1 0-1,0 1 1,1-1 0,-1 0 0,0 1 0,-1-4-1,1 5-19,0 1-1,0 0 1,0-1-1,0 1 1,-1-1-1,1 1 1,0 0-1,0-1 1,0 1-1,-1 0 1,1-1 0,0 1-1,0 0 1,-1-1-1,1 1 1,0 0-1,-1 0 1,1-1-1,0 1 1,-1 0-1,1 0 1,0-1-1,-1 1 1,1 0-1,0 0 1,-1 0-1,1 0 1,-1 0-1,1 0 1,0 0-1,-1 0 1,1-1-1,-1 1 1,1 1-1,0-1 1,-1 0-1,1 0 1,-1 0-1,1 0 1,0 0-1,-1 0 1,1 0-1,-1 0 1,1 1 0,0-1-1,-1 0 1,1 0-1,0 1 1,-1-1-1,1 0 1,0 0-1,0 1 1,-1-1-1,1 0 1,-1 1-1,-19 15-158,13-6 141,2-1 0,-1 1 0,1 0 0,1 0 0,0 1 0,0-1 0,1 1 0,0 0 0,1 0 0,0 0 0,1 0 0,0 15 0,1-25 23,0 0 0,0-1 0,0 1 0,0 0 0,0 0 0,0-1-1,1 1 1,-1 0 0,0 0 0,0-1 0,1 1 0,-1 0 0,0-1-1,1 1 1,-1 0 0,1-1 0,-1 1 0,1-1 0,-1 1 0,1-1-1,-1 1 1,1-1 0,0 1 0,-1-1 0,1 1 0,0-1 0,1 1-1,25 0 108,27-16-13,-27 2-275,-18 8-44,-1 0 0,1 1 0,0 0 1,0 1-1,0 0 0,0 0 0,1 1 1,-1 0-1,1 0 0,-1 1 0,1 1 0,11 0 1,-19 1 349,-1 1 0,0-1 1,0 0-1,0 1 0,0 0 1,0-1-1,0 1 0,0 0 1,0-1-1,-1 1 0,1 0 0,-1 0 1,1-1-1,-1 1 0,0 0 1,1 0-1,-1 0 0,0 0 1,0-1-1,-1 1 0,1 0 1,0 0-1,0 0 0,-1 0 1,0-1-1,1 1 0,-1 0 0,0 0 1,1-1-1,-1 1 0,0-1 1,-2 3-1,1-9 18,-1 1-1,1 0 1,0-1-1,0 1 1,1-1-1,-1 0 1,-1-8-1,2 8-83,-3-10-57,1 7-114,1-1 1,0 1-1,0-1 0,0-12 1,8 22-27,0 0-1,0 1 1,-1-1 0,1 1 0,7 4 0,-3-2-52,0 0-1,0-1 1,0-1 0,1 0 0,-1 0 0,1-1-1,-1 0 1,1-1 0,0 0 0,-1 0-1,1-2 1,-1 1 0,1-1 0,-1-1 0,0 1-1,0-2 1,0 0 0,0 0 0,0 0-1,-1-2 1,0 1 0,0-1 0,0 0-1,-1-1 1,0 0 0,13-14 0,-20 19 185,1 1 0,-1-1 0,0 0 1,0 0-1,1 0 0,-1 0 0,0 0 1,-1 0-1,1 0 0,0-1 0,-1 1 1,1-4-1,-1 5 14,0 1 0,0-1 0,0 0-1,0 0 1,0 0 0,0 0 0,0 1 0,-1-1 0,1 0 0,0 0 0,0 0 0,-1 1 0,1-1 0,-1 0 0,1 1 0,-1-1-1,1 0 1,-1 1 0,1-1 0,-1 0 0,0 1 0,1-1 0,-2 0 0,0 1 7,1-1 1,-1 1-1,0-1 1,0 1-1,0 0 1,0-1-1,0 1 1,0 0 0,0 0-1,0 0 1,1 1-1,-1-1 1,0 0-1,0 1 1,0-1-1,0 1 1,0 0-1,1-1 1,-1 1-1,0 0 1,1 0-1,-1 0 1,0 1-1,1-1 1,0 0-1,-3 3 1,-5 5 158,1 0 1,1 1-1,-1 0 1,2 0-1,-9 16 1,13-22-63,-1 1 1,1 0-1,0 0 1,0 0-1,0 0 1,1 1-1,0-1 1,0 0-1,0 1 1,1-1-1,0 0 1,0 1-1,0-1 1,1 9-1,0-14-104,0 1 0,-1-1 1,1 1-1,-1-1 0,1 1 0,0-1 0,-1 1 1,1-1-1,0 0 0,0 1 0,-1-1 0,1 0 0,0 0 1,0 0-1,0 1 0,-1-1 0,1 0 0,0 0 1,0 0-1,0 0 0,-1 0 0,1-1 0,0 1 0,0 0 1,0 0-1,-1 0 0,1-1 0,0 1 0,0-1 0,25-8 177,-9-1-888,-1-1 0,30-26 0,23-15-2383,-69 51 3104,1 1 1,0-1-1,-1 1 1,1-1-1,0 1 1,0 0-1,-1-1 1,1 1-1,0 0 1,0-1-1,0 1 1,-1 0-1,1 0 1,0 0-1,0 0 1,0 0-1,0 0 1,0 0-1,-1 0 1,1 0-1,0 0 1,0 0-1,0 1 1,0-1-1,-1 0 1,1 0-1,0 1 1,0-1-1,-1 1 0,1-1 1,0 1-1,-1-1 1,1 1-1,0-1 1,-1 1-1,1 0 1,-1-1-1,1 1 1,-1 0-1,1-1 1,-1 1-1,1 0 1,-1 0-1,0-1 1,1 1-1,-1 0 1,0 0-1,0 0 1,0-1-1,0 1 1,0 0-1,0 0 1,0 0-1,0 1 1,1 67 2058,-2-38-1109,1-30-955,0-1-1,0 1 1,1-1-1,-1 1 1,0 0 0,1-1-1,-1 1 1,1-1-1,-1 1 1,1-1-1,-1 1 1,1-1 0,-1 1-1,1-1 1,-1 0-1,1 1 1,-1-1 0,1 0-1,0 1 1,-1-1-1,1 0 1,0 0 0,-1 0-1,1 1 1,0-1-1,-1 0 1,1 0 0,0 0-1,-1 0 1,1 0-1,0 0 1,-1 0-1,1-1 1,0 1 0,-1 0-1,1 0 1,0 0-1,-1-1 1,1 1 0,0-1-1,29-11-115,10-16-1562,22-14-3447,-58 40 3942,0 0 1,0 1-1,0-1 1,0 1-1,1 0 1,-1 0-1,0 1 1,7-1 0,-10 13-3586,-1-7 2126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6.152"/>
    </inkml:context>
    <inkml:brush xml:id="br0">
      <inkml:brushProperty name="width" value="0.025" units="cm"/>
      <inkml:brushProperty name="height" value="0.025" units="cm"/>
    </inkml:brush>
  </inkml:definitions>
  <inkml:trace contextRef="#ctx0" brushRef="#br0">34 1 5381,'0'31'10482,"1"6"-4856,0 8-4792,2 0 0,10 49 0,-6-71-764,2 14-866,-11-37 68,-1 0 0,0 0 0,0 0 0,1-1 1,-1 1-1,0-1 0,0 1 0,1-1 0,-1 0 1,1 0-1,-4-2 0,-10-10-3254,-1-2-225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6.495"/>
    </inkml:context>
    <inkml:brush xml:id="br0">
      <inkml:brushProperty name="width" value="0.025" units="cm"/>
      <inkml:brushProperty name="height" value="0.025" units="cm"/>
    </inkml:brush>
  </inkml:definitions>
  <inkml:trace contextRef="#ctx0" brushRef="#br0">0 22 8296,'0'0'13997,"71"-22"-13677,-46 22-256,4 0-32,-1 0-288,-1 0-1281,-3 0-1634,-5 0-2947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6.855"/>
    </inkml:context>
    <inkml:brush xml:id="br0">
      <inkml:brushProperty name="width" value="0.025" units="cm"/>
      <inkml:brushProperty name="height" value="0.025" units="cm"/>
    </inkml:brush>
  </inkml:definitions>
  <inkml:trace contextRef="#ctx0" brushRef="#br0">100 3 10858,'0'0'6897,"-8"0"-5535,4 0-1280,0 0 1,0 1-1,0-1 1,1 1-1,-1 0 1,0 0-1,1 0 1,-1 1-1,1-1 1,-1 1-1,1 0 1,0 0-1,0 0 1,0 0-1,0 0 1,0 1-1,0 0 0,0-1 1,1 1-1,0 0 1,-1 0-1,1 0 1,0 1-1,0-1 1,1 0-1,-1 1 1,1-1-1,0 1 1,0 0-1,-2 6 1,2-6-4,0 0 0,0 0 0,0 0 0,1 1 1,0-1-1,-1 0 0,2 0 0,-1 1 0,1 6 0,0-9-60,0-1-1,-1 1 1,1-1-1,0 0 1,0 0 0,0 0-1,0 1 1,0-1-1,0 0 1,0 0-1,0 0 1,0 0-1,0-1 1,1 1 0,-1 0-1,0 0 1,1-1-1,-1 1 1,1-1-1,-1 1 1,0-1-1,1 0 1,-1 1 0,1-1-1,-1 0 1,1 0-1,-1 0 1,1 0-1,-1 0 1,2-1-1,3 0 16,-1 0 0,0 0 0,-1 0 0,1-1 0,0 0 0,0 0 0,-1 0 0,1 0 0,-1-1 0,0 0 0,1 0 0,-1 0-1,-1 0 1,1-1 0,0 1 0,-1-1 0,6-8 0,-5 6 124,0 0-1,0 0 1,0 0-1,0-1 1,-1 0-1,0 1 1,-1-1-1,0 0 1,0-1-1,0 1 1,-1 0-1,1-8 1,-3 15-143,1 0 1,0 0-1,-1-1 0,1 1 0,0 0 1,-1 0-1,1 0 0,-1 0 1,1 0-1,0 1 0,-1-1 1,1 0-1,-1 0 0,1 0 1,0 0-1,-1 0 0,1 0 0,0 1 1,-1-1-1,1 0 0,0 0 1,-1 0-1,1 1 0,0-1 1,0 0-1,-1 0 0,1 1 0,0-1 1,0 0-1,-1 1 0,1-1 1,0 0-1,0 1 0,0-1 1,0 0-1,-1 1 0,1-1 0,0 1 1,0 0-1,-14 18-2,-25 59 89,37-71-106,-1 0 1,1 0 0,0 1 0,1-1-1,0 1 1,0-1 0,0 1 0,1-1-1,1 12 1,-1-18-82,1 0-1,0 0 1,-1 1-1,1-1 1,0 0-1,0 0 1,0 0-1,0-1 1,0 1-1,0 0 1,0 0 0,0 0-1,0-1 1,0 1-1,0 0 1,0-1-1,0 1 1,1-1-1,-1 0 1,0 1-1,0-1 1,1 0 0,-1 0-1,0 0 1,0 1-1,1-1 1,1-1-1,39-3-7269,-23-6-1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7.199"/>
    </inkml:context>
    <inkml:brush xml:id="br0">
      <inkml:brushProperty name="width" value="0.025" units="cm"/>
      <inkml:brushProperty name="height" value="0.025" units="cm"/>
    </inkml:brush>
  </inkml:definitions>
  <inkml:trace contextRef="#ctx0" brushRef="#br0">31 1 12204,'0'0'5642,"0"10"-3885,-13 131 2652,-1 12-1805,11-51-5224,11-111-7165,-3-2 3357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7.554"/>
    </inkml:context>
    <inkml:brush xml:id="br0">
      <inkml:brushProperty name="width" value="0.025" units="cm"/>
      <inkml:brushProperty name="height" value="0.025" units="cm"/>
    </inkml:brush>
  </inkml:definitions>
  <inkml:trace contextRef="#ctx0" brushRef="#br0">23 0 10154,'0'0'11194,"0"11"-9987,-9 87 1465,-4 40-1495,18-132-2824,8-12-6209,-9-5 1621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7.945"/>
    </inkml:context>
    <inkml:brush xml:id="br0">
      <inkml:brushProperty name="width" value="0.025" units="cm"/>
      <inkml:brushProperty name="height" value="0.025" units="cm"/>
    </inkml:brush>
  </inkml:definitions>
  <inkml:trace contextRef="#ctx0" brushRef="#br0">0 119 8648,'0'0'12807,"8"6"-12428,-6-3-338,1-1 0,-1 0-1,1-1 1,-1 1 0,1 0 0,0-1-1,-1 0 1,1 1 0,0-1 0,0 0-1,6 1 1,-7-3-10,0 1 0,0 0 0,0-1-1,1 0 1,-1 1 0,0-1 0,0 0 0,0 0 0,0 0-1,-1-1 1,1 1 0,0 0 0,0-1 0,-1 1 0,1-1-1,-1 1 1,1-1 0,-1 0 0,0 0 0,0 0 0,1 1-1,-1-1 1,-1 0 0,2-4 0,2 0 79,-1 0 1,-1-1-1,1 0 0,-1 0 0,0 0 1,-1 0-1,0 0 0,0 0 1,0 0-1,-1 0 0,-1-12 1,1 18-102,0 1 0,0-1 0,0 0 0,0 1 0,-1-1 1,1 1-1,0-1 0,0 1 0,0-1 0,-1 0 0,1 1 0,0-1 0,-1 1 1,1-1-1,0 1 0,-1-1 0,1 1 0,-1 0 0,1-1 0,-1 1 0,1-1 1,-1 1-1,1 0 0,-1-1 0,1 1 0,-1 0 0,0 0 0,1 0 0,-1-1 1,1 1-1,-1 0 0,0 0 0,1 0 0,-1 0 0,1 0 0,-1 0 1,0 0-1,1 0 0,-1 0 0,0 0 0,1 1 0,-1-1 0,1 0 0,-1 0 1,1 0-1,-1 1 0,0-1 0,1 0 0,-1 1 0,1-1 0,-1 0 0,0 2 1,-26 20 40,21-15 54,0 1 0,1 0 1,1 0-1,-1 0 0,1 0 0,1 1 1,-1-1-1,2 1 0,-1 0 1,1 0-1,0 0 0,0 14 1,2-22-97,0 0 1,1-1 0,-1 1 0,1 0 0,-1-1 0,0 1 0,1 0-1,0-1 1,-1 1 0,1-1 0,-1 1 0,1-1 0,0 1 0,-1-1-1,1 1 1,0-1 0,-1 0 0,1 1 0,0-1 0,0 0 0,-1 0-1,1 0 1,0 1 0,0-1 0,-1 0 0,1 0 0,0 0 0,0 0-1,0 0 1,-1 0 0,1-1 0,0 1 0,0 0 0,1-1-1,31-6 115,16-24-41,-43 25-134,1 1-1,0 1 1,0-1 0,0 1-1,0 0 1,1 1-1,-1-1 1,14-2-1,-21 6 49,1 0-1,-1 0 1,0 0-1,1 0 1,-1 0 0,0 0-1,1 0 1,-1 0-1,0 0 1,1 0-1,-1 0 1,0 0-1,1 1 1,-1-1-1,0 0 1,1 0-1,-1 0 1,0 1 0,0-1-1,1 0 1,-1 0-1,0 1 1,0-1-1,0 0 1,1 1-1,-1-1 1,0 0-1,0 1 1,0-1 0,0 0-1,0 1 1,1-1-1,-1 0 1,0 1-1,0-1 1,0 1-1,0 21-57,-10 18 76,1-20 18,7-14 22,-1 0 0,0 0 0,1 0 0,0 0 1,1 0-1,-2 11 0,3-16-47,0-1 1,0 0 0,0 0 0,1 1-1,-1-1 1,0 0 0,1 0-1,-1 1 1,0-1 0,1 0-1,-1 0 1,0 0 0,1 0-1,-1 1 1,0-1 0,1 0 0,-1 0-1,0 0 1,1 0 0,-1 0-1,1 0 1,-1 0 0,0 0-1,1 0 1,-1 0 0,0 0-1,1 0 1,-1 0 0,1 0 0,-1 0-1,0-1 1,1 1 0,-1 0-1,0 0 1,1 0 0,-1-1-1,0 1 1,0 0 0,1 0-1,-1-1 1,17-7 82,25-25-27,-35 25-87,1 1 1,0 0-1,1 1 0,-1-1 1,1 2-1,1-1 1,-1 2-1,1-1 0,0 1 1,18-5-1,-27 9 21,-1 0 0,1-1 1,-1 1-1,1 0 0,-1 0 0,1 0 0,0 0 1,-1 0-1,1 0 0,-1 0 0,1 0 0,-1 1 0,1-1 1,-1 0-1,1 0 0,-1 0 0,1 1 0,-1-1 1,1 0-1,-1 0 0,1 1 0,-1-1 0,0 0 1,1 1-1,-1-1 0,1 1 0,-1-1 0,0 0 0,1 1 1,-1-1-1,0 1 0,0-1 0,1 1 0,-1-1 1,0 1-1,0-1 0,0 2 0,-4 24-128,-21 22-26,21-42-112,-12 13-2193,16-18 2322,0-1 1,-1 1-1,1-1 1,-1 1-1,1-1 0,-1 0 1,1 1-1,-1-1 0,1 1 1,-1-1-1,1 0 0,-1 0 1,1 1-1,-1-1 0,1 0 1,-1 0-1,0 1 0,1-1 1,-1 0-1,0 0 0,1 0 1,-1 0-1,1 0 1,-1 0-1,0 0 0,1 0 1,-2-1-1,-1-2-5999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8.288"/>
    </inkml:context>
    <inkml:brush xml:id="br0">
      <inkml:brushProperty name="width" value="0.025" units="cm"/>
      <inkml:brushProperty name="height" value="0.025" units="cm"/>
    </inkml:brush>
  </inkml:definitions>
  <inkml:trace contextRef="#ctx0" brushRef="#br0">0 1 17553,'0'0'10474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8.227"/>
    </inkml:context>
    <inkml:brush xml:id="br0">
      <inkml:brushProperty name="width" value="0.025" units="cm"/>
      <inkml:brushProperty name="height" value="0.025" units="cm"/>
    </inkml:brush>
  </inkml:definitions>
  <inkml:trace contextRef="#ctx0" brushRef="#br0">1 0 609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8.619"/>
    </inkml:context>
    <inkml:brush xml:id="br0">
      <inkml:brushProperty name="width" value="0.025" units="cm"/>
      <inkml:brushProperty name="height" value="0.025" units="cm"/>
    </inkml:brush>
  </inkml:definitions>
  <inkml:trace contextRef="#ctx0" brushRef="#br0">178 18 769,'0'0'3587,"-54"-18"-4035,41 18 416,0 0 96,1 0 448,0 0-256,-1 4-31,2 1 319,0-1 33,-2 3-257,4 0-256,0 2-256,1-1-1762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9.415"/>
    </inkml:context>
    <inkml:brush xml:id="br0">
      <inkml:brushProperty name="width" value="0.025" units="cm"/>
      <inkml:brushProperty name="height" value="0.025" units="cm"/>
    </inkml:brush>
  </inkml:definitions>
  <inkml:trace contextRef="#ctx0" brushRef="#br0">26 0 8488,'0'0'13677,"2"12"-12871,1 50 214,-7 114-1,3-173-1053,0 14-259,0 0 0,-2 1 0,-5 18 0,8-36 175,0 0 1,0 0-1,0 0 0,0 0 1,0 0-1,0-1 1,0 1-1,0 0 0,0 0 1,0 0-1,0 0 1,0 0-1,0 0 0,0-1 1,0 1-1,0 0 1,0 0-1,0 0 0,0 0 1,0 0-1,0 0 1,0-1-1,-1 1 0,1 0 1,0 0-1,0 0 1,0 0-1,0 0 0,0 0 1,0 0-1,0 0 1,-1 0-1,1 0 0,0 0 1,0-1-1,0 1 1,0 0-1,0 0 0,0 0 1,-1 0-1,1 0 1,0 0-1,0 0 0,0 0 1,0 0-1,0 0 1,0 0-1,-1 0 0,1 0 1,0 0-1,0 1 1,0-1-1,0 0 0,0 0 1,0 0-1,-1 0 1,1 0-1,0 0 0,0 0 1,0 0-1,0 0 1,0 0-1,0 0 0,0 1 1,0-1-1,-1 0 1,1 0-1,0 0 1,-6-13-6540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5.628"/>
    </inkml:context>
    <inkml:brush xml:id="br0">
      <inkml:brushProperty name="width" value="0.025" units="cm"/>
      <inkml:brushProperty name="height" value="0.025" units="cm"/>
    </inkml:brush>
  </inkml:definitions>
  <inkml:trace contextRef="#ctx0" brushRef="#br0">120 1 15214,'0'0'6193,"2"8"-4939,1 5-1005,-1-1-1,0 1 1,-1 0-1,-1-1 1,0 1-1,0 0 1,-2 0-1,1-1 0,-1 1 1,-1-1-1,-1 1 1,-6 16-1,4-18-185,3-6-31,1 0 0,-1 0 1,1 0-1,0 0 0,0 1 0,0-1 0,-1 11 0,7-15 10,0 0-1,0 0 0,0-1 0,1 0 0,-1 0 0,0 0 0,0-1 0,0 1 0,6-2 1,47-19-816,-54 20 279,1 0 0,-1-1 1,0 0-1,1 1 1,-1-1-1,0-1 1,0 1-1,0 0 0,0-1 1,0 0-1,-1 1 1,1-1-1,2-5 1,-9 1-7871,-11 4 4420,-21 3 2500,29 0 1048,-98-6 7757,40-1 7252,87 5-14677,114-16 665,-119 14-2663,0-1-1,-1 0 1,21-10-1,-4-2-9179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9.819"/>
    </inkml:context>
    <inkml:brush xml:id="br0">
      <inkml:brushProperty name="width" value="0.025" units="cm"/>
      <inkml:brushProperty name="height" value="0.025" units="cm"/>
    </inkml:brush>
  </inkml:definitions>
  <inkml:trace contextRef="#ctx0" brushRef="#br0">18 217 13389,'0'0'4607,"-4"-11"-2515,2 6-1918,0 1-68,1 1 0,-1 0-1,1-1 1,0 1 0,0-1 0,0 1-1,0-1 1,1 0 0,-1 1-1,1-1 1,0 0 0,0 1-1,0-1 1,0 1 0,1-1 0,0 0-1,0 1 1,0-1 0,0 1-1,0-1 1,0 1 0,1 0-1,0-1 1,0 1 0,0 0 0,0 0-1,3-3 1,6-4-28,1 0 0,1 0 0,-1 1 0,2 0 0,-1 1 0,1 1 0,0 0 0,1 1 0,-1 1 0,1 0 0,1 1 0,17-3 0,-27 6-85,0 0-1,0 0 1,0 1 0,0 0 0,0 0 0,0 0-1,0 1 1,0 0 0,0 0 0,0 0-1,0 1 1,0 0 0,0 0 0,-1 1 0,1-1-1,-1 1 1,0 0 0,1 1 0,-2-1 0,1 1-1,0 0 1,-1 0 0,1 1 0,-1-1 0,0 1-1,-1 0 1,1 0 0,-1 0 0,0 1 0,-1-1-1,1 1 1,-1-1 0,3 10 0,-1 2 103,0 1 1,-2-1 0,1 1-1,-2 0 1,-1 0-1,0-1 1,-1 1 0,-4 23-1,4-33 96,-1-1-1,1 1 1,-1 0-1,0 0 1,-1-1-1,0 1 0,0-1 1,-1 0-1,0 0 1,0 0-1,-1 0 1,1-1-1,-2 0 1,1 0-1,0 0 0,-1-1 1,0 1-1,-1-2 1,1 1-1,-12 6 1,12-9-124,0 0 1,0 0 0,0 0 0,-1-1-1,1 0 1,-1 0 0,1-1 0,-1 0-1,1 0 1,-1 0 0,1-1 0,-1 0-1,1 0 1,-1 0 0,1-1 0,0 0-1,-12-6 1,6 1-218,0 0-1,1 0 1,-1-1 0,2-1-1,-1 1 1,1-2 0,-12-14-1,21 23-827,6 2 228,0 0-1,0 0 0,0 1 0,0-1 1,0 1-1,0 0 0,-1 1 0,9 5 0,25 11-2773,-4-12-785,4-3-667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0.175"/>
    </inkml:context>
    <inkml:brush xml:id="br0">
      <inkml:brushProperty name="width" value="0.025" units="cm"/>
      <inkml:brushProperty name="height" value="0.025" units="cm"/>
    </inkml:brush>
  </inkml:definitions>
  <inkml:trace contextRef="#ctx0" brushRef="#br0">106 125 3203,'0'0'7565,"4"-12"-4443,-1 5-2796,1 1 172,-1-1 0,0 0 1,-1 0-1,1 0 0,-1-1 0,-1 1 1,1 0-1,-1-1 0,-1 1 1,1-1-1,-2-11 0,1 19-454,-1-1 1,1 1-1,-1-1 0,1 0 1,0 1-1,-1 0 0,1-1 1,-1 1-1,1-1 0,-1 1 0,1-1 1,-1 1-1,0 0 0,1 0 1,-1-1-1,1 1 0,-1 0 1,0 0-1,1 0 0,-1-1 1,0 1-1,1 0 0,-1 0 0,0 0 1,1 0-1,-1 0 0,0 0 1,1 0-1,-1 1 0,0-1 1,1 0-1,-1 0 0,0 0 1,1 1-1,-1-1 0,1 0 0,-1 1 1,1-1-1,-1 0 0,1 1 1,-1-1-1,1 1 0,-1-1 1,1 1-1,-1 0 0,-24 20 673,15-10-353,1 0 1,0 1-1,1 0 1,1 0-1,0 1 1,1 0-1,0 0 0,0 0 1,2 1-1,-6 25 1,10-39-350,0 1 0,0 0 0,-1 0 1,1 0-1,0 0 0,0 0 0,0 0 0,0 0 0,1-1 1,-1 1-1,0 0 0,0 0 0,0 0 0,1 0 0,-1 0 1,0-1-1,1 1 0,-1 0 0,1 0 0,-1-1 0,1 1 1,0 0-1,-1 0 0,1-1 0,-1 1 0,1-1 0,0 1 1,0-1-1,-1 1 0,1-1 0,0 1 0,0-1 0,0 0 1,-1 1-1,1-1 0,0 0 0,0 0 0,0 1 0,0-1 1,0 0-1,0 0 0,0 0 0,-1 0 0,1 0 0,0-1 1,0 1-1,0 0 0,0 0 0,0 0 0,0-1 0,-1 1 1,3-1-1,3-1 42,0 0 1,1-1-1,-1 1 1,0-1-1,0 0 1,5-5-1,6-5-19,-1-2-1,0 1 0,-2-2 1,0 0-1,0-1 1,-2 0-1,11-20 0,-30 83-1366,3-38 914,-11 39-1526,14-44 1520,0 0 0,1-1-1,-1 1 1,1 0 0,-1 0 0,1 0 0,0 0-1,0-1 1,1 1 0,-1 0 0,0 0-1,1 0 1,1 3 0,-1-5 26,0-1 1,0 1-1,0 0 1,0-1-1,0 0 1,0 1-1,1-1 1,-1 0-1,0 1 1,0-1-1,0 0 0,0 0 1,1 0-1,-1 0 1,0 0-1,0 0 1,0 0-1,1-1 1,-1 1-1,2-1 1,18-7-5591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0.519"/>
    </inkml:context>
    <inkml:brush xml:id="br0">
      <inkml:brushProperty name="width" value="0.025" units="cm"/>
      <inkml:brushProperty name="height" value="0.025" units="cm"/>
    </inkml:brush>
  </inkml:definitions>
  <inkml:trace contextRef="#ctx0" brushRef="#br0">128 1 10858,'0'0'8008,"-11"8"-6695,1 0-1046,-49 43 922,54-47-1007,0 0-1,1 1 0,0-1 0,0 1 0,0 0 0,1 0 0,0 1 0,0-1 0,0 1 1,-3 9-1,11-14-130,1 0 0,-1-1 1,1 1-1,-1-2 1,1 1-1,-1 0 0,6-2 1,20-5-31,-22 4-103,1 0 0,0 1 0,1 0 0,-1 1 0,0 0 0,0 1 0,1 0 0,-1 0 0,0 1 0,12 3 0,-20-4 83,-1 0 0,0 1 0,0-1-1,0 1 1,0-1 0,0 1 0,0-1 0,0 1 0,0 0 0,0 0 0,0 0 0,0-1 0,0 1 0,0 0-1,-1 0 1,1 0 0,0 0 0,-1 0 0,1 0 0,-1 0 0,1 1 0,-1-1 0,0 0 0,1 0-1,-1 0 1,0 0 0,0 1 0,0-1 0,1 0 0,-1 0 0,-1 0 0,1 1 0,0-1 0,0 0-1,0 0 1,-1 0 0,1 1 0,0-1 0,-1 0 0,1 0 0,-1 0 0,0 0 0,1 0 0,-2 1-1,-1 4 174,0-1-1,-1 0 0,0 0 0,0-1 0,0 1 0,0-1 0,-8 6 0,4-3-57,-1-1 0,-1-1 0,1 1 0,-1-1 0,0-1 0,0 0 0,-1 0 0,1-1 0,-1 0 0,0-1 0,0 0 1,1-1-1,-1 0 0,-12-1 0,22 0-347,0 0 1,1 0-1,-1-1 1,0 1-1,0 0 1,0 0-1,0-1 1,1 1-1,-1-1 1,0 1-1,0 0 1,1-1 0,-1 0-1,0 1 1,1-1-1,-1 1 1,0-1-1,1 0 1,-1 1-1,1-1 1,-1 0-1,1 0 1,-1 1-1,1-1 1,0 0-1,-1 0 1,1 0 0,0 0-1,0 1 1,0-1-1,0 0 1,0 0-1,-1 0 1,2-1-1,-2-21-10595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0.987"/>
    </inkml:context>
    <inkml:brush xml:id="br0">
      <inkml:brushProperty name="width" value="0.025" units="cm"/>
      <inkml:brushProperty name="height" value="0.025" units="cm"/>
    </inkml:brush>
  </inkml:definitions>
  <inkml:trace contextRef="#ctx0" brushRef="#br0">1 1 4516,'0'0'16912,"34"72"-15791,-34-31-224,-11 3-448,5-3-353,0-2-64,5-5-32,1-5-769,0-8-1185,0-8-1121,1-8-1377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1.469"/>
    </inkml:context>
    <inkml:brush xml:id="br0">
      <inkml:brushProperty name="width" value="0.025" units="cm"/>
      <inkml:brushProperty name="height" value="0.025" units="cm"/>
    </inkml:brush>
  </inkml:definitions>
  <inkml:trace contextRef="#ctx0" brushRef="#br0">0 85 12172,'0'0'4724,"1"-9"-2199,-1 6-2384,0 1-1,0-1 1,1 0-1,-1 0 1,1 0-1,0 1 1,0-1-1,0 0 1,0 1-1,0-1 1,0 0-1,1 1 1,2-4 0,-1 3-24,0 1 1,0-1-1,0 1 1,1 0 0,-1 0-1,1 1 1,-1-1-1,1 1 1,-1-1 0,1 1-1,0 0 1,0 1 0,4-2-1,17-2 373,0 1-1,46-1 0,-65 4-473,0 0 0,1 1 0,-1-1-1,0 1 1,0 0 0,-1 1-1,1-1 1,0 1 0,0 0-1,-1 1 1,1 0 0,-1-1 0,0 2-1,1-1 1,-1 0 0,-1 1-1,8 7 1,-10-8 6,0 0-1,0-1 1,0 1-1,-1 0 1,0 0-1,1 0 0,-1 0 1,0 0-1,0 0 1,-1 1-1,1-1 1,-1 0-1,1 0 1,-1 1-1,0-1 1,0 0-1,-1 0 1,1 1-1,-1-1 1,1 0-1,-1 0 1,0 0-1,0 0 1,0 0-1,-1 0 1,1 0-1,-1 0 1,0 0-1,-3 3 1,-1 2 176,0-1 1,-1 0 0,1 0 0,-2 0 0,1-1 0,-1 0 0,0-1 0,-16 9-1,33-16-313,0 0 0,0 1 0,-1 0 0,1 1 1,1 0-1,-1 0 0,17 3 0,-20-2 57,-1 0 35,0-1-1,0 2 0,-1-1 0,1 0 1,0 1-1,-1 0 0,1 0 0,-1 0 1,0 1-1,0-1 0,1 1 0,-2 0 0,1 0 1,0 1-1,-1-1 0,1 1 0,-1-1 1,0 1-1,0 0 0,2 5 0,-4-6 46,1 0 0,-1 0 1,0 0-1,0 0 0,0 0 0,-1 0 0,1 0 0,-1 0 0,1 1 0,-1-1 0,0 0 1,0 0-1,-1 1 0,1-1 0,-1 0 0,1 0 0,-1 0 0,0 0 0,0 0 0,-1 0 1,1 0-1,0 0 0,-1 0 0,0 0 0,0-1 0,0 1 0,0-1 0,0 1 0,0-1 0,-1 0 1,-3 3-1,-4 3 251,-1-1 0,0 0 1,0-1-1,-1 0 0,0-1 0,0 0 1,0-1-1,-19 4 0,9-3 243,-1-2-1,0 0 1,-44-2-1,66 0-522,-1-1 0,0 0 0,0 0-1,1 0 1,-1 0 0,0 0 0,0-1 0,0 1-1,1-1 1,-1 1 0,0-1 0,1 1 0,-1-1-1,0 0 1,1 0 0,-1 0 0,1 0 0,-1 0-1,1 0 1,0 0 0,-1 0 0,1-1 0,0 1-1,0 0 1,0-1 0,0 1 0,0-1-1,0 1 1,0-1 0,0 0 0,1 1 0,-1-1-1,1 0 1,-1-3 0,1 3-182,0-1-1,1 1 1,-1-1 0,1 1-1,0-1 1,-1 1 0,1 0-1,1-1 1,-1 1-1,0 0 1,0 0 0,1 0-1,-1 0 1,1 0 0,0 0-1,-1 0 1,1 0 0,0 1-1,0-1 1,0 1 0,0-1-1,1 1 1,-1 0 0,3-1-1,18-8-4025,1 1-1,27-5 1,-48 13 3622,38-9-9080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1.811"/>
    </inkml:context>
    <inkml:brush xml:id="br0">
      <inkml:brushProperty name="width" value="0.025" units="cm"/>
      <inkml:brushProperty name="height" value="0.025" units="cm"/>
    </inkml:brush>
  </inkml:definitions>
  <inkml:trace contextRef="#ctx0" brushRef="#br0">46 0 17969,'0'0'8456,"-15"72"-7911,5-43-257,2 2-192,1-2-96,2-2 32,5-5-32,0-4-481,0-3-864,7-6-737,3-8-256,5-1-1345,-2-9-3813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2.152"/>
    </inkml:context>
    <inkml:brush xml:id="br0">
      <inkml:brushProperty name="width" value="0.025" units="cm"/>
      <inkml:brushProperty name="height" value="0.025" units="cm"/>
    </inkml:brush>
  </inkml:definitions>
  <inkml:trace contextRef="#ctx0" brushRef="#br0">45 0 13421,'0'0'8199,"-32"59"-7077,26-37-386,0-3-415,5 2-193,1-1-64,0 1-96,0-3-577,0 4-640,0-4-321,0-1-672,0-4-2306,0-4-2274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2.494"/>
    </inkml:context>
    <inkml:brush xml:id="br0">
      <inkml:brushProperty name="width" value="0.025" units="cm"/>
      <inkml:brushProperty name="height" value="0.025" units="cm"/>
    </inkml:brush>
  </inkml:definitions>
  <inkml:trace contextRef="#ctx0" brushRef="#br0">0 144 14414,'0'0'2941,"11"-11"-400,6-6-1577,2 2-1,0 0 0,28-17 1,-34 24-690,0 1 0,0 0 1,1 1-1,0 1 0,0 0 1,0 1-1,29-5 1,-39 8-278,0 0 0,1 1 1,-1 0-1,0 0 1,0 0-1,0 0 1,1 1-1,-1-1 0,0 1 1,0 0-1,0 1 1,0-1-1,0 1 1,0-1-1,0 1 1,-1 0-1,1 1 0,5 3 1,-7-2-4,1-1-1,0 1 1,-1 0 0,0 0 0,0 0-1,0 0 1,-1 1 0,1-1 0,-1 0-1,0 1 1,0-1 0,-1 1 0,1-1-1,-1 1 1,0-1 0,-1 9 0,0-9 87,1 0 0,-1 0 0,0 0 0,0-1 0,0 1 1,0 0-1,-1-1 0,1 1 0,-1-1 0,0 1 0,0-1 0,0 0 1,-1 0-1,1 0 0,-1 0 0,0 0 0,0 0 0,0-1 0,0 1 1,0-1-1,-4 2 0,1 0 50,-1-1 1,0 0-1,1 0 0,-1 0 1,0-1-1,-1 0 0,1-1 0,0 0 1,0 0-1,-9 0 0,15-1-285,0 0-1,1 0 0,-1 0 0,1 0 0,-1-1 0,0 1 0,1 0 0,-1 0 0,1-1 0,-1 1 1,1 0-1,-1-1 0,1 1 0,-1 0 0,1-1 0,0 1 0,-1-1 0,1 1 0,-1-1 0,1 1 1,0-1-1,0 1 0,-1-1 0,1 1 0,0-1 0,0 1 0,-1-1 0,1 0 0,0 1 0,0-1 1,0 1-1,0-1 0,0 0 0,0 1 0,0-1 0,0 1 0,0-1 0,0 1 0,1-1 0,-1 0 1,0 1-1,1-2 0,-1 2-108,1-14-6555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2.872"/>
    </inkml:context>
    <inkml:brush xml:id="br0">
      <inkml:brushProperty name="width" value="0.025" units="cm"/>
      <inkml:brushProperty name="height" value="0.025" units="cm"/>
    </inkml:brush>
  </inkml:definitions>
  <inkml:trace contextRef="#ctx0" brushRef="#br0">3 0 10442,'0'0'14446,"12"56"-13774,-12-26-352,-4 0-255,0-2-65,1-2-225,0-5-768,3-5-864,-1-8-706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3.214"/>
    </inkml:context>
    <inkml:brush xml:id="br0">
      <inkml:brushProperty name="width" value="0.025" units="cm"/>
      <inkml:brushProperty name="height" value="0.025" units="cm"/>
    </inkml:brush>
  </inkml:definitions>
  <inkml:trace contextRef="#ctx0" brushRef="#br0">0 1 12364,'0'0'10730,"72"59"-10730,-40-47-1217,3-4-1602,1-6-2562,-2-2-3331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7.027"/>
    </inkml:context>
    <inkml:brush xml:id="br0">
      <inkml:brushProperty name="width" value="0.025" units="cm"/>
      <inkml:brushProperty name="height" value="0.025" units="cm"/>
    </inkml:brush>
  </inkml:definitions>
  <inkml:trace contextRef="#ctx0" brushRef="#br0">45 205 2819,'5'-14'1254,"24"-91"5324,-26 86-3443,0 0 0,1-28 0,-24 102-236,0 16-1832,4 2 0,3-1-1,3 2 1,4 0 0,2 74 0,4-146-1058,0-1 1,0 1 0,0-1 0,0 0-1,0 1 1,1-1 0,-1 0-1,0 1 1,1-1 0,-1 0-1,1 1 1,-1-1 0,1 0-1,-1 0 1,1 1 0,0-1 0,0 0-1,0 0 1,0 0 0,1 1-1,-1-1 5,0-1 0,0 0 0,0 0-1,0 0 1,0 1 0,0-1 0,0 0 0,-1 0-1,1 0 1,0-1 0,0 1 0,0 0 0,0 0-1,0 0 1,0-1 0,0 1 0,0 0 0,0-1-1,-1 1 1,1-1 0,1 0 0,4-3 47,-1 0 0,0-1 0,0 1 0,0-1 0,-1 0 0,8-10 0,-3-1-118,-1 0-1,0 0 1,-1-1 0,-1 0 0,0 0-1,-1 0 1,-1-1 0,-1 0-1,0 0 1,-1 0 0,-1 0-1,-1 0 1,-1 0 0,-3-23 0,-3 28-34,0 18-210,-2 22-44,9-22 330,-1 4 20,0 0 0,1 0 0,0 1 0,0-1 1,3 10-1,-3-17 4,1 0-1,-1 0 1,1 0 0,0 0 0,-1 0 0,1 0 0,0 0-1,0 0 1,1 0 0,-1-1 0,0 1 0,0-1 0,1 1 0,-1-1-1,1 1 1,0-1 0,-1 0 0,1 1 0,0-1 0,0 0-1,0 0 1,-1 0 0,1-1 0,0 1 0,0 0 0,0-1-1,1 1 1,1-1 0,6 0 25,-1 0-1,1 0 1,-1-1-1,0 0 1,1-1-1,-1 0 1,0-1-1,0 0 1,0 0-1,-1-1 1,1 0 0,-1 0-1,0-1 1,0 0-1,8-7 1,-10 8-21,0-1 0,0 0 1,0-1-1,0 1 0,-1-1 1,0 0-1,0-1 0,-1 1 1,1-1-1,-1 0 0,-1 0 1,0 0-1,0 0 0,0-1 1,-1 1-1,0-1 0,0 0 1,1-12-1,-3 14-18,-17 92-396,16-85 428,1 1-1,-1-1 0,1 0 0,0 1 1,0-1-1,0 0 0,0 1 0,0-1 0,0 1 1,0-1-1,0 0 0,1 1 0,-1-1 1,0 0-1,1 1 0,-1-1 0,1 0 0,0 0 1,-1 1-1,1-1 0,0 0 0,0 0 1,0 0-1,-1 0 0,1 0 0,0 0 0,1 0 1,-1 0-1,0 0 0,0-1 0,0 1 1,0 0-1,3 0 0,-1-1 9,1 0 0,-1 0 0,1 0 0,-1-1 0,0 0 0,1 0 1,-1 0-1,0 0 0,0 0 0,0 0 0,0-1 0,0 0 0,5-3 0,4-3-19,-1-2 0,1 1 0,14-17 0,13-12-438,-39 38 403,1-1-1,-1 1 1,1-1-1,-1 1 1,1-1 0,0 1-1,-1-1 1,1 1-1,-1 0 1,1 0-1,0-1 1,-1 1-1,1 0 1,0 0-1,-1 0 1,1-1-1,0 1 1,-1 0-1,1 0 1,0 0-1,0 0 1,-1 0-1,1 0 1,0 1-1,-1-1 1,1 0-1,0 0 1,0 1-1,12 18-237,-2 47 202,-8-42 25,-2-20 39,0-1 0,0 0 1,0 1-1,0-1 0,0 0 0,1 0 1,0 0-1,-1 0 0,1 0 1,0 0-1,0 0 0,1-1 0,-1 1 1,4 2-1,-5-4 6,0-1 0,1 1 1,-1-1-1,1 1 0,-1-1 1,1 1-1,-1-1 0,1 0 0,-1 0 1,1 1-1,-1-1 0,1 0 0,-1 0 1,1-1-1,-1 1 0,1 0 0,-1-1 1,1 1-1,-1 0 0,1-1 1,-1 0-1,0 1 0,1-1 0,-1 0 1,0 0-1,0 0 0,1 1 0,-1-1 1,0-1-1,0 1 0,0 0 0,0 0 1,0 0-1,0 0 0,0-2 1,5-4-11,-1 0 0,0-1 0,0 1 0,0-1 0,-1 0 1,0-1-1,-1 1 0,0-1 0,0 1 0,1-11 1,-3 15-5,-1 0 0,1 0 1,-1 0-1,0 0 0,0 0 1,0 0-1,-1 0 0,1 0 1,-1 0-1,0 0 0,0 1 1,0-1-1,-1 0 0,0 0 1,1 1-1,-1-1 1,0 1-1,-1 0 0,1-1 1,0 1-1,-1 0 0,0 0 1,0 1-1,-4-5 0,21 4 273,49-11-1732,-33 0-2666,-29 13 3626,0 0 0,0 0 0,0 0 0,1 0 0,-1 0 0,0 0 0,-1 0 0,1 0 0,0 0 0,0 0 0,0-1 0,-1 1 0,1 0 0,0-1 0,0-1 0,0-16-9202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3.586"/>
    </inkml:context>
    <inkml:brush xml:id="br0">
      <inkml:brushProperty name="width" value="0.025" units="cm"/>
      <inkml:brushProperty name="height" value="0.025" units="cm"/>
    </inkml:brush>
  </inkml:definitions>
  <inkml:trace contextRef="#ctx0" brushRef="#br0">147 1 13869,'0'0'2547,"-11"8"-279,-13 9-1314,-86 68 3078,110-85-4028,0 0-1,0 0 0,0 0 1,0 0-1,0 1 0,0-1 1,0 0-1,-1 0 0,1 0 0,0 0 1,0 0-1,0 0 0,0 0 1,0 0-1,0 0 0,0 1 1,0-1-1,0 0 0,0 0 0,0 0 1,-1 0-1,1 0 0,0 0 1,0 1-1,0-1 0,0 0 1,0 0-1,0 0 0,0 0 0,0 0 1,0 0-1,0 1 0,0-1 1,0 0-1,1 0 0,-1 0 1,0 0-1,0 0 0,0 0 0,0 1 1,0-1-1,0 0 0,0 0 1,0 0-1,0 0 0,0 0 1,0 0-1,0 0 0,1 0 0,-1 1 1,0-1-1,0 0 0,0 0 1,0 0-1,0 0 0,0 0 1,0 0-1,1 0 0,-1 0 0,0 0 1,0 0-1,0 0 0,16 1 74,18-5-20,-29 3-68,22-4-112,47-5 1,-69 10 65,1-1 0,0 1 1,-1 0-1,1 1 0,-1-1 0,1 1 1,-1 0-1,1 0 0,-1 1 1,0 0-1,1 0 0,-1 0 0,0 0 1,0 1-1,7 5 0,-10-6 76,-1-1 1,1 1-1,0 0 0,-1 0 0,0 0 0,1 0 1,-1 0-1,0 1 0,0-1 0,0 0 0,0 0 0,-1 1 1,1-1-1,-1 0 0,1 1 0,-1-1 0,0 1 1,0-1-1,0 1 0,0-1 0,0 0 0,-1 1 0,1-1 1,-1 1-1,1-1 0,-1 0 0,0 0 0,0 1 1,0-1-1,0 0 0,0 0 0,-1 0 0,1 0 0,-1 0 1,1 0-1,-1 0 0,0-1 0,-1 2 0,-5 5 311,0-1-1,0 0 1,-1-1 0,1 0-1,-1 0 1,-1-1-1,-13 7 1,10-7-143,0-1 1,0 0-1,0-1 1,-1 0-1,1-1 0,-1 0 1,0-1-1,-24-2 1,37 1-226,1 0 0,-1 0 0,0 0 0,0 0 0,0 0 1,0 0-1,0 0 0,1-1 0,-1 1 0,0 0 0,0-1 0,0 1 0,1-1 1,-1 1-1,0 0 0,1-1 0,-1 0 0,0 1 0,1-1 0,-1 1 0,1-1 1,-1 0-1,1 0 0,-1 1 0,1-1 0,-1 0 0,1 0 0,0 1 0,-1-1 1,1 0-1,0 0 0,0 0 0,0 0 0,-1 1 0,1-1 0,0 0 0,0 0 1,0 0-1,0 0 0,1 0 0,-1 1 0,0-2 0,1-1-291,0 1 0,-1-1-1,1 1 1,0 0 0,0-1-1,1 1 1,-1 0 0,0 0-1,1 0 1,0 0 0,-1 0-1,5-4 1,44-27-8212,-17 16 1126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3.914"/>
    </inkml:context>
    <inkml:brush xml:id="br0">
      <inkml:brushProperty name="width" value="0.025" units="cm"/>
      <inkml:brushProperty name="height" value="0.025" units="cm"/>
    </inkml:brush>
  </inkml:definitions>
  <inkml:trace contextRef="#ctx0" brushRef="#br0">136 0 10666,'0'0'9871,"-5"12"-8553,-2 7-986,0 0 0,1 1 0,2 0-1,0 0 1,1 0 0,-1 38 0,4-41-299,0 6 247,0 1 0,7 37 0,-6-55-313,0 0 0,1 1 0,0-1 0,0 0 0,0 0 0,1 0 0,0-1 0,0 1 0,0-1 0,1 0 0,0 1 0,0-1 0,0-1 1,9 8-1,-8-12-1815,-6-11 1142,-8-14 174,-12-5 429,-2 1 0,-43-43 0,33 37 1426,32 35-1247,1 0 0,-1 0 0,1-1 0,0 1-1,0 0 1,-1-1 0,1 1 0,0 0 0,-1-1-1,1 1 1,0 0 0,0-1 0,0 1 0,-1-1 0,1 1-1,0 0 1,0-1 0,0 1 0,0-1 0,0 1 0,0 0-1,0-1 1,0 1 0,0-1 0,0 1 0,0-1-1,0 1 1,0 0 0,0-1 0,0 1 0,0-1 0,0 1-1,1 0 1,-1-1 0,0 1 0,0-1 0,0 1 0,1-1-1,20-6 882,44 4-1410,-47 3 681,-9 0-282,81-5-1914,-30-4-2667,-1-6-4280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5.749"/>
    </inkml:context>
    <inkml:brush xml:id="br0">
      <inkml:brushProperty name="width" value="0.025" units="cm"/>
      <inkml:brushProperty name="height" value="0.025" units="cm"/>
    </inkml:brush>
  </inkml:definitions>
  <inkml:trace contextRef="#ctx0" brushRef="#br0">169 125 4420,'0'0'6059,"6"-9"-2760,-3 6-3064,29-42 3217,-31 43-3184,1-1 1,0 1 0,-1-1-1,0 1 1,0-1 0,0 0-1,0 1 1,0-1 0,0 0-1,-1 0 1,1 0-1,-1 0 1,0 1 0,0-1-1,0 0 1,0 0 0,0 0-1,-1 0 1,0-3 0,-1 5-173,1 0 0,-1 0 0,1 0 1,-1 0-1,0 0 0,0 1 0,1-1 0,-1 0 1,0 1-1,0-1 0,0 1 0,0 0 1,0-1-1,1 1 0,-1 0 0,0 0 0,0 1 1,0-1-1,-3 1 0,-38 6 248,30-3-273,0 2 0,0 0-1,1 0 1,-15 11-1,21-13-41,0 0 0,0 1 0,0-1-1,1 1 1,-1 1 0,2-1 0,-1 1 0,0-1-1,-6 13 1,11-18-29,0 1 1,0-1-1,0 1 0,-1-1 1,1 1-1,0-1 0,0 1 1,0-1-1,0 1 1,0-1-1,0 1 0,0-1 1,0 1-1,0-1 0,0 1 1,1-1-1,-1 1 0,0-1 1,0 1-1,0-1 0,1 0 1,-1 1-1,0-1 0,0 1 1,1-1-1,-1 1 0,0-1 1,1 0-1,-1 1 1,0-1-1,1 0 0,-1 1 1,1-1-1,-1 0 0,1 0 1,-1 0-1,0 1 0,1-1 1,-1 0-1,1 0 0,-1 0 1,1 0-1,-1 0 0,1 0 1,-1 0-1,1 0 0,-1 0 1,1 0-1,0 0 1,35 0 37,-24-1-25,21 0 129,-19 0-230,0 1 1,0 0-1,0 0 0,0 2 1,14 2-1,-25-3 69,-1 0-1,1-1 1,0 1-1,-1 0 1,0 0-1,1 1 1,-1-1-1,0 1 1,1-1-1,-1 1 1,0-1-1,0 1 1,0 0-1,0 0 0,-1 0 1,1 0-1,-1 1 1,1-1-1,-1 0 1,1 1-1,-1-1 1,0 0-1,0 1 1,-1 0-1,1-1 1,0 1-1,-1-1 1,1 1-1,-1 0 0,0-1 1,0 6-1,-1-3 86,0-1 0,-1 0 0,1 1-1,-1-1 1,0 0 0,0 0 0,0 0-1,0 0 1,-1-1 0,1 1 0,-1 0-1,0-1 1,0 0 0,0 0 0,-1 0-1,1 0 1,-1 0 0,0-1-1,0 1 1,0-1 0,0 0 0,0 0-1,0-1 1,-5 2 0,-5 3 340,-1-1 0,-1-1-1,1 0 1,0-1 0,-28 2 0,42-5-402,-1 1 1,0-1-1,0 0 0,1 0 1,-1 0-1,0 0 1,1 0-1,-1-1 0,0 1 1,1 0-1,-1-1 0,0 1 1,1-1-1,-1 0 0,1 1 1,-1-1-1,1 0 1,-1 0-1,1 0 0,-1 0 1,1 0-1,0 0 0,0-1 1,0 1-1,-1 0 0,1-1 1,1 1-1,-1-1 1,-2-2-1,3 1-158,0 1 0,0-1 0,0 0 1,0 0-1,0 0 0,0 1 0,1-1 0,-1 0 0,1 1 1,0-1-1,0 0 0,0 1 0,0-1 0,0 1 0,0-1 1,1 1-1,-1 0 0,4-4 0,9-11-2414,2 0 0,16-14 0,-9 10-1184,9-10-2526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6.139"/>
    </inkml:context>
    <inkml:brush xml:id="br0">
      <inkml:brushProperty name="width" value="0.025" units="cm"/>
      <inkml:brushProperty name="height" value="0.025" units="cm"/>
    </inkml:brush>
  </inkml:definitions>
  <inkml:trace contextRef="#ctx0" brushRef="#br0">69 1 12812,'0'0'8435,"1"8"-7282,1 40-194,-2 1 1,-12 90-1,-1 39 188,13-202-1090,1 9 8,-1-1 0,0 0 0,-1 0 0,-1 1 0,-1-1 0,-8-27 0,-1 19-67,9 19-3,1-1 1,-1 1 0,1 0-1,0-1 1,0 0 0,0 1-1,0-8 1,29 27-199,-19-9-356,1 0-1,0 0 1,0-1 0,1-1-1,-1 1 1,17 2-1,33 2-8000,-29-7 1514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6.481"/>
    </inkml:context>
    <inkml:brush xml:id="br0">
      <inkml:brushProperty name="width" value="0.025" units="cm"/>
      <inkml:brushProperty name="height" value="0.025" units="cm"/>
    </inkml:brush>
  </inkml:definitions>
  <inkml:trace contextRef="#ctx0" brushRef="#br0">95 27 8968,'0'0'10789,"-10"5"-9208,9-4-1553,-8 4 444,-1 1 1,1 0-1,-15 13 1,21-17-330,1 0-1,-1 1 1,1 0 0,-1-1-1,1 1 1,0 0 0,0 0 0,0 0-1,1 1 1,-1-1 0,1 0-1,-1 1 1,1-1 0,0 1-1,0-1 1,1 1 0,-1-1 0,1 1-1,0 4 1,1-7-133,-1-1 1,1 1-1,0 0 0,0-1 1,0 1-1,0-1 1,0 1-1,-1-1 0,1 0 1,0 1-1,0-1 0,0 0 1,0 0-1,0 0 0,0 0 1,0 0-1,0 0 1,0 0-1,0 0 0,0 0 1,0 0-1,0 0 0,0-1 1,0 1-1,1-1 0,29-6 41,-25 5-61,58-19 69,-59 20-114,0 0-1,0 0 1,0 0-1,0 1 1,0-1 0,0 2-1,0-1 1,0 0 0,0 1-1,10 2 1,-13-1 44,-1-1 1,0 0-1,1 1 1,-1-1-1,0 1 1,1 0-1,-1-1 1,0 1-1,0 0 1,-1 0-1,1 0 1,0 0-1,0-1 1,-1 1-1,1 0 1,-1 0-1,0 0 1,0 0-1,0 0 1,0 0-1,0 4 1,0-1 23,0 1 1,0-1-1,0 0 1,-1 1-1,0-1 1,0 0 0,-2 6-1,8-71 1231,-3 52-1342,1-1 1,0 1-1,1 0 1,0 0-1,0 0 1,1 1-1,0-1 1,10-11-1,7-3-4263,6 0-5187,-11 8-254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6.858"/>
    </inkml:context>
    <inkml:brush xml:id="br0">
      <inkml:brushProperty name="width" value="0.025" units="cm"/>
      <inkml:brushProperty name="height" value="0.025" units="cm"/>
    </inkml:brush>
  </inkml:definitions>
  <inkml:trace contextRef="#ctx0" brushRef="#br0">33 0 11851,'0'0'8376,"0"9"-7607,-1 9-476,0 1-1,-2-1 1,-7 27 0,4-22 140,2-1 1,-4 45 0,8-67-422,0 1 0,0 0 0,0-1 1,0 1-1,0-1 0,0 1 0,0-1 1,1 1-1,-1 0 0,0-1 0,0 1 0,0-1 1,1 1-1,-1-1 0,0 1 0,0-1 1,1 1-1,-1-1 0,1 1 0,-1-1 1,0 0-1,1 1 0,-1-1 0,1 1 1,-1-1-1,1 0 0,-1 0 0,1 1 1,-1-1-1,1 0 0,-1 0 0,1 1 1,23-4 248,17-20-62,24-41-115,-60 58-175,0 0 1,-1 0-1,1-1 1,-1 1-1,0-1 1,-1 0-1,0 0 0,0 0 1,3-13-1,-6 14-1550,-7 2-8807,3 5 9981,-7 7-5170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7.200"/>
    </inkml:context>
    <inkml:brush xml:id="br0">
      <inkml:brushProperty name="width" value="0.025" units="cm"/>
      <inkml:brushProperty name="height" value="0.025" units="cm"/>
    </inkml:brush>
  </inkml:definitions>
  <inkml:trace contextRef="#ctx0" brushRef="#br0">9 0 9225,'0'0'9833,"-9"54"-8135,16-44-257,8-1-320,-1-2-448,1 1-545,-1-3-160,-1 1-1057,0-2-1314,-3-4-3042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8.463"/>
    </inkml:context>
    <inkml:brush xml:id="br0">
      <inkml:brushProperty name="width" value="0.025" units="cm"/>
      <inkml:brushProperty name="height" value="0.025" units="cm"/>
    </inkml:brush>
  </inkml:definitions>
  <inkml:trace contextRef="#ctx0" brushRef="#br0">14 190 833,'-13'27'1772,"17"-24"-1382,8-16 48,4-9 560,26-46 1,3-29 8460,-38 83-5372,-3 13-1593,-2 25-832,-10 43-1492,-13 1 56,15-51-187,0 0 0,1 0 0,1 1-1,1 0 1,-1 19 0,20-42 447,8-15-180,-1-2 1,-1 0-1,-1-1 0,0-1 1,25-40-1,0 2 135,-40 52-431,-4 7-31,-1 0-1,1 1 1,-1-1 0,1 0 0,0 1-1,0-1 1,0 1 0,1 0 0,-1-1-1,0 1 1,1 0 0,-1 1-1,6-4 1,-9 8-508,1 0 0,0-1 0,-1 1 0,1 0 0,-1-1 0,0 1 1,0-1-1,0 1 0,0-1 0,-1 0 0,-2 5 0,-10 11-5231,-1 0-2830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8.822"/>
    </inkml:context>
    <inkml:brush xml:id="br0">
      <inkml:brushProperty name="width" value="0.025" units="cm"/>
      <inkml:brushProperty name="height" value="0.025" units="cm"/>
    </inkml:brush>
  </inkml:definitions>
  <inkml:trace contextRef="#ctx0" brushRef="#br0">0 1 13741,'0'0'8456,"9"57"-8040,3-40-223,3-1-161,1-3-32,3-4-1378,2-2-1152,1-6-3268,0-1-6982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9.771"/>
    </inkml:context>
    <inkml:brush xml:id="br0">
      <inkml:brushProperty name="width" value="0.025" units="cm"/>
      <inkml:brushProperty name="height" value="0.025" units="cm"/>
    </inkml:brush>
  </inkml:definitions>
  <inkml:trace contextRef="#ctx0" brushRef="#br0">156 114 4708,'0'0'18909,"-8"-7"-18146,-23-18-341,30 24-401,-1 1 0,1 0-1,0-1 1,-1 1 0,1 0-1,0-1 1,0 1 0,-1 0 0,1 0-1,0 0 1,-1 0 0,1 0 0,0 1-1,-1-1 1,1 0 0,0 1 0,0-1-1,-1 1 1,1-1 0,0 1-1,0-1 1,0 1 0,-2 1 0,-25 22 242,20-16-154,-1-1 31,6-5-69,-1 1-1,1-1 1,0 1-1,0 0 1,0 0-1,0 0 1,0 0-1,1 0 0,-1 1 1,1-1-1,0 1 1,0 0-1,-2 5 1,4-8-68,1-1 1,-1 1-1,1-1 1,-1 1-1,1-1 1,-1 1 0,0-1-1,1 0 1,0 1-1,-1-1 1,1 0-1,-1 1 1,1-1-1,-1 0 1,1 0 0,0 0-1,-1 0 1,1 1-1,0-1 1,-1 0-1,1 0 1,-1 0-1,1 0 1,0 0 0,-1 0-1,1-1 1,0 1-1,0 0 1,18-2 47,59-21-15,-65 18-93,1 0 1,0 1-1,0 0 0,1 1 1,22-1-1,-34 3 48,-1 1-1,0 1 1,1-1-1,-1 0 1,0 0-1,1 1 1,-1 0-1,0-1 1,0 1-1,1 0 1,-1 0-1,0 0 1,0 0 0,0 0-1,0 1 1,0-1-1,0 1 1,2 2-1,-3-2 17,0-1 0,0 0 0,-1 1 0,1-1 0,0 1 1,-1-1-1,1 1 0,-1-1 0,0 1 0,0-1 0,1 1 0,-1-1 0,0 1 0,0-1 0,-1 1 0,1 0 0,0-1 0,0 1 0,-1-1 1,1 1-1,-1-1 0,1 1 0,-1-1 0,0 0 0,1 1 0,-1-1 0,0 0 0,0 1 0,-2 1 0,3-3 4,0 0 0,0 0 0,0 0-1,0 0 1,0 0 0,0-1 0,0 1-1,0 0 1,0 0 0,0 0 0,0 0-1,0 0 1,-1 0 0,1 0 0,0 0-1,0 0 1,0-1 0,0 1 0,0 0-1,0 0 1,0 0 0,0 0 0,0 0-1,0 0 1,0 0 0,0 0 0,-1 0-1,1 0 1,0 0 0,0 0 0,0 0-1,0 0 1,0 0 0,0 0 0,0 0 0,0 0-1,-1 0 1,1 0 0,0 0 0,0 0-1,0 0 1,0 0 0,0 0 0,0 0-1,0 0 1,0 0 0,-1 0 0,1 0-1,0 0 1,0 0 0,0 0 0,0 0-1,0 0 1,0 0 0,0 0 0,0 0-1,0 1 1,0-1 0,0 0 0,-1 0-1,1 0 1,0 0 0,0 0 0,0 0-1,0 0 1,0 0 0,0 1 0,0-16 312,5-19 16,3 4-150,-5 17-104,0 0-1,2 1 1,6-15 0,-11 26-86,1 0 0,-1 1 0,1-1 0,-1 1 0,1-1-1,0 1 1,-1 0 0,1-1 0,0 1 0,-1 0 0,1-1 0,0 1 0,-1 0 0,1 0-1,0-1 1,0 1 0,0 0 0,-1 0 0,1 0 0,0 0 0,0 0 0,-1 0 0,1 0-1,0 1 1,0-1 0,-1 0 0,1 0 0,0 0 0,0 1 0,-1-1 0,1 0 0,0 1 0,-1-1-1,1 1 1,0-1 0,-1 1 0,1-1 0,0 1 0,33 27-70,-22-18 52,-7-6-32,-1 0 0,1 0 1,-1 0-1,0 1 0,0 0 1,0 0-1,0 0 0,4 9 1,-7-13 49,-1 0 1,1 0 0,-1 1-1,1-1 1,-1 0-1,1 0 1,-1 0 0,0 1-1,1-1 1,-1 0-1,0 1 1,0-1 0,0 0-1,0 0 1,0 1-1,0-1 1,0 0 0,-1 1-1,1-1 1,0 0-1,-1 0 1,1 1 0,-1-1-1,1 0 1,-1 0-1,0 0 1,1 0 0,-1 0-1,0 0 1,0 0-1,0 0 1,0 0-1,0 0 1,0 0 0,0 0-1,0-1 1,0 1-1,0 0 1,0-1 0,0 1-1,-1-1 1,1 0-1,0 1 1,0-1 0,-1 0-1,1 1 1,-2-1-1,2-1 11,1 1-1,-1-1 1,0 1-1,1-1 0,-1 1 1,0-1-1,1 0 0,-1 1 1,1-1-1,-1 0 1,1 1-1,0-1 0,-1 0 1,1 0-1,-1 0 0,1 1 1,0-1-1,0 0 1,0 0-1,-1 0 0,1 0 1,0 1-1,0-1 0,0 0 1,0 0-1,0 0 1,1 0-1,-1 0 0,0 1 1,0-1-1,0 0 0,1-1 1,5-34-5,-5 31-1,10-29-10,-11 33 3,0 0 0,1 0 0,-1 0 1,0 1-1,0-1 0,1 0 0,-1 0 1,0 1-1,1-1 0,-1 0 0,1 0 1,-1 1-1,1-1 0,-1 0 0,1 1 1,-1-1-1,1 1 0,0-1 0,-1 1 1,1-1-1,0 1 0,0-1 0,-1 1 1,1 0-1,0-1 0,0 1 0,0 0 1,-1 0-1,3-1 0,12 18-33,-14-15 30,0-1 0,-1 0 1,1 0-1,0 1 1,0-1-1,0 0 0,0 0 1,0 0-1,0 0 1,0 0-1,0 0 0,1 0 1,-1 0-1,0 0 0,1 0 1,-1-1-1,0 1 1,1-1-1,-1 1 0,1-1 1,-1 1-1,2-1 1,6 0-4,-1 0 0,0-1 0,1 0 0,-1 0 0,0-1 0,0 0 0,0 0 0,0-1 0,0 0 0,-1 0 0,1-1 0,-1 0 0,0-1 0,0 1 0,0-1 0,0-1 0,-1 1 0,0-1 0,0 0 0,-1 0 0,6-9 0,-10 14 9,-1 1 0,0-1 1,1 1-1,-1-1 0,0 0 0,1 1 0,-1-1 1,0 1-1,0-1 0,1 1 0,-1-1 0,0 0 1,0 1-1,0-1 0,0 0 0,0 1 1,0-1-1,0 1 0,0-1 0,0 0 0,0 1 1,0-1-1,0 0 0,0 1 0,-1-2 0,-12 1 2,-20 17-4,27-11 38,1 0 0,0 1-1,0-1 1,0 1 0,0 0-1,1 0 1,0 0 0,0 1 0,1 0-1,-1-1 1,1 1 0,1 0-1,0 1 1,0-1 0,0 0-1,1 1 1,0-1 0,0 10-1,1-16-33,0 0-1,0 1 0,1-1 0,-1 0 0,0 1 1,1-1-1,-1 0 0,1 1 0,0-1 0,-1 0 1,1 0-1,0 0 0,0 0 0,-1 0 1,1 0-1,0 0 0,0 0 0,0 0 0,0 0 1,1 0-1,-1 0 0,1 0 0,3 1-10,-1 0 0,0-1 1,0 1-1,0-1 0,1 0 0,-1 0 0,6 0 0,5 0-431,0-1-1,0-1 1,20-2 0,-27 1-219,-1 0-1,0 0 1,1 0 0,-1-1 0,0 0-1,10-6 1,17-17-6593,-18 8 1027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7.398"/>
    </inkml:context>
    <inkml:brush xml:id="br0">
      <inkml:brushProperty name="width" value="0.025" units="cm"/>
      <inkml:brushProperty name="height" value="0.025" units="cm"/>
    </inkml:brush>
  </inkml:definitions>
  <inkml:trace contextRef="#ctx0" brushRef="#br0">1 1 8040,'0'0'14253,"51"9"-14317,-18-9-3844,14 0-11883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0.893"/>
    </inkml:context>
    <inkml:brush xml:id="br0">
      <inkml:brushProperty name="width" value="0.025" units="cm"/>
      <inkml:brushProperty name="height" value="0.025" units="cm"/>
    </inkml:brush>
  </inkml:definitions>
  <inkml:trace contextRef="#ctx0" brushRef="#br0">121 1 10410,'-4'11'8516,"-5"7"-3445,-15 29-2104,-30 60-3271,53-105 330,-4 9 96,1-1 0,0 1 1,0 0-1,1 0 0,0 0 1,1 0-1,0 1 0,1-1 1,0 15-1,2-25-118,-1 0-1,1 0 1,-1-1 0,1 1-1,-1 0 1,1 0 0,0 0-1,-1-1 1,1 1 0,0 0-1,0 0 1,0-1 0,0 1-1,-1-1 1,1 1 0,0-1-1,0 1 1,0-1 0,0 0-1,0 1 1,0-1 0,0 0-1,0 0 1,0 0 0,0 1 0,0-1-1,0 0 1,0-1 0,0 1-1,0 0 1,0 0 0,0 0-1,0-1 1,0 1 0,2-1-1,36-14 52,-27 5-76,0-1 0,-2 0 0,1 0 0,-1-1 1,-1-1-1,0 1 0,-1-1 0,-1-1 0,0 0 0,11-29 0,-31 74 18,7-20 4,1 0-1,0 1 1,1 0-1,0 0 0,1 1 1,0-1-1,0 15 0,3-25 3,0-1-1,1 0 0,-1 0 0,1 0 0,-1 1 1,1-1-1,0 0 0,0 0 0,-1 0 0,1 0 1,0 0-1,0 0 0,0-1 0,0 1 0,0 0 1,0 0-1,0-1 0,0 1 0,0 0 0,1-1 1,-1 1-1,0-1 0,0 0 0,0 1 0,1-1 1,-1 0-1,0 0 0,1 0 0,-1 0 0,0 0 1,0 0-1,1 0 0,-1 0 0,0 0 0,3-1 1,48-9-8,-38 5-59,-1-1-1,0 0 1,-1 0-1,1-1 1,-1-1-1,-1 0 1,1-1-1,-2 0 1,1-1-1,-1 0 1,12-15-1,-17 9 106,-14 13 86,-17 15 111,-25 42 432,48-50-633,0 0 0,0 0 0,0 0 1,1 0-1,-1 1 0,1-1 0,0 1 0,1 0 0,-1-1 0,1 1 1,0 0-1,-1 7 0,2-11-38,1 0-1,-1-1 1,1 1 0,0-1-1,-1 1 1,1-1 0,-1 1 0,1-1-1,0 0 1,-1 1 0,1-1 0,0 0-1,-1 1 1,1-1 0,0 0-1,0 0 1,-1 0 0,1 0 0,0 0-1,0 0 1,-1 0 0,1 0-1,0 0 1,0 0 0,-1 0 0,2 0-1,24-4-198,21-23-957,-43 23 1055,0 0 1,0 1 0,1 0 0,-1 0 0,1 0 0,0 1 0,0 0-1,0-1 1,0 2 0,0-1 0,1 1 0,-1-1 0,0 2 0,9-2-1,-13 2 100,-1 1 0,0-1 0,1 0-1,-1 0 1,0 1 0,1-1 0,-1 0-1,0 1 1,1-1 0,-1 0 0,0 1-1,0-1 1,1 0 0,-1 1 0,0-1-1,0 0 1,0 1 0,0-1 0,1 1-1,-1-1 1,0 1 0,0-1 0,0 0-1,0 1 1,0-1 0,0 1 0,0-1-1,0 1 1,0 0 0,0-1 0,-1 1 0,1 0-1,0-1 1,0 1 0,1 0 0,-1-1 0,0 1 0,0-1 0,0 1-1,0 0 1,0-1 0,1 1 0,-1-1 0,0 1 0,1-1-1,-1 1 1,0-1 0,1 1 0,-1-1 0,0 1 0,1-1-1,-1 1 1,1-1 0,-1 0 0,1 1 0,-1-1 0,1 0 0,-1 1-1,1-1 1,0 0 0,-1 0 0,1 0 0,-1 1 0,1-1-1,0 0 1,-1 0 0,1 0 0,5-1-72,-1 0 1,1 0-1,-1 0 0,0 0 1,0-1-1,0 0 0,0 0 0,0-1 1,0 1-1,8-7 0,47-39-1189,-46 36 823,3-3 341,0-1 1,-1-1 0,-1-1 0,-1 0 0,-1 0 0,0-1 0,15-32 0,-46 71 2001,-10 21-1463,18-22-373,1 0-1,1 1 0,1 1 0,0-1 0,2 1 1,0 0-1,2 0 0,0 0 0,1 42 0,2-62-434,0-6 198,1 1-1,-1-1 1,0 0 0,0 1 0,0-1-1,-1 1 1,1-1 0,-1 1-1,-3-9 1,-13-22 642,14 30-194,0 1 1,0-1-1,1 0 0,0 0 1,0 0-1,0 0 0,0-1 0,1 1 1,0-1-1,0 1 0,0-9 1,2 12-237,0 0 0,0 0 1,0 0-1,0 0 0,0 0 1,1 0-1,-1 1 0,1-1 1,-1 0-1,1 1 0,0-1 0,-1 1 1,1-1-1,0 1 0,0 0 1,0 0-1,0 0 0,0 0 1,0 0-1,1 0 0,-1 1 1,3-2-1,56-12 692,-58 13-728,8 0-553,27-5-3354,-37 6 3734,0 0-1,0 0 0,0 0 0,0 0 1,0 0-1,0 0 0,0 0 0,0-1 1,0 1-1,-1 0 0,1-1 0,0 1 1,0-1-1,0 1 0,-1-1 1,1 1-1,0-1 0,0 0 0,-1 1 1,1-1-1,-1 0 0,1 0 0,0 1 1,-1-1-1,1 0 0,-1 0 0,1-1 1,-3-7-5743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1.236"/>
    </inkml:context>
    <inkml:brush xml:id="br0">
      <inkml:brushProperty name="width" value="0.025" units="cm"/>
      <inkml:brushProperty name="height" value="0.025" units="cm"/>
    </inkml:brush>
  </inkml:definitions>
  <inkml:trace contextRef="#ctx0" brushRef="#br0">22 45 16496,'-17'-11'2434,"13"3"737,4 0-897,0 3-1185,9 5-929,4-3-544,1 0-2979,0-4-8617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2.387"/>
    </inkml:context>
    <inkml:brush xml:id="br0">
      <inkml:brushProperty name="width" value="0.025" units="cm"/>
      <inkml:brushProperty name="height" value="0.025" units="cm"/>
    </inkml:brush>
  </inkml:definitions>
  <inkml:trace contextRef="#ctx0" brushRef="#br0">27 302 13004,'0'0'9721,"-2"9"-8631,-7 30-137,5-22-731,0-1 0,1 1 0,-2 18 0,5-35-216,1 0-1,-1 1 1,0-1-1,0 0 1,0 1-1,1-1 1,-1 0-1,0 1 1,0-1-1,1 0 1,-1 0-1,0 1 1,0-1-1,1 0 1,-1 0-1,0 0 0,1 1 1,-1-1-1,0 0 1,1 0-1,-1 0 1,0 0-1,1 0 1,-1 0-1,0 0 1,1 0-1,-1 0 1,1 0-1,-1 0 1,0 0-1,1 0 1,-1 0-1,0 0 1,1 0-1,-1 0 1,0 0-1,1 0 1,-1 0-1,0-1 1,1 1-1,-1 0 1,0 0-1,1 0 0,-1-1 1,0 1-1,1-1 1,18-9 329,3-9 3,40-43 0,6-6-261,-67 68-78,-1-1 1,1 0 0,-1 1-1,1-1 1,-1 1 0,1-1 0,0 1-1,-1-1 1,1 1 0,0-1-1,-1 1 1,1 0 0,0-1-1,-1 1 1,1 0 0,0 0 0,0-1-1,0 1 1,-1 0 0,1 0-1,0 0 1,0 0 0,-1 0 0,1 0-1,0 0 1,0 0 0,0 0-1,-1 1 1,1-1 0,0 0 0,0 0-1,0 1 1,0 0-3,0 1 0,0-1 1,-1 1-1,1-1 0,0 1 0,-1-1 0,1 1 1,-1-1-1,1 1 0,-1 0 0,0-1 0,0 1 1,0 0-1,0 1 0,-6 65-73,5-65 75,-6 61 28,7-64-26,0 1-1,0-1 0,0 0 1,0 0-1,0 1 1,0-1-1,0 0 0,0 1 1,0-1-1,0 0 1,0 0-1,0 1 1,0-1-1,0 0 0,0 0 1,1 1-1,-1-1 1,0 0-1,0 0 1,0 1-1,0-1 0,1 0 1,-1 0-1,0 0 1,0 1-1,0-1 0,1 0 1,-1 0-1,0 0 1,0 0-1,1 0 1,-1 1-1,0-1 0,1 0 1,-1 0-1,0 0 1,0 0-1,1 0 0,-1 0 1,1 0-1,14-5 40,11-15 31,-10 1-37,-1-1-1,18-30 0,11-15 70,-47 100-231,-7-1 122,6-24 0,1 0 0,0 1 0,1-1 0,0 0-1,0 13 1,2-22 6,0-1 0,0 0 0,0 1 0,0-1 0,0 0 0,0 0 0,0 1 0,0-1-1,0 0 1,0 0 0,0 1 0,0-1 0,0 0 0,1 0 0,-1 1 0,0-1 0,0 0 0,0 0 0,0 1 0,1-1-1,-1 0 1,0 0 0,0 0 0,0 1 0,1-1 0,-1 0 0,0 0 0,0 0 0,0 0 0,1 0 0,-1 0-1,0 0 1,1 1 0,-1-1 0,0 0 0,0 0 0,1 0 0,-1 0 0,0 0 0,0 0 0,1 0 0,15-6 2,11-12 5,60-91-1342,-86 113 1251,0 0 1,0-1-1,0 1 0,-1 0 1,1 0-1,-1-1 1,0 1-1,-1 8 0,-6 63 111,7-75-22,0 1 0,0-1 0,0 0 1,0 1-1,0-1 0,0 0 0,0 1 0,1-1 0,-1 0 1,0 0-1,0 1 0,0-1 0,0 0 0,0 1 0,0-1 1,1 0-1,-1 0 0,0 1 0,0-1 0,0 0 0,1 0 1,-1 1-1,0-1 0,0 0 0,1 0 0,-1 0 0,0 1 1,1-1-1,-1 0 0,0 0 0,0 0 0,1 0 0,-1 0 1,0 0-1,1 0 0,-1 0 0,0 0 0,1 0 0,17-4 114,13-15 4,-9-2-38,-1-1 0,-1-1 0,-2-1 0,0 0 0,-1-1 0,-2-1 0,0-1 0,-2 0 0,-1-1 0,-1 0 0,-1-1 0,8-46 0,-18 73-144,-4 26-101,-27 73 236,22-75 121,1-1 0,1 2 1,1-1-1,1 1 1,1-1-1,1 1 1,0 37-1,3-58-193,1 1 0,-1 0 0,1-1 0,0 1 0,0 0 0,1-1 0,-1 1 0,0-1 1,1 0-1,-1 1 0,4 2 0,-4-4-7,-1 0 1,1 0 0,0 0 0,0-1 0,-1 1 0,1 0-1,0 0 1,0-1 0,0 1 0,0-1 0,0 1-1,0-1 1,0 1 0,0-1 0,0 1 0,0-1 0,0 0-1,0 0 1,0 1 0,1-1 0,-1 0 0,0 0-1,0 0 1,0 0 0,0-1 0,0 1 0,0 0 0,0 0-1,1-1 1,-1 1 0,1-1 0,-1 0-43,0-1 0,0 1-1,-1 0 1,1 0 0,-1-1 0,1 1 0,-1-1 0,1 1 0,-1 0 0,0-1 0,0 1-1,1-1 1,-1 1 0,0-1 0,0 1 0,-1-1 0,1 1 0,0 0 0,0-1-1,-1 1 1,1-1 0,-1 1 0,1 0 0,-2-2 0,-13-34-1240,-1 11 253,-1 0 0,-2 2-1,-28-30 1,19 22 1605,64 29 2107,34 11-1526,-1 0-5185,-66-9 315,-3-3-2583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2.732"/>
    </inkml:context>
    <inkml:brush xml:id="br0">
      <inkml:brushProperty name="width" value="0.025" units="cm"/>
      <inkml:brushProperty name="height" value="0.025" units="cm"/>
    </inkml:brush>
  </inkml:definitions>
  <inkml:trace contextRef="#ctx0" brushRef="#br0">1 1 13196,'0'0'6663,"71"20"-21878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3.274"/>
    </inkml:context>
    <inkml:brush xml:id="br0">
      <inkml:brushProperty name="width" value="0.025" units="cm"/>
      <inkml:brushProperty name="height" value="0.025" units="cm"/>
    </inkml:brush>
  </inkml:definitions>
  <inkml:trace contextRef="#ctx0" brushRef="#br0">164 130 16432,'0'0'1500,"-9"-3"571,4 1-1891,-42-10 1741,44 12-1839,0-1 0,1 1 0,-1 0 0,0 1-1,1-1 1,-1 0 0,0 1 0,1 0-1,-1-1 1,1 1 0,-1 0 0,1 0-1,-1 0 1,1 1 0,-1-1 0,1 1-1,0-1 1,0 1 0,-3 3 0,-2 2 76,1 1 1,0 0-1,1 1 1,-8 14-1,11-19-80,0 0-1,0 0 0,1 0 0,0 0 1,0 0-1,0 0 0,0 0 0,0 0 0,1 1 1,0-1-1,0 0 0,0 0 0,1 8 1,1-11-63,-1 1 0,0-1 0,0 0 0,0 1 0,0-1 0,1 0 0,-1 0 0,1 0 0,-1 0 0,1 0 0,-1 0 0,1 0 0,0 0 0,-1 0 0,1-1 0,0 1 0,0-1 0,-1 0 0,1 1 0,0-1 0,0 0 0,0 0 0,0 0 0,-1 0 0,1 0 0,2-1 0,52-7 193,-43 3-186,-1-1-1,1 0 1,-1-1-1,0 0 1,-1 0-1,0-2 1,0 1-1,-1-1 1,0-1-1,13-16 1,-7 7 23,-2-1 0,0 0 0,-1-1 0,-1 0 0,9-24 1,-16 32-74,-7 11 12,-14 20 3,-22 38-10,-2 16 339,37-67-250,1 0-1,0 0 1,1 1 0,-1-1-1,1 0 1,0 1-1,1-1 1,-1 1-1,1-1 1,0 1 0,0-1-1,3 11 1,-2-14-61,0 0 1,0-1 0,0 1 0,1 0 0,-1 0-1,1 0 1,0-1 0,-1 1 0,1-1-1,0 1 1,0-1 0,0 0 0,0 0 0,0 0-1,0 0 1,0 0 0,1 0 0,-1-1 0,0 1-1,0-1 1,1 1 0,-1-1 0,0 0-1,1 0 1,-1 0 0,5 0 0,2 0-26,1-1 0,0 0 0,-1 0 1,1-1-1,11-3 0,-10 0-58,1 0-1,-1-1 1,0-1-1,0 1 1,-1-2 0,15-12-1,-20 15 75,1 0-1,-1 0 0,0-1 1,0 1-1,0-1 1,-1 0-1,0-1 0,0 1 1,-1-1-1,0 1 1,0-1-1,3-10 0,-6 17 5,0 0-1,0-1 0,0 1 0,0 0 0,-1-1 0,1 1 0,0 0 0,0-1 0,0 1 0,0 0 0,0-1 0,0 1 1,0 0-1,-1 0 0,1-1 0,0 1 0,0 0 0,0-1 0,-1 1 0,1 0 0,0 0 0,0 0 0,-1-1 0,1 1 1,0 0-1,0 0 0,-1 0 0,1-1 0,0 1 0,-1 0 0,1 0 0,0 0 0,-1 0 0,1 0 0,0 0 0,-1 0 1,1 0-1,0 0 0,-1 0 0,1 0 0,0 0 0,-1 0 0,1 0 0,0 0 0,-1 0 0,1 0 0,0 1 0,-1-1 1,1 0-1,0 0 0,0 0 0,-1 0 0,1 1 0,0-1 0,-1 0 0,1 0-1,-6 4 18,1-1 0,-1 1 1,1 0-1,0 0 0,0 0 0,0 1 1,0-1-1,1 1 0,0 0 0,-5 8 0,6-9 24,0-1 0,1 1 1,0 0-1,0 0 0,0 0 0,0 0 0,1 1 0,-1-1 0,1 0 0,0 1 0,0-1 0,1 1 0,0-1 0,-1 0 0,1 1 0,1 6 1,0-9-36,1 0 0,-1 0 0,0 0 1,1 0-1,-1 0 0,1 0 0,-1 0 0,1-1 1,0 1-1,0-1 0,0 1 0,0-1 1,0 0-1,0 0 0,0 0 0,0 0 1,0 0-1,1 0 0,-1-1 0,0 1 1,5 0-1,52 5-190,-33-5-178,-5 1 174,1-2 0,24-2 0,-42 2 192,0 0 0,-1-1 0,1 1 0,0-1 0,-1 0 0,1 0 0,-1 0 0,1 0 0,-1-1 0,0 0 0,1 1 0,-1-1 0,0 0 0,0-1 0,0 1 0,-1 0 0,1-1 0,0 0 0,2-4 0,-3 4 71,-1 0 0,1 0 1,-1 0-1,0 0 0,0 0 0,0 0 1,-1-1-1,1 1 0,-1 0 0,0-1 1,0 1-1,0 0 0,0 0 0,-1-1 1,1 1-1,-1 0 0,-1-6 0,-3-1 245,1 0 0,-1 0 0,-13-18 0,13 21-264,1 0-1,-1 0 1,1 0-1,1-1 1,-1 0-1,2 1 1,-4-10-1,7 16-58,-1 0-1,1 0 1,0 1-1,-1-1 1,1 0-1,0 1 1,-1-1-1,1 0 0,0 1 1,0-1-1,0 1 1,0 0-1,-1-1 1,1 1-1,0 0 1,0-1-1,0 1 1,0 0-1,0 0 1,0 0-1,0 0 1,0 0-1,0 0 1,0 0-1,0 0 0,0 0 1,1 1-1,35 0-456,-35-1 350,49 4-1572,7 0-2251,-17-3-1868,27-1-10261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30.553"/>
    </inkml:context>
    <inkml:brush xml:id="br0">
      <inkml:brushProperty name="width" value="0.025" units="cm"/>
      <inkml:brushProperty name="height" value="0.025" units="cm"/>
    </inkml:brush>
  </inkml:definitions>
  <inkml:trace contextRef="#ctx0" brushRef="#br0">1 131 7079,'0'0'2455,"0"-8"-2407,4-26 43,-3 33-45,0 0-1,0 0 1,0 0 0,0 0-1,0-1 1,0 2 0,0-1-1,1 0 1,-1 0 0,0 0-1,1 0 1,-1 1-1,1-1 1,-1 1 0,1-1-1,-1 1 1,1 0 0,-1-1-1,1 1 1,-1 0 0,1 0-1,-1 0 1,1 0-1,-1 0 1,1 0 0,-1 1-1,1-1 1,2 2 0,4-2 162,68 0 324,445-21 89,-198-11-396,572 17-1,-737 23-225,126 3-564,-268-14 570,-15-3 299,-3 4-250,0 1 1,1 0 0,-1 0-1,0 0 1,0 0 0,0 0-1,0 0 1,0 0 0,0 0-1,0 1 1,0-1 0,-3 1 0,-28-4 87,-1 2 0,0 2 1,0 1-1,0 1 0,-46 10 1,75-11-359,2-1-144,1 1-1,-1-1 0,0 1 0,1-1 0,-1 0 0,1 0 0,-1 0 0,0 0 0,1 0 0,-4-1 0,0-7-6173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32.905"/>
    </inkml:context>
    <inkml:brush xml:id="br0">
      <inkml:brushProperty name="width" value="0.025" units="cm"/>
      <inkml:brushProperty name="height" value="0.025" units="cm"/>
    </inkml:brush>
  </inkml:definitions>
  <inkml:trace contextRef="#ctx0" brushRef="#br0">0 143 7783,'0'0'1420,"10"-5"-1153,3-2-254,1 1 0,1 1-1,-1 0 1,1 1 0,-1 0-1,1 1 1,25-1 0,829-22 657,-254 17-540,341-51 671,-880 56-315,-74 6-595,-10 3 14,-18 6-261,-21 4-1155,-3-4-1190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7.781"/>
    </inkml:context>
    <inkml:brush xml:id="br0">
      <inkml:brushProperty name="width" value="0.025" units="cm"/>
      <inkml:brushProperty name="height" value="0.025" units="cm"/>
    </inkml:brush>
  </inkml:definitions>
  <inkml:trace contextRef="#ctx0" brushRef="#br0">31 1 3972,'0'0'16586,"2"12"-15513,-2 24-896,-2 0-1,-1 0 1,-15 62-1,16-83-247,-5 35-1170,8-43-1380,7-33-1236,-2-3-915,-3-8-3562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8.155"/>
    </inkml:context>
    <inkml:brush xml:id="br0">
      <inkml:brushProperty name="width" value="0.025" units="cm"/>
      <inkml:brushProperty name="height" value="0.025" units="cm"/>
    </inkml:brush>
  </inkml:definitions>
  <inkml:trace contextRef="#ctx0" brushRef="#br0">19 27 12588,'0'0'8296,"46"0"-7047,-17 0-320,3 0-353,4 0-191,-6-4-257,3-5-96,-7 4-160,-6 0-833,-8 2-609,-22 7-7398,-12 8 3971</inkml:trace>
  <inkml:trace contextRef="#ctx0" brushRef="#br0" timeOffset="1">0 155 13325,'0'0'8135,"50"9"-6533,-15-12-289,8-10-480,0 3-321,1-2-287,-6 3-193,-10 5-64,-3 2-705,-12 2-1057,-5 0-1121,-16 6-7591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8.483"/>
    </inkml:context>
    <inkml:brush xml:id="br0">
      <inkml:brushProperty name="width" value="0.025" units="cm"/>
      <inkml:brushProperty name="height" value="0.025" units="cm"/>
    </inkml:brush>
  </inkml:definitions>
  <inkml:trace contextRef="#ctx0" brushRef="#br0">21 0 6694,'0'0'9193,"-21"52"-7463,32-47-321,11-3-64,6-2-384,5 0-608,-1 0-257,5 0-192,-4-5-1090,0-4-992,-5-3-2210,-3-2-1634,-2-4 481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00.625"/>
    </inkml:context>
    <inkml:brush xml:id="br0">
      <inkml:brushProperty name="width" value="0.025" units="cm"/>
      <inkml:brushProperty name="height" value="0.025" units="cm"/>
    </inkml:brush>
  </inkml:definitions>
  <inkml:trace contextRef="#ctx0" brushRef="#br0">186 97 3523,'0'0'15679,"-10"-5"-14969,3 1-623,0 0-1,0 1 1,0 0-1,-1 0 1,1 1-1,-1 0 0,1 0 1,-9 0-1,12 1-33,1 1 0,-1 0 0,0 0 0,1 0-1,-1 1 1,1-1 0,-1 1 0,1 0-1,-1 0 1,1 0 0,-1 1 0,1-1-1,0 1 1,0-1 0,-1 1 0,1 0-1,1 1 1,-1-1 0,0 0 0,0 1-1,1-1 1,0 1 0,-5 6 0,5-6 46,-1 1 1,1 0-1,0 0 1,0 0-1,0 0 1,1 0-1,-1 0 1,1 0-1,0 0 1,0 1-1,0-1 1,1 0 0,-1 1-1,1-1 1,0 0-1,2 9 1,-1-10-70,0-1-1,0 0 1,0 0 0,0 0 0,0-1 0,1 1 0,-1 0 0,1 0 0,-1-1 0,1 1 0,0-1 0,0 1 0,0-1 0,0 0 0,0 0 0,0 0 0,0 0 0,0 0-1,0 0 1,0 0 0,0-1 0,1 1 0,-1-1 0,0 0 0,0 1 0,1-1 0,-1 0 0,0-1 0,1 1 0,-1 0 0,0 0 0,5-2 0,4-1 10,0 0 1,-1 0-1,1-1 1,-1 0-1,1-1 1,-1 0-1,0-1 1,-1 0-1,0 0 1,16-14-1,-18 13-24,1 0-1,-1 0 0,0 0 1,-1-1-1,0 1 1,0-2-1,-1 1 0,0-1 1,0 0-1,-1 0 1,0 0-1,4-14 1,-8 22-3,1-1 0,-1 1 1,0-1-1,0 1 0,0 0 1,0-1-1,0 1 0,0-1 1,0 1-1,0-1 0,0 1 1,-1-1-1,1 1 1,0 0-1,-2-3 0,2 3 6,-1 1-1,1 0 1,-1-1-1,1 1 1,-1 0-1,1-1 0,-1 1 1,1 0-1,-1 0 1,1-1-1,-1 1 1,1 0-1,-1 0 1,1 0-1,-1 0 1,1 0-1,-1 0 0,0 0 1,1 0-1,-1 0 1,1 0-1,-1 0 1,1 0-1,-1 0 1,1 0-1,-2 1 1,-2 1 31,0 0 0,0 0 0,1 0 0,-1 0 1,1 1-1,-1-1 0,1 1 0,-6 6 0,1 2 23,-1-1-1,1 1 0,1 1 0,0-1 1,1 1-1,0 1 0,0-1 1,2 1-1,-1 0 0,2 0 0,0 0 1,-2 19-1,5-31-67,0 1 0,0-1 0,0 0 0,0 1 0,0-1 0,0 0 0,1 1 0,-1-1 0,0 0 0,1 0 0,-1 1 0,1-1 0,0 0 0,-1 0 0,1 0 0,0 0 0,0 0 0,-1 0 0,1 0 0,0 0-1,0 0 1,0 0 0,0 0 0,2 1 0,-1-1 5,1 0 0,0 0 0,0 0 0,-1-1-1,1 1 1,0-1 0,0 1 0,0-1-1,0 0 1,5 0 0,5-2 17,0 0 1,-1 0-1,25-9 1,39-18-1246,-29 4-3362,-22 7-1911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8.997"/>
    </inkml:context>
    <inkml:brush xml:id="br0">
      <inkml:brushProperty name="width" value="0.025" units="cm"/>
      <inkml:brushProperty name="height" value="0.025" units="cm"/>
    </inkml:brush>
  </inkml:definitions>
  <inkml:trace contextRef="#ctx0" brushRef="#br0">49 1 7079,'0'0'10703,"-6"8"-9101,1-1-1278,0 0 0,0 1 0,1-1 0,0 1 0,1-1 0,-1 1 0,1 0 1,1 1-1,0-1 0,0 0 0,0 1 0,1-1 0,0 11 0,1-18-314,0-1 0,0 1 0,0 0 0,0 0 0,0 0 0,0-1 0,1 1 0,-1 0 0,0 0 0,1 0 0,-1-1 0,0 1 0,1 0 0,-1-1 0,1 1 0,-1 0 0,1-1 0,-1 1 0,1 0 0,-1-1 0,1 1 0,-1-1 0,1 1 0,0-1 0,0 1 0,-1-1 0,1 0 0,0 1 0,1-1 0,29-2 134,-23 0-122,-1-1 0,1 0 1,0 0-1,-1-1 0,11-7 0,33-38-21,-48 45 83,0 0 1,0 1-1,0-1 1,-1 0 0,0 0-1,1-1 1,-1 1-1,-1 0 1,1-1-1,-1 1 1,1-1-1,0-9 1,-3 18 58,0 0 0,0-1 1,-1 1-1,1-1 0,-1 1 1,0-1-1,0 1 0,-5 5 1,-4 8 87,8-10-152,0-1 21,0 0 0,0 0-1,0 1 1,0-1 0,1 1-1,0 0 1,1-1 0,0 1 0,0 0-1,0 0 1,1 12 0,0-19-92,1 1 1,-1-1 0,1 1-1,0-1 1,-1 1-1,1-1 1,0 0 0,0 0-1,-1 1 1,1-1-1,0 0 1,0 0 0,-1 0-1,1 1 1,0-1-1,0 0 1,-1 0 0,1 0-1,0-1 1,0 1-1,-1 0 1,1 0 0,0 0-1,0 0 1,-1-1-1,1 1 1,0 0 0,0-1-1,0 0 1,23-9 59,34-32-119,-49 34-64,0 1 1,0 0-1,0 0 1,1 1-1,0 0 1,1 1-1,-1 0 1,1 0-1,17-4 1,-27 9 113,0 0 0,0 1 1,0-1-1,0 0 1,-1 0-1,1 1 0,0-1 1,0 1-1,0-1 0,-1 1 1,1-1-1,0 1 1,-1-1-1,1 1 0,0 0 1,-1-1-1,1 1 1,-1 0-1,1 0 0,-1-1 1,1 1-1,-1 0 0,0 0 1,1 0-1,-1-1 1,0 1-1,0 0 0,0 0 1,1 0-1,-1 0 0,0 0 1,0 0-1,0-1 1,0 1-1,-1 2 0,1 44 104,-1-34-93,-5 50 364,6-63-208,5-28 432,0 15-577,-1 0 0,-1-1 1,0 0-1,-1 1 0,-1-1 1,0-20-1,-9 34-4,1 0-1635,17-10-2466,6 1-11451,-7 6 13554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9.947"/>
    </inkml:context>
    <inkml:brush xml:id="br0">
      <inkml:brushProperty name="width" value="0.025" units="cm"/>
      <inkml:brushProperty name="height" value="0.025" units="cm"/>
    </inkml:brush>
  </inkml:definitions>
  <inkml:trace contextRef="#ctx0" brushRef="#br0">110 104 5317,'0'0'17425,"-9"6"-16924,-1 0-412,0 0 0,1 1-1,0 1 1,1-1 0,-10 11-1,14-14-3,1 1 1,-1-1-1,1 1 0,0 0 0,0 0 0,0 0 1,1 0-1,0 1 0,0-1 0,0 1 0,0-1 0,1 1 1,0 0-1,0 8 0,1-13-70,0-1-1,0 1 1,0 0 0,0-1-1,0 1 1,0-1 0,0 1 0,0 0-1,0-1 1,1 1 0,-1-1-1,0 1 1,0-1 0,1 1-1,-1-1 1,0 1 0,1-1 0,-1 1-1,1-1 1,-1 1 0,0-1-1,1 1 1,-1-1 0,1 0-1,-1 1 1,1-1 0,-1 0-1,1 0 1,0 1 0,-1-1 0,1 0-1,0 1 1,26-4 260,22-20-85,-36 15-176,-1-1-1,0-1 1,0 0-1,13-17 1,-21 23 39,0-1 0,-1 0 0,1 0 0,-1 0 1,0 0-1,0-1 0,-1 1 0,0-1 0,0 1 0,0-1 0,-1 0 0,1 0 1,0-11-1,-2 16-46,-1 0 1,1 1 0,0-1 0,-1 0 0,1 0-1,0 1 1,-1-1 0,1 0 0,-1 0 0,1 1-1,-1-1 1,1 0 0,-1 1 0,0-1 0,1 1-1,-1-1 1,0 1 0,1-1 0,-1 1 0,0 0-1,0-1 1,1 1 0,-1 0 0,0-1-1,0 1 1,0 0 0,1 0 0,-1 0 0,0 0-1,0 0 1,0 0 0,0 0 0,1 0 0,-1 0-1,0 0 1,0 0 0,0 0 0,0 1 0,1-1-1,-1 0 1,0 1 0,-1 0 0,-35 14-34,35-14-69,0 0-1,0 1 0,1-1 0,-1 1 0,0 0 1,1-1-1,-1 1 0,1 0 0,0 0 1,-1 0-1,1 0 0,0 0 0,0 0 0,0 0 1,1 1-1,-2 2 0,3-5-88,-1 1 1,1-1-1,-1 0 0,1 1 0,-1-1 1,1 0-1,-1 0 0,1 0 0,-1 1 1,1-1-1,-1 0 0,1 0 0,0 0 1,-1 0-1,1 0 0,-1 0 1,1 0-1,-1 0 0,1 0 0,0-1 1,-1 1-1,1 0 0,-1 0 0,1 0 1,-1-1-1,1 1 0,-1 0 0,1 0 1,-1-1-1,1 1 0,-1 0 0,0-1 1,1 0-1,19-9-2767,21-26-5261,-8 8 6791,1 3 3681,-28 22-1189,0 0-1,0 0 1,0 0 0,1 1-1,-1-1 1,1 2 0,-1-1-1,1 1 1,0 0 0,11 0-1,-17 1-985,0 0-1,-1 0 1,1 0-1,0 0 1,-1 0-1,1 0 1,0 0-1,-1 1 1,1-1-1,-1 0 1,1 0-1,0 1 1,-1-1-1,1 1 1,-1-1-1,1 0 1,-1 1-1,1-1 1,-1 1-1,1-1 1,-1 1-1,0-1 1,1 1-1,-1 0 1,0-1-1,1 1 1,-1-1-1,0 1 1,1 1-1,0 26 1481,-16 25 95,8-42-1409,1-1 0,-2 0 0,0-1 0,-9 10 0,9-10 8,-1 0 0,2 0 0,-12 18 0,22-26-314,0-1 0,0 1 0,0-1 0,0 1 0,0-1 0,0 0 0,0 0 0,0 0 0,5-2 0,54-17-1265,-29 4-2265,-12-3-6858,-19 13 7875,-2-2 1858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0.321"/>
    </inkml:context>
    <inkml:brush xml:id="br0">
      <inkml:brushProperty name="width" value="0.025" units="cm"/>
      <inkml:brushProperty name="height" value="0.025" units="cm"/>
    </inkml:brush>
  </inkml:definitions>
  <inkml:trace contextRef="#ctx0" brushRef="#br0">1 21 8360,'0'0'13773,"58"5"-14766,-35-6-1217,-1-6-2114,2-1-2306,-4-1 6694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0.667"/>
    </inkml:context>
    <inkml:brush xml:id="br0">
      <inkml:brushProperty name="width" value="0.025" units="cm"/>
      <inkml:brushProperty name="height" value="0.025" units="cm"/>
    </inkml:brush>
  </inkml:definitions>
  <inkml:trace contextRef="#ctx0" brushRef="#br0">57 1 11371,'0'0'4943,"-7"8"-3293,2-3-1476,1 0 71,-1 0-1,1 0 0,0 0 0,0 0 0,1 1 0,0-1 0,0 1 1,0 0-1,0 0 0,1 0 0,0 1 0,0-1 0,-1 12 0,5-18-222,0 1-1,0 0 0,0-1 1,0 1-1,-1-1 1,1 0-1,0 1 0,0-1 1,0 0-1,0 0 0,0 0 1,0-1-1,0 1 0,0 0 1,2-1-1,5-2-98,-1 0 0,0-1 0,0 0-1,0 0 1,-1 0 0,11-9 0,-13 9-43,0 0 1,1 0-1,0 0 1,0 1-1,0 0 0,0 0 1,1 1-1,-1-1 1,1 1-1,-1 1 0,9-2 1,-16 25 2276,-10 0-1001,9-19-974,0-1 0,1 1-1,-1 0 1,1-1 0,0 1-1,0 0 1,0 0 0,0 0-1,0 0 1,0 4 0,4-8-101,0 0 1,1 0 0,-1-1 0,-1 1 0,1-1 0,0 1 0,0-1-1,4-3 1,9-11-280,-12 11-186,1 0-1,-1 0 1,1 1 0,0 0-1,0 0 1,0 0 0,1 0 0,-1 1-1,1 0 1,0 0 0,0 0-1,12-3 1,-17 7 351,0 1 1,-1-1-1,1 0 0,-1 0 1,1 0-1,-1 0 0,1 1 0,-1-1 1,0 0-1,0 0 0,0 1 1,0-1-1,0 0 0,0 0 1,0 1-1,0-1 0,0 0 1,0 1-1,-1-1 0,1 0 0,0 0 1,-1 0-1,0 2 0,0-1-44,0-1 0,1 0 0,0 1-1,-1-1 1,1 1 0,0-1 0,0 1-1,0-1 1,0 1 0,0-1 0,0 1-1,0-1 1,0 1 0,0-1 0,1 0-1,0 2 1,4-2-349,0-1 0,0 0 0,0-1 0,0 0 1,1 1-1,-1-1 0,0-1 0,-1 1 0,1-1 0,0 0 0,0 0 0,-1 0 1,1-1-1,7-5 0,4-1 141,9-4-1023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1.038"/>
    </inkml:context>
    <inkml:brush xml:id="br0">
      <inkml:brushProperty name="width" value="0.025" units="cm"/>
      <inkml:brushProperty name="height" value="0.025" units="cm"/>
    </inkml:brush>
  </inkml:definitions>
  <inkml:trace contextRef="#ctx0" brushRef="#br0">21 49 2274,'0'0'16117,"-3"8"-14147,-2 1-1374,4-7-375,-1 1 0,1 0 1,-1 0-1,1 0 0,0 0 0,0 0 1,0 0-1,0 0 0,1 0 0,-1 0 0,1 5 1,25-14 498,-12-2-804,0-1 1,-1 0-1,-1 0 0,1-2 0,-1 1 0,13-17 0,-24 26 89,1 1 0,-1 0 0,0-1 0,1 1 0,-1-1 0,1 1 0,-1-1 0,0 1 1,0-1-1,1 1 0,-1-1 0,0 1 0,0-1 0,1 0 0,-1 1 0,0-1 0,0 1 0,0-1 0,0 0 0,0 1 0,0-1 0,0 1 0,0-1 0,0 0 0,0 1 0,-1-1 0,1 0 0,-15 1 335,-20 17 428,-13 36 998,45-49-1605,0 1 1,0-1-1,1 0 0,-1 1 0,1 0 0,0-1 0,1 1 0,-1 0 0,1 0 1,0 0-1,-1 10 0,3-14-156,-1-1 0,0 1 0,0 0 0,1 0 0,-1 0 0,1 0 0,-1 0 0,0 0 0,1-1 0,0 1 0,-1 0 1,1 0-1,-1-1 0,1 1 0,0 0 0,0-1 0,-1 1 0,1-1 0,0 1 0,0-1 0,0 1 0,0-1 0,0 0 0,-1 1 0,1-1 0,0 0 0,0 0 0,0 1 1,0-1-1,0 0 0,0 0 0,0 0 0,1-1 0,38 0-727,-38 1 594,8-2-807,-1 0 0,1-1 0,-1 0 1,1-1-1,-1 0 0,0 0 0,-1-1 0,17-11 1,10-8-4768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1.925"/>
    </inkml:context>
    <inkml:brush xml:id="br0">
      <inkml:brushProperty name="width" value="0.025" units="cm"/>
      <inkml:brushProperty name="height" value="0.025" units="cm"/>
    </inkml:brush>
  </inkml:definitions>
  <inkml:trace contextRef="#ctx0" brushRef="#br0">0 0 14830,'0'0'5317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2.254"/>
    </inkml:context>
    <inkml:brush xml:id="br0">
      <inkml:brushProperty name="width" value="0.025" units="cm"/>
      <inkml:brushProperty name="height" value="0.025" units="cm"/>
    </inkml:brush>
  </inkml:definitions>
  <inkml:trace contextRef="#ctx0" brushRef="#br0">0 0 14670,'0'0'6918,"14"49"-6854,-4-49-1121,-3 0-2882,-4-15-5798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28.719"/>
    </inkml:context>
    <inkml:brush xml:id="br0">
      <inkml:brushProperty name="width" value="0.025" units="cm"/>
      <inkml:brushProperty name="height" value="0.025" units="cm"/>
    </inkml:brush>
  </inkml:definitions>
  <inkml:trace contextRef="#ctx0" brushRef="#br0">22 86 8776,'0'0'6844,"2"-8"-4564,-2 4-2089,1 0 1,0 1 0,0-1 0,0 1 0,1-1-1,-1 1 1,1 0 0,0-1 0,-1 1 0,2 0-1,-1 0 1,0 0 0,1 0 0,-1 1 0,1-1-1,0 1 1,0-1 0,0 1 0,0 0 0,0 0-1,0 1 1,0-1 0,1 1 0,-1-1 0,1 1-1,-1 0 1,7-1 0,-4 1-8,1-1 0,0 2 0,0-1 0,-1 1-1,1 0 1,0 0 0,0 0 0,0 1 0,-1 0 0,12 4 0,-15-4-151,0 1 0,-1-1 0,0 1 0,1-1 0,-1 1 0,0 0 0,0 0 0,0 0 0,0 0 0,0 0 0,0 1 0,-1-1 0,1 1 0,-1-1 0,1 1 0,-1-1 0,0 1 0,0 0 0,0-1 0,-1 1 0,1 0 0,-1 0 0,1 0 0,-1-1 0,0 1 0,0 0 0,-1 4 0,1-2 33,-1 0 1,1-1-1,-2 1 1,1-1 0,0 1-1,-1-1 1,0 0-1,0 1 1,0-1-1,0 0 1,-1 0 0,1 0-1,-1-1 1,0 1-1,0-1 1,-1 1-1,-4 3 1,-8 6 403,-1-2 0,-31 18 0,17-11 130,73-13-589,-32-3-16,0 0 0,0 1 0,-1 0 0,1 0 0,-1 1 0,0 1 0,0-1 0,0 1 0,0 1 0,-1 0 0,0 0 0,12 12 0,-16-14 1,-1 0 1,1 0-1,-1 0 0,0 0 1,0 1-1,0 0 0,0-1 1,-1 1-1,0 0 0,0 0 1,0 0-1,-1 0 0,1 1 1,-1-1-1,0 0 0,-1 1 1,0-1-1,1 0 0,-2 1 1,1-1-1,-1 1 0,1-1 1,-2 0-1,1 0 0,-4 10 1,3-12 86,0 1 0,-1-1 0,0 0 0,0 0 0,0 0 1,0 0-1,0 0 0,0-1 0,-1 1 0,0-1 0,1 0 0,-1 0 1,0 0-1,0 0 0,0-1 0,0 0 0,0 0 0,0 0 0,0 0 0,-1-1 1,-7 1-1,3 0 72,-1-1 0,1 0 0,0 0 0,0-1 0,-1 0 0,1 0 0,0-1 0,0-1 0,-10-3 0,8 0-136,-1 0-1,1 0 1,1-1 0,-1-1-1,-14-13 1,54 19-3201,32-3-6891,-25-4-983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0.055"/>
    </inkml:context>
    <inkml:brush xml:id="br0">
      <inkml:brushProperty name="width" value="0.025" units="cm"/>
      <inkml:brushProperty name="height" value="0.025" units="cm"/>
    </inkml:brush>
  </inkml:definitions>
  <inkml:trace contextRef="#ctx0" brushRef="#br0">123 0 15471,'0'0'10030,"-7"10"-9437,3-4-496,1-2-10,-1 0-1,1 1 1,0-1 0,1 1 0,-1 0 0,1 0-1,0 0 1,0 0 0,1 0 0,-1 1 0,1-1-1,0 0 1,0 1 0,1 6 0,2-11-54,0-1 0,0 1 0,0-1 0,1 1 0,-1-1 0,0 1 0,0-1 0,1 0 0,-1 0 0,0 0 0,4-1 0,-2 1 19,6 0-23,3-1-15,0 1 1,-1 1-1,1 0 0,0 1 0,17 4 0,-26-5-14,-1 1 1,0-1-1,1 1 0,-1 0 1,0-1-1,0 1 1,0 1-1,0-1 0,-1 0 1,1 1-1,-1-1 0,1 1 1,-1 0-1,0 0 0,0 0 1,0 0-1,0 0 0,-1 0 1,1 1-1,-1-1 0,0 0 1,0 1-1,0-1 1,0 6-1,1-4 95,-1 1 0,-1-1-1,1 1 1,-1 0 0,0 0 0,0-1 0,-1 1 0,1 0-1,-1-1 1,0 1 0,-1-1 0,0 1 0,0-1-1,0 0 1,0 1 0,-1-1 0,0 0 0,0-1 0,0 1-1,0 0 1,-1-1 0,0 0 0,0 0 0,0 0 0,0 0-1,-1-1 1,1 1 0,-1-1 0,0 0 0,0-1 0,0 1-1,-1-1 1,1 0 0,0 0 0,-1-1 0,0 0-1,-7 1 1,5 0 6,1-1 0,-1-1 0,1 1 0,0-1 0,-1 0 0,1-1 0,-1 0 0,1 0 0,-1-1 0,1 0 0,0 0 0,0-1 0,0 1 0,-8-6 0,12 6-159,0 0 0,-1 0 0,1-1 1,0 0-1,1 0 0,-1 0 0,0 0 0,1 0 1,0 0-1,-1 0 0,1-1 0,-1-3 0,1 2-338,1 1 0,-1-1 1,1 0-1,0 0 0,1 0 0,-1 0 0,1 0 0,0 0 0,0 0 0,1 0 0,0-7 1,17-29-10314,-4 16-144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0.382"/>
    </inkml:context>
    <inkml:brush xml:id="br0">
      <inkml:brushProperty name="width" value="0.025" units="cm"/>
      <inkml:brushProperty name="height" value="0.025" units="cm"/>
    </inkml:brush>
  </inkml:definitions>
  <inkml:trace contextRef="#ctx0" brushRef="#br0">0 45 11371,'0'0'15054,"49"-13"-14381,-22 12-513,6 0-96,3-3-352,0 0-1698,2-3-1538,-1 0-1761,-2 0-4228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42.842"/>
    </inkml:context>
    <inkml:brush xml:id="br0">
      <inkml:brushProperty name="width" value="0.025" units="cm"/>
      <inkml:brushProperty name="height" value="0.025" units="cm"/>
    </inkml:brush>
  </inkml:definitions>
  <inkml:trace contextRef="#ctx0" brushRef="#br0">1 165 4036,'0'0'8680,"11"-4"-7938,108-62 2312,-97 56-2789,0 1 0,0 1 0,1 1 0,0 1 0,1 1 0,-1 1 0,35-2 0,35-6-58,-88 11-187,48-9 172,89-6 1,-125 15-164,-1 1 0,1 1 0,0 1 0,-1 0 0,1 1-1,-1 1 1,0 1 0,0 0 0,26 12 0,15 14 34,-27-14-20,0-1 0,2-1 0,-1-1 0,2-2-1,0-1 1,42 8 0,81 5 238,272 28 970,-341-45-931,129 29 0,-130-19 14,140 10 0,413-32-224,-209-3-54,372 25-27,-621-11-26,570-1 27,-504-5-28,717-69 30,-951 68-32,233-22 288,318 11 0,-545 13-325,2-1 319,-1 1 0,26 4 0,-43-4-396,0-1-1,0 1 0,0-1 1,0 1-1,0 0 0,0 0 1,-1 0-1,1 0 0,0 0 1,0 1-1,-1-1 0,1 1 1,-1 0-1,0 0 0,0 0 1,1 0-1,-1 0 0,0 0 1,-1 1-1,1-1 0,0 1 0,-1-1 1,2 4-1,-2 1-3456,-1-3-2606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03.944"/>
    </inkml:context>
    <inkml:brush xml:id="br0">
      <inkml:brushProperty name="width" value="0.025" units="cm"/>
      <inkml:brushProperty name="height" value="0.025" units="cm"/>
    </inkml:brush>
  </inkml:definitions>
  <inkml:trace contextRef="#ctx0" brushRef="#br0">134 1 6887,'4'5'12667,"-6"11"-10025,-7 12-2358,-15 22 1321,16-37-1380,1 0 0,1 0 0,0 1 0,1 0 0,1 0 0,0 0 0,0 0 0,-1 19 0,8-32-194,0-1 0,-1 1 0,1 0 1,0-1-1,0 0 0,0 0 0,-1 0 0,1 0 0,0 0 0,0 0 1,3-1-1,13-2 36,0-2 0,26-8 0,-30 7-99,-1 2 0,1 0 0,0 1 1,0 0-1,22-1 0,-36 4 26,0 0-1,0 1 0,0-1 0,1 0 0,-1 0 0,0 1 0,0-1 1,0 0-1,0 1 0,0-1 0,0 1 0,0-1 0,0 1 0,0 0 1,0-1-1,0 1 0,0 0 0,0 0 0,-1 0 0,1 0 0,0-1 1,-1 1-1,1 0 0,0 0 0,0 2 0,0 1 9,1-1 1,-1 1-1,-1 0 0,1-1 0,0 1 1,-1 0-1,0 0 0,0 5 1,0-3 71,0 1 1,-1-1-1,0 0 1,0 0-1,-1 0 1,0 0-1,0 0 1,0 0-1,0 0 1,-6 8-1,2-9 125,0 1-1,-1-1 1,1 0 0,-1-1-1,0 0 1,-1 0-1,1 0 1,-1-1-1,0 0 1,0 0-1,1-1 1,-2 0-1,1-1 1,0 0 0,0 0-1,-13 0 1,13-1-115,0 0 0,1 0 0,-1 0 0,0-1 0,0-1 1,0 1-1,1-1 0,-1 0 0,1-1 0,-1 0 0,1 0 0,0 0 1,0-1-1,0 0 0,1-1 0,-1 1 0,-6-7 0,12 10-108,0 0 0,-1 0 0,1-1 0,0 1 0,0 0-1,0-1 1,0 1 0,0-1 0,0 1 0,0-1 0,0 1 0,0-1-1,1 0 1,-1 1 0,1-1 0,-1 0 0,1 1 0,0-1 0,0 0-1,0 0 1,0 1 0,0-1 0,0 0 0,0 0 0,0 1 0,1-1-1,-1 0 1,1 0 0,-1 1 0,1-1 0,0 0 0,0 1 0,1-3-1,3-1-719,0 1 0,0 0 0,1 0 0,-1 0 0,1 1 0,0 0-1,9-4 1,-5 3-927,25-14-5242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0.724"/>
    </inkml:context>
    <inkml:brush xml:id="br0">
      <inkml:brushProperty name="width" value="0.025" units="cm"/>
      <inkml:brushProperty name="height" value="0.025" units="cm"/>
    </inkml:brush>
  </inkml:definitions>
  <inkml:trace contextRef="#ctx0" brushRef="#br0">115 0 14382,'0'0'7927,"-7"11"-6299,-10 15-972,2 0-1,0 1 1,-15 43-1,23-52-548,1-1-1,1 1 1,1 0 0,1 0 0,0 1-1,1-1 1,2 36 0,0-51-87,0 0 0,0 1 1,1-1-1,-1 0 0,1 0 1,0 0-1,0 0 0,0-1 1,1 1-1,-1 0 0,0 0 1,1-1-1,0 1 0,0 0 1,0-1-1,0 0 0,0 0 1,0 1-1,0-1 0,1 0 1,-1-1-1,1 1 0,0 0 1,-1-1-1,1 1 1,0-1-1,0 0 0,0 0 1,0 0-1,0-1 0,0 1 1,0-1-1,0 1 0,0-1 1,0 0-1,0 0 0,1 0 1,-1-1-1,5 0 0,3-1 119,-1 0 0,0-1 1,0 0-1,1 0 0,-2-1 0,1 0 0,0-1 0,-1 0 0,0-1 0,13-10 0,-14 8-31,0 0 0,-1-1 0,0 0-1,0 0 1,-1-1 0,-1 0 0,1 0 0,-2 0 0,1-1 0,-1 0-1,-1 0 1,0 0 0,-1 0 0,2-16 0,-3 22-71,-1 0 1,1 0 0,-1 1-1,0-1 1,0 0 0,-1 0-1,0 0 1,0 1 0,0-1-1,0 0 1,-1 1 0,1-1-1,-1 1 1,0 0 0,-1-1-1,1 1 1,-1 0 0,0 0-1,0 0 1,0 1-1,0-1 1,0 1 0,-1 0-1,0 0 1,0 0 0,0 0-1,0 1 1,0-1 0,0 1-1,-1 0 1,1 0 0,-1 1-1,1 0 1,-1-1 0,0 1-1,-5 0 1,0 0-663,0 1 1,0 0-1,1 0 1,-1 1-1,0 0 0,0 1 1,0 0-1,1 0 1,-1 1-1,1 0 0,0 1 1,-1 0-1,2 1 1,-1 0-1,-9 6 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1.303"/>
    </inkml:context>
    <inkml:brush xml:id="br0">
      <inkml:brushProperty name="width" value="0.025" units="cm"/>
      <inkml:brushProperty name="height" value="0.025" units="cm"/>
    </inkml:brush>
  </inkml:definitions>
  <inkml:trace contextRef="#ctx0" brushRef="#br0">21 180 6246,'0'0'12524,"-5"-9"-9919,5 8-2575,-2-2 131,0 0 1,0 0-1,1 0 1,-1 0-1,1-1 1,0 1-1,0-1 1,0 1-1,0-1 1,1 1-1,-1-1 0,1 1 1,0-1-1,0 1 1,0-1-1,0 0 1,1 1-1,0-1 1,0 1-1,-1-1 1,2 1-1,-1 0 1,0-1-1,1 1 0,2-5 1,1 2 144,33-43 1203,-37 47-1465,1 0 0,-1 0 0,1 1-1,0-1 1,-1 1 0,1 0 0,0-1 0,0 1-1,-1 0 1,1 0 0,0 0 0,0 0 0,0 0-1,1 1 1,-1-1 0,0 1 0,0-1 0,0 1 0,0 0-1,1-1 1,-1 1 0,0 1 0,4-1 0,-3 3-28,0 1 1,-1-1-1,1 0 1,-1 1-1,0 0 1,0 0 0,0-1-1,0 1 1,0 0-1,-1 0 1,0 1-1,0-1 1,0 0 0,0 7-1,2 1 51,-2-8-52,1 5 24,1 0 0,-1 0 0,2-1 1,-1 1-1,6 8 0,-8-15 5,0-1 1,0 0-1,-1 0 0,1 1 1,0-1-1,0 0 0,0 0 0,1 0 1,-1 0-1,0 0 0,0 0 0,0-1 1,1 1-1,-1 0 0,0-1 1,1 1-1,-1-1 0,1 1 0,-1-1 1,0 1-1,1-1 0,-1 0 1,1 0-1,-1 0 0,1 0 0,-1 0 1,1 0-1,-1 0 0,1-1 0,-1 1 1,1 0-1,-1-1 0,0 1 1,1-1-1,-1 0 0,0 1 0,1-1 1,-1 0-1,0 0 0,2-1 1,1-1 74,0-1 0,0 0 0,0 0 0,0 0 0,-1 0 0,0 0 0,1-1 0,-2 1 0,1-1 0,0 0 1,-1 0-1,0 0 0,1-6 0,0-1-78,0 1 0,-1-1 1,0 0-1,0-23 0,-2 34-361,24 1-10031,-12 0 3096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4.716"/>
    </inkml:context>
    <inkml:brush xml:id="br0">
      <inkml:brushProperty name="width" value="0.025" units="cm"/>
      <inkml:brushProperty name="height" value="0.025" units="cm"/>
    </inkml:brush>
  </inkml:definitions>
  <inkml:trace contextRef="#ctx0" brushRef="#br0">38 141 11915,'0'0'2600,"-4"10"-1212,-3 15-633,1 0 0,-4 38 0,7-12 5260,17-216-4040,-14 140-1958,1 14-11,-1 0 0,0 0-1,0 0 1,-1 0 0,-1 1 0,0-1 0,0 0 0,-6-16-1,8 27-6,0 0-1,0 0 1,0 0-1,0 0 1,0 0-1,0 0 0,0 0 1,0-1-1,0 1 1,0 0-1,0 0 0,0 0 1,0 0-1,-1 0 1,1 0-1,0 0 0,0-1 1,0 1-1,0 0 1,0 0-1,0 0 0,0 0 1,0 0-1,0 0 1,0 0-1,0 0 1,0 0-1,0 0 0,-1 0 1,1-1-1,0 1 1,0 0-1,0 0 0,0 0 1,0 0-1,0 0 1,0 0-1,0 0 0,-1 0 1,1 0-1,0 0 1,0 0-1,0 0 0,0 0 1,0 0-1,0 0 1,0 0-1,-1 0 0,1 0 1,0 0-1,0 0 1,0 0-1,0 0 1,0 0-1,0 1 0,0-1 1,0 0-1,0 0 1,-1 0-1,1 0 0,0 0 1,0 0-1,0 0 1,0 0-1,0 0 0,0 0 1,0 0-1,0 1 1,0-1-1,-2 13-38,2-10 38,0-1 0,0 1-1,0-1 1,1 1 0,-1-1-1,1 0 1,-1 1 0,1-1-1,0 0 1,0 1 0,0-1-1,2 4 1,0-3 13,0-1 0,-1 1 0,1-1 1,0 0-1,0 0 0,0 0 0,1 0 0,-1 0 1,0-1-1,1 1 0,-1-1 0,1 0 0,0 0 0,-1 0 1,1-1-1,0 1 0,-1-1 0,1 0 0,0 0 0,0 0 1,-1 0-1,1-1 0,0 0 0,-1 1 0,1-1 0,0-1 1,-1 1-1,1 0 0,-1-1 0,0 0 0,0 0 0,1 0 1,-1 0-1,0 0 0,-1-1 0,1 1 0,0-1 0,-1 0 1,1 1-1,-1-1 0,0-1 0,0 1 0,0 0 1,-1 0-1,1-1 0,-1 1 0,1-1 0,-1 1 0,0-1 1,-1 0-1,1 1 0,-1-1 0,1-4 0,-1 7-114,0 4 104,1 0-1,-1 0 0,1 0 1,0 0-1,0 0 0,0 0 0,0 0 1,0-1-1,0 1 0,1 0 1,0-1-1,-1 1 0,1-1 0,0 0 1,0 0-1,0 1 0,0-1 0,1 0 1,-1-1-1,0 1 0,1 0 1,0-1-1,3 2 0,-5-2 0,1 0-1,0 0 0,-1 0 1,1 0-1,0 0 0,-1 0 1,0 1-1,1-1 0,-1 1 1,0-1-1,1 1 1,-1-1-1,0 1 0,0-1 1,0 1-1,0 0 0,-1 0 1,1 0-1,0-1 1,-1 1-1,1 0 0,-1 0 1,0 3-1,5 54-42,-4-42 37,-1-4 8,1-1 6,0-1 1,0 1-1,1-1 1,4 16 0,-5-25-7,-1 0 0,1 0 0,0 0-1,0 0 1,0 0 0,0 0 0,0 0 0,1 0 0,-1 0 0,0-1 0,1 1 0,-1 0 0,1-1 0,0 1 0,-1-1 0,1 0 0,0 0 0,0 1 0,0-1 0,0-1 0,0 1 0,0 0 0,0 0 0,0-1 0,1 1 0,-1-1 0,0 1 0,4-1-1,-3 0-48,0 0 0,1 0 0,-1 0 0,0 0 0,0 0 0,0-1-1,0 1 1,1-1 0,-1 0 0,0 0 0,0 0 0,0 0-1,-1-1 1,1 1 0,0-1 0,0 0 0,-1 0 0,1 0-1,-1 0 1,4-3 0,8-26-9944,-12 21 4536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5.076"/>
    </inkml:context>
    <inkml:brush xml:id="br0">
      <inkml:brushProperty name="width" value="0.025" units="cm"/>
      <inkml:brushProperty name="height" value="0.025" units="cm"/>
    </inkml:brush>
  </inkml:definitions>
  <inkml:trace contextRef="#ctx0" brushRef="#br0">1 1 5573,'0'0'12716,"0"49"-10634,1-36-768,-1 0-418,2-2-479,1-2-289,3-1-96,0-4 64,2-3-416,0-1-1090,-4 0-1184,-4-10-1954,0-8-1538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5.419"/>
    </inkml:context>
    <inkml:brush xml:id="br0">
      <inkml:brushProperty name="width" value="0.025" units="cm"/>
      <inkml:brushProperty name="height" value="0.025" units="cm"/>
    </inkml:brush>
  </inkml:definitions>
  <inkml:trace contextRef="#ctx0" brushRef="#br0">2 22 13164,'0'0'11595,"-1"-22"-11595,14 32-1121,-1 3-1537,0-3-1955,-1 0-2721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5.792"/>
    </inkml:context>
    <inkml:brush xml:id="br0">
      <inkml:brushProperty name="width" value="0.025" units="cm"/>
      <inkml:brushProperty name="height" value="0.025" units="cm"/>
    </inkml:brush>
  </inkml:definitions>
  <inkml:trace contextRef="#ctx0" brushRef="#br0">34 38 13581,'0'0'5749,"-1"9"-4441,0 0-1004,-2 0-162,1 0 1,1-1-1,0 1 0,0 0 1,1 0-1,0 0 1,1 0-1,2 15 1,-2-23-93,-1 0 0,1 0 1,-1-1-1,1 1 1,0 0-1,-1-1 0,1 1 1,0-1-1,-1 1 0,1-1 1,0 1-1,0-1 1,0 1-1,0-1 0,-1 0 1,1 0-1,0 1 0,0-1 1,0 0-1,0 0 1,0 0-1,0 0 0,0 0 1,0 0-1,-1 0 0,1 0 1,0 0-1,0 0 1,0-1-1,0 1 0,0 0 1,0-1-1,-1 1 0,1-1 1,0 1-1,0 0 1,-1-1-1,1 0 0,0 1 1,0-1-1,-1 1 0,1-1 1,-1 0-1,2-1 1,28-31 911,-27 30-886,-1-1-1,0 0 0,1 1 0,-2-1 0,1 0 0,0 0 0,-1 0 1,0 0-1,0 0 0,0 0 0,0 0 0,-1-1 0,1 1 1,-1 0-1,0 0 0,-1-1 0,0-6 0,0 9-49,0 0-1,0-1 1,0 1-1,-1 0 1,1 0-1,0 0 1,-1 0 0,1 0-1,-1 0 1,0 0-1,0 1 1,0-1-1,0 1 1,0-1-1,0 1 1,0 0 0,0-1-1,0 1 1,-1 0-1,1 1 1,0-1-1,-1 0 1,1 1-1,-1-1 1,1 1 0,-1 0-1,1-1 1,-1 1-1,-3 1 1,3-1-21,0 0 1,1 0 0,-1 0 0,0 0-1,1 1 1,-1-1 0,0 1 0,1 0-1,-1 0 1,0 0 0,1 0 0,-5 3-1,6-3-58,0 0 0,0 0 0,0 0 0,0 0 1,0 0-1,1 1 0,-1-1 0,0 0 0,1 1 0,-1-1 0,1 1 0,-1-1 0,1 0 0,-1 1 0,1-1 0,0 1 0,0-1 0,0 1 0,0-1 0,0 1 0,0-1 0,0 1 0,1-1 1,0 3-1,-1-3-166,0 0 1,0 0-1,1-1 0,-1 1 1,1 0-1,-1 0 1,1 0-1,-1 0 1,1-1-1,-1 1 1,1 0-1,0-1 1,-1 1-1,1 0 1,0-1-1,0 1 1,0-1-1,-1 1 1,1-1-1,0 0 0,0 1 1,0-1-1,0 0 1,0 1-1,0-1 1,0 0-1,0 0 1,-1 0-1,1 0 1,1 0-1,22 1-7511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3.083"/>
    </inkml:context>
    <inkml:brush xml:id="br0">
      <inkml:brushProperty name="width" value="0.025" units="cm"/>
      <inkml:brushProperty name="height" value="0.025" units="cm"/>
    </inkml:brush>
  </inkml:definitions>
  <inkml:trace contextRef="#ctx0" brushRef="#br0">37 1 13741,'0'0'1409,"-10"71"289,2-26-161,1 7-576,1 1-576,1-2-257,5-5-64,0-5-32,0-9-32,5-9-577,2-8-736,-3-8-1345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3.477"/>
    </inkml:context>
    <inkml:brush xml:id="br0">
      <inkml:brushProperty name="width" value="0.025" units="cm"/>
      <inkml:brushProperty name="height" value="0.025" units="cm"/>
    </inkml:brush>
  </inkml:definitions>
  <inkml:trace contextRef="#ctx0" brushRef="#br0">7 136 9641,'0'0'1425,"-2"-10"305,-3-33 496,5 41-2090,0 0-1,1 0 1,-1 0 0,0 1-1,1-1 1,0 0-1,-1 0 1,1 1 0,0-1-1,0 0 1,-1 1 0,1-1-1,0 1 1,1-1-1,-1 1 1,0 0 0,0-1-1,1 1 1,-1 0-1,1 0 1,-1 0 0,1 0-1,1-1 1,40-14 943,-35 14-779,28-7-33,0 2 0,0 2 0,1 1 0,0 2 0,-1 1-1,70 8 1,-93-5-257,-1 1 0,1 0-1,-1 1 1,1 0 0,-1 1-1,0 0 1,-1 1-1,1 0 1,-1 1 0,12 9-1,-16-10-4,-1-1 0,0 1 0,0 0-1,0 1 1,-1-1 0,0 1 0,0 0-1,-1 1 1,0-1 0,0 1 0,-1-1-1,1 1 1,-2 0 0,1 1 0,-1-1-1,1 12 1,-2-1 246,-2 0-1,0 0 0,-1 0 0,0-1 1,-2 1-1,0-1 0,-1 0 1,-1 0-1,-1 0 0,0-1 1,-1 0-1,-1 0 0,-1-1 1,0 0-1,-1-1 0,-25 26 1,22-25-47,-1-1 1,0-1-1,-1 0 1,-1-1-1,0-1 0,0-1 1,-2 0-1,1-1 1,-1-1-1,-1-1 1,1-1-1,-1 0 1,-1-2-1,1 0 1,-23 2-1,36-7-185,0 0 0,1 0 0,-1 0 0,0-1 0,1 1 0,-1-2 0,1 1 0,-1-1 0,1 0 0,-1 0 0,1-1 0,0 0 0,-6-3 0,9 3-49,0 1 0,0-1-1,0 0 1,0 1 0,0-1-1,1 0 1,-1-1-1,1 1 1,0 0 0,0-1-1,0 0 1,0 1 0,1-1-1,0 0 1,-1 0-1,1 1 1,1-1 0,-1 0-1,0 0 1,1 0 0,0 0-1,1-8 1,-1 10-121,1-1-1,-1 1 1,1 0 0,0 0 0,0 0 0,0 0-1,0 0 1,0 0 0,0 0 0,1 0 0,-1 0-1,1 1 1,-1-1 0,1 1 0,0-1-1,0 1 1,0-1 0,-1 1 0,1 0 0,0 0-1,0 0 1,1 0 0,-1 0 0,0 0-1,0 1 1,0-1 0,5 0 0,10-2-1768,0 0 0,30 0 1,-21 1-1171,26-3-4406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3.959"/>
    </inkml:context>
    <inkml:brush xml:id="br0">
      <inkml:brushProperty name="width" value="0.025" units="cm"/>
      <inkml:brushProperty name="height" value="0.025" units="cm"/>
    </inkml:brush>
  </inkml:definitions>
  <inkml:trace contextRef="#ctx0" brushRef="#br0">0 138 15631,'0'0'7949,"1"-10"-6503,0 4-1367,0 0 0,1 0-1,0 0 1,0 0 0,1 0-1,-1 0 1,1 1 0,0-1-1,1 1 1,0 0 0,-1 0 0,2 0-1,-1 0 1,0 1 0,1 0-1,0 0 1,0 0 0,0 0-1,1 1 1,-1 0 0,1 0-1,10-4 1,-12 5-81,-1 0 0,1 0 0,0 1 0,0-1 0,0 1 0,0 0 0,0 0 0,0 0 1,1 1-1,-1-1 0,0 1 0,0 0 0,1 0 0,-1 1 0,0-1 0,7 3 0,-9-2 2,1 1 0,-1 0-1,0-1 1,0 1 0,0 0 0,0 0 0,0 1 0,0-1-1,0 0 1,-1 1 0,1-1 0,-1 1 0,1-1 0,-1 1-1,0 0 1,0-1 0,-1 1 0,1 0 0,0 0 0,-1 0-1,0-1 1,1 1 0,-1 0 0,-1 4 0,1 27 215,-1-24-88,1-1 0,0 0 0,0 0 0,1 0 0,3 14 0,-3-21-94,0-1 1,0 1 0,0-1 0,0 0-1,0 1 1,0-1 0,0 0-1,0 0 1,1 0 0,-1 1 0,0-1-1,1-1 1,-1 1 0,1 0 0,-1 0-1,1-1 1,-1 1 0,1 0-1,0-1 1,-1 0 0,1 1 0,0-1-1,-1 0 1,1 0 0,0 0 0,-1 0-1,1 0 1,0 0 0,-1 0-1,1-1 1,0 1 0,-1-1 0,1 1-1,0-1 1,1-1 0,5 0 102,0-1-1,0 0 1,-1 0 0,1-1-1,11-8 1,-11 6-57,-1 0 0,1-1 1,-1 1-1,-1-1 0,1-1 0,-1 1 0,0-1 0,-1 0 0,6-12 1,-9 16-526,0-1 0,-1 0 0,0 1 0,0-1 0,0 0 0,0 0 0,0-7 0,6 9-9027,-5 3 7437,8-2-9767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4.487"/>
    </inkml:context>
    <inkml:brush xml:id="br0">
      <inkml:brushProperty name="width" value="0.025" units="cm"/>
      <inkml:brushProperty name="height" value="0.025" units="cm"/>
    </inkml:brush>
  </inkml:definitions>
  <inkml:trace contextRef="#ctx0" brushRef="#br0">2 50 9577,'0'0'11894,"12"-8"-10938,-6 3-817,-1 1-55,1 0 0,-1 1 0,1-1 0,0 1-1,0 0 1,0 0 0,0 1 0,1-1 0,-1 2 0,1-1-1,-1 1 1,1 0 0,8-1 0,-4 2 31,1 0 34,-1 0 1,1 0-1,0 1 1,-1 1-1,16 3 1,-25-4-133,0-1 1,0 1-1,-1 0 1,1 0 0,0 0-1,0 0 1,0 0-1,-1 0 1,1 0 0,-1 0-1,1 1 1,-1-1-1,1 1 1,-1-1-1,0 1 1,0-1 0,0 1-1,0 0 1,0-1-1,0 1 1,0 0-1,0 0 1,-1 0 0,1 0-1,-1 0 1,1 0-1,-1 0 1,0 0 0,0 0-1,0 0 1,0 0-1,0 0 1,0 0-1,-1 0 1,1 0 0,-1 0-1,1 0 1,-2 3-1,-1 3 100,-1 1-1,0 0 1,0-1-1,-1 0 1,0 0-1,-1 0 0,-9 10 1,-54 52 573,28-31-246,21-19-213,-23 26 382,40-43-552,1 0 0,0 0 0,0 0 1,0 1-1,0-1 0,0 1 0,1-1 0,-1 1 0,1 0 1,0-1-1,0 1 0,0 7 0,1-10-51,0-1 0,1 1 1,-1 0-1,0 0 0,1-1 0,-1 1 0,1 0 0,-1-1 0,1 1 0,-1 0 0,1-1 1,-1 1-1,1-1 0,-1 1 0,1-1 0,0 1 0,-1-1 0,1 1 0,0-1 0,0 0 0,-1 1 1,1-1-1,0 0 0,0 0 0,-1 1 0,1-1 0,0 0 0,0 0 0,0 0 0,-1 0 1,2 0-1,33 0 109,-26 0-87,32 0-144,-10 1-462,0-1 0,36-6 0,-56 4-1102,0 0 1,0-1-1,-1 0 0,1-1 1,16-9-1,2-4-6732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05.812"/>
    </inkml:context>
    <inkml:brush xml:id="br0">
      <inkml:brushProperty name="width" value="0.025" units="cm"/>
      <inkml:brushProperty name="height" value="0.025" units="cm"/>
    </inkml:brush>
  </inkml:definitions>
  <inkml:trace contextRef="#ctx0" brushRef="#br0">231 14 2947,'0'0'19143,"-9"-4"-18769,6 3-329,0-1-1,0 1 1,-1-1 0,1 1 0,0 0-1,-1 1 1,1-1 0,-1 1 0,1-1-1,-7 1 1,5 1 46,-1 1-1,1-1 1,-1 1 0,1 0-1,0 0 1,0 0 0,0 1-1,-8 5 1,2-1 29,-5 3 62,0 0 0,1 1-1,-17 16 1,29-24-145,0-1 0,0 1 0,1 0 0,-1 0 0,1 0 0,0 0 0,0 0 0,0 1 0,0-1 0,0 1 0,1-1 0,-1 1 0,1 0 0,0 0 0,0-1 0,1 1 0,-1 0 0,1 0-1,0 0 1,0 0 0,0 0 0,1 4 0,0-6-27,0-1 0,-1 1 0,1 0-1,0 0 1,0 0 0,1-1-1,-1 1 1,0-1 0,1 1 0,-1-1-1,0 1 1,1-1 0,0 0-1,-1 0 1,1 0 0,0 0 0,0 0-1,-1 0 1,1 0 0,0 0 0,0-1-1,0 1 1,0-1 0,4 1-1,55 2 128,-49-3-122,6 0-566,1-1-1,-1-2 1,0 1-1,0-2 0,0-1 1,-1 0-1,1-1 0,17-9 1,24-14-5135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4.863"/>
    </inkml:context>
    <inkml:brush xml:id="br0">
      <inkml:brushProperty name="width" value="0.025" units="cm"/>
      <inkml:brushProperty name="height" value="0.025" units="cm"/>
    </inkml:brush>
  </inkml:definitions>
  <inkml:trace contextRef="#ctx0" brushRef="#br0">130 0 17553,'0'0'7730,"-10"4"-6535,0 0-865,1 1 0,-1 0-1,1 1 1,-12 8-1,19-12-287,-1 0 0,1-1 0,-1 1 0,1 0 0,0 1 0,0-1 0,0 0 0,0 0 0,1 1 0,-1-1-1,0 1 1,1 0 0,0 0 0,0-1 0,0 1 0,0 0 0,0 0 0,0 0 0,1 0 0,-1 0 0,1 0 0,0 0-1,0 0 1,1 5 0,-1-7-39,1 1-1,0-1 0,0 0 1,0 0-1,0 0 0,-1 0 1,1 0-1,1 0 0,-1 0 1,0-1-1,0 1 1,0 0-1,0 0 0,1-1 1,-1 1-1,0-1 0,0 1 1,1-1-1,-1 0 0,0 1 1,1-1-1,1 0 0,37 4 57,-29-4-65,2 1-83,5 0-252,0 1 0,0 0 0,32 9 0,-48-10 318,1-1-1,-1 1 1,1 0-1,-1-1 1,0 1-1,1 0 1,-1 1-1,0-1 1,0 0-1,1 1 1,-1-1 0,0 1-1,-1 0 1,1-1-1,0 1 1,0 0-1,-1 0 1,1 0-1,-1 0 1,0 1-1,1-1 1,-1 0-1,0 1 1,0-1 0,-1 0-1,1 1 1,0-1-1,-1 1 1,1-1-1,-1 1 1,0-1-1,0 1 1,0 0-1,-1 4 1,-1-3 76,1 1-1,-1-1 1,-1 0-1,1 0 1,0 0 0,-1 0-1,0-1 1,0 1 0,0-1-1,0 1 1,-1-1 0,1 0-1,-8 4 1,-56 32 1420,56-33-1373,-1 0 0,0-1 1,0 0-1,0-1 0,-1-1 0,0 0 1,1 0-1,-25 0 0,36-3-199,0 0-1,0 0 1,0 0-1,0 0 1,0-1-1,0 1 1,0 0-1,0-1 1,0 1-1,0-1 1,0 1-1,1-1 1,-1 1-1,0-1 1,0 0-1,0 0 1,1 1-1,-1-1 1,0 0-1,1 0 1,-1 0-1,0 0 1,1 1-1,-1-1 1,1 0-1,0 0 1,-1 0-1,1 0 1,0 0-1,-1 0 1,1-2-1,-3-39-5451,3 29 3348,0-28-5543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5.222"/>
    </inkml:context>
    <inkml:brush xml:id="br0">
      <inkml:brushProperty name="width" value="0.025" units="cm"/>
      <inkml:brushProperty name="height" value="0.025" units="cm"/>
    </inkml:brush>
  </inkml:definitions>
  <inkml:trace contextRef="#ctx0" brushRef="#br0">1 7 15118,'0'0'5862,"57"-6"-3812,-29 5-513,3 1-384,2 0-576,-1 0-417,-2 0-128,-3 0-1025,1 0-2242,-4 0-3267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5.593"/>
    </inkml:context>
    <inkml:brush xml:id="br0">
      <inkml:brushProperty name="width" value="0.025" units="cm"/>
      <inkml:brushProperty name="height" value="0.025" units="cm"/>
    </inkml:brush>
  </inkml:definitions>
  <inkml:trace contextRef="#ctx0" brushRef="#br0">267 1 14350,'0'0'9529,"-7"9"-7629,-73 79 314,42-48-2025,1 1 0,-46 70 0,71-94-353,5-12-1996,4-11-6048,3-11 942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5.936"/>
    </inkml:context>
    <inkml:brush xml:id="br0">
      <inkml:brushProperty name="width" value="0.025" units="cm"/>
      <inkml:brushProperty name="height" value="0.025" units="cm"/>
    </inkml:brush>
  </inkml:definitions>
  <inkml:trace contextRef="#ctx0" brushRef="#br0">146 16 11115,'0'0'3261,"-9"-3"-1179,3 0-1667,0 1 0,-1 0 0,1 0 0,-1 1 0,1 0 0,-13 0-1,16 1-266,0 0 0,0 1-1,0-1 1,0 1-1,1 0 1,-1 0-1,0 0 1,0 0-1,1 1 1,-1-1-1,1 1 1,-1-1-1,1 1 1,0 0-1,0 0 1,0 0-1,0 0 1,0 0-1,0 1 1,0-1 0,-2 5-1,1 0 99,-1 0 0,1 1 0,0-1 0,1 1 0,0-1 0,0 1-1,-1 13 1,3-19-198,-1 1-1,1-1 1,0 1 0,-1-1-1,1 1 1,1-1-1,-1 1 1,0-1-1,1 1 1,-1-1-1,1 1 1,0-1-1,-1 1 1,1-1 0,0 0-1,1 0 1,-1 1-1,0-1 1,1 0-1,-1 0 1,1 0-1,0 0 1,-1-1-1,1 1 1,0 0 0,4 2-1,3-1 23,1 0-1,-1-1 0,1 0 1,0 0-1,-1-1 1,1 0-1,0-1 1,0 0-1,-1-1 0,1 0 1,0 0-1,18-6 1,-23 6-60,-1 0 1,1 0-1,-1-1 1,1 1-1,-1-1 0,1-1 1,-1 1-1,0-1 1,0 1-1,0-1 1,-1 0-1,1 0 1,-1-1-1,1 1 1,-1-1-1,0 0 1,0 0-1,-1 0 1,1 0-1,-1 0 1,0 0-1,0-1 1,0 1-1,-1-1 1,0 1-1,1-1 0,-1-7 1,-1 10-6,0 0 0,0-1-1,0 1 1,0 0 0,-1 0 0,1 0 0,-1 0-1,0 0 1,1-1 0,-1 1 0,0 1 0,0-1 0,-1 0-1,1 0 1,0 0 0,0 0 0,-1 1 0,1-1-1,-1 1 1,0-1 0,-1-1 0,-2 0-3,1 1-1,-1-1 1,0 1 0,0 0 0,1 0-1,-1 0 1,-1 1 0,1 0 0,-6-1-1,6 1-8,-1 0 0,0 0 0,0 1 1,0 0-1,0 0 0,0 0 0,0 1 0,0 0 0,0 0 0,0 1 0,0-1 0,0 1 0,1 1 0,-1-1 0,1 1 0,-10 6 0,12-6-126,1 0 0,0 0-1,-1 1 1,1-1-1,1 0 1,-1 1 0,0 0-1,1-1 1,0 1-1,0 0 1,0 0 0,0-1-1,0 1 1,1 0 0,0 0-1,0 6 1,0-5-640,1 1 0,0-1 0,-1 0 0,2 0 1,-1 0-1,1 0 0,0 0 0,0 0 0,0 0 0,0 0 1,6 7-1,11 9-5617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6.266"/>
    </inkml:context>
    <inkml:brush xml:id="br0">
      <inkml:brushProperty name="width" value="0.025" units="cm"/>
      <inkml:brushProperty name="height" value="0.025" units="cm"/>
    </inkml:brush>
  </inkml:definitions>
  <inkml:trace contextRef="#ctx0" brushRef="#br0">120 12 9513,'0'0'6038,"-9"10"-3785,-7 6-1518,-43 47 2676,55-59-3081,0 1 1,0-1-1,1 1 0,0 0 0,0 0 1,1 0-1,-1 0 0,1 1 0,0-1 1,0 1-1,1-1 0,-2 7 1,4-10-279,-1-1 0,1 0 0,0 0 1,-1 1-1,1-1 0,0 0 1,0 0-1,0 0 0,-1 0 0,1 0 1,0 0-1,0 0 0,0 0 1,1-1-1,-1 1 0,0 0 0,0-1 1,0 1-1,1-1 0,-1 1 1,0-1-1,0 1 0,1-1 0,-1 0 1,0 0-1,1 1 0,-1-1 1,1 0-1,-1 0 0,0-1 0,1 1 1,-1 0-1,2-1 0,50-5 541,-48 4-552,1 1 0,-1-1 0,0 0 0,0 0 0,0-1 0,0 1 0,0-1 0,0 0 0,-1-1 0,1 1 0,-1-1 0,0 0 0,0 0 0,-1 0 0,1 0 0,-1-1 0,0 1 0,0-1 0,0 0 0,-1 0 1,1 0-1,-1 0 0,0-1 0,-1 1 0,0 0 0,1-1 0,-2 1 0,1-1 0,-1 0 0,0 1 0,0-11 0,-2 14-25,1-1 1,0 0-1,-1 1 1,0-1-1,0 1 1,1 0-1,-1 0 1,0-1-1,-1 1 1,1 1-1,0-1 0,-1 0 1,1 0-1,-1 1 1,1 0-1,-1-1 1,0 1-1,1 0 1,-1 0-1,0 0 1,0 1-1,-6-1 0,3-1-452,-1 1 0,1 0 0,-1 0 0,1 1 0,-1 0 0,0 0 0,1 1 0,-1 0 0,-9 2 0,6 3-4732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7.384"/>
    </inkml:context>
    <inkml:brush xml:id="br0">
      <inkml:brushProperty name="width" value="0.025" units="cm"/>
      <inkml:brushProperty name="height" value="0.025" units="cm"/>
    </inkml:brush>
  </inkml:definitions>
  <inkml:trace contextRef="#ctx0" brushRef="#br0">30 1 3812,'0'0'14445,"-7"54"-12747,5-15-257,-1 2-640,1 4-577,1-2-128,1-6-64,0-3-32,0-6-288,0-9-353,0-4-576,0-8-672,-5-5-2051,-5-2-2082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7.919"/>
    </inkml:context>
    <inkml:brush xml:id="br0">
      <inkml:brushProperty name="width" value="0.025" units="cm"/>
      <inkml:brushProperty name="height" value="0.025" units="cm"/>
    </inkml:brush>
  </inkml:definitions>
  <inkml:trace contextRef="#ctx0" brushRef="#br0">0 97 8584,'0'0'4575,"4"-9"-1794,-1 4-2539,-1 0-1,1 1 1,0-1-1,1 1 1,-1 0-1,1-1 1,0 2-1,0-1 1,0 0-1,0 1 1,0 0-1,1 0 1,0 0-1,0 0 1,0 1-1,0 0 1,0 0-1,0 0 1,0 1-1,9-2 1,11-3-15,0 2 0,1 0 0,-1 2-1,1 1 1,-1 0 0,1 2 0,47 8 0,-70-9-226,0 1 0,-1-1 0,1 1 0,-1-1 0,1 1 0,-1 0 0,1 0 0,-1 0 0,0 0 0,0 0 0,1 1 0,-1-1 0,0 1 0,0 0 0,0-1 0,0 1 0,-1 0 0,1 0 0,0 0 0,-1 0 0,1 0 0,-1 1-1,0-1 1,0 0 0,0 1 0,0-1 0,0 1 0,0-1 0,-1 1 0,1-1 0,-1 1 0,0-1 0,0 6 0,-1-3 5,0 1 0,-1-1 0,0 0 0,0 0 0,0 0 0,0 0 0,-1 0 0,0 0 0,0 0 0,-1-1 0,1 0 0,-1 1 0,0-2 0,-8 8 0,-6 4 283,0 0 1,-1-1 0,-1-2-1,0 0 1,-1 0-1,0-2 1,-26 9 0,59-22-289,1 1 0,-1 0 0,1 1 0,-1 0 0,1 1 0,0 1 0,-1 0 0,1 0 0,-1 1 0,0 1 0,0 0 0,0 1 0,15 6 0,-21-7-2,-1 0 1,1 0-1,-1 0 0,0 0 1,0 1-1,-1 0 0,1 0 0,-1 0 1,0 1-1,0-1 0,0 1 1,0 0-1,-1 0 0,0 1 1,0-1-1,0 1 0,-1-1 1,0 1-1,0 0 0,0 0 1,-1 0-1,0 0 0,0 0 1,-1 0-1,1 0 0,-1 0 1,0 0-1,-3 12 0,2-14 67,-1 1 0,1-1 0,-1 0 0,-1 0 0,1 0 0,0 0 0,-1 0-1,0-1 1,0 1 0,0-1 0,0 0 0,-1 1 0,1-1 0,-1-1 0,0 1 0,0-1 0,0 1-1,0-1 1,0 0 0,-6 2 0,-8 3 234,-1-1 0,1 0 0,-28 5 0,25-8-1,1 0-1,-40 0 1,56-3-283,-1 0 0,0 0-1,0 0 1,0-1 0,0 0 0,1 0 0,-1-1-1,0 1 1,1-1 0,-1 0 0,1 0-1,0 0 1,-1-1 0,1 1 0,0-1-1,1 0 1,-8-7 0,10 9-108,1 1 0,-1-1 0,0 0 0,1 0 0,-1 1 0,0-1 0,1 0 0,-1 0 0,1 0 0,0 0 0,-1 0 0,1 1 0,-1-1 0,1 0 0,0 0 0,0 0 0,0 0 0,0 0 0,0 0 0,0 0 0,0 0 0,0 0 0,0 0 0,0 0 0,0 0 0,0 0 0,1 0 0,-1 0 0,0 0 0,1 0 0,-1 0 1,1 0-1,-1 1 0,1-1 0,0 0 0,-1 0 0,1 0 0,0 1 0,-1-1 0,1 0 0,0 1 0,0-1 0,-1 1 0,1-1 0,0 1 0,0-1 0,0 1 0,2-1 0,6-2-1136,0 0 1,0 1-1,0-1 1,13 0-1,-5 1-1548,12-5-2322,0 0-1148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8.293"/>
    </inkml:context>
    <inkml:brush xml:id="br0">
      <inkml:brushProperty name="width" value="0.025" units="cm"/>
      <inkml:brushProperty name="height" value="0.025" units="cm"/>
    </inkml:brush>
  </inkml:definitions>
  <inkml:trace contextRef="#ctx0" brushRef="#br0">11 1 10314,'0'0'14445,"3"68"-13836,-9-46-417,5 1-128,-2-1-32,0-1 0,3-4-32,0-2-320,0-5-929,0-6-1378,6-4-2498,0-2-5861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8.697"/>
    </inkml:context>
    <inkml:brush xml:id="br0">
      <inkml:brushProperty name="width" value="0.025" units="cm"/>
      <inkml:brushProperty name="height" value="0.025" units="cm"/>
    </inkml:brush>
  </inkml:definitions>
  <inkml:trace contextRef="#ctx0" brushRef="#br0">1 1 4388,'0'0'17953,"2"13"-16891,4 46 326,-2 80-1,-1-24-1071,-3-113-435,0 0 0,0-1-1,0 1 1,0-1-1,1 1 1,-1 0 0,0-1-1,1 1 1,0-1 0,-1 1-1,1-1 1,0 1-1,0-1 1,-1 1 0,1-1-1,0 0 1,0 0-1,2 2 1,-2-2-144,0-1 0,0 0 0,0 0 0,-1 0 0,1 0-1,0 0 1,0 0 0,0 0 0,-1 0 0,1 0 0,0-1 0,0 1 0,0 0 0,-1 0 0,1-1-1,0 1 1,0 0 0,-1-1 0,1 1 0,0-1 0,-1 1 0,1-1 0,-1 1 0,1-1 0,-1 1-1,1-1 1,-1 0 0,1 1 0,-1-1 0,1 0 0,-1 0 0,0 1 0,1-1 0,-1 0 0,0 0-1,0 1 1,1-1 0,-1-1 0,10-19-6559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9.054"/>
    </inkml:context>
    <inkml:brush xml:id="br0">
      <inkml:brushProperty name="width" value="0.025" units="cm"/>
      <inkml:brushProperty name="height" value="0.025" units="cm"/>
    </inkml:brush>
  </inkml:definitions>
  <inkml:trace contextRef="#ctx0" brushRef="#br0">1 0 10570,'0'0'10122,"8"47"-9001,-8-17-225,0 3-447,0 2-257,-1 0-160,-1 0 0,-1-4-128,3-3-769,0-7-576,0-5-353,0-8-736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5.045"/>
    </inkml:context>
    <inkml:brush xml:id="br0">
      <inkml:brushProperty name="width" value="0.025" units="cm"/>
      <inkml:brushProperty name="height" value="0.025" units="cm"/>
    </inkml:brush>
  </inkml:definitions>
  <inkml:trace contextRef="#ctx0" brushRef="#br0">42 88 2659,'17'-21'631,"10"-12"3980,-2-1 3412,-24 41-3075,-2 31-3655,-51 144 745,41-151-2249,1 0-1,-11 65 1,21-105-258,0-10-1934,-1 0 1,-4-30-1,-5 7-3399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9.383"/>
    </inkml:context>
    <inkml:brush xml:id="br0">
      <inkml:brushProperty name="width" value="0.025" units="cm"/>
      <inkml:brushProperty name="height" value="0.025" units="cm"/>
    </inkml:brush>
  </inkml:definitions>
  <inkml:trace contextRef="#ctx0" brushRef="#br0">0 91 10762,'0'0'11723,"5"-9"-10885,-2 4-756,1 0-1,-1 0 0,1 1 0,0-1 0,0 1 0,0 0 0,0 0 1,1 0-1,0 1 0,-1-1 0,1 1 0,1 0 0,-1 1 0,0-1 1,1 1-1,-1 0 0,1 1 0,0-1 0,7 0 0,5-3 12,1 2-1,-1 0 1,1 1-1,-1 1 1,1 0-1,-1 2 1,1 0 0,21 4-1,-37-4-86,-1-1 0,0 1 0,0-1 0,0 1 0,1 0 0,-1 0 0,0 0 0,0 0 1,0 0-1,0 0 0,-1 1 0,1-1 0,0 1 0,0-1 0,-1 1 0,1 0 0,-1-1 0,1 1 0,-1 0 0,0 0 0,0 0 0,0 0 0,0 0 0,0 0 0,0 0 0,-1 1 1,1-1-1,-1 0 0,1 0 0,-1 1 0,0-1 0,0 0 0,0 1 0,0-1 0,0 0 0,0 0 0,-1 1 0,0 2 0,-1 1 96,-1 0-1,1 0 0,-1-1 1,0 1-1,-1-1 0,1 0 1,-1 1-1,0-2 0,0 1 1,-1 0-1,1-1 0,-10 7 1,5-5 74,0 0 1,0-1-1,0 0 1,-1 0-1,0-1 1,0 0-1,0-1 1,0 0-1,0-1 1,-1 0-1,1 0 1,-1-1-1,1-1 1,-19-1-1,29 1-212,-1 0 0,1 0 0,0 0 0,0 0-1,-1 0 1,1 0 0,0 0 0,0 0 0,-1 0 0,1 0-1,0 0 1,0 0 0,-1 0 0,1 0 0,0 0-1,0 0 1,0 0 0,-1-1 0,1 1 0,0 0 0,0 0-1,-1 0 1,1 0 0,0-1 0,0 1 0,0 0-1,0 0 1,0 0 0,-1-1 0,1 1 0,0 0 0,0 0-1,0-1 1,0 1 0,0 0 0,0 0 0,0-1-1,0 1 1,0 0 0,0 0 0,0-1 0,9-8-2050,17-4-2514,-3 7 292,2 0-2109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0.103"/>
    </inkml:context>
    <inkml:brush xml:id="br0">
      <inkml:brushProperty name="width" value="0.025" units="cm"/>
      <inkml:brushProperty name="height" value="0.025" units="cm"/>
    </inkml:brush>
  </inkml:definitions>
  <inkml:trace contextRef="#ctx0" brushRef="#br0">33 171 5157,'0'0'13890,"-6"-10"-11696,-19-34-395,25 43-1722,0-1-1,-1 1 0,1-1 0,0 1 0,-1-1 0,1 1 0,0-1 1,0 1-1,0-1 0,0 1 0,1-1 0,-1 1 0,0-1 0,1 1 1,-1-1-1,1 1 0,-1-1 0,1 1 0,-1 0 0,1-1 0,0 1 0,0 0 1,1-2-1,26-21 656,-21 19-537,-1 0-111,1-1 0,0 1 0,1 0 0,-1 1 0,1 0-1,0 0 1,0 1 0,0 0 0,0 0 0,1 0 0,-1 1 0,1 1 0,12-1 0,-20 2-74,1 0 1,-1 0 0,1 1 0,-1-1 0,1 1 0,-1 0 0,1-1 0,-1 1 0,1 0 0,-1 0 0,0 0 0,1 0 0,-1 0 0,0 0 0,0 0 0,0 0 0,0 1 0,0-1 0,0 0 0,0 1 0,-1-1 0,1 1 0,0-1 0,-1 1 0,1-1 0,-1 1 0,1-1 0,-1 1 0,0-1 0,0 1 0,1 1 0,1 61 465,-3-49-225,1-10-143,0-1 1,0 1 0,1-1-1,-1 1 1,1-1 0,0 1-1,0-1 1,0 0-1,4 8 1,-4-11-62,0 0 1,0 0-1,0 0 0,0 0 1,0 0-1,0 0 1,0 0-1,0-1 0,1 1 1,-1 0-1,0 0 0,1-1 1,-1 1-1,1-1 0,-1 0 1,0 1-1,1-1 1,-1 0-1,1 0 0,-1 0 1,1 0-1,-1 0 0,1 0 1,-1 0-1,1 0 0,-1-1 1,0 1-1,1 0 1,-1-1-1,1 1 0,-1-1 1,0 0-1,1 1 0,0-2 1,5-2-5,-1 0 0,1 0 1,-1 0-1,0-1 0,-1 0 1,1 0-1,-1-1 0,0 1 1,0-1-1,7-11 0,-6 6-22,0 1-1,0-1 0,-1 1 1,0-1-1,-1-1 1,3-12-1,-5 2-325,-6 23-2812,-4 10-4463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0.902"/>
    </inkml:context>
    <inkml:brush xml:id="br0">
      <inkml:brushProperty name="width" value="0.025" units="cm"/>
      <inkml:brushProperty name="height" value="0.025" units="cm"/>
    </inkml:brush>
  </inkml:definitions>
  <inkml:trace contextRef="#ctx0" brushRef="#br0">0 10 2947,'0'0'18759,"10"-3"-17382,-9 3-1373,1-1 112,1 0-1,0 0 1,0 0 0,0 0 0,0 1-1,1-1 1,-1 1 0,0 0-1,0 0 1,0 0 0,3 1 0,-4 0-38,-1 0 1,1 0-1,-1 0 1,1 0 0,-1 0-1,0 0 1,1 1-1,-1-1 1,0 1-1,0-1 1,0 1 0,0-1-1,0 1 1,0-1-1,-1 1 1,1 0 0,0-1-1,-1 1 1,1 0-1,-1 0 1,0 0-1,0-1 1,0 1 0,1 0-1,-2 0 1,1 0-1,0 1 1,-1 16 318,0 0-1,-1 0 1,-1 0 0,-1 0 0,0-1 0,-1 0-1,-1 0 1,-15 31 0,16-38-253,4-10-121,0 0 0,1 1-1,-1-1 1,0 0-1,1 1 1,-1-1-1,1 1 1,0-1-1,-1 1 1,1-1 0,0 1-1,0-1 1,0 1-1,0-1 1,0 1-1,0-1 1,1 1 0,-1-1-1,0 1 1,1-1-1,-1 1 1,1-1-1,1 2 1,-1-2-9,0 0-1,0 0 1,1 0-1,-1-1 1,0 1 0,1-1-1,-1 1 1,0-1-1,1 1 1,-1-1 0,1 0-1,-1 1 1,1-1-1,-1 0 1,1 0 0,-1 0-1,1 0 1,2-1-1,10-2-27,0 0 0,-1-1 0,22-9 0,-31 11-9,0 1-61,55-27-3351,-27 1-3947,-20 9 207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1.259"/>
    </inkml:context>
    <inkml:brush xml:id="br0">
      <inkml:brushProperty name="width" value="0.025" units="cm"/>
      <inkml:brushProperty name="height" value="0.025" units="cm"/>
    </inkml:brush>
  </inkml:definitions>
  <inkml:trace contextRef="#ctx0" brushRef="#br0">48 1 8232,'0'0'12492,"-40"71"-10282,36-44-449,1 4-255,3 0-609,0 0-513,0 1-288,3-6-64,7 1-256,2-6-1121,1-7-1282,-3-8-992,2-6-3076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1.602"/>
    </inkml:context>
    <inkml:brush xml:id="br0">
      <inkml:brushProperty name="width" value="0.025" units="cm"/>
      <inkml:brushProperty name="height" value="0.025" units="cm"/>
    </inkml:brush>
  </inkml:definitions>
  <inkml:trace contextRef="#ctx0" brushRef="#br0">38 1 5381,'0'0'9994,"-10"50"-7560,4-23-480,-1 4-545,1 3-128,0 0-416,3-1-545,3-4-224,0-4-96,0-6-608,7-7-898,1-6-672,-2-6-1345,-6-8-7527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1.932"/>
    </inkml:context>
    <inkml:brush xml:id="br0">
      <inkml:brushProperty name="width" value="0.025" units="cm"/>
      <inkml:brushProperty name="height" value="0.025" units="cm"/>
    </inkml:brush>
  </inkml:definitions>
  <inkml:trace contextRef="#ctx0" brushRef="#br0">1 50 9449,'0'0'9582,"6"-8"-8423,-2 3-1021,-3 3-76,1-1 1,0 0-1,0 1 1,0 0-1,1-1 0,-1 1 1,0 0-1,1 0 1,0 0-1,-1 0 0,1 1 1,0-1-1,0 1 0,0 0 1,0 0-1,0 0 1,0 0-1,0 0 0,0 0 1,0 1-1,5-1 1,29 0 393,49 2 370,-81-1-769,1 1 0,-1-1 1,1 2-1,-1-1 1,1 1-1,-1-1 1,0 1-1,0 1 0,0-1 1,0 1-1,0 0 1,5 4-1,-9-6-26,-1-1-1,1 1 1,0 0 0,0 0-1,0 0 1,0 0 0,-1 0-1,1 0 1,0 0 0,-1 0-1,1 0 1,-1 0 0,1 0-1,-1 0 1,1 1 0,-1-1-1,0 0 1,0 0 0,0 0-1,1 1 1,-1-1 0,0 0-1,0 0 1,-1 0 0,1 1-1,0-1 1,-1 2 0,0 0 77,-1-1 0,1 1 1,-1 0-1,0-1 0,0 1 1,0-1-1,0 0 0,0 0 1,-1 0-1,-4 3 0,-6 4 388,0-1-1,-1-1 0,-18 7 0,4-5 176,9-1-517,46 2-1075,-8-6 413,-9-3 256,0 1 0,0 0 0,0 1 0,0 0 0,0 0 0,-1 1 0,1 1 0,10 6 0,-19-10 254,0 0 0,0 0 0,0 0 0,0 0 0,-1 0 0,1 0 0,0 0 0,-1 0 0,1 1 0,0-1 0,-1 0 0,0 1 0,1-1 0,-1 0 0,0 0 0,1 1 0,-1-1 0,0 1 0,0-1 1,0 0-1,0 1 0,-1-1 0,1 0 0,0 1 0,0-1 0,-1 0 0,1 0 0,-1 1 0,1-1 0,-1 0 0,0 0 0,1 0 0,-1 1 0,0-1 0,0 0 0,0 0 0,-1 1 0,-40 37 1261,40-38-1199,-1 2 9,-9 7 236,-1 0-1,0-1 1,0 0-1,-1 0 0,0-2 1,-1 0-1,-23 8 1,38-15-341,0 0 0,0 0 0,-1 0 1,1 0-1,0 0 0,0 0 1,-1 0-1,1 0 0,0 0 1,0 0-1,0 0 0,-1 0 0,1 0 1,0 0-1,0 0 0,-1-1 1,1 1-1,0 0 0,0 0 0,0 0 1,-1 0-1,1 0 0,0-1 1,0 1-1,0 0 0,0 0 1,0 0-1,-1 0 0,1-1 0,0 1 1,0 0-1,0 0 0,0-1 1,0 1-1,0 0 0,0 0 0,0 0 1,0-1-1,0 1 0,0 0 1,0 0-1,0-1 0,0 1 0,0 0 1,0 0-1,0-1 0,0 1 1,0 0-1,0 0 0,0 0 1,0-1-1,0 1 0,0 0 0,1 0 1,-1 0-1,0-1 0,0 1 1,0 0-1,0 0 0,1 0 0,-1 0 1,0-1-1,0 1 0,0 0 1,0 0-1,1 0 0,10-16-1927,35-22-5504,-17 14 1003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2.274"/>
    </inkml:context>
    <inkml:brush xml:id="br0">
      <inkml:brushProperty name="width" value="0.025" units="cm"/>
      <inkml:brushProperty name="height" value="0.025" units="cm"/>
    </inkml:brush>
  </inkml:definitions>
  <inkml:trace contextRef="#ctx0" brushRef="#br0">8 119 9513,'0'0'13581,"3"54"-11819,-6-33-577,-1 3-705,1-5-384,3-3-64,0-3-64,0-6-769,0-5-960,4-2-513,5-1-737,-4-13-1570,-1-6-1376</inkml:trace>
  <inkml:trace contextRef="#ctx0" brushRef="#br0" timeOffset="1">36 36 8520,'0'-17'2819,"0"6"1473,0 6-993,0 2 929,0 11-4228,0 4-384,3 2-1602,2-2-2402,2-1-4901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2.617"/>
    </inkml:context>
    <inkml:brush xml:id="br0">
      <inkml:brushProperty name="width" value="0.025" units="cm"/>
      <inkml:brushProperty name="height" value="0.025" units="cm"/>
    </inkml:brush>
  </inkml:definitions>
  <inkml:trace contextRef="#ctx0" brushRef="#br0">118 28 13773,'0'0'6294,"-9"4"-4394,0 0-1488,1 1-1,-1 0 0,1 0 0,0 1 0,0 0 1,-11 10-1,15-12-305,1 0 1,-1 0-1,1 0 0,-1 1 1,1-1-1,1 1 0,-1 0 1,1 0-1,-1-1 1,1 2-1,1-1 0,-1 0 1,1 0-1,0 0 0,-1 11 1,2-15-100,0 0 1,0 0 0,0 0 0,0 0-1,0 0 1,1 0 0,-1 0 0,0 0-1,0 0 1,1-1 0,-1 1-1,1 0 1,-1 0 0,1 0 0,-1 0-1,1-1 1,-1 1 0,1 0-1,0 0 1,-1-1 0,1 1 0,0 0-1,0-1 1,0 1 0,-1-1-1,1 1 1,0-1 0,1 1 0,1 0 12,0-1 0,0 1 0,0-1 1,0 1-1,0-1 0,0 0 0,0 0 1,0-1-1,5 0 0,-1 0 11,1-1 0,-1 0 0,0 0-1,0-1 1,0 0 0,0 0 0,8-6-1,-8 3-9,-1 1 0,-1-2 0,1 1-1,-1-1 1,0 1 0,0-1-1,6-14 1,-9 18 13,-1 0 0,1 0 0,-1 0-1,0 0 1,0 0 0,0 0 0,0 0 0,-1-1-1,1 1 1,-1 0 0,0 0 0,1-1 0,-2 1-1,1 0 1,0 0 0,-1-1 0,1 1 0,-1 0-1,0 0 1,0 0 0,0 0 0,-1 0 0,-1-4-1,1 5-38,0 0-1,0 1 1,0-1-1,0 0 0,-1 1 1,1-1-1,0 1 1,-1 0-1,1 0 0,0 0 1,-1 0-1,0 0 0,1 1 1,-1-1-1,1 1 1,-1-1-1,0 1 0,1 0 1,-1 0-1,0 0 1,1 1-1,-1-1 0,0 0 1,1 1-1,-1 0 1,1 0-1,-1 0 0,1 0 1,-1 0-1,-2 1 1,-15 17-3363,19-17 2686,0 0-1,0 0 1,0 0 0,0 0 0,0 0-1,1 0 1,-1 0 0,1 0 0,0 0-1,-1 0 1,1 3 0,0 6-6242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2.945"/>
    </inkml:context>
    <inkml:brush xml:id="br0">
      <inkml:brushProperty name="width" value="0.025" units="cm"/>
      <inkml:brushProperty name="height" value="0.025" units="cm"/>
    </inkml:brush>
  </inkml:definitions>
  <inkml:trace contextRef="#ctx0" brushRef="#br0">111 1 8904,'0'0'18290,"-7"6"-18119,5-5-164,-58 57 777,56-54-658,0 1 0,0 0 0,0-1 0,0 1 0,1 1 0,0-1 0,0 0 0,1 1 0,-1 0 0,1-1 0,0 1 0,-2 12 0,5-17-110,0 0 0,0 0 1,0 1-1,0-1 0,0 0 1,0 0-1,0 0 1,0 0-1,1-1 0,-1 1 1,0 0-1,1 0 0,-1-1 1,0 1-1,1-1 1,-1 1-1,1-1 0,-1 1 1,1-1-1,-1 0 1,1 0-1,-1 0 0,1 0 1,-1 0-1,1 0 0,-1 0 1,3-1-1,48-4-5,-42 3-119,-1-1-1,0 0 1,-1-1-1,1 0 1,-1 0 0,10-7-1,11-16-2365,-27 25 1800,-1 0 0,1 0 0,-1 0 0,0 0 0,0 0 0,0 0 0,0 0 0,-1 0 0,1-1 0,-1 1 0,1 0 0,0-5 0,-12 4-16921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3.287"/>
    </inkml:context>
    <inkml:brush xml:id="br0">
      <inkml:brushProperty name="width" value="0.025" units="cm"/>
      <inkml:brushProperty name="height" value="0.025" units="cm"/>
    </inkml:brush>
  </inkml:definitions>
  <inkml:trace contextRef="#ctx0" brushRef="#br0">37 23 12460,'0'0'12940,"71"-10"-12876,-40 6-32,-3 0 0,0 1-32,-9 1-512,-5 2-866,-7 0-960,-4 0-1505</inkml:trace>
  <inkml:trace contextRef="#ctx0" brushRef="#br0" timeOffset="1">0 53 7335,'0'0'15214,"77"-1"-14797,-36-3-289,-2-2-64,1 2-64,-2-3-288,-6 2-2115,-5-4-5444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5.373"/>
    </inkml:context>
    <inkml:brush xml:id="br0">
      <inkml:brushProperty name="width" value="0.025" units="cm"/>
      <inkml:brushProperty name="height" value="0.025" units="cm"/>
    </inkml:brush>
  </inkml:definitions>
  <inkml:trace contextRef="#ctx0" brushRef="#br0">1 21 4132,'0'0'19891,"75"3"-19155,-36-3-383,3 0-225,0-5-64,3-1 0,0 1-1121,-3 2-1217,-4 2-1025,-8-2-1570,-9 3-2017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9.062"/>
    </inkml:context>
    <inkml:brush xml:id="br0">
      <inkml:brushProperty name="width" value="0.025" units="cm"/>
      <inkml:brushProperty name="height" value="0.025" units="cm"/>
    </inkml:brush>
  </inkml:definitions>
  <inkml:trace contextRef="#ctx0" brushRef="#br0">230 0 4260,'0'0'18962,"-8"8"-18588,-29 31-194,1 1 1,2 2-1,2 2 0,-44 78 1,70-101-531,20-27-1540,22-28-2073,-3-5-869,2-8-1552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9.437"/>
    </inkml:context>
    <inkml:brush xml:id="br0">
      <inkml:brushProperty name="width" value="0.025" units="cm"/>
      <inkml:brushProperty name="height" value="0.025" units="cm"/>
    </inkml:brush>
  </inkml:definitions>
  <inkml:trace contextRef="#ctx0" brushRef="#br0">94 1 11563,'0'0'7741,"-3"10"-6263,-11 32-193,-25 91 1413,36-120-2608,1 0 1,0 1 0,1 0 0,0-1 0,1 1-1,1 0 1,4 26 0,8-15-222,-13-25 22,0 1-1,0-1 1,1 1-1,-1-1 1,0 1-1,0 0 1,1-1-1,-1 1 1,0-1-1,1 1 1,-1-1-1,0 0 1,1 1-1,-1-1 1,1 1-1,-1-1 1,1 0-1,-1 1 1,1-1-1,-1 0 1,1 1-1,-1-1 1,1 0-1,-1 0 1,1 0-1,0 1 1,-1-1-1,1 0 1,-1 0-1,1 0 1,0 0-1,-1 0 1,1 0-1,-1 0 0,1 0 1,0 0-1,-1-1 1,1 1-1,-1 0 1,1 0-1,0-1 1,0 0-402,0-1 0,-1 0-1,1 1 1,-1-1 0,1 0 0,-1 0-1,0 0 1,0 1 0,0-1 0,0 0 0,0 0-1,0 0 1,0 1 0,-1-1 0,1 0-1,0 0 1,-1 0 0,-1-2 0,-15-34-2689,15 34 3215,-22-39 1798,-1-2 6731,36 40-2772,24 1-5981,-26 2 662,14-1-543,75-12-1767,-35-1-7428,-43 9 1790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9.985"/>
    </inkml:context>
    <inkml:brush xml:id="br0">
      <inkml:brushProperty name="width" value="0.025" units="cm"/>
      <inkml:brushProperty name="height" value="0.025" units="cm"/>
    </inkml:brush>
  </inkml:definitions>
  <inkml:trace contextRef="#ctx0" brushRef="#br0">1 0 8392,'0'0'12102,"0"11"-10618,1 104 1522,-1-114-2990,0 0 1,0 0-1,0 0 0,0 0 1,1 0-1,-1 0 1,0-1-1,0 1 1,0 0-1,1 0 0,-1 0 1,0 0-1,1-1 1,-1 1-1,1 0 1,-1 0-1,1-1 1,-1 1-1,1 0 0,0-1 1,-1 1-1,1-1 1,0 1-1,-1-1 1,1 1-1,0-1 0,0 1 1,1 0-1,1-1 11,-1 1-1,1-1 1,-1 0-1,1 1 1,0-1-1,-1 0 1,1-1-1,-1 1 1,6-2-1,2 0 17,-1-1 0,0 0 0,0-1-1,14-8 1,11-12-10,-25 17-22,1 0-1,0 0 1,0 1-1,0 1 1,16-7-1,-26 12-10,0 0-1,1 0 1,-1 0 0,0 0-1,1 0 1,-1 0-1,0 0 1,0 0 0,1 0-1,-1 0 1,0 0-1,1 0 1,-1 0-1,0 0 1,0 0 0,1 0-1,-1 0 1,0 0-1,1 1 1,-1-1 0,0 0-1,0 0 1,0 0-1,1 1 1,-1-1-1,0 0 1,0 0 0,0 0-1,1 1 1,-1-1-1,0 0 1,0 1 0,0-1-1,0 0 1,0 0-1,0 1 1,1-1-1,-1 0 1,0 1 0,0-1-1,0 0 1,0 1-1,0 21 278,-9 19 441,6-33-597,1 0-1,0 1 1,0-1-1,0 0 1,1 1-1,0 14 1,1-23-141,0 1 1,1-1 0,-1 0 0,0 1-1,0-1 1,0 0 0,1 0 0,-1 1-1,0-1 1,0 0 0,1 0-1,-1 1 1,0-1 0,0 0 0,1 0-1,-1 0 1,0 1 0,1-1 0,-1 0-1,0 0 1,1 0 0,-1 0-1,0 0 1,1 0 0,-1 0 0,0 0-1,1 0 1,-1 0 0,0 0 0,1 0-1,-1 0 1,1 0 0,-1 0-1,0 0 1,1 0 0,-1 0 0,0 0-1,0 0 1,1-1 0,-1 1 0,0 0-1,1 0 1,-1 0 0,0-1-1,0 1 1,1-1 0,16-10-3309,-5-6-1070,2-6-2494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0.357"/>
    </inkml:context>
    <inkml:brush xml:id="br0">
      <inkml:brushProperty name="width" value="0.025" units="cm"/>
      <inkml:brushProperty name="height" value="0.025" units="cm"/>
    </inkml:brush>
  </inkml:definitions>
  <inkml:trace contextRef="#ctx0" brushRef="#br0">111 1 15887,'0'0'3443,"-3"10"-1553,-4 16-638,2 0 0,-3 42 0,5 131-446,4-119-702,-4-74 67,-6-13-96,-4-13-161,-9-40-441,-17-36 152,66 96 284,24 1-2138,2 1-5802,-25-2 765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0.983"/>
    </inkml:context>
    <inkml:brush xml:id="br0">
      <inkml:brushProperty name="width" value="0.025" units="cm"/>
      <inkml:brushProperty name="height" value="0.025" units="cm"/>
    </inkml:brush>
  </inkml:definitions>
  <inkml:trace contextRef="#ctx0" brushRef="#br0">50 56 10698,'0'0'12871,"-8"1"-12839,-25 4-21,24-2 2,13 0-31,8-2-15,31-24 2345,-41 23-2272,0 0 1,0-1 0,0 1-1,-1-1 1,1 0-1,0 1 1,0-1-1,-1 0 1,1 0 0,0 0-1,-1 0 1,1-1-1,-1 1 1,1 0-1,-1-1 1,0 1 0,1-1-1,-1 1 1,0-1-1,0 0 1,0 1-1,0-1 1,-1 0 0,1 0-1,0 0 1,-1 1-1,1-1 1,-1 0-1,1-3 1,-2 5-37,1 0 1,0-1-1,-1 1 0,1 0 1,0-1-1,-1 1 0,1 0 1,0-1-1,-1 1 0,1 0 1,-1 0-1,1-1 0,-1 1 1,1 0-1,-1 0 0,1 0 0,-1 0 1,1 0-1,0 0 0,-1 0 1,1 0-1,-1 0 0,1 0 1,-1 0-1,1 0 0,-1 0 1,1 0-1,-1 0 0,1 0 1,-1 0-1,1 1 0,-1-1 1,1 0-1,-1 0 0,1 0 1,0 1-1,-1-1 0,1 0 1,0 1-1,-1-1 0,0 1 1,-20 12-64,16-7 81,0 1 0,0 1 1,0-1-1,0 0 0,1 1 1,1 0-1,-1 0 0,1 1 0,1-1 1,0 0-1,0 1 0,0-1 1,1 1-1,0 0 0,1 0 0,1 12 1,-1-20-15,1 1 0,0-1 0,-1 0 0,1 0 0,0 1 1,0-1-1,0 0 0,0 0 0,0 0 0,0 0 0,0 0 0,0 0 1,0-1-1,0 1 0,1 0 0,-1-1 0,0 1 0,1 0 0,-1-1 1,0 1-1,1-1 0,-1 0 0,0 0 0,1 1 0,-1-1 0,1 0 1,-1 0-1,1 0 0,-1 0 0,0-1 0,1 1 0,1-1 0,4 1 17,0-1 0,-1-1-1,1 1 1,-1-1 0,11-4-1,-4-2-20,-1 0 0,0-1 0,0-1 0,-1 0 0,0 0-1,0-1 1,-1-1 0,-1 0 0,0 0 0,8-14 0,-21 32-7,1 0 0,-1 0 0,2 1 0,-1-1 1,1 1-1,0 0 0,0 0 0,1 0 0,-1 0 0,2 0 1,-1 0-1,1 0 0,0 0 0,1 8 0,0-14 6,0 0 0,0 0 0,0 1 1,0-1-1,1 0 0,-1 0 0,0 0 0,0 0 0,1-1 0,-1 1 0,0 0 0,1-1 1,-1 1-1,1 0 0,-1-1 0,1 0 0,-1 1 0,1-1 0,2 0 0,37 4-182,-28-3-296,-8 0-162,18 0-2066,-13-6-3695,-6-7 494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1.369"/>
    </inkml:context>
    <inkml:brush xml:id="br0">
      <inkml:brushProperty name="width" value="0.025" units="cm"/>
      <inkml:brushProperty name="height" value="0.025" units="cm"/>
    </inkml:brush>
  </inkml:definitions>
  <inkml:trace contextRef="#ctx0" brushRef="#br0">0 0 15599,'0'0'9769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2.229"/>
    </inkml:context>
    <inkml:brush xml:id="br0">
      <inkml:brushProperty name="width" value="0.025" units="cm"/>
      <inkml:brushProperty name="height" value="0.025" units="cm"/>
    </inkml:brush>
  </inkml:definitions>
  <inkml:trace contextRef="#ctx0" brushRef="#br0">100 1 10186,'0'0'9582,"-9"9"-8103,1-1-1155,1 0 0,-1 0 0,2 1 1,0 0-1,0 0 0,0 1 0,1 0 0,0 0 0,1 0 1,-3 13-1,0-1-25,2 1 0,1-1 0,1 1 0,1 0 0,0 0 0,5 45-1,-3-68-320,0 1-1,0-1 0,0 1 0,0-1 1,1 0-1,-1 1 0,0-1 0,0 1 1,1-1-1,-1 0 0,0 1 0,0-1 0,1 0 1,-1 1-1,1-1 0,-1 0 0,0 0 1,1 1-1,-1-1 0,1 0 0,-1 0 0,0 0 1,1 0-1,-1 1 0,1-1 0,-1 0 1,1 0-1,-1 0 0,0 0 0,1 0 1,-1 0-1,1 0 0,-1 0 0,1 0 0,-1 0 1,1-1-1,-1 1 0,0 0 0,1 0 1,-1 0-1,1 0 0,-1-1 0,0 1 1,1 0-1,-1 0 0,1-1 0,-1 1 0,0 0 1,1-1-1,-1 1 0,0 0 0,0-1 1,1 1-1,-1-1 0,0 1 0,0 0 1,0-1-1,1 1 0,-1-1 0,0 1 0,0-1 1,0 1-1,0-1 0,3-17-2907,-1-1 1,0 1-1,-2-1 0,-1-19 1,-2 0-5405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2.605"/>
    </inkml:context>
    <inkml:brush xml:id="br0">
      <inkml:brushProperty name="width" value="0.025" units="cm"/>
      <inkml:brushProperty name="height" value="0.025" units="cm"/>
    </inkml:brush>
  </inkml:definitions>
  <inkml:trace contextRef="#ctx0" brushRef="#br0">1 35 8008,'0'0'13388,"49"-12"-11914,-16 10-385,8 0-353,2-2-255,1-1-193,-3 1-160,-5 2-64,-7-1-96,-8 2-833,-10 1-480,-7 0-705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2.952"/>
    </inkml:context>
    <inkml:brush xml:id="br0">
      <inkml:brushProperty name="width" value="0.025" units="cm"/>
      <inkml:brushProperty name="height" value="0.025" units="cm"/>
    </inkml:brush>
  </inkml:definitions>
  <inkml:trace contextRef="#ctx0" brushRef="#br0">1 0 13645,'0'0'9406,"13"3"-8424,25 0-667,1 0 0,75-7 0,2-1-2258,-126 7-4604,-8 3 2569,6-1 703,-17 6-4423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3.307"/>
    </inkml:context>
    <inkml:brush xml:id="br0">
      <inkml:brushProperty name="width" value="0.025" units="cm"/>
      <inkml:brushProperty name="height" value="0.025" units="cm"/>
    </inkml:brush>
  </inkml:definitions>
  <inkml:trace contextRef="#ctx0" brushRef="#br0">0 126 9129,'0'0'12491,"58"43"-11626,-18-48-416,5-7-225,-2-3-128,1-2-96,-6-2-1025,-6-1-929,-6 1-864,-8-3-1923,0 0 1090,-9 4-1410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5.819"/>
    </inkml:context>
    <inkml:brush xml:id="br0">
      <inkml:brushProperty name="width" value="0.025" units="cm"/>
      <inkml:brushProperty name="height" value="0.025" units="cm"/>
    </inkml:brush>
  </inkml:definitions>
  <inkml:trace contextRef="#ctx0" brushRef="#br0">26 5 4068,'0'0'16266,"5"8"-15108,0 0-1053,-1 1 0,-1-1-1,1 1 1,-2 0-1,1 0 1,-1 0 0,0 0-1,-1 0 1,0 0 0,-1 1-1,0-1 1,0 0 0,-1 1-1,-2 14 1,-4 1-3,7-25-98,0 0-1,0 0 1,0 0 0,0 1 0,0-1-1,0 0 1,0 0 0,0 0 0,0 0-1,0 0 1,0 0 0,0 1 0,-1-1-1,1 0 1,0 0 0,0 0-1,0 0 1,0 0 0,0 0 0,0 0-1,0 0 1,0 1 0,0-1 0,0 0-1,0 0 1,0 0 0,-1 0 0,1 0-1,0 0 1,0 0 0,0 0 0,0 0-1,0 0 1,0 0 0,-1 0-1,1 0 1,0 0 0,0 0 0,0 0-1,0 0 1,0 0 0,0 0 0,-1 0-1,1 0 1,0 0 0,0 0 0,0 0-1,0 0 1,0 0 0,0 0 0,0 0-1,-1 0 1,1 0 0,0 0-1,0 0 1,0 0 0,0 0 0,0 0-1,0 0 1,0-1 0,-1 1 0,-6-34 540,1 2-365,-5-1-219,8 25 19,0 0-1,0 0 0,1-1 0,0 1 0,-1-15 0,3 24 23,1 0-1,0 0 1,-1 0 0,1-1-1,0 1 1,0 0 0,-1 0-1,1-1 1,0 1 0,0 0-1,0-1 1,0 1 0,0-1-1,0 1 1,0-1 0,0 0-1,0 1 1,0-1 0,1 0-1,-1 0 1,0 0 0,1 0-1,27 4 102,-14-4-29,0-1 0,0 0 0,0-1-1,0-1 1,0 0 0,0-1 0,22-9-1,-1 0-226,-35 13 5,8-2-668,-5 2-5051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3.634"/>
    </inkml:context>
    <inkml:brush xml:id="br0">
      <inkml:brushProperty name="width" value="0.025" units="cm"/>
      <inkml:brushProperty name="height" value="0.025" units="cm"/>
    </inkml:brush>
  </inkml:definitions>
  <inkml:trace contextRef="#ctx0" brushRef="#br0">44 14 3844,'0'0'16650,"-7"9"-15561,3-3-918,1-2-15,-1-1 0,1 1 0,0 0 0,1 1 0,-1-1 0,1 0 0,0 1 1,0 0-1,0-1 0,0 1 0,1 0 0,0 0 0,0 0 0,0 0 0,1 0 0,0 7 0,0-11-140,1 0 0,0-1 0,0 1 0,-1 0 0,1 0-1,0-1 1,0 1 0,0 0 0,0-1 0,0 1 0,0-1 0,0 1 0,0-1-1,0 0 1,0 1 0,0-1 0,0 0 0,1 0 0,-1 0 0,0 0 0,0 0 0,0 0-1,0 0 1,0 0 0,0 0 0,0 0 0,1-1 0,-1 1 0,0 0 0,2-2-1,33-12 160,-2-22-89,-28 30-67,-1-1 0,1 1-1,0 0 1,1 0-1,7-5 1,-12 20 44,0 1 0,-1 0 0,-1 0 0,0 10 0,0-17-48,0-1 1,-1 1 0,1 0-1,1-1 1,-1 1-1,0 0 1,1-1-1,-1 1 1,1-1-1,0 1 1,0-1-1,0 1 1,0-1 0,0 1-1,1-1 1,-1 0-1,1 0 1,-1 0-1,1 0 1,0 0-1,0 0 1,0 0 0,0 0-1,0-1 1,0 1-1,0-1 1,0 1-1,1-1 1,-1 0-1,1 0 1,-1 0-1,1-1 1,-1 1 0,1 0-1,0-1 1,-1 0-1,1 1 1,-1-1-1,1 0 1,0 0-1,-1-1 1,1 1 0,0 0-1,-1-1 1,5-1-1,-5 1-14,0 0-1,0 0 1,1-1 0,-1 1-1,0-1 1,0 1 0,0-1-1,0 0 1,-1 0 0,1 1-1,0-1 1,-1 0 0,1-1-1,-1 1 1,0 0-1,0 0 1,0-1 0,0 1-1,0 0 1,0-1 0,-1 1-1,1-1 1,-1 1 0,1-1-1,-1 1 1,0-1-1,0-3 1,0 4 44,0 0 0,0 0 1,1 0-1,-1 0 0,0 0 0,-1 0 0,1 0 1,0 0-1,0 0 0,-1 0 0,1 0 0,-1 0 0,0 0 1,0 0-1,0 1 0,1-1 0,-2 0 0,1 1 0,0-1 1,0 0-1,0 1 0,-1 0 0,1-1 0,-1 1 0,1 0 1,-1-1-1,1 1 0,-1 0 0,0 0 0,0 0 1,0 1-1,1-1 0,-1 0 0,0 1 0,-3-1 0,4 1-13,48-2-427,-3-7-2513,0-6-4738,-19 4 66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4.506"/>
    </inkml:context>
    <inkml:brush xml:id="br0">
      <inkml:brushProperty name="width" value="0.025" units="cm"/>
      <inkml:brushProperty name="height" value="0.025" units="cm"/>
    </inkml:brush>
  </inkml:definitions>
  <inkml:trace contextRef="#ctx0" brushRef="#br0">9 1 10090,'-1'4'8461,"-1"16"-3885,0 139-1860,1-112-2554,-1-29-173,1 1 0,1 0 0,1 0 0,1 0 0,0-1 1,2 1-1,0-1 0,7 20 0,5-17-2148,-15-21 1904,-1 1 1,1-1-1,0 0 0,-1 1 1,1-1-1,0 0 0,-1 0 1,1 0-1,0 1 0,-1-1 1,1 0-1,0 0 0,0 0 1,-1 0-1,1 0 0,0 0 1,-1-1-1,1 1 0,0 0 1,0 0-1,0-1 0,9-7-7544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5.517"/>
    </inkml:context>
    <inkml:brush xml:id="br0">
      <inkml:brushProperty name="width" value="0.025" units="cm"/>
      <inkml:brushProperty name="height" value="0.025" units="cm"/>
    </inkml:brush>
  </inkml:definitions>
  <inkml:trace contextRef="#ctx0" brushRef="#br0">74 111 897,'0'0'11819,"8"-9"-9758,-3 5-1720,35-42 2424,-38 43-2243,-1 0 1,1-1-1,0 1 0,-1 0 0,1 0 1,-1-1-1,0 1 0,0-1 0,-1 1 0,1-7 1,-1 9-454,0 1 1,0 0-1,-1-1 0,1 1 1,-1-1-1,1 1 1,0 0-1,-1-1 1,1 1-1,-1 0 1,1-1-1,-1 1 0,1 0 1,-1-1-1,1 1 1,-1 0-1,1 0 1,-1 0-1,1 0 0,-1 0 1,1 0-1,-1 0 1,1-1-1,-1 1 1,1 1-1,-1-1 1,0 0-1,1 0 0,-1 0 1,1 0-1,-1 0 1,1 0-1,-1 1 1,-23 5 67,17-2-119,0 1-1,0 0 1,0 0 0,1 0 0,-1 1-1,1 0 1,1 0 0,-1 1-1,1-1 1,0 1 0,1 0 0,-1 1-1,1-1 1,1 1 0,-1 0-1,2 0 1,-1 0 0,1 0 0,0 0-1,0 1 1,0 8 0,2-15-10,1-1 0,-1 0 0,0 1 0,0-1 0,1 0 0,-1 1 0,1-1 0,-1 0 0,1 0 0,-1 1 0,1-1 0,0 0 0,0 0 0,-1 0 1,1 0-1,0 0 0,0 0 0,0 0 0,0 0 0,0 0 0,0-1 0,1 1 0,-1 0 0,0-1 0,0 1 0,1 0 0,-1-1 0,0 0 0,0 1 0,1-1 0,-1 0 0,0 0 0,1 0 1,-1 1-1,1-1 0,-1-1 0,0 1 0,2 0 0,2 0 21,-1-1 1,0 1-1,0-1 1,1 0-1,-1 0 0,0 0 1,0-1-1,0 1 1,0-1-1,0 0 1,5-4-1,-3 0 4,0 0-1,0 0 1,0-1-1,-1 0 1,0 0-1,-1 0 1,0 0 0,0-1-1,0 0 1,-1 0-1,0 0 1,-1 0-1,0 0 1,0 0 0,0-1-1,-1 1 1,-1-1-1,1 1 1,-2-13-1,1 20-253,0 0 0,0 0-1,0 1 1,-1-1 0,1 0-1,0 0 1,0 1 0,-1-1-1,1 0 1,0 1 0,-1-1-1,1 1 1,0-1 0,-1 0-1,1 1 1,-1-1 0,1 1-1,-1-1 1,1 1 0,-1-1-1,0 1 1,1 0 0,-1-1-1,0 1 1,0-1 0,0 1 54,1 0 1,0 0 0,-1 0 0,1 0 0,0 0 0,-1 0 0,1 0 0,0 0 0,-1 1 0,1-1-1,0 0 1,-1 0 0,1 0 0,0 0 0,-1 1 0,1-1 0,0 0 0,0 0 0,-1 1-1,1-1 1,0 0 0,0 0 0,-1 1 0,1-1 0,0 0 0,0 1 0,0-1 0,0 0-1,-1 1 1,1-1 0,0 0 0,0 1 0,0-1 0,0 0 0,0 1 0,0-1 0,0 0 0,0 1-1,0-1 1,0 0 0,0 1 0,0-1 0,0 0 0,0 1 0,1-1 0,-1 0 0,0 1-1,0-1 1,0 0 0,0 1 0,1-1 0,1 7-6005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5.847"/>
    </inkml:context>
    <inkml:brush xml:id="br0">
      <inkml:brushProperty name="width" value="0.025" units="cm"/>
      <inkml:brushProperty name="height" value="0.025" units="cm"/>
    </inkml:brush>
  </inkml:definitions>
  <inkml:trace contextRef="#ctx0" brushRef="#br0">0 41 7143,'0'0'3454,"11"-4"-267,-1 0-2544,4-2 757,1 0-1,0 1 1,0 1 0,0 0-1,0 1 1,1 1 0,26-1-1,-42 4-1359,0-1-1,1 0 0,-1 0 1,0 1-1,0-1 1,0 0-1,0 1 0,1-1 1,-1 0-1,0 1 1,0-1-1,0 0 1,0 1-1,0-1 0,0 0 1,0 1-1,0-1 1,0 0-1,0 1 0,0-1 1,0 1-1,0-1 1,-1 0-1,1 1 0,0-1 1,0 0-1,0 0 1,0 1-1,0-1 0,-1 0 1,1 1-1,0-1 1,0 0-1,-1 0 0,1 1 1,0-1-1,0 0 1,-1 0-1,1 1 0,-11 12 414,-24 17 533,-30 31-226,62-57-742,0 0-1,-1 0 1,2 0-1,-1 0 0,0 0 1,1 1-1,0-1 0,0 1 1,0 0-1,1 0 1,-1 0-1,1 0 0,0-1 1,0 7-1,2-10-14,-1 0 0,0 1 0,1-1 0,-1 0 0,1 0 0,-1 0 0,1 0-1,-1 0 1,1-1 0,0 1 0,0 0 0,-1 0 0,1 0 0,0 0 0,0-1 0,0 1 0,0 0 0,0-1 0,0 1-1,0-1 1,0 1 0,0-1 0,0 0 0,0 1 0,0-1 0,0 0 0,0 0 0,0 1 0,0-1 0,1 0 0,0-1 0,47 2 87,-36-1-60,6-1 69,0 0 1,32-7 0,-6-5-1338,-9-9-4037,-29 13 438,-6-2-2455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6.187"/>
    </inkml:context>
    <inkml:brush xml:id="br0">
      <inkml:brushProperty name="width" value="0.025" units="cm"/>
      <inkml:brushProperty name="height" value="0.025" units="cm"/>
    </inkml:brush>
  </inkml:definitions>
  <inkml:trace contextRef="#ctx0" brushRef="#br0">1 28 1537,'0'0'21621,"70"1"-20468,-36-5-416,2-3-353,2 2-288,-5 3-64,-5-1-1409,-5-1-1858,-8 0-3972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6.625"/>
    </inkml:context>
    <inkml:brush xml:id="br0">
      <inkml:brushProperty name="width" value="0.025" units="cm"/>
      <inkml:brushProperty name="height" value="0.025" units="cm"/>
    </inkml:brush>
  </inkml:definitions>
  <inkml:trace contextRef="#ctx0" brushRef="#br0">136 26 13645,'0'0'7644,"-10"-2"-6597,3 1-940,0 0 1,0 0-1,0 1 1,-1-1-1,1 1 1,0 1-1,0 0 1,-12 2-1,16-2-54,1 0 0,-1 0-1,1 0 1,-1 0 0,0 0 0,1 1 0,0-1 0,-1 1 0,1-1-1,0 1 1,0 0 0,0 0 0,0 0 0,0 0 0,1 0-1,-1 1 1,0-1 0,1 0 0,0 1 0,-1-1 0,1 1-1,0 0 1,1-1 0,-1 1 0,0 0 0,1 0 0,-1-1-1,1 1 1,0 0 0,0 4 0,0-6-35,0-1 1,0 1-1,0 0 0,1-1 1,-1 1-1,0 0 1,0-1-1,0 1 0,1 0 1,-1-1-1,0 1 1,1-1-1,-1 1 0,0-1 1,1 1-1,-1 0 0,1-1 1,-1 0-1,1 1 1,-1-1-1,1 1 0,0-1 1,-1 1-1,1-1 1,-1 0-1,1 0 0,0 1 1,1-1-1,26 2 328,-20-2-297,1-2 1,-1 1-1,0-1 1,14-5-1,44-35 29,-55 33-64,0 1 0,0 1 0,1 0 0,0 1 0,0 0 0,19-7 1,-31 13 6,1 0 1,0 0 0,-1 0 0,1 0 0,-1 0-1,1 0 1,0 1 0,-1-1 0,1 0 0,-1 0-1,1 0 1,0 0 0,-1 1 0,1-1 0,-1 0-1,1 1 1,-1-1 0,1 0 0,-1 1 0,1-1-1,-1 1 1,1-1 0,-1 1 0,0-1 0,1 1-1,-1-1 1,0 1 0,1-1 0,-1 1 0,0-1-1,0 1 1,1-1 0,-1 1 0,0 0 0,0-1-1,0 1 1,0 0 0,0-1 0,0 1 0,0-1-1,0 1 1,0 0 0,0-1 0,0 1 0,0-1-1,-1 1 1,1 0 0,0 0 0,-10 46 1290,6-23-335,4-23-963,1-1-1,-1 0 0,1 1 1,-1-1-1,1 1 1,0-1-1,-1 1 0,1-1 1,0 0-1,-1 0 0,1 1 1,0-1-1,-1 0 1,1 0-1,0 0 0,0 0 1,-1 0-1,1 0 0,0 0 1,-1 0-1,1 0 1,0 0-1,0 0 0,-1 0 1,2-1-1,22-3 77,-18 1-82,0 0 0,1-1 1,-2 0-1,1 0 0,0 0 0,-1-1 0,7-7 1,29-20 32,-41 38-60,-1 0 1,0 0-1,0 0 0,0 0 0,-3 9 1,1 2-2540,1 10-6719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7.126"/>
    </inkml:context>
    <inkml:brush xml:id="br0">
      <inkml:brushProperty name="width" value="0.025" units="cm"/>
      <inkml:brushProperty name="height" value="0.025" units="cm"/>
    </inkml:brush>
  </inkml:definitions>
  <inkml:trace contextRef="#ctx0" brushRef="#br0">2 118 9545,'0'0'17718,"10"0"-17366,4-1-274,1 0-1,-1-1 0,0-1 0,27-8 0,-33 8-51,0 0 1,0 0-1,0-1 0,-1 1 0,1-2 0,-1 1 0,0-1 0,0 0 0,0-1 1,-1 0-1,8-8 0,-13 13-13,-1 0 0,1 0 0,0 0 0,0 1 0,-1-1 0,1 0 0,-1 0 0,1 0 0,0-1 0,-1 1 0,0 0 0,1 0 0,-1 0 0,0 0 0,0 0 0,1 0 0,-1-1 0,0 1 0,0 0 0,0 0 0,0 0 0,-1 0 0,1-1 0,0 0 0,-1 1-4,0 0-1,0 0 0,0 1 0,0-1 0,0 0 1,0 0-1,0 1 0,0-1 0,0 1 0,0-1 1,0 1-1,0-1 0,0 1 0,0-1 0,-1 1 1,1 0-1,0 0 0,-2 0 0,-5-1 0,1 1 1,-1 0-1,1 1 0,0 0 0,-1 0 1,-9 3-1,9 0 25,-1 0 0,1 0 1,0 1-1,0 0 0,1 0 0,-1 0 1,1 1-1,1 1 0,-1-1 0,1 1 1,-9 12-1,12-15 33,-1 1 1,1 0 0,0 1-1,0-1 1,0 1 0,1-1 0,0 1-1,0 0 1,0-1 0,1 1-1,0 0 1,0 0 0,0 1-1,1-1 1,0 0 0,0 0-1,0 0 1,3 9 0,-2-13-60,0 0 0,0 0 0,0 1 0,1-1 0,-1 0 0,0 0 0,1-1 0,0 1 0,0 0 0,-1 0 0,1-1 0,0 1 0,0-1 0,0 0 0,0 1 0,1-1 0,-1 0 0,0 0 0,0-1 0,1 1 0,-1 0 0,1-1 0,3 1 0,63 3-450,-57-4 130,51-7-3055,-1-15-4106,-18 0-1911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4.711"/>
    </inkml:context>
    <inkml:brush xml:id="br0">
      <inkml:brushProperty name="width" value="0.025" units="cm"/>
      <inkml:brushProperty name="height" value="0.025" units="cm"/>
    </inkml:brush>
  </inkml:definitions>
  <inkml:trace contextRef="#ctx0" brushRef="#br0">61 107 9033,'0'0'1676,"-8"0"454,1 1-1387,4 0-465,0-1 0,0 1 0,0-1 0,0 1 0,1-1 0,-1 0 0,0 0-1,0-1 1,0 1 0,0 0 0,0-1 0,-4-1 0,6 1-195,1 1 0,-1-1 0,1 0 0,0 1 0,-1-1 0,1 0 0,0 1 0,0-1 1,0 0-1,-1 1 0,1-1 0,0 0 0,0 0 0,0 1 0,0-1 0,0 0 0,0 1 0,0-1 0,1 0 0,-1 0 0,0 1 0,0-1 0,0 0 0,1 1 1,-1-1-1,0 0 0,1 1 0,-1-1 0,1 1 0,-1-1 0,0 1 0,1-1 0,-1 1 0,1-1 0,0 1 0,-1-1 0,1 1 0,-1-1 0,2 1 1,22-22 340,-14 15-315,1-1 0,0 2 0,0 0 0,1 0 0,0 1 0,0 1 0,0-1 0,0 2 0,1 0 0,-1 1-1,1 0 1,0 0 0,0 2 0,12 0 0,-22 0-105,0 0 0,-1 1-1,1 0 1,-1-1 0,1 1 0,-1 0 0,1 0-1,-1 0 1,0 0 0,1 1 0,-1-1-1,0 1 1,0-1 0,0 1 0,0 0 0,0 0-1,0 0 1,-1 0 0,1 0 0,-1 0 0,1 0-1,-1 0 1,0 1 0,0-1 0,0 1-1,1 2 1,2 8 50,-1 0-1,-1 1 1,0-1-1,0 16 1,5 28 206,-7-56-223,1 0 0,-1 0 0,0 0 0,1 0 0,-1 1 0,0-1 0,1 0 1,0 0-1,-1 0 0,1 0 0,-1 0 0,1 0 0,0-1 0,0 1 0,0 0 0,0 0 0,-1 0 0,1-1 0,0 1 1,0 0-1,0-1 0,0 1 0,1-1 0,-1 1 0,0-1 0,0 0 0,0 1 0,0-1 0,0 0 0,0 0 0,1 0 0,-1 0 1,0 0-1,0 0 0,0 0 0,1 0 0,-1 0 0,0-1 0,0 1 0,0 0 0,0-1 0,0 1 0,0-1 0,0 1 0,0-1 1,0 0-1,0 1 0,0-1 0,0 0 0,0 0 0,0 1 0,0-2 0,5-3 167,0 0 1,-1 0-1,1-1 0,-1 0 1,-1 1-1,8-14 0,-7 10-101,-1-1 0,-1 0-1,0 0 1,0 0 0,1-17 0,1 2-629,-5 25 130,0-1 0,1 0 0,-1 1 0,1-1-1,-1 0 1,0 1 0,1-1 0,-1 0 0,1 1 0,0-1 0,-1 1 0,1-1 0,-1 1 0,1-1 0,0 1 0,-1 0-1,1-1 1,0 1 0,0 0 0,-1-1 0,1 1 0,0 0 0,1 0 0,3-3-3503,6-1-2950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5.149"/>
    </inkml:context>
    <inkml:brush xml:id="br0">
      <inkml:brushProperty name="width" value="0.025" units="cm"/>
      <inkml:brushProperty name="height" value="0.025" units="cm"/>
    </inkml:brush>
  </inkml:definitions>
  <inkml:trace contextRef="#ctx0" brushRef="#br0">0 324 10250,'0'0'12940,"9"-9"-12241,59-65 309,100-144-1,-153 197-812,-15 21-190,0 0-1,0 0 1,0-1-1,0 1 1,0 0-1,0 0 1,1 0-1,-1 0 1,0 0-1,0 0 0,0 0 1,0 0-1,0 0 1,0 0-1,0 0 1,0 0-1,0-1 1,1 1-1,-1 0 1,0 0-1,0 0 1,0 0-1,0 0 0,0 0 1,0 0-1,0 0 1,1 0-1,-1 0 1,0 0-1,0 0 1,0 0-1,0 0 1,0 0-1,0 0 1,0 1-1,1-1 0,-1 0 1,0 0-1,0 0 1,0 0-1,0 0 1,0 0-1,0 0 1,0 0-1,0 0 1,0 0-1,1 0 1,-1 0-1,0 1 0,0-1 1,0 0-1,0 0 1,0 0-1,0 0 1,0 0-1,0 0 1,0 0-1,0 0 1,0 1-1,0-1 1,0 0-1,0 0 1,0 0-1,0 0 0,0 0 1,0 0-1,0 0 1,0 1-1,2 16 69,-2 23-5,-4-21-34,0 1 0,-1-1 0,0 0 0,-12 25 0,10-28-49,1 0 1,0 1 0,2-1-1,0 1 1,0 0 0,0 22-1,4-39-221,0 1 1,0-1-1,1 1 0,-1-1 1,1 1-1,-1-1 0,0 0 1,1 1-1,-1-1 0,1 0 0,-1 1 1,1-1-1,-1 0 0,1 1 1,-1-1-1,1 0 0,-1 0 1,1 0-1,0 1 0,-1-1 0,1 0 1,-1 0-1,1 0 0,0 0 1,-1 0-1,1 0 0,-1 0 1,1 0-1,-1-1 0,1 1 0,0 0 1,-1 0-1,1 0 0,-1 0 1,1-1-1,-1 1 0,1 0 1,-1-1-1,1 1 0,-1 0 0,1-1 1,-1 1-1,0-1 0,1 1 1,0-1-1,8-12-6763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5.601"/>
    </inkml:context>
    <inkml:brush xml:id="br0">
      <inkml:brushProperty name="width" value="0.025" units="cm"/>
      <inkml:brushProperty name="height" value="0.025" units="cm"/>
    </inkml:brush>
  </inkml:definitions>
  <inkml:trace contextRef="#ctx0" brushRef="#br0">162 1 7559,'0'0'15780,"-10"4"-14963,2 1-694,0 0 0,0 0 0,0 1-1,1 0 1,0 0 0,0 1 0,0 0-1,1 0 1,0 1 0,1 0 0,-1 0 0,2 0-1,-1 0 1,-4 12 0,1-6-26,1 0 0,0 1 0,1 0 1,1 1-1,0-1 0,2 1 0,-1 0 0,2 0 0,-2 23 1,4-37-94,0 0 0,1 0 1,-1 0-1,0 0 0,1-1 1,-1 1-1,1 0 1,-1 0-1,1 0 0,0 0 1,0 0-1,0-1 1,0 1-1,0 0 0,0-1 1,1 1-1,-1-1 0,1 1 1,-1-1-1,1 0 1,2 2-1,-1-1 7,0-1-1,0 1 1,1-1 0,-1 0-1,1 0 1,-1-1 0,0 1-1,1-1 1,-1 1 0,1-1-1,5-1 1,-1 0 6,-1 0 0,1 0 0,-1-1 0,1 0-1,-1 0 1,0-1 0,0 0 0,0 0 0,0 0 0,-1-1 0,8-6 0,-10 7-6,-1 0 1,0 0 0,0 0-1,-1-1 1,1 1 0,-1-1-1,0 0 1,0 0 0,0 0-1,0 0 1,-1 0 0,1 0-1,-1 0 1,0 0 0,0-1-1,-1 1 1,1-9 0,-1 11-9,-1-1 0,1 1-1,0 0 1,-1-1 0,0 1 0,1 0 0,-1 0 0,0 0 0,0 0 0,0 0 0,0 0 0,-1 0 0,1 0 0,-1 0 0,1 0 0,-1 0-1,1 1 1,-1-1 0,0 1 0,0-1 0,0 1 0,0 0 0,0 0 0,0 0 0,0 0 0,0 0 0,-1 0 0,1 0 0,0 1-1,0-1 1,-1 1 0,1 0 0,-4 0 0,-1-1 16,1 0-1,-1 1 1,1 0-1,0 1 1,-1 0 0,-6 1-1,11-2-162,1 1 0,-1-1 0,1 1-1,0 0 1,-1-1 0,1 1 0,0 0 0,-1 0-1,1-1 1,0 1 0,0 0 0,0 1 0,0-1-1,0 0 1,0 0 0,0 0 0,0 1 0,0-1-1,0 0 1,1 1 0,-1-1 0,0 0 0,1 1-1,0-1 1,-1 1 0,1-1 0,0 1 0,0-1-1,-1 1 1,1 2 0,0-4-85,0 1 0,0-1-1,0 0 1,0 1 0,0-1-1,0 1 1,0-1 0,0 0-1,0 1 1,0-1 0,0 0 0,0 1-1,1-1 1,-1 1 0,0-1-1,0 0 1,0 1 0,0-1 0,1 0-1,-1 1 1,0-1 0,0 0-1,1 0 1,-1 1 0,0-1 0,0 0-1,1 1 1,-1-1 0,0 0-1,1 0 1,-1 0 0,0 0 0,1 1-1,-1-1 1,1 0 0,-1 0-1,0 0 1,1 0 0,-1 0 0,1 0-1,13 1-8578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6.758"/>
    </inkml:context>
    <inkml:brush xml:id="br0">
      <inkml:brushProperty name="width" value="0.025" units="cm"/>
      <inkml:brushProperty name="height" value="0.025" units="cm"/>
    </inkml:brush>
  </inkml:definitions>
  <inkml:trace contextRef="#ctx0" brushRef="#br0">0 136 3555,'0'0'15994,"1"8"-14873,4 26-448,-4-33-640,-1 0 0,1 0 0,-1 0 0,1 0 0,-1 0 0,1-1 0,0 1 0,-1 0 0,1-1 0,0 1 0,-1 0 1,1-1-1,0 1 0,0-1 0,0 1 0,0-1 0,-1 1 0,1-1 0,0 0 0,0 1 0,0-1 0,0 0 0,0 0 0,0 0 0,0 0 0,0 0 0,0 0 0,0 0 1,0 0-1,0 0 0,2-1 0,26-6 622,-16-1-595,-1-1 0,0 0 0,-1 0 0,0-1 0,-1 0 0,0-1 0,0-1-1,-1 1 1,-1-1 0,0-1 0,-1 1 0,0-1 0,5-15 0,-11 28-55,-1 0 1,0-1-1,1 1 1,-1-1 0,0 1-1,0 0 1,1-1-1,-1 1 1,0-1 0,0 1-1,0-1 1,1 1-1,-1-1 1,0 1 0,0-1-1,0 1 1,0-1 0,0 1-1,0-1 1,0 1-1,0-1 1,0 1 0,0-1-1,0 1 1,0-1-1,-1 1 1,1-1 0,0 1-1,0 0 1,0-1-1,-1 1 1,1-1 0,0 1-1,-1-1 1,-15 10 0,-18 24 0,15-11 94,-25 36 496,41-53-519,1-1-1,-1 1 0,1 0 1,0 0-1,0 0 0,1 0 1,0 0-1,-1 0 0,2 0 0,-1 1 1,1 7-1,0-12-64,0 0 0,1 0 0,0 1 0,-1-1-1,1 0 1,0 0 0,-1 0 0,1 0 0,0 0 0,0 0 0,0 0 0,0 0 0,0 0-1,0 0 1,0 0 0,1 0 0,-1-1 0,0 1 0,0-1 0,0 1 0,1-1 0,-1 1-1,0-1 1,1 0 0,-1 1 0,0-1 0,1 0 0,-1 0 0,2 0 0,49 2 0,-44-2-77,2 0-443,0 0 0,-1-1 0,1 0 1,-1 0-1,1-1 0,-1-1 0,14-4 0,-17 4-640,-1 1 0,0-1 1,0 0-1,-1-1 1,1 1-1,-1-1 0,1 0 1,6-8-1,6-13-9646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5.991"/>
    </inkml:context>
    <inkml:brush xml:id="br0">
      <inkml:brushProperty name="width" value="0.025" units="cm"/>
      <inkml:brushProperty name="height" value="0.025" units="cm"/>
    </inkml:brush>
  </inkml:definitions>
  <inkml:trace contextRef="#ctx0" brushRef="#br0">1 1 5765,'0'0'17681,"17"58"-17104,-17-23-289,0-1-224,-2-1-32,-2-5 0,3-2-384,1-6-897,0-6-673,0-7-673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6.428"/>
    </inkml:context>
    <inkml:brush xml:id="br0">
      <inkml:brushProperty name="width" value="0.025" units="cm"/>
      <inkml:brushProperty name="height" value="0.025" units="cm"/>
    </inkml:brush>
  </inkml:definitions>
  <inkml:trace contextRef="#ctx0" brushRef="#br0">1 48 10666,'0'0'8568,"11"-7"-7068,-1 1-1193,1 0 0,0 1 0,0 0 0,0 0 0,22-4 0,-29 8-260,1 0-1,0 0 1,-1 0 0,1 1 0,0-1 0,0 1 0,0 1 0,-1-1-1,1 1 1,0-1 0,-1 1 0,1 1 0,0-1 0,-1 1-1,1 0 1,-1 0 0,0 0 0,0 0 0,0 1 0,0-1 0,4 5-1,-6-6-39,-1 0-1,0 1 1,1-1 0,-1 0-1,0 1 1,0-1-1,0 1 1,0 0-1,0-1 1,0 1 0,0 0-1,-1-1 1,1 1-1,-1 0 1,1 0-1,-1 0 1,0 0-1,1-1 1,-1 1 0,0 0-1,0 0 1,-1 0-1,1 0 1,0 0-1,-1 0 1,1-1 0,-1 1-1,1 0 1,-1 0-1,0-1 1,0 1-1,0 0 1,0-1-1,0 1 1,0-1 0,-2 3-1,-5 5 104,-1-1 0,0 0 0,-1 0 0,-19 11 0,-8 10 587,40-28-721,1 0 1,-1-1 0,1 1-1,0 0 1,-1-1 0,1 0-1,6 0 1,-1 0-163,5-1-43,-1 1 1,1 1 0,0 0-1,-1 1 1,23 6-1,-34-7 213,1 0 0,-1 0 0,0 0-1,0 0 1,0 0 0,0 0-1,0 1 1,0-1 0,-1 0 0,1 1-1,0 0 1,-1-1 0,1 1-1,-1 0 1,1 0 0,-1 0 0,1 2-1,-1-1 22,-1 0-1,1 0 1,-1 0-1,1 0 1,-1 0 0,0 0-1,0 0 1,0 0-1,-1 0 1,1 0-1,-1 0 1,0 0-1,0 0 1,0 0-1,0 0 1,-3 4 0,-2 3 267,0 0 1,-1-1-1,0 0 1,-1 0-1,0-1 1,0 0-1,-1 0 1,0-1-1,0 0 1,-1-1-1,0 0 1,0 0-1,0-1 1,-1-1-1,1 1 1,-1-2-1,0 1 1,-1-2-1,1 1 1,-20 0-1,31-3-283,0 0 0,-1 0 1,1 0-1,0 0 0,0 1 0,-1-1 0,1 0 0,0 0 0,-1 0 0,1-1 0,0 1 0,0 0 0,-1 0 1,1 0-1,0 0 0,-1 0 0,1 0 0,0 0 0,0 0 0,-1 0 0,1-1 0,0 1 0,0 0 0,0 0 1,-1 0-1,1-1 0,0 1 0,0 0 0,0 0 0,-1 0 0,1-1 0,0 1 0,0 0 0,0 0 0,0-1 0,0 1 1,0 0-1,-1-1 0,1 1 0,0 0 0,0 0 0,0-1 0,8-13-1429,17-10-2064,26-12-3809,-22 15 1750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6.789"/>
    </inkml:context>
    <inkml:brush xml:id="br0">
      <inkml:brushProperty name="width" value="0.025" units="cm"/>
      <inkml:brushProperty name="height" value="0.025" units="cm"/>
    </inkml:brush>
  </inkml:definitions>
  <inkml:trace contextRef="#ctx0" brushRef="#br0">29 159 6822,'0'0'17681,"-15"60"-16400,8-42-576,1 0-449,5-1-160,1-4-96,0-4-160,0-5-673,4-4-896,5 0-481,-3-12-833,-1-8-1505,-2-5-1218</inkml:trace>
  <inkml:trace contextRef="#ctx0" brushRef="#br0" timeOffset="1">30 1 9993,'0'0'11884,"11"3"-13454,0 10-960,0-3-2691,-2 3-2306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7.116"/>
    </inkml:context>
    <inkml:brush xml:id="br0">
      <inkml:brushProperty name="width" value="0.025" units="cm"/>
      <inkml:brushProperty name="height" value="0.025" units="cm"/>
    </inkml:brush>
  </inkml:definitions>
  <inkml:trace contextRef="#ctx0" brushRef="#br0">127 1 9961,'0'0'8585,"-10"10"-6664,-4 4-1407,-51 57 2012,61-65-2352,0 0 0,0 0 0,0 0 0,1 0 0,-1 0 0,2 1 0,-1-1 0,1 1 0,0 0 0,0 0-1,1 0 1,-1 8 0,2-14-159,0 0 0,1 1-1,-1-1 1,1 0 0,-1 1-1,1-1 1,-1 0 0,1 0-1,0 0 1,0 0 0,-1 0-1,1 0 1,0 0 0,0 0-1,0 0 1,0 0 0,0 0-1,1 0 1,-1-1 0,0 1-1,0 0 1,0-1 0,1 1-1,-1-1 1,0 0 0,0 1-1,1-1 1,-1 0 0,0 0-1,1 1 1,-1-1 0,0 0-1,1-1 1,-1 1 0,0 0-1,1 0 1,1-1 0,4 0 6,-1 1 0,0-1 0,0-1 0,0 1 0,-1-1 0,1 0 0,9-4 0,-10 2-9,0 1-1,0-1 0,0 0 1,-1-1-1,0 1 0,1-1 1,-2 0-1,1 0 0,0 0 1,-1 0-1,0 0 0,0-1 1,-1 0-1,0 1 0,0-1 0,0 0 1,0 0-1,-1 0 0,0 0 1,0-1-1,-1 1 0,0 0 1,0 0-1,-2-11 0,2 16-20,0-1 0,0 1 0,0 0 0,-1-1-1,1 1 1,0 0 0,-1-1 0,1 1 0,-1 0 0,0 0-1,1 0 1,-1-1 0,0 1 0,0 0 0,0 0 0,0 0-1,0 0 1,0 0 0,0 0 0,0 1 0,0-1 0,0 0-1,0 0 1,0 1 0,-1-1 0,1 1 0,0-1 0,-1 1-1,1-1 1,0 1 0,-1 0 0,1 0 0,0 0 0,-1 0-1,1 0 1,-2 0 0,1 0-216,0 0-1,0 1 0,0-1 1,0 1-1,1 0 1,-1-1-1,0 1 1,0 0-1,1 0 1,-1 0-1,0 0 1,1 0-1,-1 0 1,1 1-1,0-1 1,-1 1-1,1-1 0,0 1 1,0-1-1,0 1 1,0-1-1,0 1 1,0 0-1,0 0 1,0 2-1,-2 8-3383,3-1-1857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7.488"/>
    </inkml:context>
    <inkml:brush xml:id="br0">
      <inkml:brushProperty name="width" value="0.025" units="cm"/>
      <inkml:brushProperty name="height" value="0.025" units="cm"/>
    </inkml:brush>
  </inkml:definitions>
  <inkml:trace contextRef="#ctx0" brushRef="#br0">122 60 12684,'0'0'5045,"6"-8"-3049,5-4-1240,21-27 2844,-32 38-2655,-30 26 119,22-20-884,-13 11 150,1 0 0,0 2 0,2 0 0,-23 28 0,40-45-316,0 0 1,0 0-1,0 0 1,0 0 0,0 0-1,0 0 1,1 1-1,-1-1 1,0 0 0,1 0-1,-1 0 1,1 1-1,-1-1 1,1 0-1,0 1 1,-1-1 0,1 0-1,0 1 1,0-1-1,0 0 1,0 1 0,0-1-1,0 0 1,0 1-1,1-1 1,-1 0-1,1 1 1,0 1 0,0-2-4,1 0 0,0 0 0,0 0 1,-1 0-1,1-1 0,0 1 0,0 0 1,0-1-1,0 1 0,0-1 0,0 0 1,0 0-1,0 0 0,0 0 0,0 0 1,3 0-1,11-2 14,0-1 1,1 0-1,20-7 0,2-3-131,-7 4-726,-1-2 0,0-1 0,0-1 1,28-19-1,-49 22-1280,-14 5-1607,-22 3-3188,22 2 6459,-21 0-4266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7.815"/>
    </inkml:context>
    <inkml:brush xml:id="br0">
      <inkml:brushProperty name="width" value="0.025" units="cm"/>
      <inkml:brushProperty name="height" value="0.025" units="cm"/>
    </inkml:brush>
  </inkml:definitions>
  <inkml:trace contextRef="#ctx0" brushRef="#br0">1 0 8456,'0'0'15044,"12"1"-14692,162 0-994,-119-1-4295,-71 0-7314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8.174"/>
    </inkml:context>
    <inkml:brush xml:id="br0">
      <inkml:brushProperty name="width" value="0.025" units="cm"/>
      <inkml:brushProperty name="height" value="0.025" units="cm"/>
    </inkml:brush>
  </inkml:definitions>
  <inkml:trace contextRef="#ctx0" brushRef="#br0">0 81 9673,'0'0'11371,"78"3"-10570,-26-15-449,4 0-192,0-1-128,-5 3 32,-4 1-320,-9-2-1922,-11 3-2819,-7-1-4740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8.516"/>
    </inkml:context>
    <inkml:brush xml:id="br0">
      <inkml:brushProperty name="width" value="0.025" units="cm"/>
      <inkml:brushProperty name="height" value="0.025" units="cm"/>
    </inkml:brush>
  </inkml:definitions>
  <inkml:trace contextRef="#ctx0" brushRef="#br0">2 0 12107,'0'0'9610,"-2"62"-8521,2-32-289,3-1-223,1 2-321,3-4-192,0 4-32,1-4-384,-1-3-1282,-1-4 97,-1-6-1858,-4-5-1538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8.872"/>
    </inkml:context>
    <inkml:brush xml:id="br0">
      <inkml:brushProperty name="width" value="0.025" units="cm"/>
      <inkml:brushProperty name="height" value="0.025" units="cm"/>
    </inkml:brush>
  </inkml:definitions>
  <inkml:trace contextRef="#ctx0" brushRef="#br0">0 59 15022,'0'0'6508,"14"-7"-5296,7-2-817,0 1 1,0 0 0,1 2 0,-1 0 0,26-3 0,-42 9-355,15-3 34,0 1 0,0 1 1,34 3-1,-54-2-76,1 1 1,-1-1-1,1 0 1,0 0 0,-1 0-1,1 0 1,-1 0-1,1 1 1,0-1-1,-1 0 1,1 1 0,-1-1-1,1 0 1,-1 1-1,1-1 1,-1 0-1,1 1 1,-1-1 0,0 1-1,1-1 1,-1 1-1,0-1 1,1 1-1,-1-1 1,0 1-1,0 0 1,1-1 0,-1 1-1,0-1 1,0 1-1,0 1 1,-6 22 139,-21 17 366,-11-4-85,28-28-282,0 1 0,1-1 0,-15 21-1,24-30-157,0 1 1,0 0-1,0-1 0,0 1 0,0-1 1,0 1-1,0 0 0,1-1 0,-1 1 0,0-1 1,0 1-1,1-1 0,-1 1 0,0-1 0,1 1 1,-1-1-1,0 0 0,1 1 0,-1-1 0,1 1 1,-1-1-1,1 0 0,-1 1 0,1-1 0,-1 0 1,1 0-1,-1 1 0,1-1 0,-1 0 0,1 0 1,0 0-1,-1 0 0,1 1 0,-1-1 1,1 0-1,0 0 0,-1 0 0,2-1 0,34 8-882,-28-5 633,-2-1 195,1 0-1,-1 1 0,0 0 1,-1 0-1,1 0 1,0 1-1,-1 0 0,1 0 1,-1 1-1,6 4 1,-10-7 75,0 0 0,0 0 1,0 0-1,0 0 0,0 1 1,-1-1-1,1 0 0,0 0 0,-1 1 1,1-1-1,-1 0 0,1 1 1,-1-1-1,0 1 0,0-1 1,1 0-1,-1 1 0,0-1 1,0 3-1,-1-2 14,0 1 0,0-1 1,0 1-1,0-1 0,0 1 0,0-1 0,-1 0 1,1 1-1,-1-1 0,0 0 0,1 0 1,-1 0-1,0 0 0,-2 1 0,-11 10 325,0-1 1,-1 0-1,-22 12 0,30-20-222,0 0 0,0 0 0,-1-1 0,1 0 0,-1 0 0,0-1 0,0 0 0,0-1 0,-11 1 0,20-3-225,0 0-1,-1-1 0,1 1 0,0 0 1,0 0-1,0-1 0,0 1 0,0 0 1,0 0-1,0 0 0,0-1 0,1 1 1,-1 0-1,0 0 0,1 0 0,-1-1 1,1 1-1,-1 0 0,1 0 1,0 0-1,1-2 0,68-74-12709,-38 42 5012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9.218"/>
    </inkml:context>
    <inkml:brush xml:id="br0">
      <inkml:brushProperty name="width" value="0.025" units="cm"/>
      <inkml:brushProperty name="height" value="0.025" units="cm"/>
    </inkml:brush>
  </inkml:definitions>
  <inkml:trace contextRef="#ctx0" brushRef="#br0">16 26 4965,'0'0'19410,"10"50"-17872,-15-24-610,0 2-479,-1-2-257,2 1-96,1 2-64,2-5 0,0-2-32,1-8-705,0-2-672,0-8-1057,2-4-1410,5-6-3523</inkml:trace>
  <inkml:trace contextRef="#ctx0" brushRef="#br0" timeOffset="1">164 1 11403,'0'0'8226,"-5"8"-6122,1-1-1718,0 0 0,1 1 0,0-1 1,0 1-1,1-1 0,0 1 1,0 0-1,1 0 0,0 0 1,0 9-1,3 9 130,0 0-1,7 28 1,0-2-3113,-7-27-2260,-1 1-3404,-1-33 2885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7.772"/>
    </inkml:context>
    <inkml:brush xml:id="br0">
      <inkml:brushProperty name="width" value="0.025" units="cm"/>
      <inkml:brushProperty name="height" value="0.025" units="cm"/>
    </inkml:brush>
  </inkml:definitions>
  <inkml:trace contextRef="#ctx0" brushRef="#br0">70 21 5381,'0'0'10389,"0"10"-8884,-4 71 853,-4-1-1,-26 110 1,14-65-318,18-180-2350,1 30-552,0 0-1,2-1 0,1 1 0,5-29 1,-6 52 849,-1-1 1,1 1-1,0 0 1,-1 0 0,1 0-1,0 0 1,1 0 0,-1 0-1,0 0 1,0 0-1,1 1 1,-1-1 0,1 0-1,-1 1 1,1-1 0,0 1-1,0-1 1,0 1-1,3-2 1,1 1 62,-1 0 1,1 1-1,0 0 0,0-1 1,11 1-1,-11 1 8,0-1 0,0 0 0,0 0 0,0 0 0,0-1 0,0 1 0,11-6-1,-7-1-76,1 0-1,-1 0 1,-1-1-1,0 0 1,0-1 0,-1 0-1,0 0 1,-1-1-1,0 0 1,-1 0-1,0-1 1,0 0-1,-1 0 1,-1 0-1,0 0 1,-1-1-1,0 1 1,-1-1-1,1-18 1,-4 31 24,1 0 1,0 0-1,0 0 1,-1-1 0,1 1-1,0 0 1,0 0-1,-1 0 1,1 0-1,0 0 1,0 0 0,-1 0-1,1 0 1,0-1-1,-1 1 1,1 0 0,0 0-1,0 0 1,-1 0-1,1 0 1,0 0-1,-1 1 1,1-1 0,0 0-1,-1 0 1,1 0-1,0 0 1,0 0-1,-1 0 1,1 0 0,0 1-1,0-1 1,-1 0-1,1 0 1,0 0-1,0 1 1,0-1 0,-1 0-1,1 0 1,0 0-1,0 1 1,0-1-1,0 0 1,-1 1 0,-8 13 159,1 1 0,0-1 1,1 2-1,0-1 0,2 1 1,0 0-1,-4 21 0,0-6 168,-19 87 1266,25-103-1370,2-1-1,-1 0 0,2 0 0,0 1 1,1-1-1,3 21 0,-4-34-217,1 1 0,-1-1 0,1 0 0,-1 1-1,1-1 1,-1 0 0,1 0 0,-1 1 0,1-1 0,0 0 0,0 0-1,0 0 1,0 0 0,0 0 0,0 0 0,0 0 0,0 0-1,0 0 1,0 0 0,0-1 0,1 1 0,-1 0 0,0-1-1,1 1 1,-1-1 0,0 0 0,1 1 0,-1-1 0,0 0 0,1 0-1,-1 0 1,1 0 0,-1 0 0,0 0 0,1 0 0,-1 0-1,1-1 1,-1 1 0,0 0 0,1-1 0,1-1 0,2 1-43,0-1 0,0 0 1,-1-1-1,0 1 0,1-1 0,-1 0 1,0 0-1,0 0 0,0-1 1,3-4-1,0-1-136,0-1 0,-2-1 0,1 1-1,-1-1 1,-1 0 0,0 0 0,0-1 0,-1 1 0,0-1-1,-1 1 1,-1-1 0,0 0 0,0-14 0,-16 44 280,13-13-45,-1 1 86,0 1 0,0-1 0,1 1 0,0 0 0,0-1 0,1 1 0,0 0 0,0 0-1,0 0 1,1 0 0,0 0 0,1 10 0,0-16-138,0 0 0,0-1 0,-1 1 1,1 0-1,0-1 0,0 1 0,0 0 0,0-1 0,0 1 0,0-1 0,0 0 0,0 1 1,0-1-1,0 0 0,0 0 0,0 1 0,0-1 0,0 0 0,0 0 0,0 0 0,0 0 1,0 0-1,2-1 0,26-3 167,-11-3-493,-1 0 1,26-15 0,37-16-1700,-74 36 1978,0 0 0,0 1 0,0 0 0,0 0 0,0 0 0,0 0-1,0 1 1,1 0 0,-1 1 0,0-1 0,10 3 0,-14-2 130,1 1 0,-1-1 1,0 1-1,0-1 0,0 1 1,0 0-1,0 0 0,0 0 1,-1 0-1,1 0 0,-1 0 0,1 0 1,-1 1-1,0-1 0,1 1 1,-1-1-1,-1 1 0,1-1 1,0 1-1,-1-1 0,1 6 0,0-4 13,0 0 0,0 0 0,0-1 0,1 1 0,0 0 0,-1-1 0,1 1 0,4 5 0,-4-8-212,-1 0 0,0 0 0,1 0 0,-1 0 0,0-1 1,1 1-1,-1 0 0,1-1 0,0 0 0,-1 1 0,1-1 0,-1 0 0,1 1 0,0-1 1,-1 0-1,1 0 0,-1 0 0,1-1 0,0 1 0,-1 0 0,1-1 0,-1 1 1,1-1-1,-1 1 0,1-1 0,-1 1 0,2-2 0,15-11-4869,0-7-4281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9.590"/>
    </inkml:context>
    <inkml:brush xml:id="br0">
      <inkml:brushProperty name="width" value="0.025" units="cm"/>
      <inkml:brushProperty name="height" value="0.025" units="cm"/>
    </inkml:brush>
  </inkml:definitions>
  <inkml:trace contextRef="#ctx0" brushRef="#br0">1 61 11211,'0'0'7932,"9"-8"-6357,-7 7-1517,3-4 83,0 1 0,0-1 0,1 1-1,0 1 1,0-1 0,0 1 0,0 0-1,0 0 1,1 1 0,-1-1 0,1 2-1,0-1 1,6 0 0,59-4 897,95 5 0,-164 1-1002,-1-1-1,0 1 1,1 0-1,-1 1 1,0-1-1,1 0 1,-1 1-1,0-1 0,0 1 1,1-1-1,-1 1 1,0 0-1,0 0 1,0 0-1,0 1 0,0-1 1,0 0-1,0 1 1,0-1-1,-1 1 1,1-1-1,0 1 1,-1 0-1,0 0 0,1 0 1,-1 0-1,0 0 1,0 0-1,1 3 1,-2-2 49,0 0 0,0 0 0,0 0 0,-1 0 0,1 0 1,-1 0-1,0-1 0,0 1 0,0 0 0,0 0 0,0-1 1,-1 1-1,1-1 0,-1 1 0,1-1 0,-1 0 0,0 1 0,0-1 1,0 0-1,-1 0 0,1 0 0,0-1 0,-3 2 0,-12 9 289,-1 0-1,0-2 1,-25 11-1,35-17-413,-1 0 0,0-1 0,0-1 0,0 1 1,0-1-1,0-1 0,0 0 0,0 0 0,-18-1 0,32-18-6014,12-3-1607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15.687"/>
    </inkml:context>
    <inkml:brush xml:id="br0">
      <inkml:brushProperty name="width" value="0.025" units="cm"/>
      <inkml:brushProperty name="height" value="0.025" units="cm"/>
    </inkml:brush>
  </inkml:definitions>
  <inkml:trace contextRef="#ctx0" brushRef="#br0">2756 323 3011,'0'0'2909,"-7"-11"-1713,-5-7-818,0 0 1,-1 1-1,-2 0 0,1 1 1,-2 1-1,0 1 1,-32-23-1,14 19-66,-1 2-1,0 2 1,-2 1-1,1 1 1,-65-10 0,-193-13-196,289 34-111,-421-28 96,-1 36 70,305 5-48,1 5 0,1 6 0,1 5 0,-115 43-1,204-58-95,1 1 0,0 1-1,1 1 1,1 1 0,0 2-1,2 1 1,0 1 0,1 1 0,1 1-1,1 1 1,2 0 0,0 2-1,1 1 1,2 0 0,1 1-1,1 1 1,1 1 0,2 0-1,-9 33 1,17-49-31,1 0-1,0 0 1,1 1-1,1-1 1,0 1-1,1-1 1,1 1-1,0-1 1,1 0 0,1 1-1,0-1 1,1 0-1,9 23 1,-5-21-10,1 1 1,0-2 0,1 1 0,1-1-1,1-1 1,0 0 0,0 0 0,2-1-1,0-1 1,20 14 0,3-1 46,1-2 1,1-2-1,2-1 1,0-2-1,0-2 1,61 15-1,17-4 45,133 13 0,-112-25 17,1-6 1,0-6 0,227-24 0,-260 6 305,0-4 1,-1-5-1,-1-5 1,-1-4-1,120-56 1,-180 68-344,-1-2 0,0-2 0,-3-1 0,0-3 1,64-57-1,-89 71-46,-1-1 1,-1-1-1,0 0 1,-1 0-1,-1-2 1,0 1 0,-2-2-1,0 1 1,-1-1-1,-1-1 1,-1 0-1,-1 0 1,-1 0-1,-1-1 1,3-29-1,-6 35-5,-1 0 0,0 0 0,-1 1 0,0-1 0,-2 0 0,0 1 0,0-1 0,-11-26 0,10 34-157,-1-1 1,1 2-1,-1-1 0,-1 0 0,1 1 1,-1 0-1,-1 1 0,1-1 1,-1 1-1,0 0 0,-1 1 1,1 0-1,-1 0 0,0 1 1,0-1-1,-16-4 0,-94-25-5727,50 18-2136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17.394"/>
    </inkml:context>
    <inkml:brush xml:id="br0">
      <inkml:brushProperty name="width" value="0.025" units="cm"/>
      <inkml:brushProperty name="height" value="0.025" units="cm"/>
    </inkml:brush>
  </inkml:definitions>
  <inkml:trace contextRef="#ctx0" brushRef="#br0">1148 10421 4933,'0'0'5947,"-10"-5"-5275,2 0-574,0 1 0,1-1 0,0 0 0,0 0 0,0-1-1,1 0 1,0 0 0,0-1 0,0 0 0,1 0 0,-6-10 0,-109-213-72,-38-62-95,-43-49 293,161 262-149,4-2 0,-39-125-1,-101-551-137,53-12-102,107 665 137,-39-328-52,1-615 0,104-247-1457,120 137 2476,-109 888-535,12 3 0,133-315 0,-128 406-155,7 4-1,8 5 1,7 3 0,148-184-1,-94 163-377,7 6-1,357-304 0,-166 202-229,-244 202 653,159-87 1,-259 161-261,0-2-29,1 1 1,-1 1 0,1 0-1,1 0 1,-1 1 0,0 0-1,1 0 1,0 1 0,13-1-1,-23 3-104,1 0-1,0 0 1,-1 0 0,1 0-1,0 0 1,-1 0-1,1 0 1,0 0-1,-1 0 1,1 1-1,-1-1 1,1 0-1,0 0 1,-1 1-1,1-1 1,-1 0-1,1 1 1,-1-1-1,1 1 1,-1-1 0,1 1-1,-1-1 1,1 1-1,-1-1 1,0 1-1,1-1 1,-1 1-1,0-1 1,1 1-1,-1 0 1,0-1-1,0 1 1,0-1-1,1 1 1,-1 0 0,0-1-1,0 1 1,0 0-1,0-1 1,0 1-1,0 0 1,0-1-1,0 1 1,-1 0-1,1-1 1,0 1-1,0-1 1,-1 2-1,-1 8-4181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17.737"/>
    </inkml:context>
    <inkml:brush xml:id="br0">
      <inkml:brushProperty name="width" value="0.025" units="cm"/>
      <inkml:brushProperty name="height" value="0.025" units="cm"/>
    </inkml:brush>
  </inkml:definitions>
  <inkml:trace contextRef="#ctx0" brushRef="#br0">26 221 8040,'0'0'4009,"-6"-9"-3321,2 4-641,3 3-34,-1 1 0,1-1 0,0 1 0,0-1-1,-1 1 1,1-1 0,0 0 0,0 0-1,0 0 1,1 1 0,-1-1 0,0 0-1,1 0 1,-1 0 0,1 0 0,0 0-1,0 0 1,0 0 0,0 0 0,0 0-1,0 0 1,0 0 0,1 0 0,-1 0-1,1 0 1,-1 0 0,1 0 0,0 0 0,0 0-1,-1 0 1,1 1 0,1-1 0,-1 0-1,0 1 1,0-1 0,1 1 0,-1-1-1,1 1 1,-1 0 0,1-1 0,-1 1-1,1 0 1,3-1 0,22-16 15,0 2 0,2 0 1,0 2-1,0 2 0,1 0 0,1 2 0,0 1 1,0 2-1,1 1 0,0 1 0,0 2 1,0 1-1,43 3 0,-73-1-22,0 0 0,1 1 1,-1-1-1,0 0 0,0 1 0,0-1 0,0 1 0,0 0 1,0-1-1,0 1 0,0 0 0,0 0 0,0 1 1,-1-1-1,1 0 0,0 1 0,-1-1 0,1 1 1,-1-1-1,1 1 0,-1 0 0,0-1 0,1 3 0,0 0 21,-1-1-1,0 1 1,0 0-1,-1-1 0,1 1 1,-1 0-1,0-1 0,0 1 1,0 0-1,0 0 0,-1-1 1,-1 6-1,-2 6 104,-1 1 1,0-1-1,-1 0 0,-16 28 0,-129 193 387,18-31-2544,102-152-1603,4-16-3102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48.952"/>
    </inkml:context>
    <inkml:brush xml:id="br0">
      <inkml:brushProperty name="width" value="0.025" units="cm"/>
      <inkml:brushProperty name="height" value="0.025" units="cm"/>
    </inkml:brush>
  </inkml:definitions>
  <inkml:trace contextRef="#ctx0" brushRef="#br0">0 37 7399,'0'0'8872,"92"-14"-7719,-28 8-128,15-1-384,10 1-417,6 3-160,2 3 0,-8 0-32,-7 0-640,-14 0-609,-18 4-1410,-17-2-1569,-21-2-2146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49.324"/>
    </inkml:context>
    <inkml:brush xml:id="br0">
      <inkml:brushProperty name="width" value="0.025" units="cm"/>
      <inkml:brushProperty name="height" value="0.025" units="cm"/>
    </inkml:brush>
  </inkml:definitions>
  <inkml:trace contextRef="#ctx0" brushRef="#br0">128 38 12588,'-59'16'192,"19"-4"993,16-2 32,20-2 1,6-4-546,31-3 353,20-1-512,16 0-353,17 0-96,11-1-96,3-7-641,-3-2-1441,-10-2-352,-10-5-161,-17-1-672,-17-5-3876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49.669"/>
    </inkml:context>
    <inkml:brush xml:id="br0">
      <inkml:brushProperty name="width" value="0.025" units="cm"/>
      <inkml:brushProperty name="height" value="0.025" units="cm"/>
    </inkml:brush>
  </inkml:definitions>
  <inkml:trace contextRef="#ctx0" brushRef="#br0">0 18 8008,'0'0'4532,"13"-4"-3198,-12 3-1296,8-2 121,-1 1 1,1 0 0,0 0-1,-1 1 1,1 0 0,0 0-1,0 1 1,0 0 0,-1 1-1,18 3 1,34 10 653,-21-6-644,-1 1 0,0 3-1,0 0 1,-1 3 0,54 29 0,-88-42-159,0-1-1,0 1 1,0 0-1,-1 0 1,1 1 0,-1-1-1,1 0 1,-1 1-1,0-1 1,0 1 0,0 0-1,0 0 1,0 0 0,-1 0-1,0 0 1,1 0-1,-1 0 1,0 1 0,1 4-1,-2-5 30,-1 1-1,1-1 1,-1 1 0,1-1-1,-1 1 1,0-1 0,0 1-1,-1-1 1,1 0-1,-1 0 1,1 0 0,-1 1-1,0-2 1,0 1 0,-4 4-1,-10 9 192,-1 0 0,-1-2 0,0 0 0,-35 20 0,30-19-204,16-11-108,-186 127 207,116-71-4108,58-44-923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4.800"/>
    </inkml:context>
    <inkml:brush xml:id="br0">
      <inkml:brushProperty name="width" value="0.025" units="cm"/>
      <inkml:brushProperty name="height" value="0.025" units="cm"/>
    </inkml:brush>
  </inkml:definitions>
  <inkml:trace contextRef="#ctx0" brushRef="#br0">1 0 14318,'0'0'5541,"1"11"-3032,3 232 3077,-4-196-5524,0-45-55,0 0 0,0 1 0,0-1 0,0 0 0,0 0 0,0 0 1,0 0-1,1 0 0,-1 0 0,1 0 0,0 0 0,0 0 0,-1 0 0,1 0 0,0 0 0,1-1 1,-1 1-1,0 0 0,0-1 0,1 1 0,-1-1 0,3 3 0,-2-3 4,0-1 0,1 1 0,-1 0 0,0-1 0,0 0 0,0 1 0,1-1 0,-1 0 0,0 0 0,0 0 0,1 0 0,-1-1 0,0 1 1,0-1-1,0 1 0,1-1 0,1-1 0,6-2-1,0-1 0,0 0 0,-1-1 0,0 0 0,0-1 1,0 1-1,10-12 0,22-38-309,-33 44 142,0 0-1,0 0 1,18-17-1,-25 56-168,-19 29 298,14-46-110,0 0-1,1 0 0,0 0 1,0 0-1,1 0 0,1 0 1,0 1-1,0 10 1,1-20-16,0 0 0,0 0 0,1 0 0,-1 0 0,1 0 0,-1 0 0,1 0 0,-1 0 0,1-1 0,0 1 0,-1 0 0,1 0 0,0 0 0,0-1 0,0 1 0,-1 0 0,1-1 1,0 1-1,0-1 0,0 1 0,0-1 0,0 1 0,0-1 0,0 0 0,0 1 0,0-1 0,0 0 0,0 0 0,1 0 0,-1 0 0,0 0 0,1 0 0,39-3-6729,-9-8-228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5.471"/>
    </inkml:context>
    <inkml:brush xml:id="br0">
      <inkml:brushProperty name="width" value="0.025" units="cm"/>
      <inkml:brushProperty name="height" value="0.025" units="cm"/>
    </inkml:brush>
  </inkml:definitions>
  <inkml:trace contextRef="#ctx0" brushRef="#br0">146 235 13837,'0'0'5104,"-12"1"-3540,3 0-1296,-1 1 1,1 0-1,0 1 1,0 0-1,0 0 1,-17 10-1,22-12-182,1 1 0,-1 0 0,1 1 0,0-1 0,0 0-1,0 1 1,0 0 0,0-1 0,1 1 0,-1 1 0,1-1-1,0 0 1,0 0 0,0 1 0,0-1 0,0 1 0,1 0-1,0-1 1,-1 1 0,2 0 0,-1 0 0,0 0 0,0 6-1,2-9-82,0 1-1,-1 0 0,1-1 0,0 1 0,0-1 0,0 0 0,0 1 0,0-1 1,0 0-1,0 0 0,1 1 0,-1-1 0,0 0 0,1 0 0,-1-1 0,1 1 1,-1 0-1,1 0 0,-1-1 0,1 1 0,0-1 0,-1 1 0,1-1 0,0 0 1,-1 1-1,1-1 0,0 0 0,0 0 0,-1 0 0,3-1 0,57-3-249,-53 2 104,1-1-1,-1 0 1,0-1 0,0 0 0,-1 0-1,1 0 1,-1-1 0,0-1 0,10-8-1,-4 2 18,-1-1 0,-1 0-1,18-25 1,-32 47 155,1 0 1,0 0-1,0 1 1,1-1-1,0 1 0,1-1 1,0 15-1,2-23-2,-1 1-1,0-1 1,0 1-1,1-1 1,-1 0-1,1 0 1,-1 1-1,1-1 1,0 0-1,-1 0 1,1-1 0,0 1-1,0 0 1,0-1-1,-1 1 1,1-1-1,0 1 1,0-1-1,0 0 1,0 0-1,0 0 1,0 0 0,0 0-1,0 0 1,0 0-1,0-1 1,2 0-1,2 0 53,1 0 1,0-1-1,-1 1 0,1-1 0,-1-1 0,11-4 0,1-6 43,0-1 0,-1 0-1,0-1 1,-1-1 0,-1 0-1,20-28 1,-24 30-93,-2 0 0,0-1 0,-1 0 0,0-1 0,-2 0 0,1 0 0,-2 0 0,0-1 1,2-17-1,-7 17-220,-4 13 67,-15 22 18,-16 42 100,24-35 57,2-1 0,1 1 0,1 1 0,1-1 0,-2 28 0,6-40-54,1-1 0,0 1 0,1 0 0,1-1 0,0 1 0,0 0 0,2-1 0,-1 1 0,2-1 0,-1 0 0,2 0 0,7 16 0,-10-25-31,0 0 1,0-1-1,0 1 0,0 0 1,0-1-1,1 1 1,-1-1-1,1 0 1,-1 0-1,7 3 1,-9-5 14,1 1 0,-1-1 0,0 0 0,1 0 0,-1 0 0,1 0 0,-1 1 0,1-1 0,0 0 0,-1 0 0,1 0 0,-1 0 0,1 0 0,-1 0 0,1 0 0,-1-1 0,1 1 0,-1 0 0,1 0 0,-1 0 0,1 0 0,-1-1 0,0 1 0,1 0 0,-1 0 0,1-1 0,0 0-31,0-1 1,0 1-1,-1 0 1,1-1 0,-1 1-1,1 0 1,-1-1-1,1 1 1,-1 0 0,0-1-1,0 1 1,0-1-1,0 1 1,0-3 0,0-3-49,-1 0 0,0 0 0,-1 1 0,1-1 0,-1 0 0,-1 1 1,1-1-1,-1 1 0,0 0 0,0 0 0,-1 0 0,0 0 0,-6-7 1,-9-9 130,-42-37 1,15 16 681,46 43-687,0 0-1,0 0 0,0 0 0,0 0 1,0 0-1,0-1 0,-1 1 0,1 0 1,0 0-1,0 0 0,0-1 0,0 1 1,0 0-1,0 0 0,0 0 0,0-1 1,0 1-1,0 0 0,0 0 0,0 0 1,0 0-1,0-1 0,0 1 0,0 0 1,0 0-1,0 0 0,1-1 0,-1 1 1,0 0-1,0 0 0,0 0 0,0 0 1,0-1-1,0 1 0,0 0 0,1 0 1,-1 0-1,0 0 0,0 0 0,0 0 1,0-1-1,1 1 0,-1 0 0,0 0 1,0 0-1,0 0 0,0 0 0,1 0 1,-1 0-1,0 0 0,0 0 0,0 0 1,1 0-1,-1 0 0,0 0 0,0 0 1,0 0-1,1 0 0,-1 0 0,25-2 276,27 5-538,5 4-738,100 8-5309,-96-14-834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6.202"/>
    </inkml:context>
    <inkml:brush xml:id="br0">
      <inkml:brushProperty name="width" value="0.025" units="cm"/>
      <inkml:brushProperty name="height" value="0.025" units="cm"/>
    </inkml:brush>
  </inkml:definitions>
  <inkml:trace contextRef="#ctx0" brushRef="#br0">0 157 16271,'0'0'9391,"12"0"-8681,7 0-617,-1-2 1,1 0 0,-1-1-1,0-1 1,24-8 0,-31 9-126,-1-1 0,-1 0-1,1-1 1,0 0 0,-1 0 0,0-1 0,0 0 0,-1 0-1,0-1 1,0 0 0,0-1 0,8-10 0,-15 16 4,1 0 0,-1 0 0,0 0 0,0 0 0,0 0 1,0 0-1,0 0 0,0 0 0,-1-1 0,1 1 0,0 0 0,-1 0 1,0-1-1,0-2 0,0 4 6,0 0 1,0 1 0,0-1-1,-1 0 1,1 0 0,0 1-1,-1-1 1,1 0-1,-1 1 1,1-1 0,0 1-1,-1-1 1,0 1-1,1-1 1,-1 1 0,1-1-1,-1 1 1,1-1 0,-1 1-1,0-1 1,1 1-1,-1 0 1,0 0 0,0-1-1,1 1 1,-1 0 0,-1 0-1,-2-1-2,1 1-1,-1 0 1,1 1 0,-1-1-1,1 1 1,-1-1 0,1 1-1,-1 0 1,1 0 0,0 1-1,0-1 1,-1 1-1,1-1 1,0 1 0,0 0-1,-4 4 1,1-1 70,0 1 0,0 0 0,0 0 0,1 0-1,0 0 1,0 1 0,1 0 0,-1 0 0,2 0 0,-1 1 0,1-1-1,0 1 1,0 0 0,1 0 0,0 0 0,1 0 0,0 0 0,0 0-1,0 1 1,1-1 0,2 10 0,-1-14-41,0-1 1,1 0-1,-1 0 0,1 0 1,0 0-1,0 0 0,0 0 1,1-1-1,-1 1 1,1-1-1,-1 0 0,1 1 1,0-1-1,0 0 0,-1 0 1,2-1-1,-1 1 0,0-1 1,0 0-1,0 1 0,1-1 1,-1-1-1,1 1 0,5 0 1,3 1-75,-1 0 0,1-1 1,-1-1-1,1 0 0,0-1 1,14-2-1,-16 0-26,-1 0 0,0-1 0,1 0 0,-2 0 0,1-1 0,0 0 1,-1 0-1,0-1 0,0 0 0,9-10 0,0-1-27,0-1 0,-2 0 0,16-23 0,-30 39 330,-4 4-83,1 0-1,-1 1 0,1-1 1,0 1-1,0 0 1,0-1-1,0 1 0,0 0 1,-1 4-1,0-2 41,-2 2 58,1 1-1,0 0 0,0 0 0,0 0 0,1 0 0,-3 11 1,6-18-204,-1 1 1,1-1 0,0 1 0,-1-1-1,1 1 1,0-1 0,0 1 0,0-1 0,0 0-1,1 1 1,-1-1 0,0 1 0,1-1-1,-1 1 1,1-1 0,-1 0 0,1 1-1,-1-1 1,1 0 0,0 0 0,0 1 0,0-1-1,0 0 1,0 0 0,0 0 0,0 0-1,0 0 1,0 0 0,0 0 0,0-1 0,1 1-1,-1 0 1,0-1 0,1 1 0,-1-1-1,0 1 1,1-1 0,-1 1 0,1-1 0,-1 0-1,1 0 1,-1 0 0,1 0 0,2 0-1,4 0-23,0 0-1,-1 0 0,1-1 1,0 0-1,0 0 0,0-1 0,0 0 1,-1 0-1,14-7 0,-4 0-318,-1 0 1,25-21-1,15-8 9,-56 38 318,0 0 1,0-1-1,0 1 0,0 0 0,0 0 1,1 0-1,-1 0 0,0 0 0,0 0 1,0 0-1,0 0 0,1 0 0,-1 0 0,0 0 1,0 0-1,0 1 0,0-1 0,0 0 1,1 0-1,-1 0 0,0 0 0,0 0 1,0 0-1,0 0 0,0 0 0,1 0 1,-1 0-1,0 1 0,0-1 0,0 0 1,0 0-1,0 0 0,0 0 0,0 0 0,0 0 1,0 1-1,0-1 0,1 0 0,-1 0 1,0 0-1,0 0 0,0 1 0,0-1 1,0 0-1,0 0 0,0 0 0,0 0 1,0 0-1,0 1 0,0-1 0,0 0 1,0 0-1,-1 0 0,1 0 0,0 1 0,0-1 1,0 0-1,0 0 0,0 0 0,0 0 1,0 0-1,0 0 0,0 1 0,-1-1 1,1 0-1,0 0 0,0 0 0,0 0 1,0 0-1,-8 24 288,-1 13 342,9-37-630,1 1 1,-1-1 0,1 1 0,-1 0-1,1-1 1,0 1 0,-1-1 0,1 1-1,0-1 1,-1 0 0,1 1 0,0-1 0,0 0-1,-1 1 1,1-1 0,0 0 0,0 0-1,0 0 1,-1 0 0,1 1 0,0-1-1,0 0 1,0-1 0,0 1 0,28 0-155,-21 0-22,95-15-4243,-102 15 4437,-1 1 1,1-1-1,-1 1 0,0-1 0,1 1 1,-1-1-1,0 1 0,1-1 1,-1 1-1,0-1 0,0 1 0,0-1 1,1 1-1,-1-1 0,0 1 1,0 0-1,0-1 0,0 1 0,0-1 1,0 1-1,0-1 0,0 1 1,0 0-1,0-1 0,-1 1 0,1-1 1,0 1-1,0-1 0,0 1 1,-1-1-1,1 1 0,0-1 0,-1 1 1,1-1-1,0 1 0,-1-1 1,1 1-1,-1-1 0,0 1 0,-13 23 934,13-22-1385,-14 18 1292,7-15-7084,5-10 413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8.602"/>
    </inkml:context>
    <inkml:brush xml:id="br0">
      <inkml:brushProperty name="width" value="0.025" units="cm"/>
      <inkml:brushProperty name="height" value="0.025" units="cm"/>
    </inkml:brush>
  </inkml:definitions>
  <inkml:trace contextRef="#ctx0" brushRef="#br0">1 1 2851,'0'0'-192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6.531"/>
    </inkml:context>
    <inkml:brush xml:id="br0">
      <inkml:brushProperty name="width" value="0.025" units="cm"/>
      <inkml:brushProperty name="height" value="0.025" units="cm"/>
    </inkml:brush>
  </inkml:definitions>
  <inkml:trace contextRef="#ctx0" brushRef="#br0">0 1 12460,'0'0'4836,"66"3"-4772,-41 9-672,6 1-3876,1 2-7496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6.887"/>
    </inkml:context>
    <inkml:brush xml:id="br0">
      <inkml:brushProperty name="width" value="0.025" units="cm"/>
      <inkml:brushProperty name="height" value="0.025" units="cm"/>
    </inkml:brush>
  </inkml:definitions>
  <inkml:trace contextRef="#ctx0" brushRef="#br0">134 123 15407,'0'0'14472,"1"-14"-14157,2 11-342,0 0 1,0 1-1,0-1 0,1 1 1,-1 0-1,1 0 1,-1 1-1,1-1 0,5-1 1,19-11-375,-26 12 358,0 1 0,0-1-1,0 0 1,0 0 0,0 0 0,-1 0 0,1 0 0,0 0 0,-1 0 0,0-1 0,1 1 0,-1-1 0,0 1 0,0-1 0,0 1 0,0-6 0,-1 7 37,0 0-1,0 0 1,0-1 0,-1 1 0,1 0 0,0-1-1,-1 1 1,1 0 0,-1 0 0,1 0 0,-1 0-1,0-1 1,1 1 0,-1 0 0,0 0 0,0 0 0,0 0-1,0 1 1,0-1 0,0 0 0,0 0 0,0 0-1,0 1 1,0-1 0,0 1 0,0-1 0,-1 1-1,1-1 1,0 1 0,0 0 0,-1-1 0,1 1-1,0 0 1,0 0 0,-1 0 0,0 0 0,-7-1 7,0 1 1,1 0 0,-1 1 0,0-1 0,1 2-1,-1-1 1,1 1 0,-1 0 0,1 1-1,0 0 1,0 1 0,0-1 0,0 1-1,-10 8 1,13-9 39,1 1-1,-1-1 1,1 1-1,0 0 1,0 0-1,0 0 1,1 1-1,-1-1 1,1 1-1,0 0 1,1 0-1,-1 0 1,1 0-1,0 0 1,0 1-1,0-1 1,1 1-1,0-1 1,0 1-1,0-1 1,1 1-1,0 0 0,1 8 1,-1-10-34,1 0-1,0 0 1,0 0 0,1-1-1,-1 1 1,1 0 0,0-1 0,0 1-1,0-1 1,0 0 0,0 1-1,1-1 1,-1 0 0,1 0-1,5 4 1,-1-2 35,0-1 0,1 1 0,-1-1 0,1 0 0,0-1 0,0 1 0,8 1 0,4 0-470,0-1-1,1 0 0,-1-2 0,1 0 0,28-2 0,-17-6-3004,-2-11-2054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0.787"/>
    </inkml:context>
    <inkml:brush xml:id="br0">
      <inkml:brushProperty name="width" value="0.025" units="cm"/>
      <inkml:brushProperty name="height" value="0.025" units="cm"/>
    </inkml:brush>
  </inkml:definitions>
  <inkml:trace contextRef="#ctx0" brushRef="#br0">353 173 3331,'9'-10'5835,"-4"4"-5286,35-46 2890,-37 47-3014,0 1 1,-1-1-1,0 1 0,0-1 0,-1 0 0,1 1 0,-1-1 0,0 0 0,0 0 1,0 0-1,-1 0 0,0 0 0,0-9 0,-1 12-318,1 0 0,-1 1 0,0-1 0,0 1 1,1-1-1,-1 1 0,0-1 0,0 1 0,0 0 0,-1 0 0,1-1 0,0 1 0,0 0 0,-1 0 0,1 0 0,0 0 1,-1 0-1,1 1 0,-1-1 0,0 0 0,1 1 0,-1-1 0,1 1 0,-1-1 0,0 1 0,1 0 0,-1 0 1,0 0-1,1 0 0,-3 0 0,-3 0 60,0 0 0,0 0 0,0 1 0,0 0 0,1 1 1,-12 3-1,4 1-15,0 1-1,1 1 1,0 0 0,0 1 0,1 1 0,0-1 0,1 2 0,-16 17-1,-8 14 266,-31 47-1,54-73-385,1 1-1,0-1 1,2 2-1,0-1 1,0 1 0,2 1-1,0 0 1,2 0-1,0 0 1,-4 32-1,8-47-26,1-1 0,1 0 0,-1 1 0,0-1 0,1 1 0,-1-1 0,1 0 0,0 0 0,0 1 0,1-1 0,-1 0 0,1 0 0,-1 0 0,1 0 0,0 0 0,0 0 0,0-1 0,0 1 0,6 4 0,-3-4 6,0 1 0,0-1 0,0 0 0,1-1 0,-1 1 0,1-1 0,0 0 0,0 0 0,0-1 0,10 2 0,-6-2 1,0 0 1,-1-1-1,1 0 1,-1-1 0,1 0-1,-1 0 1,1-1-1,-1 0 1,0 0 0,0-1-1,0-1 1,0 1-1,0-1 1,13-9-1,-18 10 24,-1 0 0,1 0 0,-1 0 0,0 0 0,0 0 1,0-1-1,0 0 0,-1 1 0,0-1 0,1 0 0,-1 0 0,-1-1 0,1 1 0,0 0 0,-1-1 0,0 1 0,0 0 0,-1-1 0,1 1 0,-1-1 0,0 0 0,0 1 0,0-1 0,-2-6 0,1 9-7,0 0-1,0 1 1,-1-1 0,1 0 0,-1 1-1,1 0 1,-1-1 0,0 1 0,0 0-1,1 0 1,-1 0 0,0 0 0,0 0-1,0 0 1,0 0 0,0 1 0,0-1-1,0 1 1,0 0 0,0-1 0,-3 1-1,-36-1 30,53-2-92,0 0 0,0-1-1,0-1 1,-1 0 0,0 0-1,12-9 1,-13 8-57,0 1 0,0 0 1,0 0-1,0 1 0,1 0 0,0 0 1,0 2-1,18-4 0,-28 6 84,0 0 0,0 0 0,1 0 0,-1 0 0,0 1 0,0-1 0,0 0 0,0 0 0,0 1 0,1-1 0,-1 1 0,0-1 0,0 1 0,0 0 0,0-1 0,0 1 0,0 0 0,-1-1 0,1 1 0,0 0 0,0 0 0,0 0 0,-1 0-1,1 0 1,0 0 0,-1 0 0,1 1 0,1 3 29,-1-1 0,0 0 0,0 0 0,0 0 0,-1 1 0,1-1 0,-1 9-1,-1 1 105,0-1 0,-1 1 0,-1-1-1,-5 17 1,-3-5 3,8-19-128,0 0 0,0 0 0,1 1 0,-1-1 0,1 0 0,1 1 0,-1-1 0,1 1 0,0 0 0,1 9 0,17-24-4708,-2-11-1010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1.625"/>
    </inkml:context>
    <inkml:brush xml:id="br0">
      <inkml:brushProperty name="width" value="0.025" units="cm"/>
      <inkml:brushProperty name="height" value="0.025" units="cm"/>
    </inkml:brush>
  </inkml:definitions>
  <inkml:trace contextRef="#ctx0" brushRef="#br0">1 142 4516,'0'0'3742,"9"-4"-1521,-5 1-1820,0 1 1,1 0-1,-1 0 0,1 1 0,-1-1 1,1 1-1,0 0 0,0 0 0,-1 1 1,1-1-1,0 1 0,0 0 0,0 1 1,0-1-1,-1 1 0,1 0 0,0 0 0,0 0 1,-1 0-1,1 1 0,-1 0 0,1 0 1,-1 0-1,7 5 0,-8-4-252,0-1 0,0-1 0,1 1 0,-1 0 0,0-1 0,1 0 0,-1 0 0,1 0 0,0 0 0,-1 0 0,1-1 0,0 1 0,-1-1 0,1 0 0,0 0 0,-1-1 0,1 1 0,0-1 0,-1 0 0,1 0 0,-1 0 0,1 0 0,-1 0 0,1-1 0,-1 0 0,0 1 0,0-1 0,0-1 0,0 1 0,4-4 0,-4 3-130,1 0-1,-1-1 1,0 1 0,0-1-1,0 0 1,-1 0 0,1 0-1,-1 0 1,0-1-1,0 1 1,-1-1 0,1 1-1,-1-1 1,0 0 0,0 1-1,-1-1 1,1 0-1,-1 0 1,0 1 0,0-1-1,-1 0 1,1 0 0,-2-6-1,1 10-3,0-1-1,1 1 1,-1-1 0,0 1-1,0-1 1,0 1 0,0 0-1,0 0 1,0-1-1,-1 1 1,1 0 0,0 0-1,0 0 1,-1 0-1,1 0 1,-1 0 0,1 1-1,-1-1 1,1 0 0,-1 1-1,1-1 1,-1 1-1,0 0 1,1-1 0,-1 1-1,0 0 1,1 0-1,-1 0 1,0 0 0,1 0-1,-1 1 1,0-1 0,1 0-1,-4 2 1,0-1 4,-1 1 1,1-1 0,-1 1-1,1 1 1,0-1 0,0 1-1,0 0 1,-9 6 0,5 1 7,-1-1 0,1 2 1,0-1-1,1 1 0,1 1 0,0-1 1,0 1-1,1 1 0,0-1 0,1 1 1,1 0-1,0 0 0,1 0 0,0 1 1,1-1-1,0 1 0,2 0 0,-1 14 1,2-26-23,-1 0 1,1 0-1,-1 0 0,1 1 1,-1-1-1,1 0 1,0 0-1,0 0 1,0-1-1,0 1 0,0 0 1,1 0-1,-1 0 1,1-1-1,-1 1 0,1-1 1,-1 1-1,1-1 1,0 0-1,0 1 1,3 0-1,-1 0 10,1 0-1,0-1 1,0 1-1,0-1 1,-1-1-1,1 1 1,0-1-1,0 1 0,7-2 1,3 0-12,0-2 0,0 1 0,0-2 0,0 0 1,21-9-1,-10 2-831,40-25 1,-23 2-2853,-39 30 2187,1-1 1,-1-1-1,0 1 0,0-1 0,5-9 1,1-13-11283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1.967"/>
    </inkml:context>
    <inkml:brush xml:id="br0">
      <inkml:brushProperty name="width" value="0.025" units="cm"/>
      <inkml:brushProperty name="height" value="0.025" units="cm"/>
    </inkml:brush>
  </inkml:definitions>
  <inkml:trace contextRef="#ctx0" brushRef="#br0">65 1 11915,'0'0'9599,"-2"9"-8420,-35 181 2312,26-115-3064,-4 152 1,15-221-524,1 0 1,-1-1-1,1 1 1,0 0-1,0 0 0,3 6 1,9 6-2093,-12-17 1810,0 0 0,0-1 0,0 1 0,1 0 0,-1-1 1,0 1-1,1-1 0,-1 1 0,1-1 0,-1 1 0,1-1 0,-1 0 0,0 0 0,3 0 1,7 0-5517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2.372"/>
    </inkml:context>
    <inkml:brush xml:id="br0">
      <inkml:brushProperty name="width" value="0.025" units="cm"/>
      <inkml:brushProperty name="height" value="0.025" units="cm"/>
    </inkml:brush>
  </inkml:definitions>
  <inkml:trace contextRef="#ctx0" brushRef="#br0">141 214 17136,'0'0'3043,"-10"4"-1682,1 0-1217,1 1-1,0 0 0,0 0 0,1 1 0,0 0 0,0 0 0,0 1 0,0 0 1,1 0-1,0 0 0,1 1 0,0 0 0,0 0 0,0 0 0,-3 12 1,4-12-104,0 0 0,1 1 1,0 0-1,1 0 0,0 0 1,0 0-1,1 0 0,0 10 1,1-18-33,0 0 0,0 0 1,0 0-1,1 0 0,-1 0 1,0 0-1,1 0 0,-1 0 1,1 0-1,-1 0 0,1 0 1,-1 0-1,1-1 1,0 1-1,-1 0 0,1 0 1,0-1-1,0 1 0,0 0 1,-1-1-1,1 1 0,0-1 1,0 1-1,0-1 0,0 1 1,0-1-1,0 1 1,0-1-1,0 0 0,0 0 1,0 0-1,0 0 0,0 1 1,1-1-1,-1-1 0,0 1 1,0 0-1,1 0 1,4-1 55,0 1 1,0-1 0,0-1 0,0 1-1,-1-1 1,8-2 0,1-4-5,0 0 0,0-1 0,0-1 0,-1 0 0,-1-1 1,0 0-1,0-1 0,17-23 0,-2-2-2,43-77 0,-63 101-34,2-2 10,-1 1 0,0-1 0,-1 0 0,-1-1 0,0 0 1,-2 0-1,1 0 0,1-18 0,-7 38 16,-1 0 1,1-1 0,-1 0 0,0 1-1,0-1 1,0 0 0,0 0 0,-4 4-1,-4 7 70,-18 33 514,-31 68-1,51-95-502,0 1 0,1-1 0,1 1 0,1 1 0,1-1 0,-2 32-1,5-51-132,1 1 0,0-1 0,0 1 0,1-1 0,-1 0 0,0 1 0,1-1 0,-1 0 0,1 1 0,0-1 0,-1 0 0,1 0 0,1 0 0,-1 1 0,0-1 0,0 0 0,1 0 0,-1-1 0,1 1 0,-1 0 0,1 0 0,0-1 0,0 1 0,0-1 0,0 0 0,0 1 0,0-1 0,0 0 0,3 1 0,32 5-2396,2-7-4854,-15-3-3238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3.194"/>
    </inkml:context>
    <inkml:brush xml:id="br0">
      <inkml:brushProperty name="width" value="0.025" units="cm"/>
      <inkml:brushProperty name="height" value="0.025" units="cm"/>
    </inkml:brush>
  </inkml:definitions>
  <inkml:trace contextRef="#ctx0" brushRef="#br0">13 1 3395,'0'0'16405,"-2"11"-14611,2-8-1720,-5 23 896,2-1 1,2 1 0,0 0-1,4 34 1,-3-59-951,0 0 0,1 1 0,-1-1-1,0 0 1,1 1 0,0-1 0,-1 0 0,1 1-1,0-1 1,0 0 0,0 0 0,-1 0 0,1 0-1,0 0 1,1 0 0,-1 0 0,0 0 0,0 0 0,0 0-1,0-1 1,1 1 0,-1 0 0,0-1 0,2 1-1,1 0 13,0 0-1,0 0 1,0-1-1,0 0 1,0 0-1,0 0 0,1 0 1,5-2-1,2-1 12,0 0 0,0 0 0,0-1 0,20-11 0,93-71-22,-89 59-21,-35 26 2,-1 1-1,1-1 0,-1 1 1,1 0-1,-1-1 0,1 1 1,-1-1-1,1 1 0,0 0 0,-1-1 1,1 1-1,-1 0 0,1 0 1,0 0-1,-1-1 0,1 1 1,0 0-1,-1 0 0,1 0 1,0 0-1,-1 0 0,1 0 0,0 0 1,-1 0-1,1 1 0,0-1 1,0 0-1,4 18 89,-17 45 134,6-32-137,6-30-76,0 0-1,0 0 1,0-1 0,0 1 0,0 0-1,0 0 1,1-1 0,-1 1-1,0 0 1,0 0 0,1-1-1,-1 1 1,0 0 0,1-1-1,-1 1 1,1 0 0,-1-1-1,1 1 1,-1-1 0,1 1-1,-1-1 1,1 1 0,-1-1 0,1 1-1,0-1 1,-1 1 0,1-1-1,0 0 1,-1 1 0,2-1-1,30 1 186,-21-3-172,0-1 1,-1 0-1,19-7 1,19-17 1,-37 20-50,-1 0 1,1 1-1,1 1 0,-1 0 1,1 0-1,0 1 0,0 0 1,15-2-1,-26 6 21,0 0 0,0 0 0,0 0-1,1 0 1,-1 0 0,0 1 0,0-1 0,0 0 0,0 1 0,0-1 0,0 0 0,0 1 0,0-1 0,-1 1-1,1-1 1,0 1 0,0 0 0,0-1 0,0 1 0,-1 0 0,1 0 0,0-1 0,-1 1 0,1 0-1,0 0 1,0 1 0,0 1 0,0 1-1,0-1 1,0 0 0,0 1-1,0-1 1,-1 0-1,0 1 1,0 5 0,0 1 63,-1 0 1,0 1 0,-1-1 0,0 0 0,-4 11 0,5-21-97,1 1 0,0-1 1,0 0-1,0 1 0,-1-1 1,1 0-1,0 1 0,0-1 1,0 0-1,0 1 0,0-1 1,-1 1-1,1-1 0,0 0 1,0 1-1,0-1 0,0 1 1,0-1-1,0 0 0,0 1 1,1-1-1,-1 1 0,0-1 0,0 0 1,0 1-1,0-1 0,0 0 1,1 1-1,-1-1 0,0 0 1,0 1-1,1 0 0,11-5-3118,14-14-6474,-9-2-2287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3.723"/>
    </inkml:context>
    <inkml:brush xml:id="br0">
      <inkml:brushProperty name="width" value="0.025" units="cm"/>
      <inkml:brushProperty name="height" value="0.025" units="cm"/>
    </inkml:brush>
  </inkml:definitions>
  <inkml:trace contextRef="#ctx0" brushRef="#br0">54 104 5605,'0'0'19421,"8"-6"-19373,-4 3-51,-1 1-12,0 0-1,0 0 0,0-1 1,0 1-1,0-1 0,0 1 1,-1-1-1,1 0 0,-1 0 1,0 0-1,0-1 0,0 1 1,0 0-1,0-1 0,-1 1 1,1-1-1,-1 0 0,0 1 1,0-1-1,-1 0 0,1 0 1,-1 1-1,0-6 0,0 8 5,0 0 1,0 1-1,0-1 0,0 1 0,0-1 0,0 1 0,0-1 0,-1 0 0,1 1 0,0-1 1,0 1-1,-1-1 0,1 1 0,0-1 0,-1 1 0,1-1 0,0 1 0,-1 0 1,1-1-1,-1 1 0,1-1 0,-1 1 0,1 0 0,-1-1 0,1 1 0,-1 0 0,1 0 1,-1-1-1,1 1 0,-1 0 0,0 0 0,-21 5-157,-15 21 102,32-19 73,0 0 0,1 0 0,0 0 0,0 0-1,0 1 1,1 0 0,0-1 0,-3 16 0,5-21 0,1 0 0,-1 0-1,1 0 1,0 1 0,-1-1 0,1 0 0,0 0 0,0 0 0,1 0 0,-1 1 0,0-1 0,1 0 0,-1 0 0,1 0 0,-1 0 0,1 0 0,0 0 0,0 0 0,0 0 0,0 0 0,1-1 0,-1 1 0,0 0 0,1-1 0,-1 1 0,1-1 0,-1 1-1,1-1 1,0 0 0,0 1 0,-1-1 0,1 0 0,0 0 0,0-1 0,0 1 0,0 0 0,4 0 0,7 1-71,0 0-1,-1-1 0,1 0 1,0-1-1,0-1 1,0 0-1,0-1 1,0 0-1,-1-1 1,1 0-1,-1-1 1,0-1-1,0 0 0,0 0 1,-1-1-1,1 0 1,-2-1-1,1-1 1,-1 0-1,0 0 1,11-12-1,-15 16 788,-5 6-180,-7 18 172,-6 19-32,12-39-647,0 1-1,-1 0 1,1 0 0,0 0 0,0 0 0,-1-1-1,1 1 1,0 0 0,0 0 0,0 0 0,0 0 0,0 0-1,1-1 1,-1 1 0,0 0 0,0 0 0,0 0 0,1 0-1,-1-1 1,0 1 0,1 0 0,-1 0 0,1-1 0,-1 1-1,1 0 1,-1-1 0,1 1 0,0 0 0,-1-1 0,2 2-1,7 0-18,0-1 0,0 1 0,0-2-1,1 1 1,-1-1 0,0 0-1,0-1 1,0 0 0,0-1 0,0 0-1,0 0 1,0-1 0,14-6 0,-3 0-845,0 0 1,-1-2 0,0 0-1,29-23 1,-31 18-753,-18 35-5168,2-15 3481,3-3-1046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4.208"/>
    </inkml:context>
    <inkml:brush xml:id="br0">
      <inkml:brushProperty name="width" value="0.025" units="cm"/>
      <inkml:brushProperty name="height" value="0.025" units="cm"/>
    </inkml:brush>
  </inkml:definitions>
  <inkml:trace contextRef="#ctx0" brushRef="#br0">216 1 13004,'0'0'2088,"-9"8"-188,7-7-1859,-4 4 194,0-1 0,1 1 0,-1 0 0,1 0 0,0 1 0,1-1 0,-1 1 0,1 0 0,0 0 0,1 1 0,-1-1 0,1 1 0,0 0 0,1 0 0,0 0 0,0 0 0,1 0 0,-2 9 0,5 14-462,8 50 1,-5-51-205,2 51 1,-7-58 275,-1 0-1,0 0 1,-2-1-1,-7 33 1,9-49 280,-1 1-1,0-1 1,-1 1 0,1-1 0,-1 0 0,0 0 0,0 0 0,-1-1 0,-6 9-1,7-11 162,0 1 0,-1-1-1,1 0 1,0 0-1,-1 0 1,1 0-1,-1 0 1,1-1-1,-1 0 1,0 0-1,0 0 1,0 0-1,0 0 1,1-1-1,-9 1 1,10-1-202,1 0 1,0-1 0,-1 1-1,1 0 1,-1 0-1,1-1 1,0 1-1,-1-1 1,1 1-1,0-1 1,0 0-1,-1 1 1,1-1 0,0 0-1,0 0 1,0 0-1,0 0 1,0 0-1,0 0 1,0 0-1,0 0 1,-1-2-1,0-1-20,0 0 0,1 0-1,-1 0 1,1 0 0,0 0-1,0 0 1,-1-8-1,1 0-117,1 1-1,0-1 0,1 0 0,0 1 0,3-14 1,-2 16-72,1 0 0,1 1 1,-1-1-1,1 1 1,1 0-1,-1 0 0,1 0 1,1 1-1,-1 0 1,1 0-1,1 0 0,-1 1 1,14-11-1,7-2 16,1 2 0,49-23 1,-56 31 122,0-2 1,-1 0 0,0-1 0,-1-1 0,0-1-1,22-20 1,-38 29 7,1 1 0,-1-1 1,0 1-1,0-1 0,-1 0 0,1 0 0,-1 0 0,0-1 0,-1 1 0,1 0 0,0-6 0,-2 9 10,1 0 0,-1 1 0,0-1 0,0 0 0,0 1 0,0-1 0,0 0 0,0 1-1,-1-1 1,1 0 0,0 1 0,-1-1 0,1 1 0,-1-1 0,0 1 0,0-1 0,1 1 0,-1-1 0,0 1 0,0 0-1,0-1 1,0 1 0,-1 0 0,1 0 0,0 0 0,0 0 0,-1 0 0,1 0 0,-1 0 0,1 0 0,-1 1-1,1-1 1,-1 1 0,1-1 0,-1 1 0,1-1 0,-1 1 0,0 0 0,-1 0 0,-1-1-17,0 1 1,0 0 0,0 0-1,0 0 1,0 0-1,0 1 1,0-1 0,0 1-1,0 0 1,0 1-1,0-1 1,0 1 0,1-1-1,-1 1 1,1 0-1,-1 1 1,-5 3 0,7-4-21,0 1 0,0-1-1,0 0 1,1 1 0,-1-1 0,1 1 0,-1 0 0,1-1 0,0 1 0,0 0 0,0 0 0,0 0 0,0 0 0,1 0 0,-1 0 0,1 0 0,0 0 0,0 0 0,0 0 0,0 0 0,1 0 0,-1 0 0,1 0 0,1 4 0,-1-3-138,0-1-1,1 0 1,0 0 0,-1 0 0,1 0-1,0-1 1,0 1 0,0 0 0,1-1 0,-1 1-1,1-1 1,-1 0 0,5 3 0,24 11-4179,6-7-2681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7.621"/>
    </inkml:context>
    <inkml:brush xml:id="br0">
      <inkml:brushProperty name="width" value="0.025" units="cm"/>
      <inkml:brushProperty name="height" value="0.025" units="cm"/>
    </inkml:brush>
  </inkml:definitions>
  <inkml:trace contextRef="#ctx0" brushRef="#br0">212 179 3395,'0'0'8841,"3"-10"-6108,6-30-171,-9 38-2443,0 1 0,0-1 1,0 1-1,0 0 0,0-1 0,0 1 0,-1-1 0,1 1 0,-1 0 0,1-1 0,-1 1 0,1 0 0,-1-1 1,0 1-1,0 0 0,1 0 0,-1 0 0,0 0 0,0 0 0,0 0 0,0 0 0,0 0 0,-1 0 0,1 0 1,0 1-1,0-1 0,0 0 0,-1 1 0,1-1 0,0 1 0,-1-1 0,1 1 0,-1 0 0,1 0 0,0-1 0,-1 1 1,1 0-1,-1 0 0,1 0 0,0 1 0,-2-1 0,-3 0-26,0 0 0,0 1 0,0-1 1,0 1-1,0 1 0,0-1 0,1 1 0,-7 2 0,2 4 34,-1 0 0,1 1 0,1 0 0,0 1 0,0 0 0,0 1 0,2-1-1,-1 1 1,1 1 0,1 0 0,0 0 0,1 0 0,0 0 0,1 1-1,0 0 1,-2 15 0,6-26-112,-1-1-1,1 0 0,0 0 1,0 0-1,0 0 0,0 0 1,0 0-1,1 1 0,-1-1 1,0 0-1,0 0 1,1 0-1,-1 0 0,1 0 1,-1 0-1,1 0 0,-1 0 1,1 0-1,0 0 0,-1 0 1,1 0-1,0-1 0,0 1 1,-1 0-1,1 0 1,0-1-1,0 1 0,0 0 1,2 0-1,0 0 7,0-1-1,0 1 1,0-1-1,0 1 0,0-1 1,0 0-1,1 0 1,-1-1-1,0 1 1,6-2-1,3-2 26,0 1 0,0-2 0,0 0 0,18-10 0,-9 0-23,0 1 0,-2-2 0,0-1 0,0 0 0,17-24 0,-25 29-7,-2-1-1,0 0 1,-1 0-1,0 0 1,-1-1 0,0-1-1,-1 1 1,-1-1-1,6-23 1,-11 16 26,-11 31-82,-12 32-15,12-17-67,2 0 0,1 1-1,1-1 1,2 1 0,0 1 0,-2 47 0,6-71-67,1 0 0,0 0-1,0 0 1,1 1 0,-1-1-1,0 0 1,1 0 0,-1 0-1,1 1 1,0-1 0,0 0-1,0 0 1,0 0 0,0 0-1,0-1 1,0 1 0,1 0-1,-1 0 1,0-1 0,4 4-1,-2-4-221,-1 0-1,1 0 1,0 0 0,-1 0-1,1 0 1,0 0-1,0-1 1,-1 1-1,1-1 1,0 0 0,0 0-1,0 0 1,0 0-1,-1-1 1,1 1-1,3-2 1,28-8-4778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9.464"/>
    </inkml:context>
    <inkml:brush xml:id="br0">
      <inkml:brushProperty name="width" value="0.025" units="cm"/>
      <inkml:brushProperty name="height" value="0.025" units="cm"/>
    </inkml:brush>
  </inkml:definitions>
  <inkml:trace contextRef="#ctx0" brushRef="#br0">185 54 4164,'0'0'15150,"2"-9"-12924,3-24-405,-5 33-1766,0-1 0,0 1 0,0-1 0,0 1 0,0-1 0,-1 1 0,1-1 0,0 1 0,0-1 0,0 1 0,0 0 0,-1-1 0,1 1 0,0-1 0,0 1 0,-1-1 0,1 1 0,0 0 0,-1-1 0,1 1 0,0 0 0,-1-1 0,1 1 0,-1 0 0,1 0 0,-1-1 0,1 1 0,0 0 0,-1 0 0,1 0 0,-1 0 0,1-1 0,-1 1 0,1 0 0,-1 0 0,1 0 0,-1 0 0,1 0 0,-1 0 0,1 0 0,-2 1 0,-17 2 128,6 3-177,-1 1 0,2 0 0,-1 1 0,1 0 1,0 1-1,1 0 0,0 1 0,1 0 0,0 1 0,0 0 1,1 1-1,-11 19 0,20-31-8,0 1 1,0-1 0,0 0-1,0 1 1,1-1-1,-1 1 1,0-1-1,0 0 1,1 1-1,-1-1 1,0 0-1,1 1 1,-1-1 0,0 0-1,1 1 1,-1-1-1,0 0 1,1 0-1,-1 0 1,1 1-1,-1-1 1,0 0-1,1 0 1,-1 0 0,1 0-1,-1 0 1,1 0-1,-1 0 1,0 0-1,1 0 1,-1 0-1,1 0 1,-1 0-1,1 0 1,-1 0 0,1 0-1,-1 0 1,1-1-1,23 0-21,39-7-438,-46 4 262,0 1 0,0 1 1,0 1-1,1 0 0,-1 2 0,24 2 0,-39-3 202,-1 0-1,0 0 1,1 0-1,-1 1 1,0-1-1,0 0 1,0 1-1,1-1 1,-1 0-1,0 1 0,0-1 1,0 1-1,0 0 1,0-1-1,0 1 1,0 0-1,0 0 1,0 0-1,0 0 1,0 0-1,0-1 0,-1 2 1,1-1-1,0 0 1,-1 0-1,1 0 1,0 0-1,-1 0 1,0 0-1,1 1 1,-1-1-1,0 0 1,1 0-1,-1 1 0,0-1 1,0 0-1,0 0 1,0 1-1,0-1 1,-1 0-1,1 0 1,0 1-1,-1-1 1,1 0-1,0 0 0,-1 0 1,0 2-1,-2 2 173,0 0 0,0 0 1,0-1-1,-1 1 0,1-1 0,-1 0 0,0 0 0,0 0 0,-6 3 0,-1 0 146,0 0-1,-1 0 1,0-2 0,-1 0-1,1 0 1,-1-1 0,0 0 0,0-1-1,0-1 1,0 0 0,0-1-1,-16 0 1,29-1-335,-1 0 1,1 0-1,0 0 0,-1 0 0,1 0 0,-1 0 1,1 0-1,0 0 0,-1 0 0,1 0 1,0 0-1,-1 0 0,1 0 0,0 0 1,-1 0-1,1 0 0,-1-1 0,1 1 1,0 0-1,0 0 0,-1-1 0,1 1 0,0 0 1,-1 0-1,1-1 0,0 1 0,0 0 1,-1-1-1,1 1 0,0 0 0,0-1 1,0 1-1,0 0 0,0-1 0,-1 1 1,1 0-1,0-1 0,0 1 0,0 0 0,0-1 1,0 1-1,0-1 0,0 1 0,0 0 1,0-1-1,0 1 0,0-1 0,1 1 1,-1 0-1,0-1 0,0 1 0,0 0 1,0-1-1,0 1 0,1 0 0,-1-1 0,0 1 1,0 0-1,1 0 0,-1-1 0,0 1 1,1 0-1,-1 0 0,0-1 0,1 1 1,20-20-2052,93-33-8596,-68 32 3032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7.966"/>
    </inkml:context>
    <inkml:brush xml:id="br0">
      <inkml:brushProperty name="width" value="0.025" units="cm"/>
      <inkml:brushProperty name="height" value="0.025" units="cm"/>
    </inkml:brush>
  </inkml:definitions>
  <inkml:trace contextRef="#ctx0" brushRef="#br0">125 0 13325,'0'0'5002,"-8"13"-3395,-12 19-690,2 1 1,2 0 0,-13 37-1,22-50-491,0 0-1,2 1 0,0 0 1,1 0-1,1 0 0,2 0 1,0 37-1,1-56-412,0 0 1,1 0 0,-1 1-1,1-1 1,-1 0-1,1 0 1,0 0 0,0 1-1,0-1 1,0 0-1,0 0 1,0 0-1,1-1 1,-1 1 0,1 0-1,-1 0 1,1-1-1,0 1 1,-1-1-1,1 1 1,0-1 0,0 0-1,0 0 1,0 0-1,0 0 1,0 0 0,1 0-1,-1 0 1,0-1-1,0 1 1,1-1-1,-1 0 1,0 0 0,0 0-1,1 0 1,-1 0-1,0 0 1,1 0-1,-1-1 1,3 0 0,6-1 14,0-1 1,0 0-1,-1 0 1,0-1-1,0-1 1,0 1-1,11-9 1,84-67-211,-105 80 184,0 0 0,0-1-1,1 1 1,-1 0 0,0-1 0,0 1 0,1 0-1,-1 0 1,0 0 0,1-1 0,-1 1-1,0 0 1,1 0 0,-1 0 0,1 0 0,-1 0-1,0 0 1,1-1 0,-1 1 0,1 0 0,-1 0-1,0 0 1,1 0 0,-1 0 0,0 1-1,1-1 1,-1 0 0,1 0 0,-1 0 0,0 0-1,1 0 1,-1 0 0,0 1 0,1-1-1,-1 0 1,0 0 0,1 1 0,-1-1 0,0 0-1,1 0 1,-1 1 0,0-1 0,0 0-1,0 1 1,1-1 0,-1 1 0,2 26 188,-13 31 139,9-52-280,0 1 0,1 0 0,0 0-1,0 0 1,1 0 0,-1 0-1,2 8 1,-1-15-51,1 1 0,-1-1 0,1 0-1,-1 1 1,1-1 0,-1 0 0,1 1 0,-1-1-1,1 0 1,-1 0 0,1 1 0,0-1 0,-1 0 0,1 0-1,-1 0 1,1 0 0,-1 0 0,1 0 0,0 0-1,-1 0 1,1 0 0,-1 0 0,1 0 0,0 0 0,-1 0-1,1 0 1,-1-1 0,1 1 0,-1 0 0,1 0-1,-1-1 1,1 1 0,0-1 0,19-9-1435,-17 7 593,1-1 0,-1 1 0,-1-1 0,1 0 0,0 0 0,-1-1-1,2-4 1,7-16-5658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8.369"/>
    </inkml:context>
    <inkml:brush xml:id="br0">
      <inkml:brushProperty name="width" value="0.025" units="cm"/>
      <inkml:brushProperty name="height" value="0.025" units="cm"/>
    </inkml:brush>
  </inkml:definitions>
  <inkml:trace contextRef="#ctx0" brushRef="#br0">11 0 4228,'0'0'22330,"3"9"-21657,-1-4-591,0 0 1,-1 0-1,0 0 0,0 0 0,0 1 1,-1-1-1,1 0 0,-1 1 1,0-1-1,-1 0 0,0 0 0,1 1 1,-1-1-1,-1 0 0,1 0 0,-5 9 1,5-11-39,-9 31 509,10-34-548,1 1 0,-1 0 1,0-1-1,0 1 0,0-1 0,0 1 1,0 0-1,1-1 0,-1 1 0,0-1 1,1 1-1,-1 0 0,0-1 0,1 1 1,-1-1-1,1 0 0,-1 1 0,0-1 1,1 1-1,-1-1 0,1 1 0,0-1 0,-1 0 1,1 0-1,-1 1 0,1-1 0,-1 0 1,1 0-1,0 1 0,-1-1 0,1 0 1,0 0-1,-1 0 0,1 0 0,-1 0 1,1 0-1,0 0 0,-1 0 0,1 0 1,0 0-1,-1-1 0,1 1 0,-1 0 1,1 0-1,0-1 0,-1 1 0,1-1 1,11-3-91,-1 0 0,0-1 0,-1-1 0,1 0 0,-1 0-1,0-1 1,0 0 0,-1-1 0,13-14 0,-7 9-185,-1 1 0,24-15 0,-38 26 268,1 1 0,-1-1 0,0 1 0,1 0 0,-1-1 0,1 1 0,-1 0 0,1-1 0,0 1 0,-1 0 0,1 0 0,-1 0 0,1-1 0,-1 1 0,1 0 0,0 0 0,-1 0 0,1 0 0,-1 0 0,1 0 0,0 0 0,-1 0 1,1 0-1,-1 1 0,1-1 0,-1 0 0,1 0 0,-1 0 0,1 1 0,0-1 0,-1 0 0,1 1 0,-1-1 0,0 0 0,1 1 0,0 0 0,3 25 126,-17 40 213,11-59-324,0 1-600,-4 21 1818,9-20-3454,8-9-4905,3-7-84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9.117"/>
    </inkml:context>
    <inkml:brush xml:id="br0">
      <inkml:brushProperty name="width" value="0.025" units="cm"/>
      <inkml:brushProperty name="height" value="0.025" units="cm"/>
    </inkml:brush>
  </inkml:definitions>
  <inkml:trace contextRef="#ctx0" brushRef="#br0">0 486 3171,'0'0'10554,"7"0"-9492,1-1-548,7 0-356,-15 1-92,0 0 1,0 0-1,0 0 0,0 0 0,-1 0 1,1 0-1,0 0 0,0 0 1,0 0-1,0 0 0,-1 0 0,1 1 1,0-1-1,0 0 0,0 0 1,0 0-1,0 0 0,-1 0 0,1 0 1,0 0-1,0 0 0,0 1 1,0-1-1,0 0 0,0 0 0,0 0 1,-1 0-1,1 0 0,0 1 1,0-1-1,0 0 0,0 0 0,0 0 1,0 0-1,0 1 0,0-1 1,0 0-1,0 0 0,0 0 0,0 0 1,0 1-1,0-1 0,0 0 1,0 0-1,0 0 0,0 0 0,0 1 1,0-1-1,0 0 0,0 0 1,1 0-1,-1 0 0,0 1 0,0-1 1,0 0-1,0 0 0,0 0 1,0 0-1,0 0 0,1 0 0,-1 0 1,0 1-1,0-1 0,0 0 1,0 0-1,1 0 0,-1 0 0,0 0 1,0 0-1,-5 8 3195,11-7-1298,16-9-952,5-13-898,0-2 0,-1-1 0,-1-1 0,-2-1 0,0-1 0,-2-1 0,-1-1 0,-2-1 0,0 0 0,-2-1-1,-2-1 1,20-60 0,-32 83-124,0 0-1,0 1 1,-1-1-1,0 0 0,0-17 1,-2 26 7,1 0 0,0-1 0,0 1 0,-1 0 0,1-1 0,0 1 0,-1 0 0,1-1 0,0 1 0,-1 0 0,1 0 0,-1-1 0,1 1 1,0 0-1,-1 0 0,1 0 0,-1 0 0,1 0 0,-1 0 0,1 0 0,-1-1 0,1 1 0,0 0 0,-1 0 0,1 1 0,-1-1 0,1 0 0,-1 0 0,1 0 0,-1 0 0,1 0 0,0 0 0,-1 1 0,1-1 0,-1 0 1,1 0-1,0 1 0,-1-1 0,1 0 0,-1 1 0,-17 9-48,5 1 54,0 2-1,1-1 1,0 2-1,1-1 1,0 1-1,-10 21 1,3-3 374,-27 68 1,39-85-260,2-1 1,-1 1-1,2 0 0,0 1 1,1-1-1,0 29 1,1-40-110,1-1 0,0 1 0,1-1 0,-1 1 0,0-1 1,1 0-1,0 1 0,0-1 0,0 1 0,0-1 0,1 0 1,-1 0-1,1 0 0,0 0 0,0 0 0,0 0 0,0 0 1,0-1-1,1 1 0,-1-1 0,1 1 0,0-1 0,0 0 0,-1 0 1,1 0-1,1-1 0,-1 1 0,0-1 0,0 1 0,1-1 1,-1 0-1,0 0 0,1-1 0,-1 1 0,5 0 0,1-1-37,-1-1 0,1 1-1,-1-2 1,1 1-1,-1-1 1,0 0-1,1-1 1,-1 1-1,0-2 1,-1 1 0,1-1-1,0 0 1,-1-1-1,0 0 1,0 0-1,-1-1 1,8-6-1,9-13-173,0-1-1,37-54 1,-52 68 196,-20 29 93,1 1 0,1 1 0,1 0 0,1 0 0,0 1 0,1 0 0,-4 24 0,10-41-69,1-1-1,-1 1 0,1-1 1,0 1-1,0-1 0,0 1 0,0 0 1,0-1-1,1 1 0,-1-1 0,1 1 1,-1-1-1,1 1 0,0-1 1,0 1-1,0-1 0,1 0 0,-1 0 1,0 1-1,1-1 0,0 0 1,-1 0-1,1-1 0,3 4 0,1-3 9,-1 0 0,0 0-1,1 0 1,-1-1 0,1 0-1,0 0 1,-1 0-1,1-1 1,0 0 0,6 0-1,-8-1-333,1 0-1,0 0 0,-1 0 0,1-1 0,-1 1 0,1-1 1,-1 0-1,0-1 0,0 1 0,0-1 0,0 1 1,0-1-1,-1-1 0,1 1 0,-1 0 0,0-1 0,0 1 1,0-1-1,0 0 0,-1 0 0,1 0 0,-1-1 1,0 1-1,0 0 0,-1-1 0,1 1 0,0-9 0,6-25-6154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9.506"/>
    </inkml:context>
    <inkml:brush xml:id="br0">
      <inkml:brushProperty name="width" value="0.025" units="cm"/>
      <inkml:brushProperty name="height" value="0.025" units="cm"/>
    </inkml:brush>
  </inkml:definitions>
  <inkml:trace contextRef="#ctx0" brushRef="#br0">0 0 5477,'0'0'18834,"53"7"-24471,-27 0-1314,-1 5-3907</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9.836"/>
    </inkml:context>
    <inkml:brush xml:id="br0">
      <inkml:brushProperty name="width" value="0.025" units="cm"/>
      <inkml:brushProperty name="height" value="0.025" units="cm"/>
    </inkml:brush>
  </inkml:definitions>
  <inkml:trace contextRef="#ctx0" brushRef="#br0">160 264 7527,'-9'6'5381,"-14"11"-3123,1 1-1,-30 31 1,47-44-1923,0 0 1,0 0 0,1 0 0,-1 1 0,2-1 0,-1 1 0,0 0 0,1 0-1,0 1 1,1-1 0,-1 1 0,1-1 0,1 1 0,-1 0 0,1 0-1,0 0 1,1 0 0,-1 8 0,2-13-299,0-1 0,0 1 0,-1 0 0,1-1 0,0 0 0,0 1 0,1-1 0,-1 1 0,0-1 0,0 0 0,1 0 0,-1 0 0,0 0 0,1 0 0,-1 0 1,1 0-1,-1 0 0,1-1 0,0 1 0,-1 0 0,1-1 0,0 0 0,0 1 0,-1-1 0,1 0 0,0 0 0,0 0 0,2 0 0,54-4 288,-43 1-314,0-1 0,0-1 1,0-1-1,-1 0 0,0-1 1,0 0-1,0-1 0,-1-1 0,-1 0 1,19-16-1,-11 6-49,0-1 1,-2-1-1,0 0 1,-1-1-1,15-26 0,-21 28 39,-1 0 1,-1 0-1,8-26 0,-14 39 22,-1-1-1,0 0 1,0 1-1,-1-1 1,0 0 0,0 0-1,-1 0 1,0 0 0,0 0-1,-1 0 1,0 0 0,-3-10-1,2 15-18,0 0 0,0 0 0,0 0 0,0 1-1,0-1 1,0 1 0,0-1 0,-1 1 0,1 0 0,-1 0 0,0 0-1,0 0 1,0 1 0,0-1 0,0 1 0,0 0 0,0 0 0,0 0 0,0 0-1,-1 0 1,1 1 0,0-1 0,-1 1 0,1 0 0,0 0 0,-1 0-1,-5 1 1,-2 0 4,1 0-1,1 1 1,-1 0 0,0 1-1,0 0 1,1 0-1,-1 1 1,-9 5-1,7-1 14,1-1 1,0 2-1,0 0 0,-14 14 0,23-20-16,-1-1 1,0 2 0,1-1-1,-1 0 1,1 0 0,0 1-1,0-1 1,0 1 0,1-1-1,-1 1 1,1 0 0,0 0 0,0 0-1,0 0 1,1 0 0,-1 0-1,1 0 1,0 0 0,0 7-1,1-8-6,1-1-1,-1 1 1,0 0 0,1-1-1,-1 1 1,1-1 0,0 1-1,0-1 1,-1 0 0,2 0-1,-1 0 1,0 0 0,0 0-1,1 0 1,-1-1-1,5 3 1,51 22-301,-32-15-29,-9-4 181,1 0 26,-1 2 0,0-1 1,-1 2-1,0 0 0,21 18 1,-33-25 145,-1 1 0,0-1 1,1 1-1,-1 0 0,-1 0 1,1 0-1,-1 1 1,1-1-1,-1 0 0,0 1 1,-1 0-1,1-1 0,-1 1 1,0 0-1,0 0 0,-1 0 1,1 0-1,-1-1 0,0 1 1,0 0-1,-1 0 1,1 0-1,-1 0 0,0 0 1,-1-1-1,-2 8 0,-23 45 32,12-37-2553,8-17-2129,1-2-3524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0.321"/>
    </inkml:context>
    <inkml:brush xml:id="br0">
      <inkml:brushProperty name="width" value="0.025" units="cm"/>
      <inkml:brushProperty name="height" value="0.025" units="cm"/>
    </inkml:brush>
  </inkml:definitions>
  <inkml:trace contextRef="#ctx0" brushRef="#br0">1 1 4644,'0'0'17307,"9"4"-16879,2 1-491,0 0 0,0-1 0,1-1 0,-1 0 0,1-1 0,0 0 0,0 0 0,0-1 0,0-1 0,0 0 0,0-1 0,0 0 0,0-1 0,18-4 0,-30 5 42,1 1 0,0-1 0,-1 1 0,1-1 0,0 1 0,0 0 0,-1 0 0,1-1 1,0 1-1,0 0 0,0 0 0,-1 0 0,1 0 0,0 0 0,0 0 0,0 0 0,-1 0 0,1 0 1,0 0-1,0 0 0,0 1 0,-1-1 0,1 0 0,0 1 0,0-1 0,-1 0 0,1 1 0,0-1 1,-1 1-1,1-1 0,0 1 0,0 0 0,0 26-2395,-2-10-212,1-4-2694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1.626"/>
    </inkml:context>
    <inkml:brush xml:id="br0">
      <inkml:brushProperty name="width" value="0.025" units="cm"/>
      <inkml:brushProperty name="height" value="0.025" units="cm"/>
    </inkml:brush>
  </inkml:definitions>
  <inkml:trace contextRef="#ctx0" brushRef="#br0">48 64 4516,'0'0'7741,"0"-10"-4768,1-2-2299,0 8-287,-1-1 0,0 1 0,0-1 0,0 0 0,0 1 0,-1-1-1,0-4 1,-2 11 2107,-8 18-2217,2 12-19,1 1 0,2 0 0,1 1 0,2-1 0,1 36 0,2-68-232,0-1-1,0 1 1,0 0-1,0 0 1,-1 0-1,1-1 1,1 1-1,-1 0 1,0 0-1,0 0 1,0-1-1,0 1 1,1 0-1,-1 0 1,0-1-1,1 1 1,-1 0 0,0 0-1,1-1 1,-1 1-1,1 0 1,-1-1-1,1 1 1,-1-1-1,1 1 1,0-1-1,-1 1 1,1-1-1,0 1 1,-1-1-1,1 1 1,0-1-1,0 0 1,-1 0-1,1 1 1,0-1 0,0 0-1,-1 0 1,1 0-1,0 0 1,0 0-1,1 0 1,0 0 10,0-1 1,0 1-1,0-1 1,-1 0-1,1 1 1,0-1 0,0 0-1,0 0 1,-1 0-1,1-1 1,-1 1-1,1 0 1,-1-1-1,1 1 1,-1-1-1,2-1 1,2-6-15,0 0 0,-1 0 0,0-1 0,-1 1 0,0-1 0,0 0 0,-1 0 0,0 0 0,0-20 0,-1 23-29,-1-1-1,0 0 0,0 1 0,-1-1 1,0 1-1,0-1 0,-1 1 0,0 0 1,0-1-1,-1 1 0,0 0 1,0 0-1,-8-11 0,11 17 2,0 0 0,-1 1 0,1-1 1,0 1-1,-1-1 0,1 1 0,-1-1 0,1 0 0,-1 1 0,1 0 0,-1-1 1,1 1-1,-1-1 0,0 1 0,1 0 0,-1-1 0,0 1 0,1 0 0,-1 0 0,0 0 1,1-1-1,-1 1 0,0 0 0,1 0 0,-1 0 0,0 0 0,1 0 0,-1 0 0,0 0 1,1 0-1,-1 0 0,0 1 0,1-1 0,-1 0 0,0 0 0,1 1 0,-1-1 1,0 0-1,1 1 0,-1-1 0,1 0 0,-1 1 0,1-1 0,-1 1 0,1-1 0,-1 1 1,1-1-1,-1 1 0,1 0 0,0-1 0,-1 1 0,1-1 0,0 1 0,0 0 0,-1-1 1,1 1-1,0 0 0,0-1 0,0 1 0,0 1 0,-1-1 7,1 1 1,0-1-1,-1 1 0,1-1 1,0 1-1,0-1 0,0 0 1,0 1-1,1-1 0,-1 1 0,0-1 1,0 1-1,1-1 0,-1 0 1,1 1-1,-1-1 0,1 1 0,0-1 1,0 0-1,-1 0 0,1 0 1,0 1-1,0-1 0,0 0 0,0 0 1,0 0-1,0 0 0,1 0 1,-1-1-1,0 1 0,0 0 1,1-1-1,1 2 0,5 0 64,1 0 0,-1-1-1,1 0 1,-1 0 0,1-1-1,-1 0 1,1-1 0,-1 0-1,1 0 1,-1 0 0,1-1 0,-1-1-1,0 1 1,0-2 0,0 1-1,0-1 1,-1 0 0,1 0-1,-1-1 1,0 0 0,0 0 0,-1-1-1,0 0 1,9-10 0,-15 16-64,0 0 0,0 0 0,0 0 0,0 0 0,0 0 0,0 0 0,0 0 0,0-1 1,1 1-1,-1 0 0,0 0 0,0 0 0,0 0 0,0 0 0,0 0 0,0 0 0,0 0 0,0 0 1,1 0-1,-1 0 0,0 0 0,0 0 0,0-1 0,0 1 0,0 0 0,0 0 0,1 0 0,-1 0 1,0 0-1,0 0 0,0 0 0,0 0 0,0 0 0,0 1 0,1-1 0,-1 0 0,0 0 0,0 0 1,0 0-1,0 0 0,0 0 0,0 0 0,0 0 0,1 0 0,-1 0 0,0 0 0,0 0 0,0 1 0,0-1 1,0 0-1,0 0 0,0 0 0,0 0 0,0 0 0,0 0 0,0 0 0,0 1 0,1-1 0,-1 0 1,2 15 5,-1 26-58,-1-33 45,-2 41-34,0-33-59,1 1 0,1-1 1,1 0-1,0 1 0,1-1 0,4 18 0,-5-31-105,0-1 0,1 1 0,-1 0 0,0-1 0,1 1 0,0-1 1,-1 0-1,1 1 0,0-1 0,0 0 0,1 0 0,-1 0 0,0 0 0,3 1 0,-3-2-294,0 0 1,0 0 0,0-1 0,-1 1 0,1 0-1,0-1 1,0 1 0,0-1 0,0 0-1,0 1 1,0-1 0,5-1 0,6-2-5787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2"/>
    </inkml:context>
    <inkml:brush xml:id="br0">
      <inkml:brushProperty name="width" value="0.025" units="cm"/>
      <inkml:brushProperty name="height" value="0.025" units="cm"/>
    </inkml:brush>
  </inkml:definitions>
  <inkml:trace contextRef="#ctx0" brushRef="#br0">1 53 7719,'0'0'10074,"10"-7"-7688,-7 4-2189,3-2 134,1 0 1,-1 1-1,1 0 1,0 0-1,0 0 0,0 1 1,0 0-1,1 1 1,-1-1-1,1 1 1,0 1-1,8-2 1,-8 3-73,1 0 1,-1 0 0,0 1 0,1 0-1,-1 1 1,11 2 0,-18-3-235,1-1 0,-1 1 0,0-1 0,0 1 0,1 0 0,-1 0 0,0-1 0,0 1 0,0 0 0,0 0 0,0 0 0,0 0 0,0 0 0,0 0 0,0 0 0,0 1 0,-1-1 0,1 0 0,0 2 0,-1-1 6,0 0 0,1 0 0,-1-1 0,-1 1 0,1 0 1,0 0-1,0 0 0,-1 0 0,1 0 0,-1 0 0,1 0 0,-1-1 0,0 1 0,0 0 1,0-1-1,0 1 0,0 0 0,-2 1 0,-2 3 124,0 0-1,0-1 1,-1 0-1,0 0 1,0-1-1,0 1 1,-10 4-1,-27 22 596,47-29-755,0 1 0,0-1 0,0 0 0,0-1 0,0 1 0,0-1 0,0 0 0,5 1 0,8 3-276,-14-4 243,1 1 0,-1 0 0,1-1 1,-1 1-1,0 0 0,1 1 0,-1-1 0,0 0 0,-1 1 0,1 0 0,0 0 0,-1 0 0,0 0 0,1 0 0,2 6 0,-5-7 38,1-1-1,-1 1 0,0 0 1,1-1-1,-1 1 0,0 0 1,0 0-1,0 0 0,-1-1 1,1 1-1,0 0 1,-1 0-1,1-1 0,-1 1 1,1 0-1,-1-1 0,0 1 1,0-1-1,0 1 1,0-1-1,0 1 0,0-1 1,0 0-1,0 1 0,0-1 1,-1 0-1,1 0 0,-1 0 1,1 0-1,-1 0 1,1 0-1,-1 0 0,1-1 1,-1 1-1,-2 0 0,-11 6 91,-1-2-1,0 0 0,0-1 0,0 0 1,0-1-1,-19 0 0,28 1-978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6.422"/>
    </inkml:context>
    <inkml:brush xml:id="br0">
      <inkml:brushProperty name="width" value="0.025" units="cm"/>
      <inkml:brushProperty name="height" value="0.025" units="cm"/>
    </inkml:brush>
  </inkml:definitions>
  <inkml:trace contextRef="#ctx0" brushRef="#br0">302 149 3331,'8'-9'1079,"-2"3"-382,36-44 4315,-38 46-4286,-1-1 0,0 1 0,-1-1-1,1 0 1,-1 0 0,0 0 0,0 0-1,0-1 1,-1 1 0,0 0 0,1-9-1,-3 13-630,1 0 0,0 0 0,-1 1 0,1-1-1,-1 0 1,1 0 0,-1 0 0,0 0 0,1 1-1,-1-1 1,0 0 0,1 1 0,-1-1-1,0 1 1,0-1 0,1 1 0,-1-1 0,0 1-1,0-1 1,0 1 0,0 0 0,0-1 0,0 1-1,0 0 1,0 0 0,0 0 0,0 0 0,0 0-1,0 0 1,0 0 0,0 0 0,-1 0-1,-39 6 361,26-1-371,0 1 0,0 1 0,1 0 0,0 1 0,0 1 0,-13 10 0,-3 6 420,-38 38 0,54-48-258,1 0 0,0 0 0,1 2 1,-10 18-1,17-27-174,1 1 0,0 0 0,0 0 0,1 0 0,0 0 0,1 0 0,0 1 0,1-1 0,-1 1 0,2 15 0,0-22-65,0-1 1,0 1-1,1-1 1,-1 1-1,1-1 1,0 1-1,-1-1 1,1 1-1,0-1 1,1 0 0,-1 1-1,0-1 1,1 0-1,-1 0 1,1 0-1,0 0 1,0 0-1,-1 0 1,1-1-1,0 1 1,4 2-1,-1-2 3,1 1 0,-1-1 1,1 0-1,0 0 0,-1 0 0,1-1 0,0 0 0,0 0 0,8 0 1,-2-1 0,1 0 1,-1-1 0,0-1 0,1 1-1,-1-2 1,0 0 0,0 0 0,-1-1 0,13-6-1,-19 8-11,-1 0 0,1-1 0,-1 1 0,1-1 0,-1 0 0,0-1 0,0 1 0,0-1 0,0 1 0,-1-1 0,0 0 0,1 0 0,-1-1 0,-1 1 0,1-1 0,-1 1 0,0-1 0,0 0 0,0 0 0,0 0 0,-1 0 0,0 0 0,1-7 0,-3 10 2,1 1 0,0-1 0,-1 1 0,1-1 0,-1 1 0,0 0 0,1-1 0,-1 1 0,0 0 0,0 0 0,0-1 0,0 1 0,0 0 0,0 0 0,0 0 0,0 0 0,0 0 0,-1 0 0,1 1 0,0-1 0,-1 0 0,1 1 0,0-1 0,-1 0-1,1 1 1,-1 0 0,1-1 0,-1 1 0,1 0 0,-3 0 0,-52-4 33,49 4-29,1 0-8,1 1-1,-1 0 1,1-1 0,0 1 0,0 1-1,-1-1 1,1 1 0,0 0 0,-8 5-1,11-6 8,-1 0 0,1 1 0,-1 0 0,1 0 0,0 0-1,-1 0 1,1 0 0,0 0 0,0 0 0,1 1 0,-1-1-1,0 1 1,1 0 0,0-1 0,-1 1 0,1 0-1,0 0 1,-1 4 0,2-5-1,1-1 0,-1 0 0,0 0 0,0 0 0,1 0 0,-1 0-1,1 0 1,-1 0 0,1 0 0,-1 0 0,1 0 0,0-1 0,-1 1 0,1 0 0,0 0 0,0 0-1,0-1 1,-1 1 0,1-1 0,0 1 0,0 0 0,0-1 0,0 1 0,0-1 0,0 0 0,0 1 0,0-1-1,0 0 1,0 0 0,0 1 0,1-1 0,-1 0 0,0 0 0,0 0 0,0-1 0,1 1 0,53-1 88,-46 1-78,10-2-96,1-2 0,-1 0 0,0-1 1,0 0-1,0-2 0,-1 0 0,0-1 0,0-1 0,-1-1 1,0 0-1,30-25 0,-46 34 114,-2 4 48,-3 13 104,-1 1 0,0-1 0,-1 0 0,-1-1 0,-10 17 0,9-18-22,0 1 0,2 0 0,-1 1-1,2-1 1,0 1 0,-3 18 0,8-33-176,0-1 0,0 0 0,0 1 0,-1-1 0,1 0 0,0 1 0,0-1 0,0 0 0,0 1 0,0-1 0,0 0 0,1 1 0,-1-1 0,0 0 0,0 1 0,0-1 0,0 0 0,0 1 0,0-1 0,0 0 0,1 1 0,-1-1 0,0 0 0,0 0 0,1 1 0,-1-1 0,0 0 0,0 0 0,1 0 0,-1 1 0,0-1 0,0 0 0,1 0 0,-1 0 0,0 0 0,1 1 0,-1-1 0,0 0 0,1 0 0,17-5-1635,14-16-3120,-9-7-1519,-1-8-3044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7.545"/>
    </inkml:context>
    <inkml:brush xml:id="br0">
      <inkml:brushProperty name="width" value="0.025" units="cm"/>
      <inkml:brushProperty name="height" value="0.025" units="cm"/>
    </inkml:brush>
  </inkml:definitions>
  <inkml:trace contextRef="#ctx0" brushRef="#br0">109 149 13933,'0'0'6865,"-7"9"-5605,-13 21-39,-30 61 0,44-80-1166,1 0 1,1 1 0,0 0-1,1 0 1,0 1 0,0-1-1,2 0 1,-1 1-1,1 0 1,2 14 0,-1-26-55,0-1 1,0 0 0,0 0-1,0 0 1,0 0-1,0 1 1,0-1 0,0 0-1,0 0 1,0 0 0,0 0-1,0 1 1,0-1-1,0 0 1,0 0 0,0 0-1,0 1 1,0-1-1,0 0 1,0 0 0,0 0-1,1 0 1,-1 0 0,0 1-1,0-1 1,0 0-1,0 0 1,0 0 0,0 0-1,1 0 1,-1 0-1,0 0 1,0 0 0,0 0-1,0 1 1,1-1 0,-1 0-1,0 0 1,0 0-1,0 0 1,0 0 0,1 0-1,-1 0 1,0 0-1,0 0 1,0 0 0,1 0-1,8-8 85,5-12-4,-6-1-72,-1 1 0,-1 0 0,-1-1 0,0 0 0,-2-1 0,0 1 0,-1-40 0,-2 61 33,5 22 128,-1-18-222,-1-1 1,1 0-1,0 0 0,1 0 0,-1-1 1,0 1-1,1-1 0,0 0 0,-1 0 1,1 0-1,0-1 0,0 0 1,0 0-1,0 0 0,0 0 0,8-1 1,7 1-949,-1-1-1,38-6 1,-44 4 383,0-1-1,0-1 0,22-9 1,-30 11 582,-1 0 1,1 0 0,-1-1 0,1 1 0,-1-1 0,0 0 0,0 0-1,0-1 1,-1 1 0,1-1 0,-1 1 0,0-1 0,3-5 0,-7 9 109,-1 0 1,1 0-1,-1 0 1,0 0 0,1 0-1,-1 0 1,1 1-1,-1-1 1,0 1 0,1-1-1,-1 1 1,1-1 0,-1 1-1,1 0 1,0 0-1,-3 1 1,0 2 98,-1-1 1,0 1-1,1 0 0,0 1 1,0-1-1,0 1 1,1 0-1,0 0 0,0 0 1,0 0-1,0 0 0,-3 11 1,6-15-170,1-1 1,0 0 0,-1 0 0,1 1 0,-1-1-1,1 0 1,0 0 0,-1 0 0,1 1 0,-1-1 0,1 0-1,0 0 1,-1 0 0,1 0 0,0 0 0,-1 0-1,1-1 1,-1 1 0,1 0 0,0 0 0,-1 0 0,1-1-1,-1 1 1,1 0 0,-1 0 0,1-1 0,0 1-1,0-1 1,19-8-327,6-9-983,-18 11 1005,0 1 0,1 0 0,0 0 0,-1 1 0,2 0 0,-1 0 0,1 1 0,-1 1 0,1 0 0,14-3 0,-23 6 371,-1 1 0,1-1 0,0 1 0,0 0-1,-1-1 1,1 1 0,-1 0 0,1-1-1,-1 1 1,1 0 0,-1 0 0,1 0-1,-1 0 1,0-1 0,1 1 0,-1 0-1,0 0 1,0 0 0,0 0 0,1 0 0,-1 0-1,0 0 1,0 0 0,0 0 0,-1 0-1,1-1 1,0 1 0,0 0 0,0 0-1,-1 2 1,-7 33 1109,-4-3-196,-2-1 1,-29 49-1,-8 15 572,48-70-1504,4-26-69,-1 0 0,0-1 0,0 1-1,0 0 1,0 0 0,0-1 0,0 1-1,1 0 1,-1 0 0,0 0 0,0 0-1,0-1 1,0 1 0,1 0 0,-1 0 0,0 0-1,0 0 1,0 0 0,1 0 0,-1-1-1,0 1 1,0 0 0,1 0 0,-1 0-1,0 0 1,0 0 0,1 0 0,-1 0-1,0 0 1,0 0 0,1 0 0,-1 0 0,0 0-1,0 0 1,0 0 0,1 0 0,-1 1-1,0-1 1,0 0 0,1 0 0,-1 0-1,0 0 1,0 0 0,0 0 0,1 1-1,-1-1 1,0 0 0,0 0 0,0 0 0,0 0-1,1 1 1,-1-1 0,0 0 0,0 0-1,0 1 1,0-1 0,0 0 0,0 0-1,0 1 1,27-59 10,219-259 31,-219 284-25,-16 20-3,35-40-14,-43 49 14,0 1 1,0 0-1,1 1 1,-1-1-1,1 1 1,0-1-1,-1 1 1,1 0-1,0 0 1,0 1-1,0-1 1,8-1-1,-12 3 1,0 0 0,0 0 0,1 0 0,-1 0 0,0 0 0,0 0 0,0 0 0,0 0 0,0 0 0,1 0 0,-1 0 0,0 0 1,0 0-1,0 1 0,0-1 0,0 0 0,1 0 0,-1 0 0,0 0 0,0 0 0,0 0 0,0 0 0,0 0 0,0 0 0,0 1 0,1-1 0,-1 0 0,0 0 0,0 0 0,0 0 0,0 0 0,0 0 0,0 1 0,0-1 0,0 0 0,0 0 0,0 0 0,0 0 0,0 0 0,0 1 0,0-1 0,0 0 0,0 0 0,0 0 0,0 0 0,0 1 0,0-1 0,0 0 0,0 0 1,0 0-1,0 0 0,0 0 0,0 1 0,-7 12 11,-10 10 32,-28 16 207,36-32-128,0 1 0,0-1-1,0 2 1,1-1 0,1 1 0,-10 13 0,17-21-120,-1 0 1,1-1 0,0 1 0,0 0 0,0-1 0,0 1 0,0 0 0,-1 0 0,1 0 0,1-1-1,-1 1 1,0 0 0,0 0 0,0-1 0,0 1 0,0 0 0,1-1 0,-1 1 0,0 0 0,1 0 0,-1-1-1,0 1 1,1-1 0,-1 1 0,1 0 0,-1-1 0,1 1 0,-1-1 0,1 1 0,-1-1 0,1 1-1,0-1 1,-1 1 0,1-1 0,0 0 0,0 1 0,37 15-171,-15-6 22,-20-8 143,0 0 0,1 0 0,-1 1 0,0-1 0,-1 1 0,1 0 0,0 0 0,-1 0 0,0 0 0,1 0 0,-1 1 0,-1-1 0,1 1 0,0-1 0,-1 1 0,0 0-1,0-1 1,0 1 0,0 0 0,0 7 0,-1-8 84,0 0 0,0 0 0,-1 0 0,1 0 0,-1 0-1,0 0 1,0 0 0,0 0 0,0-1 0,0 1 0,-1 0 0,1-1-1,-1 1 1,0-1 0,0 1 0,0-1 0,0 0 0,0 0 0,0 0-1,-1 0 1,1 0 0,-1 0 0,1-1 0,-1 1 0,0-1 0,1 0-1,-4 1 1,-1 1 128,-1 0 0,1-1-1,0-1 1,0 1 0,-1-1 0,1 0-1,-1-1 1,1 0 0,-16-1-1,21 1-318,0-1 0,0 1 0,-1-1 0,1 0 0,0 0 0,0 0 0,0 0 0,0 0 0,0 0 0,0 0 0,0 0-1,0-1 1,1 1 0,-1-1 0,0 0 0,1 1 0,-1-1 0,1 0 0,0 0 0,0 0 0,-1 0 0,1 0 0,0 0-1,1 0 1,-1 0 0,0 0 0,1-1 0,-1 1 0,1 0 0,0 0 0,-1-1 0,1 1 0,0 0 0,1-1 0,-1-2 0,1 2-431,0 1 0,0 0 1,1-1-1,-1 1 1,0 0-1,1-1 1,0 1-1,-1 0 1,1 0-1,0 0 1,0 1-1,0-1 1,0 0-1,0 1 0,0-1 1,1 1-1,-1 0 1,1 0-1,-1 0 1,1 0-1,-1 0 1,4 0-1,2-3-2137,14-5-4464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9.791"/>
    </inkml:context>
    <inkml:brush xml:id="br0">
      <inkml:brushProperty name="width" value="0.025" units="cm"/>
      <inkml:brushProperty name="height" value="0.025" units="cm"/>
    </inkml:brush>
  </inkml:definitions>
  <inkml:trace contextRef="#ctx0" brushRef="#br0">38 151 5061,'0'0'20019,"-25"58"-18194,19-28-383,1-3-577,3-4-577,2-5-192,0-8-64,10-6-288,5-4-769,3-2-545,2-15-1184,-7-9-1442,-2-4-3652</inkml:trace>
  <inkml:trace contextRef="#ctx0" brushRef="#br0" timeOffset="1">89 1 5990,'0'0'14894,"-35"56"-14766,42-47-577,10-6-2401,3-3-4293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7.982"/>
    </inkml:context>
    <inkml:brush xml:id="br0">
      <inkml:brushProperty name="width" value="0.025" units="cm"/>
      <inkml:brushProperty name="height" value="0.025" units="cm"/>
    </inkml:brush>
  </inkml:definitions>
  <inkml:trace contextRef="#ctx0" brushRef="#br0">0 96 10794,'25'-2'10900,"1"-5"-5549,-13 3-5331,0-1 0,-1-1 0,0 0-1,0-1 1,0 0 0,-1 0 0,14-14 0,-13 4 106,-12 17-118,0 0 1,0 0 0,0-1 0,0 1-1,0 0 1,0 0 0,0-1-1,0 1 1,0 0 0,0 0-1,0-1 1,0 1 0,0 0 0,0 0-1,-1 0 1,1-1 0,0 1-1,0 0 1,0 0 0,0 0-1,-1-1 1,1 1 0,0 0 0,0 0-1,0 0 1,-1 0 0,1-1-1,0 1 1,0 0 0,0 0-1,-1 0 1,1 0 0,0 0-1,0 0 1,-1 0 0,1 0 0,-1 0-1,-1 0 16,0 0 0,0 0 0,0 0 0,0 0 1,0 1-1,0-1 0,0 1 0,-1 0 0,2-1 0,-1 1 0,0 0 0,0 0 0,0 0 0,-2 2 0,-2 2 46,0-1 0,0 1-1,1 0 1,0 0 0,0 1-1,0-1 1,1 1 0,-1 0-1,1 1 1,1-1 0,-1 0-1,1 1 1,1 0 0,-1 0-1,1 0 1,0 0 0,1 0-1,-2 13 1,4-19-58,-1 1 0,1-1 1,0 1-1,-1-1 0,1 0 0,0 1 0,0-1 1,0 0-1,0 0 0,0 0 0,1 0 0,-1 0 1,0 0-1,0 0 0,1 0 0,-1-1 0,1 1 1,-1 0-1,0-1 0,1 1 0,-1-1 0,1 1 0,-1-1 1,1 0-1,0 0 0,-1 0 0,1 0 0,-1 0 1,1 0-1,2 0 0,53-3 85,-40-2-91,1 0-1,-1 0 1,24-13-1,-29 12-32,1 0 1,0 1-1,0 1 0,1 0 0,-1 1 1,1 0-1,17-1 0,-14 53 251,-15-47-229,0-1 1,0 0-1,0 0 0,0 0 0,1 0 0,-1 0 1,0-1-1,0 1 0,1-1 0,-1 1 0,0-1 0,1 0 1,-1 0-1,0 0 0,1 0 0,-1 0 0,0-1 1,1 1-1,3-2 0,-5 2-193,0 0 0,0-1 0,0 1 0,0-1 0,0 1 0,0-1 1,0 1-1,0-1 0,0 0 0,0 0 0,0 1 0,0-1 0,-1 0 0,1 0 0,0 0 0,0 0 0,0-1 0,-1 1-231,1-1-1,-1 1 1,0 0-1,0 0 1,0 0-1,0 0 1,0 0-1,0 0 1,0-1-1,0 1 0,-1 0 1,1 0-1,0 0 1,-1 0-1,1 0 1,-1 0-1,1 0 1,-1 0-1,1 0 1,-1 0-1,0 0 1,0-1-1,-17-15-9190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8.355"/>
    </inkml:context>
    <inkml:brush xml:id="br0">
      <inkml:brushProperty name="width" value="0.025" units="cm"/>
      <inkml:brushProperty name="height" value="0.025" units="cm"/>
    </inkml:brush>
  </inkml:definitions>
  <inkml:trace contextRef="#ctx0" brushRef="#br0">0 11 9417,'0'0'9769,"59"-11"-8872,-7 11-224,5 0-481,4 0-160,-4 0-2146,-1 0-6086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9.121"/>
    </inkml:context>
    <inkml:brush xml:id="br0">
      <inkml:brushProperty name="width" value="0.025" units="cm"/>
      <inkml:brushProperty name="height" value="0.025" units="cm"/>
    </inkml:brush>
  </inkml:definitions>
  <inkml:trace contextRef="#ctx0" brushRef="#br0">165 77 3683,'0'0'7229,"2"-8"-3498,1-2-2694,-1 6-542,-1 0 0,0 0 0,0 0 0,0 0 1,0-1-1,-1 1 0,1 0 0,-2-7 0,1 10-383,0 1 0,0-1 0,0 0 0,0 1-1,0-1 1,0 1 0,0-1 0,-1 0 0,1 1-1,0-1 1,0 1 0,-1-1 0,1 1 0,-1-1-1,1 1 1,0-1 0,-1 1 0,1-1 0,-1 1-1,1-1 1,-1 1 0,1 0 0,-1-1 0,1 1-1,-1 0 1,1-1 0,-1 1 0,0 0 0,0 0-1,-24 0 1157,-21 17-621,38-12-514,1 0 0,-1 1 0,1 0 0,0 1-1,1 0 1,-1 0 0,2 0 0,-1 1 0,1 0-1,0 0 1,0 0 0,1 0 0,0 1-1,1 0 1,-4 12 0,7-20-122,0 0-1,0-1 0,0 1 1,0 0-1,0-1 1,0 1-1,0 0 1,0-1-1,1 1 1,-1-1-1,0 1 1,0 0-1,1-1 1,-1 1-1,0-1 0,1 1 1,-1 0-1,0-1 1,1 1-1,-1-1 1,1 1-1,-1-1 1,1 0-1,-1 1 1,1-1-1,0 1 1,-1-1-1,1 0 1,-1 0-1,1 1 0,0-1 1,-1 0-1,1 0 1,0 0-1,-1 0 1,1 1-1,0-1 1,-1 0-1,1 0 1,0 0-1,-1-1 1,1 1-1,0 0 0,-1 0 1,1 0-1,-1 0 1,1-1-1,0 1 1,-1 0-1,1 0 1,0-1-1,37-14 215,-20 0-183,1 0 0,23-26 1,-8 7-26,-34 34-20,0 0-1,0 0 1,0 0 0,0 0 0,0 0 0,0 0-1,1 0 1,-1 0 0,0 0 0,0-1-1,0 1 1,0 0 0,0 0 0,0 0 0,1 0-1,-1 0 1,0 0 0,0 0 0,0 0-1,0 0 1,0 0 0,1 0 0,-1 0 0,0 0-1,0 0 1,0 0 0,0 0 0,0 0-1,0 0 1,1 1 0,-1-1 0,0 0 0,0 0-1,0 0 1,0 0 0,0 0 0,0 0-1,0 0 1,1 0 0,-1 0 0,0 1-1,0-1 1,0 0 0,0 0 0,0 0 0,0 0-1,0 0 1,0 0 0,0 1 0,0-1-1,0 0 1,0 0 0,0 0 0,0 0 0,0 0-1,0 0 1,0 1 0,0-1 0,0 0-1,0 0 1,1 17-37,-4 19 53,-1-15-15,2-15 6,1 0 1,-1 0-1,1 0 0,1 0 1,-1 0-1,1 0 0,0 0 1,2 9-1,-1-15 4,0 0 0,0 0 0,1 1 0,-1-1-1,0 0 1,1 0 0,-1-1 0,0 1 0,1 0 0,-1 0 0,0 0-1,0-1 1,1 1 0,-1-1 0,0 1 0,0-1 0,0 0 0,2 0 0,7-8 20,-1-1 0,0 0 1,-1 0-1,0 0 1,-1-1-1,0 0 1,0-1-1,-1 1 1,-1-1-1,0 0 1,5-22-1,-8 35-53,-1 1 0,1 0-1,-1-1 1,1 0 0,-1 1 0,1-1 0,0 0-1,-1 0 1,1 0 0,0 0 0,0 0-1,0 0 1,0 0 0,0-1 0,0 1-1,0-1 1,0 1 0,0-1 0,0 0-1,1 0 1,2 0 0,25 1-714,28 0-2183,-26-10-8733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9.949"/>
    </inkml:context>
    <inkml:brush xml:id="br0">
      <inkml:brushProperty name="width" value="0.025" units="cm"/>
      <inkml:brushProperty name="height" value="0.025" units="cm"/>
    </inkml:brush>
  </inkml:definitions>
  <inkml:trace contextRef="#ctx0" brushRef="#br0">121 149 11371,'0'0'6737,"3"-8"-4084,8-30-1057,-10 38-1565,-1-1-1,0 1 1,1 0-1,-1-1 1,0 1-1,0-1 1,0 1-1,0-1 1,1 1-1,-1-1 1,0 1-1,0-1 1,0 1-1,0-1 1,0 1-1,0-1 1,0 0-1,0 1 1,0-1-1,-1 1 1,1-1 0,0 1-1,0 0 1,0-1-1,0 1 1,-1-1-1,1 1 1,0-1-1,-1 1 1,1-1-1,0 1 1,-1 0-1,1-1 1,0 1-1,-1 0 1,1-1-1,-1 1 1,1 0-1,-1 0 1,1-1-1,0 1 1,-1 0-1,1 0 1,-1 0-1,1-1 1,-1 1-1,1 0 1,-1 0-1,1 0 1,-1 0 0,1 0-1,-1 0 1,0 0-1,1 0 1,-1 0-1,0 1 1,-24 7 18,18-3-48,-1 0 0,1 0 1,0 1-1,1 0 0,-1 0 1,1 0-1,1 1 0,-9 11 1,10-12 52,1-1 1,0 0-1,0 1 1,0 0-1,0 0 1,1 0-1,0 0 1,0 0-1,1 0 1,0 0-1,0 1 1,0 9-1,1-15-42,0 1 0,1-1 0,0 1 0,-1-1-1,1 0 1,0 1 0,0-1 0,-1 0 0,1 1 0,0-1-1,0 0 1,1 0 0,-1 0 0,0 0 0,0 0 0,0 0 0,1 0-1,-1 0 1,0 0 0,1-1 0,-1 1 0,1-1 0,-1 1-1,1-1 1,-1 1 0,1-1 0,-1 0 0,1 0 0,-1 0 0,1 0-1,2 0 1,54-3 106,-44-1-110,-1 0 0,1 0 0,-1-2 0,-1 1 1,1-2-1,-1 0 0,0 0 0,0-1 0,-1 0 0,0-1 1,14-15-1,-14 13 2,-1 0 1,0-1-1,0 0 1,-1 0-1,-1-1 1,0 0-1,-1 0 1,-1-1-1,0 0 1,6-21-1,-10 23-14,-6 10-15,-11 17-42,-14 30-31,24-33 101,0 0 1,1 1-1,0-1 0,-3 25 1,7-35-8,-1 1 0,0 0-1,1-1 1,0 1 0,0 0 0,-1 0 0,2-1 0,-1 1 0,0 0 0,0-1-1,1 1 1,0 0 0,-1-1 0,1 1 0,0 0 0,0-1 0,1 0 0,-1 1 0,0-1-1,1 0 1,0 1 0,-1-1 0,1 0 0,0 0 0,0 0 0,0 0 0,0-1 0,5 4-1,3-2 9,1-1 0,0 1 0,0-2-1,0 1 1,0-2 0,0 1 0,0-2-1,0 1 1,0-2 0,0 1 0,10-4-1,8-2-379,-1-2 0,51-23 1,-54 21-9,0-2 0,-1-1 0,41-31 1,-66 47 451,0 0 0,0 0 0,0 0 0,0 0 0,0 0 0,0 0 0,1 0 0,-1 0 0,1 0 0,-1 0 0,1 0 0,0 4 0,0-5-51,0 0-1,0 0 1,-1 0 0,1 0-1,0 1 1,1-1 0,-1 0-1,0 0 1,0 0-1,0 0 1,1 0 0,-1 0-1,1 1 1,-1-1 0,1 0-1,-1 0 1,1 0 0,-1 0-1,1-1 1,0 1-1,0 0 1,-1 0 0,1 0-1,0 0 1,0-1 0,0 1-1,2 1 1,45 8 208,-37-8-672,1 1 1,0-1-1,-1 2 0,0 0 1,17 7-1,-25-9 356,0 0-1,0 0 1,0 1-1,0-1 1,0 0 0,-1 1-1,1 0 1,-1 0-1,0 0 1,0 0-1,0 0 1,0 0 0,0 0-1,-1 1 1,0-1-1,1 0 1,-1 1 0,0 0-1,-1-1 1,1 1-1,-1-1 1,1 7-1,-1 10 253,-1 1 1,-1-1-1,-1 0 0,-1 0 0,0 0 0,-1 0 0,-9 19 0,-2 0 880,-1-1 1,-32 51-1,45-83-842,0 0-1,0 0 1,0-1 0,-1 1-1,-6 5 1,10-10-191,1-1 0,-1 1 0,0-1 0,1 1 0,-1-1 0,0 1 0,1-1 0,-1 0 0,0 1 0,0-1 0,0 0 0,1 1 0,-1-1 0,0 0 0,0 0 0,0 0 0,1 0 0,-1 0 0,0 0 0,0 0 0,0 0 0,0 0 0,0 0 0,1 0 0,-1-1 0,0 1 0,0 0 0,1-1 0,-1 1 0,0 0 0,0-1 0,1 1 0,-1-1 0,0 1 0,1-1 0,-1 0 0,0 1 1,1-1-1,-1 1 0,1-1 0,-1 0 0,1 0 0,0 1 0,-1-1 0,1 0 0,0 0 0,-1 1 0,1-1 0,0 0 0,0 0 0,0 0 0,-1 0 0,1 1 0,0-1 0,1-1 0,-5-12-11,0-1-1,2 1 1,0 0 0,0-1-1,2 1 1,-1-1 0,2 1-1,0-1 1,1 1 0,0-1-1,1 1 1,1 0 0,0 0-1,1 1 1,0-1 0,1 1-1,1 0 1,0 0 0,1 1-1,0 0 1,1 0 0,0 1-1,17-16 1,1 4-127,0 1 0,1 1 0,1 2 1,33-16-1,-61 34-116,4-2-807,-4-1-2925,-1-1-2604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1.606"/>
    </inkml:context>
    <inkml:brush xml:id="br0">
      <inkml:brushProperty name="width" value="0.025" units="cm"/>
      <inkml:brushProperty name="height" value="0.025" units="cm"/>
    </inkml:brush>
  </inkml:definitions>
  <inkml:trace contextRef="#ctx0" brushRef="#br0">26 63 7783,'-25'-5'6160,"25"5"-6022,0-1 0,0 1 0,0-1 0,0 1 0,0-1 1,0 1-1,0 0 0,1-1 0,-1 1 0,0-1 0,0 1 0,0 0 0,1-1 0,-1 1 0,0-1 0,0 1 0,1 0 0,-1-1 0,0 1 0,1 0 0,-1 0 0,0-1 1,1 1-1,-1 0 0,1 0 0,-1-1 0,0 1 0,1 0 0,-1 0 0,1 0 0,49-22 2101,-33 16-2020,0 1 0,1 1 0,0 0 0,0 1-1,0 1 1,35 0 0,-51 2-216,0 1 0,-1-1 1,1 0-1,-1 0 0,1 1 0,-1-1 0,1 1 0,-1 0 0,1-1 1,-1 1-1,1 0 0,-1 0 0,0 0 0,0 0 0,1 0 0,-1 0 0,0 0 1,0 1-1,0-1 0,0 0 0,1 3 0,0 0 4,0-1 0,-1 1 1,0 0-1,0 0 0,0 0 0,0 0 0,-1 0 0,1 7 1,-2 3 17,0 1 0,-1-1 1,-7 29-1,-12 17 16,15-46 15,1 0-1,0 1 1,1 0-1,1 0 0,-4 30 1,7-44-41,0-1 0,0 0 1,0 1-1,0-1 0,0 1 1,0-1-1,0 1 0,0-1 1,0 0-1,1 1 0,-1-1 0,0 1 1,0-1-1,0 0 0,1 1 1,-1-1-1,0 1 0,0-1 1,1 0-1,-1 1 0,0-1 1,1 0-1,-1 0 0,0 1 1,1-1-1,-1 0 0,0 0 0,1 1 1,-1-1-1,1 0 0,-1 0 1,0 0-1,1 0 0,-1 0 1,1 0-1,20-3 218,18-17-94,-7-1-101,-2-3 0,33-30 0,-50 41-28,0 0 1,-1-1-1,-1 0 1,0-1-1,-1 0 1,14-30-1,-18 28 11,-6 17-21,0 0 0,0 0 0,0 0 0,-1 1 0,1-1 0,0 0 1,0 0-1,0 0 0,0 1 0,-1-1 0,1 0 0,0 0 0,0 0 0,-1 0 0,1 0 0,0 1 0,0-1 0,-1 0 0,1 0 0,0 0 0,0 0 0,-1 0 0,1 0 0,0 0 0,0 0 0,-1 0 0,1 0 0,0 0 0,-1 0 0,1 0 0,0 0 0,0 0 0,-1 0 0,1-1 0,0 1 0,0 0 0,0 0 0,-1 0 0,1 0 0,0 0 0,0-1 0,-1 1 0,1 0 0,0 0 0,0 0 0,0-1 0,0 1 0,-1 0 0,1 0 0,0 0 0,0-1 0,0 1 0,0 0 0,0 0 0,0-1 0,0 1 0,0 0 0,0-1 0,0 1 0,0 0 0,0 0 0,0-1 0,0 1 0,0 0 0,0 0-1,-5 5-4,0 1-1,1 0 1,0 0 0,1 1-1,-1-1 1,1 1-1,0 0 1,1 0-1,0 0 1,0 0-1,-1 8 1,1-3 32,0-1 0,1 1-1,0 0 1,1 0 0,0 0 0,3 15 0,-3-25 15,1 1-1,0-1 0,0 1 0,0-1 1,0 0-1,0 1 0,1-1 1,-1 0-1,1 0 0,-1 0 0,1 0 1,0 0-1,0 0 0,-1 0 1,2-1-1,-1 1 0,0-1 0,0 1 1,0-1-1,1 0 0,-1 0 0,0 0 1,1 0-1,-1 0 0,1-1 1,-1 1-1,1-1 0,-1 0 0,1 1 1,0-1-1,-1 0 0,1-1 1,4 0-1,1 1 60,1-1 0,-1-1 0,1 0 0,-1 0 0,0-1-1,0 1 1,0-2 0,0 1 0,8-6 0,-5 1-55,0 0-1,-1-1 1,-1 0-1,1-1 1,-2 0 0,1 0-1,11-19 1,-17 24-31,0 0 0,0 0-1,0-1 1,-1 1 0,1-1 0,-1 1 0,-1-1 0,1 0 0,-1 0-1,0 0 1,0 1 0,-1-1 0,0 0 0,0 0 0,0 0 0,-1 0 0,1 0-1,-2 0 1,-1-8 0,2 13-14,1 0 0,0 0 0,-1 0 0,1 0 1,-1 0-1,1 0 0,-1 0 0,1 0 0,-1 0 0,1 0 0,-1 1 0,0-1 0,0 0 0,1 0 0,-1 1 0,0-1 1,0 1-1,0-1 0,0 1 0,0-1 0,0 1 0,0-1 0,0 1 0,0 0 0,0-1 0,0 1 0,0 0 0,0 0 0,0 0 1,0 0-1,0 0 0,0 0 0,0 0 0,0 0 0,0 0 0,0 1 0,0-1 0,0 0 0,0 1 0,0-1 0,0 1 1,-1 0-1,-1 1-9,1-1 1,-1 1 0,1 0 0,0 0 0,0 0 0,-1 0 0,1 0 0,1 0-1,-1 1 1,0-1 0,1 1 0,-1-1 0,-1 6 0,2-6 10,0 0 1,0 0-1,1 0 1,-1 0 0,0 1-1,1-1 1,0 0-1,0 0 1,-1 1-1,1-1 1,0 0 0,1 0-1,-1 1 1,0-1-1,1 0 1,-1 0-1,1 0 1,0 1 0,-1-1-1,1 0 1,0 0-1,1 0 1,-1 0-1,0 0 1,0-1-1,1 1 1,-1 0 0,1-1-1,0 1 1,-1-1-1,4 3 1,-1-3 2,-1 1 1,1-1 0,0 0-1,-1 0 1,1-1-1,0 1 1,0-1-1,0 0 1,-1 0 0,1 0-1,0 0 1,0-1-1,0 1 1,-1-1-1,1 0 1,0 0 0,-1-1-1,1 1 1,3-3-1,1 0 0,-1 0 0,0-1 1,1 0-1,-2 0 0,11-10 0,-14 12-1,0 0 0,-1 0 0,1 0 0,-1 0 0,0 0 0,1 0 0,-1 0 0,-1-1 0,1 1 0,0-1 0,-1 0 0,0 1 0,0-1 0,1-7 0,-2 10 27,-12 34-106,8-23 85,1 1 0,0-1 1,0 1-1,1 0 0,1 0 1,0 0-1,1 21 0,0-31-2,1 0-1,-1 0 1,1 1-1,0-1 0,-1 0 1,1 0-1,0 0 1,0 1-1,0-1 0,0 0 1,0-1-1,0 1 0,0 0 1,1 0-1,-1 0 1,0-1-1,0 1 0,1 0 1,-1-1-1,0 1 1,1-1-1,-1 0 0,1 1 1,-1-1-1,0 0 0,1 0 1,-1 0-1,1 0 1,-1 0-1,1 0 0,-1 0 1,0 0-1,3-1 1,4 0 6,-1 0 1,1 0 0,-1 0-1,1-1 1,9-4 0,-4 0-12,0-1 0,0 0 0,0-1 1,-1 0-1,0-1 0,-1 0 0,0-1 1,-1-1-1,17-20 0,-21 20-6,-11 13-14,-12 19 2,12-10 15,1 0-1,0 1 1,0-1-1,-3 23 1,6-32 5,1 0 1,0 0-1,-1 0 0,1 0 1,0 0-1,0 0 1,0 0-1,0 0 0,0 0 1,0 0-1,1 0 1,-1 0-1,0 0 0,1 0 1,0 0-1,0 0 1,-1-1-1,1 1 0,0 0 1,0 0-1,0-1 0,1 1 1,-1-1-1,0 1 1,1-1-1,-1 1 0,1-1 1,-1 0-1,1 0 1,0 0-1,-1 0 0,1 0 1,0 0-1,0 0 1,0 0-1,0-1 0,2 1 1,5-1-3,1 0 1,-1 0 0,0-1 0,1 0-1,-1-1 1,0 0 0,0-1 0,0 0-1,0 0 1,-1-1 0,1 0-1,-1 0 1,0-1 0,0 0 0,-1-1-1,1 1 1,-1-2 0,0 1-1,-1-1 1,0 0 0,0 0 0,0 0-1,-1-1 1,0 0 0,5-12 0,-6-1-309,-4 21 294,0-1-1,-1 1 0,1 0 1,0-1-1,0 1 1,-1 0-1,1 0 0,0-1 1,0 1-1,-1 0 1,1 0-1,0-1 0,-1 1 1,1 0-1,0 0 0,-1 0 1,1 0-1,-1 0 1,1 0-1,0-1 0,-1 1 1,1 0-1,-1 0 0,1 0 1,0 0-1,-1 0 1,1 0-1,0 1 0,-1-1 1,0 0-1,-1 1-4,-1-1 0,1 1 0,0 0 0,-1 0 0,1 1 0,0-1 0,0 0 0,0 1-1,0-1 1,0 1 0,0 0 0,0 0 0,-1 2 0,-1 0-75,2 1-1,-1-1 1,0 1-1,1 0 1,0 0-1,0 0 1,0 0 0,1 0-1,0 0 1,0 0-1,0 0 1,0 1-1,1-1 1,0 0-1,0 1 1,1 7 0,4-9-3235,0-4-3445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2.929"/>
    </inkml:context>
    <inkml:brush xml:id="br0">
      <inkml:brushProperty name="width" value="0.025" units="cm"/>
      <inkml:brushProperty name="height" value="0.025" units="cm"/>
    </inkml:brush>
  </inkml:definitions>
  <inkml:trace contextRef="#ctx0" brushRef="#br0">36 1 3203,'-1'11'9603,"-2"2"-3587,-2 3-2339,-4 12-2883,-8 32-673,17-59-135,-1-1 0,1 0 0,0 1 0,0-1 1,0 0-1,0 1 0,0-1 0,0 0 0,0 1 0,0-1 0,0 0 0,0 1 0,0-1 0,0 0 0,0 1 1,1-1-1,-1 0 0,0 0 0,0 1 0,0-1 0,0 0 0,0 1 0,1-1 0,-1 0 0,0 0 0,0 1 0,1-1 1,-1 0-1,0 0 0,0 0 0,1 1 0,-1-1 0,0 0 0,1 0 0,-1 0 0,0 0 0,0 0 0,1 1 1,-1-1-1,0 0 0,1 0 0,-1 0 0,0 0 0,1 0 0,-1 0 0,0 0 0,1 0 0,-1 0 0,0 0 0,1-1 1,-1 1-1,0 0 0,1 0 0,-1 0 0,0 0 0,0 0 0,1 0 0,-1-1 0,0 1 0,1 0 0,-1 0 0,0-1 1,0 1-1,0 0 0,1 0 0,-1-1 0,0 1 0,0-1 0,22-15-4765,-12 4-757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3.440"/>
    </inkml:context>
    <inkml:brush xml:id="br0">
      <inkml:brushProperty name="width" value="0.025" units="cm"/>
      <inkml:brushProperty name="height" value="0.025" units="cm"/>
    </inkml:brush>
  </inkml:definitions>
  <inkml:trace contextRef="#ctx0" brushRef="#br0">0 146 1121,'0'0'21295,"10"5"-20644,-7-3-631,0 0-1,1 0 1,-1-1-1,1 1 1,-1-1-1,1 1 1,0-1-1,0 0 1,-1 0-1,1-1 1,0 1-1,0-1 1,0 0-1,0 0 1,0 0-1,-1-1 1,1 1-1,0-1 1,0 0-1,0 0 1,-1 0-1,1-1 1,-1 1-1,1-1 1,4-2-1,2-3 0,-1 0 1,0 0-1,0-1 0,0 0 0,10-12 0,-16 17 0,-1 0 0,0 0 0,1 0 0,-1 0 1,0-1-1,-1 1 0,1 0 0,-1-1 0,1 1 0,-1-1 0,0 0 0,0 1 0,-1-1 0,1 0 0,-1 1 0,1-1 0,-1 0 0,-1 0 0,1 1 0,0-1 0,-2-4 0,2 7-10,-1 0 0,1 0 0,-1 0 0,0 0 0,0 1 0,1-1 0,-1 0 0,0 0 0,0 0 0,0 1 0,0-1 0,0 0 0,0 1 0,0-1 0,0 1 0,0-1 0,0 1 0,0 0 0,0-1 0,0 1-1,0 0 1,-1 0 0,1 0 0,0 0 0,0 0 0,0 0 0,0 0 0,0 0 0,-1 0 0,1 0 0,-2 1 0,0 0-7,-1 0 1,1 0-1,-1 0 0,1 0 0,0 0 1,-1 1-1,1 0 0,0-1 1,-4 4-1,-1 4 123,-1 0 0,1 0 0,1 1 0,0 0 0,0 1 0,1 0 1,1-1-1,0 2 0,0-1 0,1 1 0,0-1 0,1 1 0,0 0 0,1 0 1,-1 20-1,3-31-120,1 0 1,-1 0-1,0 0 1,0 0 0,0 0-1,0 0 1,1 0-1,-1 0 1,0 0 0,1 0-1,-1 0 1,1 0-1,-1-1 1,1 1 0,-1 0-1,1 0 1,0 0-1,-1-1 1,1 1 0,0 0-1,0-1 1,0 1-1,-1 0 1,1-1 0,0 1-1,0-1 1,0 0-1,1 1 1,2 0 19,0 0 0,0 0 0,0-1-1,0 1 1,0-1 0,-1 0 0,9-1 0,-1 0-321,1-1 1,-1-1 0,0 0-1,18-7 1,10-13-3711,-19 1-2708,-13 5-471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3.767"/>
    </inkml:context>
    <inkml:brush xml:id="br0">
      <inkml:brushProperty name="width" value="0.025" units="cm"/>
      <inkml:brushProperty name="height" value="0.025" units="cm"/>
    </inkml:brush>
  </inkml:definitions>
  <inkml:trace contextRef="#ctx0" brushRef="#br0">0 1 11563,'0'0'10506,"36"50"-10602,-23-44-2531,-3-6-6501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5.955"/>
    </inkml:context>
    <inkml:brush xml:id="br0">
      <inkml:brushProperty name="width" value="0.025" units="cm"/>
      <inkml:brushProperty name="height" value="0.025" units="cm"/>
    </inkml:brush>
  </inkml:definitions>
  <inkml:trace contextRef="#ctx0" brushRef="#br0">223 166 3427,'-2'-2'696,"0"-1"0,0 1-1,0 0 1,0-1 0,-1 1-1,1 0 1,0 0 0,-1 0-1,0 1 1,1-1 0,-1 1-1,0-1 1,-6-1 0,4 2-276,1 0 0,-1 1 0,1-1 1,-1 1-1,1 0 0,-1 0 0,0 0 0,-8 2 1,6 0-241,0 0 1,0 0 0,1 0 0,-1 1-1,1 0 1,-1 0 0,1 1 0,0 0-1,0 0 1,1 0 0,-1 1 0,-4 5-1,5-5-41,1 0 0,-1 0 1,1 0-1,1 0 0,-1 1 0,1 0 0,0 0 0,0 0 0,0 0 0,1 0 0,0 0 0,0 0 0,1 1 1,0-1-1,0 1 0,0-1 0,1 8 0,1-12-120,-1-1 0,1 0 1,0 0-1,-1 1 0,1-1 0,0 0 0,0 0 1,0 0-1,0 0 0,0 0 0,0 0 0,0 0 1,0 0-1,0-1 0,0 1 0,0 0 0,0-1 1,1 1-1,-1-1 0,0 1 0,1-1 0,-1 1 1,0-1-1,1 0 0,-1 0 0,0 0 0,1 0 1,1 0-1,43-3 129,-29-1-125,-1-1 0,1 0 0,-1-1 0,0-1 0,0-1 0,-1 0 0,28-20 0,-23 12-56,0 0 1,-1 0-1,-1-2 1,30-37-1,-42 47 67,0 0 0,0-1 0,0 0 0,-1 0 0,0-1 0,-1 0 0,0 1 0,-1-1 0,0 0 0,2-13 0,-5 23-9,0 0 0,1 0 0,-1 0 0,0-1 0,0 1 0,0 0 0,0 0 0,0-1 0,0 1 0,0 0-1,0 0 1,0 0 0,0-1 0,0 1 0,0 0 0,0 0 0,0 0 0,0-1 0,0 1 0,0 0 0,0 0 0,-1 0 0,1-1 0,0 1 0,0 0 0,0 0 0,0 0 0,0-1 0,0 1 0,-1 0 0,1 0 0,0 0 0,0 0 0,0 0 0,0-1 0,-1 1 0,1 0 0,0 0 0,0 0 0,0 0 0,-1 0 0,1 0 0,0 0 0,0 0 0,-1 0 0,1 0 0,0 0 0,0 0 0,0 0 0,-1 0 0,1 0 0,0 0 0,-15 10 654,-11 18-83,12-8-467,1 0 0,0 1 0,2 1 1,1 0-1,0 1 0,2-1 0,0 2 0,2-1 0,0 1 0,2 0 0,-2 35 0,6-58-129,0 1 1,0-1-1,0 1 1,0-1-1,0 1 1,0 0 0,1-1-1,-1 1 1,1-1-1,-1 1 1,1-1-1,0 0 1,-1 1 0,1-1-1,0 1 1,0-1-1,0 0 1,0 0-1,0 0 1,0 0 0,1 1-1,-1-1 1,0-1-1,0 1 1,3 1-1,0 0-96,-1-1 0,0-1 0,1 1 0,-1 0 0,1-1 0,-1 0 0,1 0 0,-1 0 0,1 0 0,-1 0 0,5-2 0,4 0-832,-1-1 0,0-1 0,0 0 0,-1 0 0,1-1 0,14-9 0,9-13-4336,-1-4-752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6.281"/>
    </inkml:context>
    <inkml:brush xml:id="br0">
      <inkml:brushProperty name="width" value="0.025" units="cm"/>
      <inkml:brushProperty name="height" value="0.025" units="cm"/>
    </inkml:brush>
  </inkml:definitions>
  <inkml:trace contextRef="#ctx0" brushRef="#br0">131 4 6726,'0'0'13773,"-10"5"-12886,-4 2-601,1 1 1,0 0 0,-12 11 0,19-15-148,1 1 1,0 0 0,0-1 0,1 2-1,-1-1 1,1 0 0,0 1 0,1 0-1,-1 0 1,1 0 0,-3 9 0,6-14-135,0-1 1,-1 1 0,1-1 0,0 1 0,0-1 0,0 1 0,0-1 0,0 1 0,0-1 0,0 1 0,0-1 0,0 1-1,0-1 1,0 1 0,0-1 0,0 0 0,0 1 0,0-1 0,1 1 0,-1-1 0,0 1 0,0-1 0,0 1 0,1-1 0,-1 0-1,0 1 1,1-1 0,-1 1 0,0-1 0,1 0 0,-1 1 0,1-1 0,-1 0 0,0 0 0,1 1 0,0-1 0,23 0 75,24-16-574,-34 9 356,0 0-1,-1-2 0,0 0 0,-1 0 0,0-1 0,0-1 1,-1 0-1,0 0 0,-1-1 0,10-16 0,-38 64 2072,9-22-1732,1 0 0,1 0 1,0 1-1,1 0 0,1 0 0,0 1 0,2-1 1,-1 1-1,-1 23 0,5-37-267,0-1-1,0 1 1,1-1-1,-1 1 1,0-1 0,1 1-1,-1-1 1,1 1 0,-1-1-1,1 1 1,0-1-1,0 0 1,-1 1 0,1-1-1,0 0 1,0 0-1,0 0 1,0 1 0,1-1-1,-1 0 1,0-1 0,0 1-1,1 0 1,-1 0-1,0 0 1,1-1 0,-1 1-1,1-1 1,-1 1-1,1-1 1,-1 1 0,1-1-1,-1 0 1,1 0 0,2 0-1,2 0-902,0 0-1,0 0 0,0 0 1,-1-1-1,1 0 0,0-1 1,-1 1-1,11-5 0,20-15-8490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43.493"/>
    </inkml:context>
    <inkml:brush xml:id="br0">
      <inkml:brushProperty name="width" value="0.025" units="cm"/>
      <inkml:brushProperty name="height" value="0.025" units="cm"/>
    </inkml:brush>
  </inkml:definitions>
  <inkml:trace contextRef="#ctx0" brushRef="#br0">0 350 5894,'0'0'4906,"12"10"-4917,-1 1 15,1 0-1,1-2 1,0 1 0,0-2 0,1 0-1,-1 0 1,2-1 0,-1-1 0,22 6-1,-10-7 54,1-1 0,0-1 0,0-1 0,0-2-1,28-2 1,137-25 727,-123 14-495,88-3 0,-116 16-82,0 2-1,1 1 0,-1 2 1,0 2-1,62 20 1,-26-7 323,0-3 1,1-4 0,0-3 0,123 1-1,-88-15-441,-1-4 0,177-36 0,-48-7-68,229-43 40,8 36-26,-153 39 109,597-47 636,806-61 981,-1467 125-1604,113-8-2534,-278-4-1077,-9-9-2226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0.164"/>
    </inkml:context>
    <inkml:brush xml:id="br0">
      <inkml:brushProperty name="width" value="0.025" units="cm"/>
      <inkml:brushProperty name="height" value="0.025" units="cm"/>
    </inkml:brush>
  </inkml:definitions>
  <inkml:trace contextRef="#ctx0" brushRef="#br0">96 193 6887,'-6'8'6352,"-10"12"-4110,-32 48 2945,45-62-4798,-1 0 1,1 0-1,0 0 0,1 1 1,-1 0-1,1-1 1,0 1-1,1 0 0,-2 12 1,3-18-384,0 0-1,1 0 1,-1 0 0,0 0 0,0 0-1,0 0 1,0 0 0,1-1-1,-1 1 1,1 0 0,-1 0 0,0 0-1,1-1 1,-1 1 0,1 0-1,0 0 1,-1-1 0,1 1 0,-1 0-1,1-1 1,0 1 0,0-1 0,-1 1-1,1-1 1,0 1 0,1-1-1,29 5 79,-22-5-138,0-1 0,0 0 0,0-1 0,0 0 0,9-3 0,-7 0-115,1-1 0,-1 0-1,0-1 1,-1 0-1,0 0 1,0-1 0,0 0-1,-1-1 1,0 0-1,-1-1 1,0 1-1,0-2 1,-1 1 0,8-16-1,-7 9 214,-1 0 0,0-1 0,-1 1-1,-1-1 1,0-1 0,-2 1 0,0-1 0,-1 1-1,0-20 1,-2 36-31,0 1 0,1-1 0,-1 1 0,0-1 0,0 1 0,0-1 0,0 1 0,0-1 0,-1 1-1,1 0 1,0-1 0,-1 1 0,1-1 0,-1 1 0,1 0 0,-1-1 0,0 1 0,1 0 0,-1 0 0,0-1 0,0 1 0,0 0 0,0 0-1,0 0 1,0 0 0,0 0 0,-1 0 0,1 0 0,0 1 0,0-1 0,-1 0 0,1 1 0,0-1 0,-1 1 0,1-1 0,-1 1-1,1 0 1,-1 0 0,1-1 0,-1 1 0,1 0 0,0 0 0,-1 0 0,1 1 0,-1-1 0,1 0 0,-1 0 0,1 1 0,-1-1 0,1 1-1,-3 1 1,-5 1 37,0 1 0,1 1-1,-1-1 1,1 1 0,0 1-1,-11 8 1,10-7 110,1 0 1,0 1-1,0-1 1,1 1-1,0 1 1,0 0-1,1 0 1,0 0-1,1 0 1,0 1-1,0 0 1,1 0-1,1 0 1,-1 1-1,-2 18 1,6-27-149,0 0 0,0 1 0,1-1 0,-1 0 0,0 1 0,1-1 0,0 0 0,0 0 0,0 0 1,0 0-1,0 0 0,0 0 0,0 0 0,1 0 0,-1 0 0,1 0 0,-1-1 0,1 1 0,0 0 1,-1-1-1,1 0 0,0 1 0,0-1 0,0 0 0,0 0 0,0 0 0,1 0 0,-1 0 0,0-1 0,0 1 1,0-1-1,3 1 0,11 2-311,0-1 1,0 0-1,25-1 1,-26-1-434,51 3-3938,-22 4-2111,-15 1 1197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6.620"/>
    </inkml:context>
    <inkml:brush xml:id="br0">
      <inkml:brushProperty name="width" value="0.025" units="cm"/>
      <inkml:brushProperty name="height" value="0.025" units="cm"/>
    </inkml:brush>
  </inkml:definitions>
  <inkml:trace contextRef="#ctx0" brushRef="#br0">196 1 14221,'-10'5'2243,"-18"9"197,-41 29 1,60-37-2015,0 0 1,1 1 0,-1 0 0,2 0 0,-1 1 0,1 0 0,0 0 0,1 1 0,-10 16 0,15-24-421,1-1 0,0 1 0,-1 0 0,1 0 0,0-1 0,0 1 0,0 0 0,-1 0 0,1-1 0,0 1 0,0 0 0,0 0 0,0-1 0,0 1 0,0 0 0,1 0 0,-1-1 0,0 1 0,0 0 0,0 0 0,1-1 0,-1 1 0,0 0 0,1-1 0,-1 1 0,1 0 0,-1-1 0,1 1 0,0 0 0,26 9-378,45-13-956,-59 2 1065,160-7-410,-172 8 693,-1 0 0,1 0 0,0 0 1,-1 0-1,1 0 0,0 0 0,-1 0 0,1 0 1,0 0-1,-1 0 0,1 0 0,0 0 0,-1 0 1,1 0-1,0 1 0,-1-1 0,1 0 0,-1 0 0,1 1 1,-1-1-1,1 0 0,0 1 0,-1-1 0,1 1 1,-1-1-1,1 1 0,-1-1 0,0 1 0,1-1 1,-1 1-1,0-1 0,1 1 0,-1-1 0,0 1 0,1 0 1,-1-1-1,0 1 0,0 0 0,0-1 0,0 1 1,0-1-1,0 1 0,0 0 0,0-1 0,0 1 1,0 0-1,0-1 0,0 1 0,0 0 0,0-1 0,-1 1 1,1 0-1,0-1 0,-1 2 0,-1 2 122,0-1 0,0 1 1,0-1-1,-1 1 0,1-1 0,-1 0 0,-4 5 0,-13 8 170,-1 0-1,0-2 1,-1 0-1,-1-1 0,0-1 1,0-2-1,-1 0 1,-45 11-1,66-20-155,-19 1-1275,21-2 923,1-1 1,-1 1-1,1 0 0,-1 0 1,1-1-1,-1 1 0,1 0 0,0 0 1,-1-1-1,1 1 0,-1-1 0,1 1 1,0 0-1,-1-1 0,1 1 0,0-1 1,-1 1-1,1-1 0,0 1 0,0-1 1,-1 1-1,1-1 0,0 1 1,0-1-1,0 1 0,0-1 0,0 1 1,0-1-1,0 1 0,0-1 0,0 0 1,0 1-1,0-2 0,1-15-7550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7.260"/>
    </inkml:context>
    <inkml:brush xml:id="br0">
      <inkml:brushProperty name="width" value="0.025" units="cm"/>
      <inkml:brushProperty name="height" value="0.025" units="cm"/>
    </inkml:brush>
  </inkml:definitions>
  <inkml:trace contextRef="#ctx0" brushRef="#br0">18 0 6726,'0'0'11627,"13"48"-10442,-13-10-704,0 4-193,0 6-128,0 1-96,-3-1-64,-1-5 32,1-5-64,0-9-352,1-7-289,-1-10-1152,-1-10-2660,-5-2-3170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7.758"/>
    </inkml:context>
    <inkml:brush xml:id="br0">
      <inkml:brushProperty name="width" value="0.025" units="cm"/>
      <inkml:brushProperty name="height" value="0.025" units="cm"/>
    </inkml:brush>
  </inkml:definitions>
  <inkml:trace contextRef="#ctx0" brushRef="#br0">27 213 12396,'-4'-9'1350,"1"5"-1193,-14-35 2292,16 37-2277,1 0 0,-1 0-1,1 0 1,0-1 0,0 1 0,0 0-1,0 0 1,0-1 0,0 1 0,0 0 0,1 0-1,-1 0 1,1-1 0,0 1 0,0 0-1,0 0 1,0 0 0,0 0 0,0 0 0,0 0-1,3-2 1,4-4 50,1 1-1,0 0 1,0 1-1,0 0 1,1 0 0,0 1-1,0 1 1,21-8-1,5 1 82,50-8 0,-42 11-121,87-4 0,-116 12-166,0 0-1,0 1 0,0 0 1,-1 1-1,1 1 0,0 1 1,-1 0-1,0 0 0,22 11 1,-33-13 29,0-1 0,0 1 1,0-1-1,0 1 1,-1 0-1,1 0 1,0 1-1,-1-1 0,0 0 1,1 1-1,-1-1 1,0 1-1,0 0 0,-1 0 1,1 0-1,-1 0 1,1 0-1,-1 0 1,0 0-1,0 0 0,0 1 1,0-1-1,-1 0 1,0 1-1,1-1 0,-1 5 1,-1-3 103,-1-1 1,1 1 0,-1-1-1,0 1 1,0-1-1,0 0 1,0 0-1,-1 0 1,0 0-1,1 0 1,-2 0 0,1-1-1,0 1 1,-1-1-1,1 0 1,-1 0-1,-8 4 1,-17 11 253,-1-2 0,0-2 0,-1 0 0,-1-2 0,-52 12 0,110-26-1317,0 1 0,1 2 0,31 4 0,-39-3 614,0 1-1,0 1 1,32 11 0,-44-13 278,-1 1-1,1 0 1,-1 0-1,1 0 1,-1 1-1,0 0 0,0 0 1,-1 0-1,1 1 1,-1 0-1,0 0 1,0 0-1,5 9 0,-8-12 47,-1 0-1,0 1 1,0-1-1,0 1 1,0 0-1,0-1 1,-1 1-1,1 0 0,-1-1 1,0 1-1,1 0 1,-1 0-1,-1-1 1,1 1-1,0 0 1,-1 0-1,1-1 1,-1 1-1,-1 2 0,0 0 99,0 0-1,-1-1 1,0 0-1,0 1 1,0-1-1,0 0 1,-1 0-1,1-1 1,-7 6-1,-8 3 503,1 0-1,-2-1 0,-34 15 0,52-26-614,-29 13 320,-1-1 0,0-2 0,0-1 0,-1-1 0,0-2 0,-1-1 0,-49 1 0,82-6-380,-1 1 1,0-1 0,0 0 0,0 0-1,1 0 1,-1 0 0,0 0 0,0 0-1,0 0 1,1 0 0,-1 0 0,0 0-1,0 0 1,0-1 0,1 1 0,-1 0 0,0 0-1,0-1 1,1 1 0,-1-1 0,0 1-1,0-1 1,1 1 0,-1-1 0,1 1-1,-1-1 1,0 1 0,1-1 0,-1 0 0,1 1-1,0-1 1,-1 0 0,1 1 0,-1-1-1,1 0 1,0 0 0,0 1 0,-1-1-1,1 0 1,0 0 0,0 0 0,0 1-1,0-1 1,0 0 0,0 0 0,0 0 0,0 0-1,0 1 1,0-1 0,1 0 0,-1 0-1,0 0 1,1 1 0,-1-1 0,0 0-1,1 1 1,0-2 0,1-3-714,2 0-1,-1 0 1,0 0 0,1 0-1,0 0 1,7-6 0,20-15-3977,2-3-2402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8.087"/>
    </inkml:context>
    <inkml:brush xml:id="br0">
      <inkml:brushProperty name="width" value="0.025" units="cm"/>
      <inkml:brushProperty name="height" value="0.025" units="cm"/>
    </inkml:brush>
  </inkml:definitions>
  <inkml:trace contextRef="#ctx0" brushRef="#br0">127 0 17585,'0'0'2626,"-50"67"-256,29-32-608,1 6-737,2 2-545,8 0-255,2 0-161,8-4 0,0-7-96,10-5-769,5-9-1281,6-10-1025,-2-8-1665,1-4-3748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8.412"/>
    </inkml:context>
    <inkml:brush xml:id="br0">
      <inkml:brushProperty name="width" value="0.025" units="cm"/>
      <inkml:brushProperty name="height" value="0.025" units="cm"/>
    </inkml:brush>
  </inkml:definitions>
  <inkml:trace contextRef="#ctx0" brushRef="#br0">76 0 14894,'0'0'673,"-40"57"1217,25-20 384,3 2-737,6 3-864,4-4-417,2 0-224,2-6 32,8-4-128,1-7-801,-4-6-1121,-2-7-2210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8.754"/>
    </inkml:context>
    <inkml:brush xml:id="br0">
      <inkml:brushProperty name="width" value="0.025" units="cm"/>
      <inkml:brushProperty name="height" value="0.025" units="cm"/>
    </inkml:brush>
  </inkml:definitions>
  <inkml:trace contextRef="#ctx0" brushRef="#br0">3 143 13613,'-1'-9'1756,"0"5"-1586,1 1 1,-1 0-1,1-1 0,0 1 0,1-1 0,-1 1 0,1 0 1,-1-1-1,1 1 0,0 0 0,0 0 0,0 0 1,1 0-1,-1-1 0,1 2 0,-1-1 0,1 0 0,0 0 1,0 1-1,1-1 0,-1 1 0,0-1 0,1 1 1,0 0-1,-1 0 0,1 0 0,0 0 0,0 1 0,0-1 1,0 1-1,0 0 0,7-2 0,17-7 91,0 2 0,1 1-1,1 1 1,-1 1 0,39-1 0,-4 3 94,86 9-1,-131-4-295,1 0 0,-1 0-1,0 2 1,-1 1 0,1 0 0,-1 1-1,0 0 1,0 2 0,21 12 0,-37-19-11,1 0 1,0 0 0,0 0 0,-1 0 0,1 1 0,-1-1 0,1 0 0,-1 1 0,0 0 0,1-1 0,-1 1 0,0 0-1,0-1 1,0 1 0,0 0 0,-1 0 0,1 0 0,0 0 0,-1 0 0,1 0 0,-1 0 0,0 0 0,1 0 0,-1 3-1,-1-2 67,0 0 0,-1 0 0,1-1 0,0 1 0,-1-1 0,1 1 0,-1-1 0,0 0-1,0 0 1,0 1 0,0-1 0,0-1 0,0 1 0,-1 0 0,-2 1 0,-12 7 473,0-1 0,0 0 1,-35 10-1,51-19-589,-32 12 83,-1-3 1,-1 0 0,1-2 0,-1-2-1,-48 2 1,87-21-9441,15-3-2872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02.229"/>
    </inkml:context>
    <inkml:brush xml:id="br0">
      <inkml:brushProperty name="width" value="0.025" units="cm"/>
      <inkml:brushProperty name="height" value="0.025" units="cm"/>
    </inkml:brush>
  </inkml:definitions>
  <inkml:trace contextRef="#ctx0" brushRef="#br0">0 31 8168,'0'0'2648,"9"1"-2035,193-4 2887,129 5-2825,563-11 688,-318-12-324,-88 32-481,-3-1 0,-432-10-614,575 6 1740,-475-10-1401,-88 0-4101,-60 3 3323,1 0-3819,-1-4-1173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03.633"/>
    </inkml:context>
    <inkml:brush xml:id="br0">
      <inkml:brushProperty name="width" value="0.025" units="cm"/>
      <inkml:brushProperty name="height" value="0.025" units="cm"/>
    </inkml:brush>
  </inkml:definitions>
  <inkml:trace contextRef="#ctx0" brushRef="#br0">112 46 3075,'-8'0'1351,"-1"1"-1140,-47-4 1437,18-7 2674,47 12-3836,1 1-1,-1-1 1,1-1 0,11 1-1,2 0-142,71 6 712,143-7-1,-134-3-926,1268-28 203,773 8 1195,-1805 24-1365,755 15 1525,-207-2 930,-828-13-2548,40-1-3232,-70-4-2030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18.940"/>
    </inkml:context>
    <inkml:brush xml:id="br0">
      <inkml:brushProperty name="width" value="0.025" units="cm"/>
      <inkml:brushProperty name="height" value="0.025" units="cm"/>
    </inkml:brush>
  </inkml:definitions>
  <inkml:trace contextRef="#ctx0" brushRef="#br0">0 114 4164,'0'0'3657,"10"0"-2808,251-19 3449,-86 3-2762,841-30 122,-271 14-497,640 31 798,-1103 15-1821,286 7 338,-563-21-336,1 0-1,0 0 1,-1 0-1,1-1 0,0 0 1,-1 0-1,1 0 1,-1-1-1,0 1 1,1-1-1,-1-1 1,0 1-1,0-1 1,0 0-1,4-3 1,-47 10-11191,25-4 3241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22.365"/>
    </inkml:context>
    <inkml:brush xml:id="br0">
      <inkml:brushProperty name="width" value="0.025" units="cm"/>
      <inkml:brushProperty name="height" value="0.025" units="cm"/>
    </inkml:brush>
  </inkml:definitions>
  <inkml:trace contextRef="#ctx0" brushRef="#br0">0 212 5061,'0'0'7527,"11"-3"-6769,55-9 899,126-8 0,81 15-918,15 0-591,287-37 244,607-19 2046,-1065 61-2273,129 2 569,337-42 0,-577 39-1469,18-3 3795,-19-1-4899,-10-2-7108,-6-2 1131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1.645"/>
    </inkml:context>
    <inkml:brush xml:id="br0">
      <inkml:brushProperty name="width" value="0.025" units="cm"/>
      <inkml:brushProperty name="height" value="0.025" units="cm"/>
    </inkml:brush>
  </inkml:definitions>
  <inkml:trace contextRef="#ctx0" brushRef="#br0">1 248 4292,'0'0'9433,"9"-11"-5782,18-17-2564,2 0 0,0 2 0,2 1 0,62-39 0,-89 62-1079,0 0 0,0 0 0,0 0 0,1 1 0,-1-1 0,0 1 0,6-1 0,-10 2-5,1 0-1,0 0 0,0 0 1,-1 0-1,1 0 1,0 0-1,0 0 1,-1 1-1,1-1 1,0 0-1,-1 0 0,1 1 1,0-1-1,-1 0 1,1 1-1,0-1 1,-1 1-1,1-1 0,-1 0 1,1 1-1,-1 0 1,1-1-1,-1 1 1,1-1-1,-1 1 0,0 0 1,1-1-1,-1 1 1,0 0-1,1-1 1,-1 1-1,0 0 0,0-1 1,0 1-1,0 0 1,0 0-1,1-1 1,-1 1-1,0 0 1,-1-1-1,1 1 0,0 0 1,0 0-1,0-1 1,-1 2-1,-1 8 185,0-1-1,-1 1 0,0-1 1,-1 0-1,0 0 1,0 0-1,-1 0 1,0-1-1,-9 11 1,8-11-31,1-1 0,0 1 0,0 1 0,0-1 0,1 1 0,1-1 1,-1 1-1,1 0 0,1 1 0,-2 9 0,4-19-149,0 1 0,0-1 0,0 1 1,0-1-1,0 1 0,0-1 0,0 1 0,0-1 0,0 1 0,1-1 0,-1 1 0,0-1 1,0 1-1,0-1 0,1 0 0,-1 1 0,0-1 0,1 1 0,-1-1 0,0 0 0,1 1 0,-1-1 1,0 0-1,1 1 0,-1-1 0,1 0 0,-1 1 0,0-1 0,1 0 0,-1 0 0,2 1 1,20-1 175,23-14 105,-27 5-347,-1 0-1,0-1 1,0-1 0,-1 0-1,-1-1 1,0-1-1,-1-1 1,0 0-1,-1 0 1,-1-2-1,0 1 1,-1-2-1,10-17 1,-16 21-31,-7 20-26,-16 40-63,12-22 378,1 0 0,1 1 0,0 45 0,3-70-163,1 1-1,0-1 1,0 1 0,0-1 0,0 1 0,0-1 0,1 1 0,-1-1-1,0 0 1,1 1 0,-1-1 0,1 1 0,-1-1 0,1 0-1,0 1 1,0-1 0,0 0 0,-1 0 0,1 1 0,0-1 0,0 0-1,1 0 1,-1 0 0,2 1 0,-1-1 17,0-1 0,0 1 0,0-1 0,0 1 0,0-1-1,1 0 1,-1 0 0,0 0 0,0 0 0,0-1 0,0 1 0,0 0 0,0-1 0,0 0 0,3 0 0,3-3 46,1 0 1,-1 0 0,0-1 0,-1 0-1,1 0 1,-1 0 0,7-8 0,-3 1-137,-1-1 1,-1-1 0,0 0 0,-1 0-1,0-1 1,-1 0 0,-1 0-1,0 0 1,4-19 0,-15 58-107,-1 3 142,2 0 1,0 0 0,1 42 0,3-68 15,0 0 0,0 0 0,0 0 0,0 0 0,0 0 0,0 0 0,0 0 0,0 0 0,1 0 0,-1 0 1,0 0-1,1 0 0,-1 0 0,1-1 0,-1 1 0,1 0 0,-1 0 0,1 0 0,0-1 0,-1 1 0,1 0 1,0-1-1,-1 1 0,1 0 0,0-1 0,0 1 0,0-1 0,0 1 0,1 0 0,1-1 18,-1 0 1,0 0-1,1 0 0,-1 0 0,0 0 0,0-1 0,1 1 1,-1-1-1,0 0 0,0 1 0,0-1 0,3-2 0,4-1 64,0-1 0,-1 0-1,0-1 1,15-12-1,-16 11-86,-1 0 0,0 0 0,0-1 0,0 1-1,-1-1 1,0-1 0,-1 1 0,1-1 0,-2 1 0,1-1-1,-1 0 1,-1 0 0,0-1 0,0 1 0,0-1 0,-1 1-1,-1-1 1,0-10 0,0 19-13,0 1 1,0 0-1,0-1 1,0 1-1,0 0 0,0 0 1,0-1-1,0 1 0,0 0 1,0-1-1,0 1 0,0 0 1,0-1-1,0 1 0,0 0 1,0 0-1,0-1 0,0 1 1,0 0-1,0-1 0,-1 1 1,1 0-1,0 0 0,0-1 1,0 1-1,-1 0 1,1 0-1,0 0 0,0-1 1,0 1-1,-1 0 0,1 0 1,0 0-1,-1 0 0,1-1 1,0 1-1,0 0 0,-1 0 1,1 0-1,0 0 0,-1 0 1,1 0-1,0 0 0,0 0 1,-1 0-1,1 0 0,0 0 1,-1 0-1,1 0 1,0 0-1,-1 0 0,1 0 1,0 0-1,0 1 0,-1-1 1,1 0-1,0 0 0,0 0 1,-1 0-1,1 0 0,0 1 1,0-1-1,-1 0 0,1 0 1,0 1-1,0-1 0,0 0 1,-1 0-1,1 1 0,-12 19-153,11-14 158,-1 0 0,1 0 0,1 0 0,-1 0 0,1 1 0,0-1 0,2 7 0,-2-11 7,0 0 1,1 0-1,-1-1 0,1 1 0,0 0 0,0 0 0,0-1 1,0 1-1,0-1 0,0 1 0,0-1 0,0 1 0,0-1 1,1 0-1,-1 1 0,1-1 0,-1 0 0,1 0 0,-1 0 0,1 0 1,0 0-1,-1-1 0,1 1 0,0 0 0,0-1 0,-1 1 1,4-1-1,9 2 25,0-1 0,-1 0 0,1-1 1,0-1-1,-1 0 0,1-1 0,-1 0 0,0-1 0,1-1 1,13-5-1,-18 5-43,1 0 0,-1 0 1,0-1-1,0 0 0,0-1 1,-1 1-1,0-2 0,0 1 1,0-1-1,-1-1 0,0 1 0,0-1 1,-1 0-1,6-9 0,-11 14 6,0 1 0,0 0 0,0 0 0,0 0 0,0-1 0,0 1 0,-1 0 0,1-1 0,-1 1 0,1-1 0,-1 1 0,0 0 0,0-1 0,0 1 0,-1-5 0,1 6-2,-1 0-1,1 0 0,-1 0 1,1 0-1,-1 0 0,0 0 1,0 0-1,1 0 0,-1 0 1,0 0-1,0 0 0,0 0 1,0 1-1,0-1 0,0 0 1,0 1-1,0-1 0,0 1 1,0-1-1,0 1 0,0-1 1,-2 1-1,-1-1-6,0 1 0,0 0-1,0 0 1,1 0 0,-1 0 0,0 1-1,0-1 1,0 1 0,1 0 0,-1 0-1,0 0 1,1 1 0,-1-1 0,1 1-1,0 0 1,-1 0 0,1 0-1,-4 4 1,-4 4 10,1 1 0,0 0 1,1 0-1,0 1 0,-11 19 0,17-25 64,-1 0 0,1 1 1,0-1-1,0 1 0,1 0 0,0 0 0,0 0 1,1 0-1,0 0 0,0 1 0,1-1 0,-1 0 1,2 8-1,0-13-51,-1 0 1,1-1-1,0 0 0,0 1 1,0-1-1,0 0 1,0 1-1,0-1 0,0 0 1,1 0-1,-1 0 1,0 0-1,1 0 0,-1 0 1,1 0-1,-1 0 1,1-1-1,-1 1 1,1 0-1,-1-1 0,1 0 1,0 1-1,-1-1 1,1 0-1,-1 0 0,1 0 1,0 0-1,-1 0 1,4 0-1,53-7 159,-44 2-267,0-1-1,-1 0 0,0-1 1,0 0-1,0-1 0,-1-1 1,0 0-1,0 0 0,-1-1 1,-1-1-1,1 0 0,-2 0 1,0-1-1,0 0 0,-1 0 1,10-22-1,-13 19-305,-15 32 272,-13 34 366,19-42-50,1 1 0,1-1-1,0 0 1,-2 20 0,3-28-165,1 1-1,0-1 1,0 1-1,0-1 1,0 1-1,0-1 1,1 1-1,-1-1 1,0 1 0,1-1-1,-1 1 1,1-1-1,-1 0 1,1 1-1,0-1 1,-1 0 0,1 1-1,0-1 1,0 0-1,0 0 1,0 0-1,0 0 1,0 0-1,0 0 1,1 0 0,-1 0-1,0 0 1,1 0-1,-1-1 1,0 1-1,1 0 1,-1-1 0,1 1-1,-1-1 1,1 0-1,-1 1 1,1-1-1,1 0 1,8 0-38,1 0 0,0-1 0,-1 0 0,1 0 0,-1-1 0,0-1 1,17-6-1,-22 7-428,-1 0 0,1-1 0,0 0 0,-1 0 0,0-1 1,0 0-1,0 1 0,0-2 0,5-5 0,-8 8-160,-1 0-1,0 0 0,0 0 0,-1 0 1,1 0-1,0 0 0,-1 0 1,1 0-1,-1-1 0,0 1 0,0 0 1,0 0-1,0-1 0,0 1 1,0 0-1,-1 0 0,1 0 1,-1 0-1,0-3 0,-9-16-7230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07.125"/>
    </inkml:context>
    <inkml:brush xml:id="br0">
      <inkml:brushProperty name="width" value="0.025" units="cm"/>
      <inkml:brushProperty name="height" value="0.025" units="cm"/>
    </inkml:brush>
  </inkml:definitions>
  <inkml:trace contextRef="#ctx0" brushRef="#br0">0 184 8360,'0'0'213,"15"-2"65,325-8 282,47-3-842,791-38 314,-1038 51-63,518-19 2133,368-31 2964,-700 67-4822,175 3-354,69-51 200,-476 19-98,325-21 1340,-350 42-5619,-43-6-47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2.878"/>
    </inkml:context>
    <inkml:brush xml:id="br0">
      <inkml:brushProperty name="width" value="0.025" units="cm"/>
      <inkml:brushProperty name="height" value="0.025" units="cm"/>
    </inkml:brush>
  </inkml:definitions>
  <inkml:trace contextRef="#ctx0" brushRef="#br0">159 9 7911,'0'0'9236,"-10"1"-6780,3 0-2282,0 0 1,0 1 0,1-1 0,-1 1-1,1 1 1,-1-1 0,1 1 0,0 0-1,0 0 1,0 1 0,1 0 0,-1 0-1,1 0 1,0 1 0,0 0 0,0 0 0,1 0-1,-6 9 1,5-7-113,1 0-1,0 0 1,1 1-1,-1-1 1,1 1-1,1 0 1,0 0 0,0 0-1,0 0 1,1 1-1,1-1 1,-1 0-1,1 1 1,2 14 0,-2-22-46,1 0 0,-1 0 1,1 0-1,-1-1 1,1 1-1,-1 0 0,1 0 1,-1 0-1,1-1 1,0 1-1,0 0 1,-1-1-1,1 1 0,0 0 1,0-1-1,0 1 1,0-1-1,0 1 1,-1-1-1,1 0 0,0 1 1,0-1-1,0 0 1,0 0-1,0 0 0,0 0 1,0 1-1,0-1 1,0-1-1,0 1 1,0 0-1,0 0 0,0 0 1,0 0-1,0-1 1,0 1-1,0 0 1,0-1-1,1 0 0,3-1 73,-1 0 0,0 0 0,1 0-1,-1 0 1,0-1 0,0 1-1,4-5 1,0-2 15,0 0 0,0 0-1,-1-1 1,0 0 0,-1-1 0,0 1 0,0-1-1,-2 0 1,1-1 0,-1 1 0,-1-1-1,0 0 1,-1 0 0,0 0 0,1-22-1,-7 25 447,-4 16-512,-5 19-204,9-9 146,1 1 0,0 0 0,1 0 0,1 0 0,1 0 0,0 0 0,4 20 0,-4-36-2,0-1-1,0 1 1,1-1 0,-1 1 0,0-1-1,1 1 1,-1-1 0,1 0 0,0 1-1,-1-1 1,1 0 0,0 1 0,0-1-1,0 0 1,0 0 0,0 0-1,0 0 1,0 1 0,0-2 0,0 1-1,0 0 1,1 0 0,-1 0 0,0-1-1,1 1 1,-1 0 0,1-1-1,-1 1 1,1-1 0,-1 0 0,1 1-1,-1-1 1,1 0 0,-1 0 0,1 0-1,-1 0 1,1 0 0,-1 0 0,1-1-1,-1 1 1,0 0 0,1-1-1,-1 1 1,1-1 0,-1 0 0,0 1-1,1-1 1,1-1 0,3-2-678,1 0 0,-1 0 1,1 0-1,-1-1 0,-1 0 1,1 0-1,-1-1 0,6-7 1,10-21-5755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3.255"/>
    </inkml:context>
    <inkml:brush xml:id="br0">
      <inkml:brushProperty name="width" value="0.025" units="cm"/>
      <inkml:brushProperty name="height" value="0.025" units="cm"/>
    </inkml:brush>
  </inkml:definitions>
  <inkml:trace contextRef="#ctx0" brushRef="#br0">43 0 9065,'0'0'6881,"-1"9"-4175,-2 19-182,-13 46 1,9-47-1516,2 1 0,0-1 1,-1 30-1,6-56-1004,0 0 0,0-1 0,0 1 0,0 0 0,0 0 0,1 0 0,-1 0 0,0 0 0,0 0 0,1 0 0,-1 0 0,0 0 0,1-1 0,-1 1 0,1 0 0,-1 0 0,1 0-1,-1-1 1,1 1 0,0 0 0,-1-1 0,1 1 0,0 0 0,-1-1 0,1 1 0,0-1 0,0 1 0,0-1 0,0 0 0,-1 1 0,1-1 0,0 0 0,0 1 0,0-1 0,0 0 0,0 0 0,0 0 0,0 0 0,0 0 0,0 0 0,0 0 0,0 0-1,-1 0 1,1-1 0,0 1 0,0 0 0,0 0 0,0-1 0,1 0 0,56-26 16,-38 17-311,-17 8 261,1 1 0,0-1 0,0 1 0,1 0 0,-1 0 0,0 1 0,0-1 0,0 1 0,1 0 0,-1 0 0,0 0 0,0 1 0,1-1 0,-1 1 0,8 3 0,-10-4 58,-1 2-1,1-1 1,0 0 0,-1 0 0,1 0 0,-1 1 0,1-1 0,-1 1 0,0-1 0,0 1 0,1-1 0,-1 1-1,0 0 1,-1 0 0,1-1 0,0 1 0,0 0 0,-1 0 0,1 0 0,-1 0 0,1 0 0,-1 0 0,0 0-1,0 0 1,0 0 0,0 0 0,0 0 0,-1 0 0,1 0 0,0 0 0,-1 0 0,0 0 0,1 0 0,-1-1-1,-1 4 1,0-2 97,0 0-1,0-1 1,0 1-1,0-1 1,0 1-1,0-1 1,-1 0-1,1 0 1,-1 0-1,0 0 1,0 0-1,1 0 1,-1-1-1,0 1 1,-3 0-1,-48 16 1028,-6-11-385,32-13-752,28 5-46,-1 1 1,0-1-1,1 1 1,-1-1-1,1 1 1,-1-1-1,1 0 1,-1 1-1,1-1 0,-1 0 1,1 1-1,-1-1 1,1 0-1,0 0 1,0 1-1,-1-1 1,1 0-1,0 0 1,0 0-1,0 1 1,0-1-1,0 0 1,0 0-1,0 0 1,0 1-1,0-1 1,0-2-1,2 1-293,-1 0 0,0 0 0,0 0 0,1 0 0,-1 1 0,1-1-1,0 0 1,-1 0 0,1 1 0,0-1 0,0 1 0,0 0 0,0 0 0,0 0 0,0-1 0,1 2 0,-1-1 0,3-1 0,7-3-2022,12-8-3511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5.995"/>
    </inkml:context>
    <inkml:brush xml:id="br0">
      <inkml:brushProperty name="width" value="0.025" units="cm"/>
      <inkml:brushProperty name="height" value="0.025" units="cm"/>
    </inkml:brush>
  </inkml:definitions>
  <inkml:trace contextRef="#ctx0" brushRef="#br0">96 258 2883,'0'0'7740,"1"-9"-3223,0 8-4434,-1-6 879,1 0 0,-1-1 0,0 1-1,0 0 1,-2-11 0,2 17-886,-1 0-1,1 0 1,0 0 0,0 0 0,-1-1-1,1 1 1,-1 0 0,1 0-1,-1 0 1,0 0 0,1 0 0,-1 0-1,0 0 1,1 0 0,-1 0-1,0 1 1,0-1 0,0 0 0,0 0-1,0 1 1,0-1 0,0 1-1,0-1 1,0 1 0,0-1 0,-1 1-1,1 0 1,0-1 0,0 1 0,0 0-1,0 0 1,-1 0 0,1 0-1,0 0 1,0 0 0,0 0 0,-1 0-1,1 0 1,0 1 0,0-1-1,0 0 1,0 1 0,0-1 0,-1 1-1,1 0 1,0-1 0,0 1-1,0 0 1,1-1 0,-2 2 0,-2 1-75,0 0 1,1 1-1,-1-1 1,1 1 0,0-1-1,0 1 1,1 0 0,-1 0-1,1 0 1,-1 1-1,1-1 1,1 1 0,-1-1-1,1 1 1,0-1-1,-2 9 1,1-1-16,0-1-1,1 1 1,0 0 0,1-1-1,2 22 1,-1-31 13,-1-1-1,1 1 1,-1-1 0,1 1 0,-1-1 0,1 0-1,0 1 1,0-1 0,0 0 0,0 1-1,0-1 1,0 0 0,0 0 0,0 0 0,0 0-1,0 0 1,1 0 0,-1 0 0,0-1 0,1 1-1,-1 0 1,0-1 0,1 1 0,-1-1 0,1 1-1,-1-1 1,1 0 0,-1 0 0,1 1-1,-1-1 1,1 0 0,-1 0 0,1-1 0,2 1-1,3-1 18,-1 0 0,1 0 0,0-1 0,-1 1 0,1-1 0,11-6 0,2-4 88,0-1-1,0 0 1,-2-2-1,0 0 1,0-1 0,-1-1-1,-1 0 1,-1-2-1,-1 1 1,0-2-1,-2 0 1,0 0 0,-1-1-1,13-38 1,-22 55-87,0 0 1,-1-1 0,0 1 0,0-1 0,0 1-1,-1-1 1,0 1 0,1-1 0,-2 0 0,1 1-1,-2-9 1,1 13-23,1 0-1,-1 1 0,0-1 1,0 0-1,0 0 0,0 0 1,0 1-1,0-1 0,1 0 1,-1 1-1,0-1 0,0 1 1,1-1-1,-1 1 0,0-1 1,1 1-1,-1 0 0,0-1 1,1 1-1,-1 0 0,1-1 1,-1 1-1,1 0 0,-1 0 1,1 0-1,0-1 0,-1 1 0,1 0 1,0 0-1,-1 1 1,-14 29-65,7-11 84,1 0 0,0 1 0,1 0 1,1 0-1,1 0 0,1 1 0,1-1 1,2 32-1,0-50-9,0 0-1,0 0 1,1-1 0,0 1 0,-1 0 0,1-1 0,0 1 0,0-1-1,1 1 1,-1-1 0,0 1 0,1-1 0,0 0 0,-1 0 0,1 0-1,0 0 1,0 0 0,0 0 0,0 0 0,1-1 0,-1 1 0,0-1-1,1 1 1,-1-1 0,1 0 0,-1 0 0,1 0 0,0 0 0,-1-1-1,1 1 1,0-1 0,-1 0 0,1 1 0,0-1 0,4-1-1,1 1 9,0-1 0,0 0-1,-1 0 1,1-1-1,-1 0 1,1 0-1,-1-1 1,0 0 0,0 0-1,0-1 1,12-7-1,-10 3 1,0 1 0,-1-1 0,0 0 0,-1-1 0,11-15 0,-15 20 5,0 0 1,-1 0-1,0 0 0,0-1 0,0 1 0,0-1 0,-1 1 1,0-1-1,0 0 0,0 0 0,0 1 0,-1-1 0,0 0 0,0 0 1,-1-8-1,1 12-18,0 1-1,0-1 1,-1 1 0,1 0 0,0-1 0,0 1 0,0 0 0,-1-1-1,1 1 1,0 0 0,-1-1 0,1 1 0,0 0 0,0-1 0,-1 1-1,1 0 1,0 0 0,-1 0 0,1-1 0,-1 1 0,1 0-1,0 0 1,-1 0 0,1 0 0,-1 0 0,1 0 0,0 0 0,-1 0-1,1-1 1,-1 1 0,1 1 0,0-1 0,-1 0 0,1 0 0,-1 0-1,1 0 1,0 0 0,-1 0 0,1 0 0,-1 1 0,1-1 0,0 0-1,-1 1 1,-17 10-63,12-3 90,-1 0 1,1 0-1,1 1 0,-1 0 0,1 0 0,1 0 0,0 0 0,0 1 0,1 0 0,0 0 0,1 0 1,-2 16-1,4-25-9,0 0 0,0 1 0,0-1-1,0 0 1,1 1 0,-1-1 0,0 0 0,1 1 0,-1-1 0,1 0 0,-1 0 0,1 1 0,0-1 0,0 0 0,0 0 0,-1 0 0,1 0 0,0 0 0,0 0 0,0 0 0,0 0 0,1-1 0,-1 1-1,0 0 1,0-1 0,0 1 0,1-1 0,-1 1 0,0-1 0,1 1 0,-1-1 0,0 0 0,1 0 0,-1 1 0,0-1 0,1 0 0,-1 0 0,0-1 0,1 1 0,-1 0 0,0 0 0,3-1 0,5 0 41,-1-1 0,1 0 0,0 0 0,-1 0 0,14-6 0,38-28 118,-50 28-228,1 1 1,0 0-1,0 1 0,1 0 0,0 0 0,0 2 1,0-1-1,1 1 0,24-3 0,-35 7 41,-1 1 0,1 0-1,-1 0 1,0 0 0,1 0-1,-1 1 1,0-1 0,0 0 0,0 0-1,0 1 1,0-1 0,0 1-1,0-1 1,-1 1 0,1-1-1,0 1 1,-1 0 0,1-1 0,-1 1-1,1 1 1,0 0 14,-1 0-1,1 0 0,0-1 1,1 1-1,-1 0 1,0-1-1,1 0 1,0 1-1,-1-1 1,1 0-1,0 1 1,4 3-1,-2-5 2,0 0-1,-1 1 1,1-1-1,0 0 0,-1-1 1,1 1-1,0-1 1,0 0-1,0 1 1,-1-2-1,1 1 0,0 0 1,0-1-1,-1 0 1,8-2-1,1-1 8,-1-2 0,1 1-1,14-11 1,20-8-124,-46 24 106,0 0-1,0-1 1,1 1 0,-1 0 0,0 0 0,0 0 0,1 0 0,-1 0 0,0 0 0,0 0 0,1 0 0,-1 0-1,0 0 1,0 0 0,1 0 0,-1 0 0,0 0 0,0 0 0,0 0 0,1 0 0,-1 0 0,0 1 0,0-1 0,1 0-1,-1 0 1,0 0 0,0 0 0,0 0 0,1 0 0,-1 1 0,0-1 0,0 0 0,0 0 0,0 0 0,1 1 0,-1-1-1,0 0 1,0 0 0,0 0 0,0 1 0,0-1 0,1 15-390,-8 16-127,-17 33-4943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28.551"/>
    </inkml:context>
    <inkml:brush xml:id="br0">
      <inkml:brushProperty name="width" value="0.025" units="cm"/>
      <inkml:brushProperty name="height" value="0.025" units="cm"/>
    </inkml:brush>
  </inkml:definitions>
  <inkml:trace contextRef="#ctx0" brushRef="#br0">0 138 4740,'0'0'13106,"13"0"-12609,462-46 868,-307 24-1182,-36 5 251,403-30 1214,-133 46-2086,-413 1-1884,-7-4-2253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29.720"/>
    </inkml:context>
    <inkml:brush xml:id="br0">
      <inkml:brushProperty name="width" value="0.025" units="cm"/>
      <inkml:brushProperty name="height" value="0.025" units="cm"/>
    </inkml:brush>
  </inkml:definitions>
  <inkml:trace contextRef="#ctx0" brushRef="#br0">4 0 7559,'0'0'11173,"-2"11"-9443,1-4-1553,0 0 1,1 0-1,0 0 1,1 0-1,-1 0 1,1 0-1,0 0 0,1-1 1,0 1-1,0 0 1,0-1-1,1 1 1,0-1-1,0 0 0,1 1 1,4 5-1,19 23 62,1-1 0,1-2 0,2 0 1,55 43-1,27 25-207,-109-95-67,-2-4-9,-1 0 0,1 1 1,-1-1-1,1 1 0,-1-1 0,1 1 0,-1 0 0,0-1 0,0 1 1,0 0-1,0 0 0,0 0 0,0 0 0,-1 0 0,2 3 0,-4-4-155,0-1-1,0 0 0,0 0 1,0 0-1,1 1 0,-1-2 1,0 1-1,0 0 0,0 0 1,0-1-1,1 1 0,-1-1 1,0 1-1,-2-2 1,-50-31-4544,39 21 3053,-32-19-3691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0.091"/>
    </inkml:context>
    <inkml:brush xml:id="br0">
      <inkml:brushProperty name="width" value="0.025" units="cm"/>
      <inkml:brushProperty name="height" value="0.025" units="cm"/>
    </inkml:brush>
  </inkml:definitions>
  <inkml:trace contextRef="#ctx0" brushRef="#br0">40 455 10698,'0'0'4207,"-8"3"-1565,-23 8 133,31-11-2720,0 0 0,0 0 0,0 0 0,0 0 0,0 0-1,0 0 1,0 0 0,0 0 0,0 0 0,0 0 0,1 0-1,-1 0 1,0 0 0,0 0 0,0 0 0,0 0-1,0 0 1,0 0 0,0 0 0,0 0 0,0 0 0,0 0-1,0 0 1,1 0 0,-1 0 0,0 0 0,0 0 0,0 0-1,0 1 1,0-1 0,0 0 0,0 0 0,0 0 0,0 0-1,0 0 1,0 0 0,0 0 0,0 0 0,0 0-1,0 0 1,0 0 0,0 1 0,0-1 0,0 0 0,0 0-1,0 0 1,0 0 0,0 0 0,28-2 1493,-16 0-1420,-1 0 0,1 0 0,-1-2 0,0 1 0,0-1 0,0-1 0,-1 0 0,0 0 0,0-1 0,0 0 0,0-1 0,-1 0 0,0-1 0,-1 0 0,0 0 0,0-1 0,0 0 0,-1 0 0,-1-1 0,7-12 0,-3 2 149,0 0 0,-2-1-1,-1 0 1,0-1 0,-2 1 0,0-1-1,-2 0 1,0-1 0,-1-35-1,-2 34-157,0-14 87,2 23-237,11 32 22,1-1 0,0 0 0,2-1 0,26 21 0,20 2-1888,-53-34 813,0 0 0,1-1 0,-1 0 0,1-1 0,10 2 1,12-3-5468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1.144"/>
    </inkml:context>
    <inkml:brush xml:id="br0">
      <inkml:brushProperty name="width" value="0.025" units="cm"/>
      <inkml:brushProperty name="height" value="0.025" units="cm"/>
    </inkml:brush>
  </inkml:definitions>
  <inkml:trace contextRef="#ctx0" brushRef="#br0">0 4 4356,'0'0'17078,"9"-2"-16101,-7 2-953,-1-1 0,1 1 0,-1 0 0,1-1 1,0 1-1,-1 0 0,1 0 0,0 0 0,-1 0 1,1 0-1,0 1 0,-1-1 0,1 1 0,-1-1 1,1 1-1,-1-1 0,1 1 0,-1 0 0,1-1 1,-1 1-1,1 0 0,-1 0 0,0 0 0,0 0 1,1 1-1,-1-1 0,1 2 0,1 3 48,-1 1 0,1-1 1,-1 1-1,-1 0 0,1 0 0,-1-1 0,0 12 0,11 182-1151,-12-133-2821,-3-2-4328,1-58 1486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1.506"/>
    </inkml:context>
    <inkml:brush xml:id="br0">
      <inkml:brushProperty name="width" value="0.025" units="cm"/>
      <inkml:brushProperty name="height" value="0.025" units="cm"/>
    </inkml:brush>
  </inkml:definitions>
  <inkml:trace contextRef="#ctx0" brushRef="#br0">16 190 13132,'0'0'2275,"-3"-10"298,-8-29-390,10 38-2096,1-1 0,0 0 0,0 1 0,0-1 0,0 1-1,0-1 1,0 1 0,0-1 0,1 1 0,-1-1 0,1 1 0,-1-1 0,1 1 0,-1-1 0,1 1-1,0-1 1,0 1 0,0 0 0,-1 0 0,1-1 0,1 1 0,-1 0 0,1-1 0,32-19 458,-23 16-309,13-8-179,1 1 1,0 2-1,1 0 0,0 2 1,1 0-1,0 2 0,0 1 1,0 2-1,1 0 1,-1 2-1,29 2 0,-50-1-73,1 1 0,-1 0 0,1 1 0,-1 0 0,1 0 0,-1 0 0,0 0-1,0 1 1,0 0 0,0 1 0,-1-1 0,1 1 0,-1 0 0,0 0-1,0 1 1,-1-1 0,1 1 0,-1 0 0,0 0 0,0 1 0,-1-1 0,1 1-1,4 11 1,-5-9 96,-1 0 0,1 1 0,-1-1 0,-1 1 0,1-1 0,-2 1 0,1 0 0,-1-1 0,0 1 0,-1-1 0,0 1-1,0 0 1,-1-1 0,0 0 0,-1 1 0,0-1 0,-7 15 0,1-9 310,0 0 0,-1-1 1,0 0-1,-1 0 0,-1-2 0,0 1 0,0-1 0,-1-1 1,0 0-1,-1-1 0,-17 8 0,20-10-314,-1-1 0,0-1 1,0 0-1,-1-1 0,1 0 0,-1-1 0,0 0 0,0-1 0,0 0 1,0-2-1,0 1 0,-1-1 0,1-1 0,-18-3 0,30 4-158,0 0 1,0-1-1,0 1 0,0 0 0,0 0 0,0 0 0,1-1 0,-1 1 1,0-1-1,0 1 0,0 0 0,1-1 0,-1 1 0,0-1 0,0 0 0,1 1 1,-1-1-1,0 0 0,1 1 0,-1-1 0,1 0 0,-1 0 0,1 1 1,-1-1-1,1 0 0,0 0 0,-1 0 0,1 0 0,0 0 0,0 0 1,-1 1-1,1-3 0,0 2-119,1 0 0,-1 0 1,1 0-1,-1 0 0,1 0 1,0 0-1,-1 0 0,1 0 0,0 0 1,-1 0-1,1 0 0,0 0 1,0 0-1,0 1 0,0-1 0,0 0 1,0 1-1,0-1 0,0 0 1,0 1-1,0 0 0,1-1 0,-1 1 1,2-1-1,59-12-7070,-23 4 1757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1.835"/>
    </inkml:context>
    <inkml:brush xml:id="br0">
      <inkml:brushProperty name="width" value="0.025" units="cm"/>
      <inkml:brushProperty name="height" value="0.025" units="cm"/>
    </inkml:brush>
  </inkml:definitions>
  <inkml:trace contextRef="#ctx0" brushRef="#br0">31 1 20724,'0'0'3331,"-18"67"-3075,12-42-128,2 0-96,2-2-32,2-6-352,0-6-513,3-5-256,9-6 32,3-8-320,2-13-417,-2-6-1569,-1-4-1986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2.005"/>
    </inkml:context>
    <inkml:brush xml:id="br0">
      <inkml:brushProperty name="width" value="0.025" units="cm"/>
      <inkml:brushProperty name="height" value="0.025" units="cm"/>
    </inkml:brush>
  </inkml:definitions>
  <inkml:trace contextRef="#ctx0" brushRef="#br0">10 5 11275,'-3'-3'6053,"-4"2"546,7 2-6535,5 1-641,2-2-4323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2.165"/>
    </inkml:context>
    <inkml:brush xml:id="br0">
      <inkml:brushProperty name="width" value="0.025" units="cm"/>
      <inkml:brushProperty name="height" value="0.025" units="cm"/>
    </inkml:brush>
  </inkml:definitions>
  <inkml:trace contextRef="#ctx0" brushRef="#br0">1 371 9289,'0'0'5082,"1"10"-2973,0-6-2037,-1 2 183,1 0-1,0-1 0,0 1 1,1-1-1,-1 1 1,1-1-1,4 6 0,-5-9-138,0 0 0,1 0-1,0 0 1,-1 0-1,1 0 1,0-1 0,0 1-1,0-1 1,0 1 0,1-1-1,-1 0 1,0 1-1,0-1 1,1 0 0,-1-1-1,1 1 1,-1 0 0,1-1-1,-1 1 1,1-1 0,-1 0-1,5 0 1,1 0-32,0-1-1,1 1 1,-1-2 0,0 1-1,0-1 1,0 0 0,-1-1 0,1 0-1,-1 0 1,1-1 0,9-6 0,-13 8-16,0-1 1,0 0-1,0 0 1,-1 0 0,1 0-1,-1-1 1,0 0 0,0 1-1,0-1 1,-1 0-1,1 0 1,-1 0 0,0-1-1,0 1 1,-1-1-1,1 1 1,-1-1 0,0 1-1,0-1 1,0 0 0,-1-4-1,0 8-52,0 1 0,1 0 0,-1-1 0,0 1 0,-1-1 0,1 1 0,0 0 0,0-1 0,0 1 0,0 0 0,0-1 0,0 1 0,0-1 0,0 1 0,-1 0-1,1-1 1,0 1 0,0 0 0,-1-1 0,1 1 0,0 0 0,0 0 0,-1-1 0,1 1 0,0 0 0,-1 0 0,1-1 0,0 1 0,-1 0 0,1 0 0,0 0 0,-1 0 0,1 0 0,0 0 0,-1-1 0,1 1 0,-1 0 0,1 0 0,-20 6 154,-15 17-125,27-15-2,2 1 0,-1 0-1,1 0 1,-9 20 0,13-25 61,1 0-1,-1 0 1,1 0 0,-1 0 0,1 1-1,0-1 1,1 0 0,-1 1 0,1-1 0,0 1-1,0-1 1,0 1 0,1-1 0,-1 0-1,2 6 1,0-8-65,-1-1 1,1 1-1,-1 0 0,1-1 0,0 1 1,0-1-1,-1 0 0,1 1 0,0-1 1,0 0-1,0 0 0,1 0 1,-1 0-1,0-1 0,0 1 0,0-1 1,1 1-1,-1-1 0,0 0 0,0 0 1,1 0-1,-1 0 0,0 0 1,4-1-1,4 1 14,-1-1 1,0 0-1,0-1 1,17-5-1,-20 4-252,0 0-1,0 1 1,-1-2-1,0 1 1,1-1-1,-1 0 1,4-4-1,-6 5-348,0 0-1,0-1 1,-1 1-1,1 0 1,-1-1-1,0 1 1,0-1-1,0 0 0,0 0 1,-1 0-1,2-7 1,0-19-5800</inkml:trace>
  <inkml:trace contextRef="#ctx0" brushRef="#br0" timeOffset="1">110 0 18289,'0'0'8232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2.910"/>
    </inkml:context>
    <inkml:brush xml:id="br0">
      <inkml:brushProperty name="width" value="0.025" units="cm"/>
      <inkml:brushProperty name="height" value="0.025" units="cm"/>
    </inkml:brush>
  </inkml:definitions>
  <inkml:trace contextRef="#ctx0" brushRef="#br0">0 1 4740,'0'0'15679,"0"9"-15123,0 74 951,4 1 0,27 154 0,-31-235-1439,1 0 1,0 0-1,0 0 0,0 0 0,0 0 1,0 0-1,1 0 0,-1 0 0,1 0 1,0-1-1,0 1 0,0 0 0,5 4 1,-6-7-35,1 1 1,-1-1 0,1 1-1,-1-1 1,0 1 0,1-1-1,-1 0 1,1 1 0,0-1 0,-1 0-1,1 0 1,-1 0 0,1 0-1,-1-1 1,1 1 0,-1 0 0,1-1-1,-1 1 1,1-1 0,-1 1-1,0-1 1,1 0 0,-1 1-1,0-1 1,1 0 0,-1 0 0,0 0-1,0 0 1,0 0 0,0 0-1,1-2 1,11-10 135,-1-1 0,-1 0-1,0-1 1,11-22 0,6-6 49,-27 42-219,-1 0 0,0 1 0,1-1 0,-1 0 0,0 1 0,1-1 0,-1 0 0,1 1 0,-1-1 0,1 1 0,-1-1 0,1 1 0,-1-1 0,1 1 0,0-1 0,-1 1 0,1 0 0,0-1 0,-1 1 0,1 0 0,0-1 0,0 1 0,-1 0 0,1 0 0,0 0 1,0 0-1,-1 0 0,1 0 0,0 0 0,0 0 0,0 0 0,0 0 0,1 1-4,-1 0 1,0 1-1,1-1 0,-1 0 1,0 1-1,0-1 1,0 0-1,0 1 1,-1-1-1,1 1 0,0 0 1,-1-1-1,2 4 1,11 65-32,-12-64 60,1 14-66,-2-12 9,1 1 1,0-1-1,1 1 0,0-1 0,0 0 0,5 11 1,-7-18-67,1 0 0,-1 0 1,1 0-1,0 1 0,0-1 1,0 0-1,-1 0 0,1-1 1,0 1-1,0 0 0,0 0 1,0 0-1,1-1 0,-1 1 1,0-1-1,0 1 0,0 0 1,1-1-1,0 1 0,1-1-202,-1 0 0,0 0 1,1 0-1,-1-1 0,0 1 0,1-1 0,-1 1 0,0-1 0,0 0 0,1 0 0,-1 1 0,0-2 0,0 1 0,3-2 0,17-15-3810,1-6-2841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3.815"/>
    </inkml:context>
    <inkml:brush xml:id="br0">
      <inkml:brushProperty name="width" value="0.025" units="cm"/>
      <inkml:brushProperty name="height" value="0.025" units="cm"/>
    </inkml:brush>
  </inkml:definitions>
  <inkml:trace contextRef="#ctx0" brushRef="#br0">127 273 6182,'0'0'12198,"-11"2"-9641,1 0-2101,0 0 1,1 1-1,-1 0 0,1 1 0,-14 7 0,20-10-379,0 1-1,0 0 1,0 0 0,1 0-1,-1 1 1,0-1-1,1 1 1,-1-1-1,1 1 1,0 0 0,0 0-1,0-1 1,1 2-1,-1-1 1,0 0 0,1 0-1,0 0 1,0 1-1,0-1 1,0 1-1,1-1 1,-1 1 0,1 3-1,0-6-76,1 1-1,-1-1 1,1 0 0,0 1-1,-1-1 1,1 0 0,0 1-1,0-1 1,0 0 0,0 0-1,0 0 1,0 1-1,0-1 1,0 0 0,0-1-1,0 1 1,1 0 0,-1 0-1,0 0 1,1-1 0,-1 1-1,1-1 1,-1 1-1,1-1 1,-1 1 0,1-1-1,-1 0 1,1 0 0,-1 0-1,1 0 1,-1 0 0,1 0-1,1-1 1,57-3 188,-45-1-158,1 0-1,-1-1 0,0 0 1,0-1-1,25-16 0,22-11-13,-61 33-46,0 0-1,0 1 1,1-1-1,-1 0 0,0 1 1,0-1-1,0 1 0,1 0 1,-1-1-1,0 1 0,0 0 1,1 0-1,-1 0 0,0 0 1,1 0-1,-1 0 0,0 0 1,1 0-1,-1 0 1,0 1-1,0-1 0,1 0 1,-1 1-1,0-1 0,0 1 1,0 0-1,2 0 0,-1 2 17,-1-1 0,1 1 0,-1-1 0,0 1 0,0 0 0,0-1 0,0 1 0,0 0 0,0 5 0,-1-6-18,0 0 0,1 0 0,-1 0 0,0 0 0,1 0 0,-1 0 0,1 0 0,0 0 0,-1 0 0,1 0 0,0 0 0,0 0 0,0-1 0,1 1 0,-1 0 0,0-1 0,1 1 0,-1-1 0,1 1 0,-1-1 0,1 0-1,-1 1 1,1-1 0,0 0 0,0 0 0,0 0 0,0-1 0,0 1 0,4 1 0,1-2-82,0 0-1,-1-1 0,1 0 0,0 0 0,0-1 1,0 1-1,-1-1 0,1-1 0,-1 1 0,1-1 1,-1-1-1,0 1 0,8-6 0,-6 4-281,0 0-1,0 0 1,0 1-1,1 1 1,0-1-1,12-2 0,-20 6 380,0 0-1,0 0 1,0 0-1,0 1 1,0-1-1,0 0 1,0 0-1,0 1 1,0-1-1,0 1 1,0-1-1,0 1 1,0-1-1,0 1 1,0-1-1,0 1 1,-1 0-1,1-1 1,0 1-1,-1 0 1,1 0-1,0 0 1,-1 0-1,1 0 1,-1 0-1,1-1 0,-1 1 1,1 0-1,-1 0 1,0 1-1,1-1 1,-1 0-1,0 0 1,0 0-1,0 0 1,0 0-1,0 2 1,1 52 176,-1-43-128,1 274 1678,-2-282-1751,1 0 1,-1 0 0,0-1-1,0 1 1,0 0 0,0-1-1,-1 1 1,0-1-1,1 1 1,-1-1 0,-1 0-1,1 0 1,0 0 0,-4 3-1,5-5 30,1 0 0,-1 0 1,0-1-1,0 1 0,1 0 0,-1-1 0,0 1 0,0 0 0,0-1 0,0 1 0,0-1 0,0 0 0,0 1 0,0-1 0,0 0 0,0 0 0,0 1 0,0-1 0,0 0 1,0 0-1,0 0 0,0 0 0,0 0 0,0-1 0,0 1 0,-1 0 0,1 0 0,0-1 0,0 1 0,1-1 0,-1 1 0,0-1 0,0 1 0,0-1 0,0 1 0,0-1 1,0 0-1,1 1 0,-1-1 0,0 0 0,1 0 0,-1 0 0,0 0 0,1 0 0,-1 1 0,1-1 0,-1 0 0,1 0 0,0 0 0,-1 0 0,1 0 0,0 0 0,0-2 0,-5-10-151,2-1-1,-1 0 0,2 1 1,0-1-1,1 0 0,0 0 1,2-20-1,1 0-441,13-63 0,-2 32 362,4 2 0,2 0 0,2 1 0,4 1 0,39-71 0,-62 129 360,-1 0-52,0 1-1,0 0 0,0 0 1,1-1-1,-1 1 1,1 0-1,-1 0 0,1 0 1,0 1-1,0-1 1,0 0-1,0 1 0,0-1 1,0 1-1,0 0 0,0 0 1,3-2-1,-4 5 93,0 0 0,0-1 0,-1 1 0,1 0-1,-1-1 1,1 1 0,-1 0 0,1 0 0,-1 0 0,0-1 0,0 1-1,0 0 1,0 0 0,0 0 0,-1 3 0,1 0 253,-6 112 3022,3-72-2846,1 0-1,8 76 1,-2-100-594,1-1 0,16 38 0,-15-42-10,-6-15 71,-2-12-19,0 1 0,-1 0 1,0 0-1,-1 0 0,0 0 0,-1 0 1,0 1-1,0 0 0,-1 0 0,-7-8 1,-2-5-76,-8-11-72,-23-38-50,44 67 159,-1-1 0,1 0 0,0 0 1,0 0-1,1 0 0,0 0 0,0 0 0,0 0 1,0 0-1,1-1 0,-1 1 0,2-9 1,0 13 13,-1-1 1,1 1-1,0 0 0,-1-1 1,1 1-1,0-1 1,0 1-1,0 0 1,0 0-1,0 0 1,0 0-1,1 0 0,-1 0 1,0 0-1,0 0 1,1 0-1,-1 0 1,1 0-1,-1 1 1,1-1-1,-1 1 1,1-1-1,-1 1 0,1 0 1,1-1-1,46-3 137,-41 4-138,56 1 84,4 1-1106,-26-6-2963,-37 1 853,-5-5-2594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4.170"/>
    </inkml:context>
    <inkml:brush xml:id="br0">
      <inkml:brushProperty name="width" value="0.025" units="cm"/>
      <inkml:brushProperty name="height" value="0.025" units="cm"/>
    </inkml:brush>
  </inkml:definitions>
  <inkml:trace contextRef="#ctx0" brushRef="#br0">1 16 15535,'0'0'5893,"72"-11"-6597,-28 10-3396,1-3-9001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4.687"/>
    </inkml:context>
    <inkml:brush xml:id="br0">
      <inkml:brushProperty name="width" value="0.025" units="cm"/>
      <inkml:brushProperty name="height" value="0.025" units="cm"/>
    </inkml:brush>
  </inkml:definitions>
  <inkml:trace contextRef="#ctx0" brushRef="#br0">0 225 3972,'0'0'13036,"1"-9"-10682,0 4-2156,0-1 0,1 1 0,-1-1 1,1 1-1,0 0 0,0-1 0,1 1 0,0 0 0,-1 1 0,2-1 0,-1 0 0,1 1 0,-1 0 0,1 0 0,0 0 0,0 0 0,1 1 0,-1-1 0,9-4 0,-3 1-57,1 1 0,0 0-1,0 0 1,1 1-1,0 1 1,-1-1-1,2 2 1,-1 0 0,0 0-1,0 1 1,22 0-1,-31 2-138,0 1 0,0-1 0,0 1 0,-1 0 0,1 0 1,0 0-1,-1 0 0,1 0 0,-1 0 0,1 1 0,-1-1 0,0 1 0,0 0 0,1 0 0,-1 0 0,0 0 0,-1 0 0,1 0 0,0 0 0,-1 1 0,1-1 0,-1 0 0,1 1 0,-1 0 0,0-1 0,0 1 0,-1 0 0,2 4 0,2 12 24,0 0 0,-1 0 1,-1 26-1,2 1-3,-4-44 0,1 0-1,-1-1 1,0 1-1,0 0 1,1 0-1,-1-1 1,1 1 0,0 0-1,-1-1 1,1 1-1,0 0 1,0-1-1,0 1 1,0-1-1,0 0 1,0 1 0,1-1-1,-1 0 1,0 0-1,1 1 1,2 0-1,-2-1 40,-1-1 1,1 0-1,0 1 0,-1-1 0,1 0 0,0 0 0,0 0 1,-1-1-1,1 1 0,0 0 0,0-1 0,-1 1 0,1-1 0,-1 1 1,1-1-1,0 0 0,2-2 0,4-2 208,0 0-1,-1-1 1,0-1-1,0 1 1,-1-1 0,11-14-1,-11 11-141,0 0 0,0 0 1,-1-1-1,-1 0 0,0 0 0,-1 0 0,0 0 0,3-22 0,-5 27-117,0 1-1,-1-1 0,1 1 0,-1-1 0,-1 1 0,1-1 1,-1 1-1,0-1 0,0 1 0,0 0 0,-1 0 0,0-1 0,0 1 1,0 0-1,-1 0 0,0 1 0,0-1 0,0 1 0,0-1 1,-7-5-1,10 9-30,0 0 0,-1 0 0,1 1 0,-1-1 0,0 1 0,1-1 1,-1 0-1,1 1 0,-1-1 0,0 1 0,1 0 0,-1-1 0,0 1 0,0-1 0,1 1 0,-1 0 1,0 0-1,0-1 0,0 1 0,1 0 0,-1 0 0,0 0 0,0 0 0,0 0 0,0 0 0,1 0 1,-1 0-1,0 0 0,0 1 0,0-1 0,1 0 0,-1 0 0,0 1 0,0-1 0,1 1 1,-1-1-1,0 0 0,0 1 0,1-1 0,-1 1 0,1 0 0,-1-1 0,0 1 0,1-1 0,-1 1 1,1 0-1,0-1 0,-1 1 0,1 0 0,-1 0 0,1-1 0,0 1 0,0 0 0,-1 0 1,1 0-1,0-1 0,0 1 0,0 1 0,-1 2-173,1 1 0,-1-1 1,1 1-1,0-1 0,0 1 0,0-1 0,1 1 1,0-1-1,2 9 0,-1-9-82,0-1-1,0 1 1,1 0 0,-1-1-1,1 0 1,0 0-1,0 1 1,0-2-1,0 1 1,1 0 0,-1-1-1,1 1 1,-1-1-1,1 0 1,4 1-1,1 1-856,0 0 0,0-2 0,0 1 0,1-1-1,17 2 1,21-2-4895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5.014"/>
    </inkml:context>
    <inkml:brush xml:id="br0">
      <inkml:brushProperty name="width" value="0.025" units="cm"/>
      <inkml:brushProperty name="height" value="0.025" units="cm"/>
    </inkml:brush>
  </inkml:definitions>
  <inkml:trace contextRef="#ctx0" brushRef="#br0">89 1 8584,'0'0'11851,"-10"0"-10431,7-1-1335,0 1 0,0 0-1,0 0 1,0 1-1,0-1 1,0 0 0,0 1-1,0 0 1,0 0-1,0 0 1,1 0 0,-1 0-1,0 0 1,0 1 0,1 0-1,-1-1 1,1 1-1,-1 0 1,1 0 0,0 0-1,0 0 1,0 1-1,0-1 1,0 1 0,1-1-1,-1 1 1,1-1 0,-1 1-1,1 0 1,0 0-1,0 0 1,0 0 0,0 0-1,1 0 1,-1 0-1,1 0 1,0 0 0,0 0-1,1 6 1,-1-8-65,0-1 1,1 1 0,-1 0-1,0 0 1,1 0-1,-1 0 1,1-1 0,-1 1-1,1 0 1,0-1-1,-1 1 1,1 0 0,0-1-1,-1 1 1,1-1-1,0 1 1,0-1 0,-1 1-1,1-1 1,0 0-1,0 1 1,0-1-1,0 0 1,0 1 0,0-1-1,-1 0 1,1 0-1,0 0 1,0 0 0,0 0-1,0 0 1,0 0-1,0 0 1,0-1 0,0 1-1,1-1 1,39-9 370,8-19-186,-42 23-198,1 1-1,-1 0 1,1 1 0,0-1-1,0 1 1,1 1-1,-1 0 1,1 0-1,0 0 1,12-1 0,-20 4-11,0 0 0,1 0 1,-1 0-1,0 0 0,0 1 1,0-1-1,0 0 1,0 0-1,0 1 0,0-1 1,0 0-1,0 1 0,0 0 1,0-1-1,0 1 0,0-1 1,0 1-1,0 0 1,-1 0-1,1-1 0,0 1 1,0 0-1,-1 0 0,1 0 1,0 0-1,-1 0 0,1 0 1,-1 0-1,0 0 1,1 1-1,4 42 58,-5-40-41,0 0 1,0-1 0,0 1 0,0 0 0,1 0-1,0 0 1,0-1 0,0 1 0,0 0 0,0-1 0,4 7-1,-4-9 15,0 0 0,1 0 0,-1 0 0,1-1 0,-1 1 0,1 0 0,-1-1 1,1 1-1,-1-1 0,1 1 0,0-1 0,-1 0 0,1 0 0,-1 1 0,1-1 0,0-1 0,-1 1 0,1 0 0,0 0 0,-1 0 0,1-1 0,0 1 0,-1-1 0,1 0 0,-1 1 0,1-1 0,-1 0 0,1 0 0,-1 0 0,0 0 0,2-1 0,40-34-5233,-26 18-1249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5.995"/>
    </inkml:context>
    <inkml:brush xml:id="br0">
      <inkml:brushProperty name="width" value="0.025" units="cm"/>
      <inkml:brushProperty name="height" value="0.025" units="cm"/>
    </inkml:brush>
  </inkml:definitions>
  <inkml:trace contextRef="#ctx0" brushRef="#br0">167 271 3203,'0'0'9107,"0"-10"-6437,-1-32-258,0 41-2282,1-1-1,-1 0 1,1 1-1,-1-1 1,0 1-1,0-1 1,0 1-1,0-1 1,0 1-1,0-1 1,0 1-1,0 0 1,0 0-1,-1 0 1,1-1-1,-1 1 1,1 0-1,0 1 1,-1-1-1,0 0 1,1 0-1,-1 1 1,1-1-1,-1 1 1,0-1-1,1 1 1,-1 0-1,0-1 1,0 1-1,1 0 1,-1 0-1,-2 1 1,0-1-27,0 0 0,0 0 0,0 0 0,0 1 0,0 0 0,0 0 0,0 0 0,0 0 0,0 1 0,0 0 0,-5 3 0,2 3-54,0 0 0,1 0 0,-1 1 1,2 0-1,-1 0 0,2 1 0,-1 0 1,1-1-1,0 1 0,1 1 0,0-1 0,1 0 1,0 1-1,1 0 0,0-1 0,1 1 1,1 20-1,-1-30-40,1 0 1,-1 0 0,0-1-1,1 1 1,-1 0 0,1-1-1,-1 1 1,1-1-1,-1 1 1,1-1 0,-1 1-1,1-1 1,-1 1-1,1-1 1,0 1 0,-1-1-1,1 1 1,0-1 0,-1 0-1,1 0 1,0 1-1,0-1 1,-1 0 0,1 0-1,0 0 1,0 0-1,-1 0 1,1 0 0,0 0-1,0 0 1,-1 0 0,1 0-1,0 0 1,0 0-1,-1-1 1,1 1 0,0 0-1,-1 0 1,1-1 0,0 0-1,32-13 350,-13-1-323,0-2 0,-1 1 0,-1-2 0,-1-1 0,0 0 0,-1-1 0,-1-1 0,-1 0 0,-1-1 0,-1 0 0,-1-1 0,-1 0 0,-1-1 0,-1 0 0,5-29 0,-11 19 55,-2 34-91,0 0 1,0 0-1,0 0 1,-1 0-1,1 0 1,0-1-1,0 1 1,0 0-1,0 0 1,-1 0-1,1 0 1,0 0-1,0 0 1,0 0-1,0 0 1,-1 0-1,1 0 1,0 0 0,0 0-1,0 0 1,0 0-1,-1-1 1,1 2-1,0-1 1,0 0-1,0 0 1,-1 0-1,1 0 1,0 0-1,0 0 1,0 0-1,0 0 1,-1 0-1,1 0 1,0 0-1,0 0 1,0 0 0,0 1-1,0-1 1,-1 0-1,1 0 1,0 0-1,0 0 1,0 0-1,0 1 1,0-1-1,0 0 1,0 0-1,-1 0 1,1 0-1,0 1 1,0-1-1,0 0 1,0 0-1,0 0 1,0 0-1,0 1 1,0-1 0,0 0-1,0 0 1,0 0-1,0 1 1,0-1-1,-21 56-38,17-40 40,-6 17 38,2 0-1,1 1 1,2-1-1,1 1 1,2 61 0,2-93-29,0 0 0,0-1 0,0 1 0,0 0-1,1-1 1,-1 1 0,1 0 0,-1-1 0,1 1 0,0-1 0,0 1 0,-1-1 0,1 0 0,0 1 0,0-1 0,1 0 0,-1 1 0,0-1 0,0 0 0,1 0 0,-1 0 0,0 0 0,1 0 0,-1 0 0,1-1-1,-1 1 1,1 0 0,-1-1 0,1 1 0,0-1 0,-1 0 0,1 1 0,0-1 0,-1 0 0,1 0 0,0 0 0,-1 0 0,1 0 0,0-1 0,-1 1 0,1 0 0,0-1 0,-1 1 0,1-1 0,-1 0-1,3 0 1,4-2 14,1-1-1,0 0 1,-1 0-1,0-1 1,0 0-1,0 0 0,7-7 1,-7 4-65,0 0 0,0-1 0,-1 0 0,0 0 0,-1-1 0,0 0-1,0 0 1,-1 0 0,-1-1 0,0 1 0,0-1 0,-1 0 0,0-1 0,-1 1 0,0 0 0,-1-1 0,0-13 0,-1 25 40,0-1 0,1 0 0,-1 1 0,0-1 1,0 0-1,0 1 0,0-1 0,0 0 0,0 1 0,-1-1 0,1 0 0,0 1 0,0-1 0,0 0 0,-1 1 1,1-1-1,0 0 0,-1 1 0,1-1 0,0 1 0,-1-1 0,1 1 0,-1-1 0,1 1 0,-2-2 0,-11 10-101,-11 25 13,12-11 113,5-12 58,1 0-1,0 0 0,1 1 1,0-1-1,1 1 1,0 1-1,0-1 0,2 0 1,-3 17-1,5-28-76,1 1 0,0 0-1,0-1 1,-1 1 0,1-1 0,0 1-1,0-1 1,0 0 0,0 1 0,0-1-1,-1 0 1,1 0 0,0 1 0,0-1-1,0 0 1,0 0 0,0 0 0,0 0 0,0 0-1,0 0 1,0 0 0,0-1 0,0 1-1,1-1 1,28-4 64,15-7-177,-21 4-42,-1 2 0,1 0 1,0 2-1,0 0 0,1 2 0,-1 0 0,1 2 0,26 3 0,-49-3 197,0 1 0,0 0-1,0-1 1,0 1 0,0 0 0,1 0 0,-1 0 0,-1 0 0,1 1 0,0-1 0,0 1-1,0-1 1,-1 1 0,1-1 0,-1 1 0,1 0 0,-1 0 0,0 0 0,0 0-1,1 0 1,-1 0 0,-1 0 0,1 0 0,0 0 0,0 0 0,-1 0 0,1 1-1,-1-1 1,0 0 0,0 1 0,0 1 0,0-3 571,-3-11 1057,-32-54-1086,29 56-649,1 0 0,-1-1 0,1 0 0,1 0 0,0-1 0,0 1 0,1-1 0,0 0 0,-3-18 0,8 27-204,0 0 0,0 0-1,1 0 1,-1 1 0,0-1-1,0 1 1,0 0 0,1-1-1,-1 1 1,0 0 0,1 0-1,-1 1 1,4-1 0,-2 1-332,58-2-8181,-26-1-1410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8.223"/>
    </inkml:context>
    <inkml:brush xml:id="br0">
      <inkml:brushProperty name="width" value="0.025" units="cm"/>
      <inkml:brushProperty name="height" value="0.025" units="cm"/>
    </inkml:brush>
  </inkml:definitions>
  <inkml:trace contextRef="#ctx0" brushRef="#br0">27 37 5733,'0'-1'529,"0"-1"-1,0 0 1,-1 1-1,1-1 1,-1 0-1,1 0 1,-1 1-1,1-1 1,-1 1-1,0-1 1,0 1-1,0-1 1,1 1-1,-2-1 1,1 1-1,0 0 1,0-1-1,0 1 1,-1 0-1,1 0 1,0 0-1,-1 0 1,1 0-1,-1 0 1,-2-1-1,4 37 1416,0-28-1818,-1 15 171,2-1 0,0 1 0,2 0 0,6 24 0,-8-41-250,0 0 1,1-1-1,0 1 0,0-1 0,0 0 1,0 0-1,1 0 0,-1 0 0,1 0 1,0 0-1,5 3 0,-6-5-24,0 0-1,1-1 1,-1 1 0,1-1-1,0 0 1,-1 0 0,1 0-1,0 0 1,0 0 0,0 0-1,0-1 1,0 1 0,0-1-1,-1 0 1,1 0 0,0 0-1,0 0 1,0-1 0,5 0-1,-3-1-3,0 0 0,-1 0 0,1 0 0,0 0 0,-1-1 0,0 1 0,0-1 0,0 0 0,0-1 0,0 1 0,0-1 0,-1 1 0,0-1 0,0 0 0,0 0 0,0-1 0,3-6 0,-2 2 13,0 1 0,0 0 0,-1-1 0,0 0 0,-1 0 0,0 0 0,0 0 0,0-17 0,-2 25-69,0 33-161,0-25 145,0 1 138,0 0 0,0-1 0,1 1 0,0 0 0,2 9 0,-2-16-52,-1-1 0,0 1-1,0 0 1,1 0 0,-1-1 0,1 1-1,-1 0 1,0-1 0,1 1-1,-1 0 1,1-1 0,0 1 0,-1-1-1,1 1 1,-1 0 0,1-1-1,0 0 1,-1 1 0,1-1 0,0 1-1,0-1 1,-1 0 0,2 1-1,0-1 35,-1 0 0,1-1 0,0 1-1,-1 0 1,1-1 0,-1 1-1,1-1 1,-1 1 0,1-1-1,-1 0 1,1 0 0,-1 1-1,0-1 1,1 0 0,-1 0-1,2-2 1,39-44 375,-37 39-432,1 0-1,1 0 0,0 1 0,0 0 1,0 0-1,10-6 0,-16 12-14,0 1 1,-1-1-1,1 1 0,0-1 0,0 1 1,0-1-1,0 1 0,0 0 1,-1-1-1,1 1 0,0 0 0,0 0 1,0 0-1,0-1 0,0 1 0,0 0 1,0 0-1,0 1 0,0-1 0,0 0 1,0 0-1,0 0 0,0 1 0,0-1 1,-1 0-1,1 1 0,0-1 1,0 1-1,0-1 0,0 1 0,-1-1 1,1 1-1,0 0 0,-1-1 0,1 1 1,0 0-1,-1 0 0,1-1 0,0 3 1,17 45 150,-17-43-54,0-1-1,0 0 0,0 1 1,1-1-1,0 0 0,0 0 0,0 0 1,0 0-1,4 5 0,-5-9-115,0 1 0,0-1 0,0 0 0,0 0 0,-1 0-1,1 0 1,0 0 0,0 0 0,0 0 0,0 0-1,0 0 1,0 0 0,0 0 0,0-1 0,0 1 0,-1 0-1,1-1 1,0 1 0,0 0 0,0-1 0,-1 1 0,1-1-1,0 0 1,0 1 0,-1-1 0,1 1 0,0-1 0,-1 0-1,1 0 1,-1 1 0,1-3 0,23-30-7272,-21 27 4027,6-6-3917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8.595"/>
    </inkml:context>
    <inkml:brush xml:id="br0">
      <inkml:brushProperty name="width" value="0.025" units="cm"/>
      <inkml:brushProperty name="height" value="0.025" units="cm"/>
    </inkml:brush>
  </inkml:definitions>
  <inkml:trace contextRef="#ctx0" brushRef="#br0">108 141 4420,'0'0'17579,"-9"-5"-16853,6 3-694,1 1-5,-1-1 1,0 0-1,0 1 1,0-1 0,0 1-1,0 0 1,0 0-1,0 0 1,-6 0 0,7 1-23,1 0 0,-1 1 0,0-1 0,0 1 1,1-1-1,-1 1 0,0 0 0,1-1 1,-1 1-1,0 0 0,1 0 0,-1 0 1,1 0-1,-1 1 0,1-1 0,0 0 0,0 1 1,-1-1-1,1 1 0,0-1 0,0 1 1,1-1-1,-1 1 0,0 0 0,0 1 1,-19 46 614,19-46-529,0 0 0,1-1 1,-1 1-1,0 0 0,1 0 1,-1 0-1,1-1 0,0 1 1,0 0-1,0 0 0,1 0 1,-1 0-1,1 0 0,-1-1 1,1 1-1,1 3 0,-1-6-64,0 1 0,0 0-1,0 0 1,0-1-1,0 1 1,0-1 0,0 1-1,0-1 1,1 1-1,-1-1 1,0 0 0,0 0-1,1 1 1,-1-1 0,0 0-1,0 0 1,0 0-1,1 0 1,-1 0 0,0-1-1,0 1 1,1 0-1,-1-1 1,0 1 0,0-1-1,0 1 1,0-1 0,2-1-1,31-20 307,-25 12-313,0 0 0,0-1 0,-1 0-1,-1 0 1,0-1 0,0 0 0,-1 0 0,-1 0-1,0-1 1,-1 0 0,0 0 0,-1 0 0,0-1-1,-1 1 1,-1-1 0,0-20 0,-9 36 33,5 3-52,1-1 0,0 0-1,0 1 1,0 0 0,0-1-1,1 1 1,0 0 0,0 0 0,1 0-1,-1 5 1,-1 57 68,3-49-71,-1-13-5,0 0 0,0-1 0,1 1 0,-1-1 0,1 1 0,0-1-1,1 1 1,-1-1 0,1 0 0,0 1 0,3 5 0,-3-8-300,-1 0-1,1 0 1,0 0-1,-1-1 1,1 1-1,0 0 0,0-1 1,0 0-1,0 1 1,0-1-1,1 0 1,-1 0-1,0 0 1,5 1-1,20 0-6723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9.218"/>
    </inkml:context>
    <inkml:brush xml:id="br0">
      <inkml:brushProperty name="width" value="0.025" units="cm"/>
      <inkml:brushProperty name="height" value="0.025" units="cm"/>
    </inkml:brush>
  </inkml:definitions>
  <inkml:trace contextRef="#ctx0" brushRef="#br0">1 0 4228,'0'0'19485,"1"9"-18786,5 87 1211,-6-63-1788,2 0 0,1 0 0,2 0 0,10 38 0,-4-34-2440,-8-12-3953,-6-20 382,-7-1-2241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2.347"/>
    </inkml:context>
    <inkml:brush xml:id="br0">
      <inkml:brushProperty name="width" value="0.025" units="cm"/>
      <inkml:brushProperty name="height" value="0.025" units="cm"/>
    </inkml:brush>
  </inkml:definitions>
  <inkml:trace contextRef="#ctx0" brushRef="#br0">48 0 10762,'0'0'12012,"3"76"-10059,-3-31-543,-6 3-674,-3 2-383,3-1-193,0-4-64,5-6-96,-2-9 32,3-6-32,0-9-320,0-3-673,0-8-1185,-4-4-1410,-11 0-3106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9.607"/>
    </inkml:context>
    <inkml:brush xml:id="br0">
      <inkml:brushProperty name="width" value="0.025" units="cm"/>
      <inkml:brushProperty name="height" value="0.025" units="cm"/>
    </inkml:brush>
  </inkml:definitions>
  <inkml:trace contextRef="#ctx0" brushRef="#br0">0 219 6854,'0'0'14446,"12"-3"-13282,4-2-825,157-49 2548,-147 45-3418,-1-2 0,0-1 0,-1 0 0,42-30 0,-64 41 300,-1 0 0,0 0 1,0 0-1,0 0 0,0 1 0,-1-2 0,1 1 1,0 0-1,0 0 0,0 0 0,-1 0 0,1 0 0,-1-1 1,1 1-1,-1 0 0,1 0 0,-1-1 0,0 1 0,1 0 1,-1-1-1,0 1 0,0 0 0,0-1 0,0 1 0,0 0 1,-1-1-1,1 1 0,0 0 0,-1-1 0,1 1 1,0 0-1,-1-1 0,0 1 0,1 0 0,-1 0 0,0 0 1,0 0-1,1 0 0,-1 0 0,0 0 0,0 0 0,0 0 1,0 0-1,0 0 0,-2-1 0,-20-14-3826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9.948"/>
    </inkml:context>
    <inkml:brush xml:id="br0">
      <inkml:brushProperty name="width" value="0.025" units="cm"/>
      <inkml:brushProperty name="height" value="0.025" units="cm"/>
    </inkml:brush>
  </inkml:definitions>
  <inkml:trace contextRef="#ctx0" brushRef="#br0">0 90 6566,'0'0'16944,"73"20"-15695,-20-32-576,3-4-417,4-2-160,-6-1-96,-2 4-993,-12 2-1601,-9 3-1218,-14 4-3362</inkml:trace>
  <inkml:trace contextRef="#ctx0" brushRef="#br0" timeOffset="1">451 177 4837,'0'8'7318,"-5"13"-3960,2-14-2411,1 1-1,0 0 1,0 0-1,1 0 1,0 0-1,0-1 1,1 1-1,0 0 1,2 12-1,-1-19-918,0 0 1,0 0-1,1 0 0,-1 0 0,0 0 0,1 0 1,-1-1-1,0 1 0,1-1 0,-1 1 0,0-1 0,1 1 1,-1-1-1,1 0 0,-1 0 0,1 0 0,-1 0 1,1 0-1,-1 0 0,1 0 0,-1 0 0,1-1 0,-1 1 1,1 0-1,-1-1 0,0 1 0,3-2 0,39-16 139,-4-12-91,15-9-220,-50 37 128,0 0 1,-1 0 0,1 0 0,0 1-1,0-1 1,0 1 0,0 0-1,0 0 1,0 1 0,0-1 0,0 1-1,5 0 1,-8 0 33,1 1 1,-1 0-1,0 0 0,0 0 1,0 0-1,0 0 0,0 0 1,0 0-1,0 0 0,0 0 1,-1 0-1,1 1 0,0-1 1,-1 0-1,1 0 0,-1 1 1,1-1-1,-1 0 0,0 1 1,1-1-1,-1 1 0,0-1 1,0 1-1,0 1 0,2 43 701,-2-41-642,5 44 520,-5-48-586,1-1 0,-1 1 0,0 0 0,0-1 0,0 1 0,1 0 0,-1 0 0,0-1-1,1 1 1,-1 0 0,1-1 0,-1 1 0,0-1 0,1 1 0,-1-1 0,1 1 0,0 0 0,-1-1-1,1 0 1,-1 1 0,1-1 0,1 1 0,-1-1-18,0-1 1,0 1-1,0 0 0,0-1 0,-1 1 1,1-1-1,0 1 0,0-1 0,0 0 1,0 1-1,0-1 0,-1 0 0,1 1 1,0-1-1,0 0 0,-1 0 0,1 0 1,-1 0-1,1 0 0,-1 0 1,1-2-1,12-20-2194,-1-1-3403,-4 7-1048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0.527"/>
    </inkml:context>
    <inkml:brush xml:id="br0">
      <inkml:brushProperty name="width" value="0.025" units="cm"/>
      <inkml:brushProperty name="height" value="0.025" units="cm"/>
    </inkml:brush>
  </inkml:definitions>
  <inkml:trace contextRef="#ctx0" brushRef="#br0">58 1 14286,'0'0'10714,"-5"10"-10127,-1 11-164,0 0 0,1 0 0,1 1 0,2 0 0,-2 30 0,2-24-164,-9 73 585,5-55-654,2 0-1,1 0 0,5 49 1,-2-95-163,1 0-1,0 0 1,-1 0 0,1 0 0,-1 0 0,1 0 0,0-1 0,-1 1 0,1 0 0,-1-1-1,1 1 1,-1 0 0,1-1 0,-1 1 0,1 0 0,-1-1 0,1 1 0,-1-1 0,0 1-1,1-1 1,-1 1 0,0-1 0,1 1 0,-1-1 0,0 0 0,1 0 0,34-89 356,-22 54-754,26-50 0,-34 76 285,1 0 0,0 1 0,0 0 1,1 0-1,0 1 0,1 0 0,0 0 0,0 1 0,16-11 1,-23 16 63,1 1 0,0 0 1,-1 0-1,1-1 1,0 1-1,0 1 1,0-1-1,0 0 0,0 0 1,0 1-1,0-1 1,0 1-1,0-1 1,0 1-1,0 0 1,0 0-1,0 0 0,0 0 1,0 0-1,0 0 1,0 1-1,4 0 1,-5 1 7,1-1 0,-1 1 0,0 0 0,1-1 0,-1 1 0,0 0 0,0 0 0,0 0 0,0 0 0,0 0 0,-1 0 0,1 0 0,-1 0 0,1 0 0,-1 0 0,0 0 0,0 1 0,0-1-1,0 0 1,0 3 0,0-4 18,0 6 48,1-1 0,-1 1-1,-1 0 1,1-1 0,-1 1 0,0-1-1,-1 0 1,1 1 0,-1-1 0,-1 0-1,-5 11 1,6-72 1010,5-67-1019,5 128-294,0-1 0,1-1 0,-1 1 1,18 5-1,-12-8-889,-1-1 0,1 0 0,20-2 1,-25 0-285,-1 0 1,1-1 0,-1 1 0,1-2 0,-1 1 0,13-7 0,6-5-4940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0.869"/>
    </inkml:context>
    <inkml:brush xml:id="br0">
      <inkml:brushProperty name="width" value="0.025" units="cm"/>
      <inkml:brushProperty name="height" value="0.025" units="cm"/>
    </inkml:brush>
  </inkml:definitions>
  <inkml:trace contextRef="#ctx0" brushRef="#br0">127 16 7399,'0'0'7196,"-9"3"-3320,-1 1-3266,1 0 0,-1 1 1,1 0-1,0 0 0,0 1 0,-9 8 1,14-11-348,1 0 1,-1 0 0,1 0 0,0 1-1,0-1 1,0 1 0,0 0 0,1 0 0,-1 0-1,1 0 1,0 0 0,0 1 0,1-1-1,-1 1 1,1-1 0,0 1 0,0-1-1,0 10 1,2-13-248,-1 0-1,1-1 1,-1 1-1,1 0 1,0 0-1,-1-1 1,1 1-1,0 0 1,0-1-1,-1 1 1,1-1-1,0 1 1,0-1-1,0 1 1,0-1 0,0 0-1,-1 1 1,1-1-1,0 0 1,0 0-1,0 0 1,0 1-1,0-1 1,0 0-1,0 0 1,0-1-1,0 1 1,0 0-1,0 0 1,0 0-1,1-1 1,35-6 149,-26 1-189,-1 0 0,1-1 0,-1 0-1,0-1 1,-1 0 0,0 0 0,0-1 0,-1 0-1,0-1 1,0 0 0,-1 0 0,-1 0 0,1-1-1,7-19 1,-17 46-47,0 1 0,2-1 0,0 0-1,1 1 1,2 24 0,-1-38-46,-1-1 1,1 0-1,-1 0 1,1 0-1,0 0 0,0 0 1,-1 0-1,2 0 0,-1 0 1,0 0-1,0 0 0,0 0 1,1-1-1,2 3 0,18 6-5655,-2-9-2993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1.490"/>
    </inkml:context>
    <inkml:brush xml:id="br0">
      <inkml:brushProperty name="width" value="0.025" units="cm"/>
      <inkml:brushProperty name="height" value="0.025" units="cm"/>
    </inkml:brush>
  </inkml:definitions>
  <inkml:trace contextRef="#ctx0" brushRef="#br0">33 76 2466,'0'0'17799,"5"-9"-15477,0 2-1667,-3 4-434,-1 1 0,1-1 0,0 1 0,0-1 0,-1 0-1,0 0 1,1 0 0,-1 0 0,0 0 0,-1 0 0,1 0 0,0 0-1,-1-3 1,0 6-187,0 0 0,0 0 0,0 1 0,0-1-1,0 0 1,0 0 0,0 0 0,0 0 0,0 1 0,0-1-1,0 0 1,0 0 0,0 0 0,0 0 0,-1 0 0,1 1-1,0-1 1,0 0 0,0 0 0,0 0 0,0 0 0,0 0-1,-1 0 1,1 1 0,0-1 0,0 0 0,0 0 0,0 0 0,0 0-1,-1 0 1,1 0 0,0 0 0,0 0 0,0 0 0,0 0-1,-1 0 1,1 0 0,0 0 0,0 0 0,0 0 0,0 0-1,-1 0 1,1 0 0,0 0 0,0 0 0,0 0 0,0 0-1,-1 0 1,1-1 0,0 1 0,0 0 0,0 0 0,0 0-1,0 0 1,-1 0 0,1 0 0,0 0 0,0-1 0,0 1-1,0 0 1,0 0 0,0 0 0,0 0 0,0 0 0,0-1-1,0 1 1,0 0 0,-9 12-221,8-12 186,-6 16-120,0-1 0,1 1 0,0 0 0,1 0 0,1 1 0,-3 27-1,7-44 86,1 1 0,0-1 0,-1 1-1,1-1 1,0 1 0,0-1 0,-1 1-1,1-1 1,0 1 0,0-1 0,0 0-1,0 0 1,0 1 0,0-1-1,-1 0 1,1 0 0,0 0 0,0 0-1,0 0 1,0 0 0,0 0 0,0-1-1,0 1 1,0 0 0,-1 0 0,3-1-1,28-6-622,-11 1 38,-8 2 342,0 0 0,1 0 0,-1 1 0,1 1 0,0 0 0,0 1 0,0 0 0,-1 1-1,18 2 1,-29-2 294,0 0 0,0 0 0,0 1 0,-1-1 1,1 0-1,0 1 0,0-1 0,0 1 0,0-1 0,-1 1 0,1-1 0,0 1 0,0 0 0,-1-1 0,1 1 0,-1 0 0,1-1 0,-1 1 0,1 0 0,-1 0 0,1 0 0,-1 0 0,1-1 0,-1 1 0,0 0 0,0 0 0,1 0 0,-1 0 0,0 0 0,0 0 0,0 0 0,0 0 0,0 0 1,0 0-1,0-1 0,0 1 0,-1 0 0,1 0 0,0 0 0,-1 0 0,1 0 0,-1 1 0,0 2 196,-1-1 0,0 1 0,0 0 0,0-1 0,0 0 0,0 1 1,-1-1-1,-4 4 0,-1 0 52,0 0 0,-1-1 1,0 0-1,0 0 1,-1-1-1,0-1 0,0 1 1,0-2-1,0 1 0,0-1 1,-1-1-1,1 0 0,-1 0 1,-15-1-1,25-1-276,1 0 0,-1-1 0,0 1 0,1-1 0,-1 1 0,0-1 0,1 1 0,-1-1 0,1 1 0,-1-1 0,0 0 0,1 1 0,0-1 0,-1 0 0,1 1 0,-1-1 0,1 0 0,0 0 0,-1 1 0,1-1 0,0 0 0,0 0 0,0 1 0,0-1-1,0 0 1,0 0 0,0 0 0,0 0 0,0 1 0,0-1 0,0 0 0,0 0 0,1-1 0,6-32-1615,3 15-416,0 0 0,26-34 1,13-25-6640,-28 34 3024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2.225"/>
    </inkml:context>
    <inkml:brush xml:id="br0">
      <inkml:brushProperty name="width" value="0.025" units="cm"/>
      <inkml:brushProperty name="height" value="0.025" units="cm"/>
    </inkml:brush>
  </inkml:definitions>
  <inkml:trace contextRef="#ctx0" brushRef="#br0">50 0 7655,'0'0'17115,"-5"9"-16464,-2 4-490,0 1-1,1 0 0,1 0 0,0 1 0,1 0 0,1 0 0,0 0 1,1 0-1,0 0 0,2 0 0,1 28 0,0-41-143,0 0-1,0 0 1,0-1-1,0 1 1,0 0-1,0-1 1,0 1-1,0-1 0,1 1 1,-1-1-1,1 0 1,-1 1-1,1-1 1,0 0-1,-1 0 1,1 0-1,0 0 1,0 0-1,0-1 1,0 1-1,0-1 1,0 1-1,-1-1 1,1 0-1,3 1 1,58 2 88,-51-4-84,7 1 2,-14-1-54,-1 1 1,1 0-1,0 0 1,0 0-1,0 1 1,-1 0-1,8 2 1,-11-3 26,1 1 0,-1 0 0,0 0 0,0 0 0,0 0 0,1 0 1,-1 0-1,0 0 0,0 0 0,0 1 0,0-1 0,-1 0 0,1 1 0,0-1 0,-1 0 0,1 1 0,0-1 1,-1 1-1,0-1 0,1 1 0,-1-1 0,0 1 0,0 0 0,0-1 0,0 1 0,0-1 0,0 2 0,0 42 597,0-44-486,8-20 512,-4 5-592,-1-1-1,0 0 1,-2 0 0,0-1 0,-1-22-1,0 35-26,1 6-13,-1-1 0,0 0-1,1 0 1,0 0 0,-1 0 0,1 0-1,0 0 1,0 0 0,0-1 0,0 1 0,0 0-1,1 0 1,-1-1 0,0 1 0,1-1-1,-1 1 1,1-1 0,0 1 0,-1-1-1,1 0 1,0 0 0,0 0 0,0 0-1,0 0 1,0-1 0,0 1 0,0 0-1,0-1 1,0 1 0,3-1 0,-1 1 27,1 0 0,0-1 1,-1 1-1,1-1 0,0 0 1,-1 0-1,1-1 0,-1 1 1,1-1-1,0 0 0,-1 0 1,9-4-1,-7 0-1,0-1 0,0 1-1,0-1 1,-1-1 0,0 1 0,0-1 0,0 0-1,5-12 1,-7 15-262,-8 20 270,1 0-1,1 0 0,0 1 1,0 19-1,3-35-11,0-1 0,0 0-1,0 1 1,1-1 0,-1 1 0,0-1-1,0 0 1,1 1 0,-1-1 0,0 0 0,1 1-1,-1-1 1,0 0 0,1 1 0,-1-1 0,1 0-1,-1 0 1,0 1 0,1-1 0,-1 0 0,1 0-1,-1 0 1,1 0 0,-1 1 0,1-1 0,-1 0-1,0 0 1,1 0 0,-1 0 0,1 0 0,-1 0-1,1 0 1,-1-1 0,1 1 0,-1 0 0,1 0-1,-1 0 1,1 0 0,-1-1 0,0 1 0,1 0-1,-1 0 1,1-1 0,-1 1 0,1-1 0,22-11 211,-10-2-240,-1 0 0,-1 0 0,0-1 0,-1 0 0,0-1 1,11-26-1,-21 41-178,0 32-432,0-21 568,-1-2 62,0-1 0,1 1 0,1-1 0,-1 1-1,4 13 1,-4-19-70,1 0 0,0 0 0,0 0-1,0 0 1,0 0 0,0 0 0,0-1-1,0 1 1,1 0 0,-1-1-1,1 1 1,-1-1 0,1 0 0,0 1-1,-1-1 1,1 0 0,0 0 0,0 0-1,0 0 1,0 0 0,0-1 0,0 1-1,0 0 1,0-1 0,4 1-1,51-1-7429,-25-8-3262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2.863"/>
    </inkml:context>
    <inkml:brush xml:id="br0">
      <inkml:brushProperty name="width" value="0.025" units="cm"/>
      <inkml:brushProperty name="height" value="0.025" units="cm"/>
    </inkml:brush>
  </inkml:definitions>
  <inkml:trace contextRef="#ctx0" brushRef="#br0">0 0 3395,'0'1'14284,"1"13"-13204,2 17 2136,15 60 1,-3-22-1610,-11-37-1081,-4-24-481,0-1 1,1 1 0,0-1-1,0 1 1,1-1-1,0 1 1,0-1-1,0 0 1,1 0 0,0 0-1,5 7 1,-7-13-21,0 0-1,0-1 1,0 1 0,0-1 0,0 0 0,0 1-1,0-1 1,0 0 0,0 1 0,0-1 0,0 0-1,1 0 1,-1 0 0,0 0 0,0 0 0,0 0-1,0 0 1,0 0 0,0-1 0,0 1 0,0 0-1,0-1 1,0 1 0,0-1 0,0 1 0,0-1-1,0 1 1,0-1 0,0 0 0,0 1 0,0-1-1,-1 0 1,1 0 0,0 0 0,-1 1 0,1-1 0,0 0-1,0-2 1,29-43 501,-27 41-530,90-195 362,-93 200-477,0 1 1,0-1 0,1 0-1,-1 0 1,0 0 0,0 0-1,0 0 1,0 0-1,0 0 1,0 1 0,0-1-1,0 0 1,0 0 0,1 0-1,-1 0 1,0 0-1,0 0 1,0 0 0,0 0-1,0 0 1,0 0 0,1 0-1,-1 1 1,0-1-1,0 0 1,0 0 0,0 0-1,0 0 1,0 0 0,1 0-1,-1 0 1,0 0-1,0 0 1,0 0 0,0-1-1,0 1 1,1 0 0,-1 0-1,0 0 1,-6 18-9609,-2-12-1142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3.221"/>
    </inkml:context>
    <inkml:brush xml:id="br0">
      <inkml:brushProperty name="width" value="0.025" units="cm"/>
      <inkml:brushProperty name="height" value="0.025" units="cm"/>
    </inkml:brush>
  </inkml:definitions>
  <inkml:trace contextRef="#ctx0" brushRef="#br0">0 42 3748,'0'0'11530,"8"55"-8679,-2-42-1057,3 0-321,2-3-512,4-7-576,5-3-193,2-1-288,4-16-897,2-5-993,1-8-1121,-4-2-1858,-6-2 129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3.798"/>
    </inkml:context>
    <inkml:brush xml:id="br0">
      <inkml:brushProperty name="width" value="0.025" units="cm"/>
      <inkml:brushProperty name="height" value="0.025" units="cm"/>
    </inkml:brush>
  </inkml:definitions>
  <inkml:trace contextRef="#ctx0" brushRef="#br0">39 0 6790,'0'0'10912,"-2"10"-9978,-11 64 457,4-36 300,3 1 1,-3 47-1,9-86-1683,0 0-1,0 1 1,0-1-1,0 0 1,0 1-1,0-1 1,1 0-1,-1 1 1,0-1-1,0 0 1,0 1-1,0-1 1,0 0-1,1 1 1,-1-1-1,0 0 1,0 0-1,0 1 1,1-1-1,-1 0 1,0 0-1,0 1 1,1-1-1,-1 0 1,0 0-1,1 0 1,-1 0-1,0 1 1,1-1-1,-1 0 1,0 0-1,1 0 1,-1 0-1,0 0 1,1 0-1,-1 0 1,0 0-1,1 0 1,-1 0-1,0 0 1,1 0-1,-1 0 1,0 0-1,1 0 1,-1 0-1,0 0 1,1-1-1,-1 1 1,0 0-1,1 0 1,-1 0-1,0-1 1,0 1-1,1 0 1,-1 0-1,0 0 1,0-1-1,1 1 1,17-15 275,-9-1-305,-1-1-1,-1 1 1,-1-1-1,8-29 1,-15 66-15,1-10 22,-1-1 1,2 0 0,-1 1-1,1-1 1,0 0 0,5 17-1,-5-24 23,0 0 0,0 0 0,1 0 0,-1 0 0,0 0 0,1 0 0,-1-1 0,1 1 0,0 0 0,-1-1 0,1 1 0,0-1 0,0 0 0,0 0 0,0 1 0,0-1 0,0-1 0,0 1 0,1 0 0,-1 0 0,0-1 0,0 1 0,1-1 0,-1 0 0,0 0 0,1 0 0,-1 0 0,0 0 0,1 0 0,-1 0 0,0-1-1,0 0 1,4 0 0,-1-1 7,1 1-1,-1-1 1,1-1-1,-1 1 1,0-1-1,0 0 1,0 0-1,0 0 0,0-1 1,-1 1-1,1-1 1,-1 0-1,0-1 1,0 1-1,-1-1 1,5-6-1,-4 4 3,1-1-1,-2 1 1,1-1-1,-1 1 1,0-1-1,0 0 1,-1 0-1,0-1 1,-1 1-1,1-15 1,-2 23-20,0 0 1,0 0 0,0 0 0,-1-1-1,1 1 1,0 0 0,0 0 0,0 0-1,0 0 1,-1 0 0,1 0 0,0 0 0,0 0-1,0 0 1,0 0 0,-1 0 0,1 0-1,0 0 1,0 0 0,0 0 0,-1 0-1,1 0 1,0 0 0,0 0 0,0 0-1,0 0 1,-1 0 0,1 0 0,0 0 0,0 0-1,0 0 1,-1 0 0,1 0 0,0 0-1,0 1 1,0-1 0,0 0 0,0 0-1,-1 0 1,1 0 0,0 0 0,0 1 0,0-1-1,0 0 1,0 0 0,0 0 0,0 0-1,0 1 1,0-1 0,0 0 0,0 0-1,-1 0 1,1 1 0,0-1 0,0 0 0,0 0-1,0 0 1,0 1 0,1-1 0,-1 0-1,-9 13-149,8-9 131,-19 52 267,18-52-184,1 0-1,0 0 0,1 1 1,-1-1-1,1 0 0,0 1 0,0-1 1,0 0-1,0 0 0,1 1 1,1 5-1,-1-8-48,0-1-1,1 0 1,-1 0 0,0 0 0,0 0-1,1 0 1,-1 0 0,0 0-1,1 0 1,-1-1 0,1 1-1,-1 0 1,1-1 0,0 1-1,-1-1 1,1 0 0,0 1-1,-1-1 1,1 0 0,-1 0-1,1 0 1,0 0 0,-1-1-1,1 1 1,0 0 0,-1-1-1,3 0 1,42-13 59,19-34-963,-49 95 608,-15-44 293,1-1 0,-1 1 1,1 0-1,-1-1 1,1 0-1,0 1 0,0-1 1,0 0-1,0 0 0,0 0 1,0 0-1,1-1 0,-1 1 1,1-1-1,-1 1 0,1-1 1,-1 0-1,1 0 0,0 0 1,0 0-1,0 0 0,-1-1 1,1 1-1,0-1 0,0 0 1,0 0-1,0 0 0,0 0 1,0 0-1,-1-1 0,1 1 1,0-1-1,0 0 0,0 0 1,-1 0-1,1 0 0,2-2 1,-2 2 54,0-1 0,0 1 0,0-1-1,-1 0 1,1 0 0,0 0 0,-1 0 0,0 0 0,1 0 0,-1-1 0,0 1 0,0-1 0,-1 0 0,1 1-1,0-1 1,-1 0 0,0 0 0,0 0 0,1 0 0,-2 0 0,1 0 0,0-1 0,-1 1 0,1 0-1,-1 0 1,0-1 0,0 1 0,0 0 0,-1 0 0,1 0 0,-1-1 0,0 1 0,-1-3 0,0 3-16,1 0 0,-1 1 0,0-1 0,0 1 0,0-1 0,-1 1 0,1 0 1,-1 0-1,-3-2 0,4 2-42,-1 0-1,1 1 1,0-1 0,-1 0 0,1 0 0,0 0-1,0-1 1,1 1 0,-1 0 0,-2-5-1,44 6-369,40-4-3687,-28-9-4226,-14-3-6095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9.047"/>
    </inkml:context>
    <inkml:brush xml:id="br0">
      <inkml:brushProperty name="width" value="0.025" units="cm"/>
      <inkml:brushProperty name="height" value="0.025" units="cm"/>
    </inkml:brush>
  </inkml:definitions>
  <inkml:trace contextRef="#ctx0" brushRef="#br0">1 1 5221,'0'0'14798,"2"79"-14061,-2-35-481,0 2-128,-2-1-96,2-3-32,0-7 64,0-6-128,2-10-352,1-9-257,2-8-544,-5-15-4965,0-12 1249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2.691"/>
    </inkml:context>
    <inkml:brush xml:id="br0">
      <inkml:brushProperty name="width" value="0.025" units="cm"/>
      <inkml:brushProperty name="height" value="0.025" units="cm"/>
    </inkml:brush>
  </inkml:definitions>
  <inkml:trace contextRef="#ctx0" brushRef="#br0">0 436 4548,'0'0'15631,"56"6"-13325,-15-6-96,10-10-576,10-7-577,2-2-545,1-2-383,-7-1-65,-11 0-673,-12 3-864,-16 3-1218,-16-2-1345,-2 2-2210,-20 0-2402</inkml:trace>
  <inkml:trace contextRef="#ctx0" brushRef="#br0" timeOffset="1">80 54 6278,'0'0'10378,"-50"-36"-7816,49 31-192,1 0-704,11 1-769,14 3-353,9-1 33,8 2-321,8 0-192,6 0-160,-1 0-1762,0 2-1793,-10-1-4068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9.404"/>
    </inkml:context>
    <inkml:brush xml:id="br0">
      <inkml:brushProperty name="width" value="0.025" units="cm"/>
      <inkml:brushProperty name="height" value="0.025" units="cm"/>
    </inkml:brush>
  </inkml:definitions>
  <inkml:trace contextRef="#ctx0" brushRef="#br0">9 94 9993,'0'0'2579,"-2"-8"480,1 6-2958,0 1 0,1-1 1,-1 1-1,0-1 1,1 0-1,-1 0 0,1 1 1,-1-1-1,1 0 1,0 0-1,0 1 1,0-1-1,0 0 1,0 0-1,0 0 0,0 1 1,1-1-1,-1 0 1,1 0-1,-1 1 1,1-1-1,0 0 0,-1 1 1,1-1-1,0 1 1,0-1-1,0 1 1,0-1-1,1 1 1,-1 0-1,0-1 0,1 1 1,-1 0-1,0 0 1,1 0-1,-1 0 1,1 0-1,0 1 1,-1-1-1,1 0 0,0 1 1,2-1-1,13-5 358,1 1 1,0 1-1,0 1 0,32-2 0,-43 5-389,1-1 1,-1 1-1,0 1 1,0-1-1,1 1 1,-1 1-1,0-1 1,0 1-1,0 0 0,-1 1 1,1 0-1,0 0 1,-1 0-1,11 8 1,-14-8-44,-1-1 0,1 1 1,-1 0-1,0 0 0,1 0 1,-1 0-1,-1 1 1,1-1-1,0 1 0,-1-1 1,0 1-1,0-1 0,0 1 1,0 0-1,0-1 0,-1 1 1,0 0-1,0 0 0,0-1 1,0 1-1,0 0 0,-2 4 1,-2 8 352,0 0 0,-1-1 1,-15 30-1,-1 5 438,21-49-810,-1 0-1,1 0 1,-1 0-1,1 0 1,0 0 0,-1 0-1,1 0 1,0 0 0,0 0-1,0 0 1,0 0 0,0 1-1,0-1 1,0 0-1,0 0 1,0 0 0,0 0-1,0 0 1,1 0 0,-1 0-1,0 0 1,1 0-1,-1 0 1,1 0 0,-1 0-1,1 0 1,0 0 0,-1 0-1,1 0 1,0-1 0,0 1-1,-1 0 1,1-1-1,2 2 1,1-1-185,0 0-1,0 0 0,0 0 1,0-1-1,0 1 1,1-1-1,6-1 0,1 1-686,-6 0 166,-1 0 1,1-1-1,-1 0 1,1 0-1,-1 0 1,1 0-1,-1-1 1,10-4-1,17-10-5948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9.734"/>
    </inkml:context>
    <inkml:brush xml:id="br0">
      <inkml:brushProperty name="width" value="0.025" units="cm"/>
      <inkml:brushProperty name="height" value="0.025" units="cm"/>
    </inkml:brush>
  </inkml:definitions>
  <inkml:trace contextRef="#ctx0" brushRef="#br0">126 1 8168,'-8'5'8749,"-6"5"-7315,0 0-1,0 1 1,-19 21 0,29-28-1268,0 0 0,0 1 0,0 0 0,1 0 0,-1 0 0,1 0 0,1 1 0,-1-1 0,1 1 0,0 0 0,0 0 0,0-1 0,1 1 1,0 0-1,0 0 0,1 7 0,0-12-162,0 0 1,1-1-1,-1 1 1,0 0-1,1 0 1,-1 0-1,1 0 1,0-1-1,-1 1 1,1 0-1,-1-1 1,1 1-1,0 0 1,0-1-1,-1 1 1,1-1-1,0 1 1,0-1-1,0 1 1,0-1-1,-1 0 0,1 1 1,0-1-1,0 0 1,0 0-1,0 0 1,0 1-1,0-1 1,0 0-1,0 0 1,0 0-1,0-1 1,0 1-1,0 0 1,-1 0-1,1 0 1,0-1-1,0 1 1,1-1-1,40-15 142,-33 10-144,-1-1 0,1 0-1,-1 0 1,-1-1-1,1 0 1,-1-1-1,-1 1 1,0-1 0,0-1-1,0 1 1,-1-1-1,-1 0 1,0 0-1,0 0 1,-1-1 0,2-11-1,-30 94 6,19-58 0,0-1 0,2 1-1,-1 0 1,2 0-1,0 0 1,-2 28-1,5-42-5,0 0-1,0 0 1,0 0-1,0 1 0,0-1 1,0 0-1,0 0 0,0 1 1,0-1-1,0 0 1,0 0-1,0 1 0,0-1 1,0 0-1,0 0 0,1 0 1,-1 1-1,0-1 1,0 0-1,0 0 0,0 0 1,1 0-1,-1 1 0,0-1 1,0 0-1,0 0 1,0 0-1,1 0 0,-1 0 1,0 0-1,0 0 0,1 0 1,-1 1-1,0-1 1,0 0-1,0 0 0,1 0 1,-1 0-1,0 0 0,0 0 1,1 0-1,-1-1 1,15-4 7,9-10-257,7-16-2598,-15 8-5612,-11 16 387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0.215"/>
    </inkml:context>
    <inkml:brush xml:id="br0">
      <inkml:brushProperty name="width" value="0.025" units="cm"/>
      <inkml:brushProperty name="height" value="0.025" units="cm"/>
    </inkml:brush>
  </inkml:definitions>
  <inkml:trace contextRef="#ctx0" brushRef="#br0">80 0 14125,'0'0'4383,"-9"13"-2877,1-3-1211,3-4-121,-1 1 1,1 0-1,1 0 1,-1 0 0,1 1-1,1-1 1,0 1-1,0 0 1,0 0-1,-2 11 1,-2 26 1307,2 0 1,1 75-1,4-118-1461,-1 0 0,1-1-1,0 1 1,0 0 0,0-1 0,0 1 0,0-1 0,1 1-1,-1 0 1,1-1 0,-1 1 0,1 0 0,-1-1 0,1 1-1,0-1 1,0 1 0,-1-1 0,1 0 0,0 1 0,0-1-1,1 0 1,-1 0 0,0 0 0,0 1 0,1-1 0,-1 0-1,0-1 1,1 1 0,-1 0 0,1 0 0,-1-1 0,1 1-1,-1-1 1,1 1 0,0-1 0,-1 1 0,1-1-1,0 0 1,-1 0 0,1 0 0,0 0 0,-1 0 0,1 0-1,2-1 1,1-1-1,1 1 0,-1-1 0,0 0 0,0 0 0,0-1 0,0 1-1,0-1 1,-1 0 0,1 0 0,-1-1 0,0 0 0,5-5 0,4-9 21,-11 14-44,1 0 0,0 0 0,-1 0 0,2 0 0,-1 0 0,0 0 0,1 1 0,-1 0 0,1 0 0,0 0 0,6-4 0,-8 47-291,-9 93 289,6-133 5,1 1-1,0-1 1,0 1-1,0 0 1,0-1-1,0 1 1,0-1-1,0 1 1,0-1-1,0 1 1,1 0-1,-1-1 1,0 1 0,0-1-1,0 1 1,1-1-1,-1 1 1,0-1-1,0 1 1,1-1-1,-1 1 1,1-1-1,-1 0 1,0 1-1,1-1 1,-1 1-1,1-1 1,-1 0-1,1 1 1,-1-1 0,1 0-1,-1 0 1,1 1-1,-1-1 1,1 0-1,0 0 1,24-8-74,17-26-369,-26 13-447,-13 17 511,-1 0 1,1 0-1,0 0 0,0 0 1,1 1-1,-1-1 0,1 1 1,-1 0-1,1 0 0,6-3 1,-8 56-4534,-2-49 4786,0-1-1,0 0 0,0 0 1,0 0-1,0 1 0,0-1 1,0 0-1,0 0 0,0 1 1,1-1-1,-1 0 0,0 0 1,0 0-1,0 1 0,0-1 0,0 0 1,1 0-1,-1 0 0,0 0 1,0 1-1,0-1 0,1 0 1,-1 0-1,0 0 0,0 0 1,0 0-1,1 0 0,-1 0 1,0 0-1,0 1 0,1-1 0,-1 0 1,0 0-1,0 0 0,1 0 1,-1 0-1,0 0 0,0 0 1,1-1-1,-1 1 0,0 0 1,0 0-1,1 0 0,1 0-897,7 0-2697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0.667"/>
    </inkml:context>
    <inkml:brush xml:id="br0">
      <inkml:brushProperty name="width" value="0.025" units="cm"/>
      <inkml:brushProperty name="height" value="0.025" units="cm"/>
    </inkml:brush>
  </inkml:definitions>
  <inkml:trace contextRef="#ctx0" brushRef="#br0">0 9 8616,'0'0'12481,"2"11"-11648,4 90 1532,-6-101-2355,0 0 1,0 0-1,0 0 0,0 1 1,0-1-1,0 0 0,0 0 1,0 0-1,0 0 1,0 0-1,0 1 0,0-1 1,0 0-1,0 0 0,0 0 1,0 0-1,1 0 0,-1 1 1,0-1-1,0 0 0,0 0 1,0 0-1,0 0 0,0 0 1,0 0-1,1 0 0,-1 0 1,0 1-1,0-1 1,0 0-1,0 0 0,0 0 1,1 0-1,-1 0 0,0 0 1,0 0-1,0 0 0,0 0 1,1 0-1,-1 0 0,0 0 1,0 0-1,0 0 0,0 0 1,0 0-1,1 0 0,-1 0 1,0-1-1,0 1 1,13-6 210,8-10-63,-9 3-57,50-44-469,-58 53 293,1 1 0,0 0-1,0-1 1,0 2 0,0-1 0,0 1 0,0-1-1,1 1 1,-1 1 0,1-1 0,9-1 0,-14 4 80,0-1 0,0 0 1,0 1-1,0-1 0,-1 1 0,1-1 1,0 1-1,0-1 0,0 1 1,0 0-1,-1-1 0,1 1 0,0 0 1,-1-1-1,1 1 0,0 0 1,-1 0-1,1 0 0,-1 0 0,1 0 1,-1 0-1,0-1 0,1 1 1,-1 0-1,0 0 0,0 0 0,0 0 1,0 0-1,0 0 0,0 0 1,0 0-1,0 0 0,0 0 0,0 2 1,-3 48 994,1-32 265,2-18-1094,31-22 240,-22 13-410,53-38-1055,-59 44 966,1 0 1,-1 0-1,0 0 0,0 0 0,1 1 1,-1 0-1,1 0 0,0 0 1,-1 0-1,1 0 0,0 1 0,-1 0 1,1-1-1,0 1 0,-1 1 1,1-1-1,5 1 0,-8 3 112,0-1 0,0 1 0,0-1-1,0 1 1,-1-1 0,1 1 0,-1-1 0,0 1-1,0 0 1,-1-1 0,1 1 0,-2 6 0,-15 33 88,46-61-6166,-12 1 1687,0-2-896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1.121"/>
    </inkml:context>
    <inkml:brush xml:id="br0">
      <inkml:brushProperty name="width" value="0.025" units="cm"/>
      <inkml:brushProperty name="height" value="0.025" units="cm"/>
    </inkml:brush>
  </inkml:definitions>
  <inkml:trace contextRef="#ctx0" brushRef="#br0">27 75 5509,'0'0'18407,"8"-3"-18220,-5 3-169,37-18 60,-39 17-61,1 0 1,-1 0-1,0-1 1,1 1-1,-1 0 1,0 0-1,0-1 1,0 1-1,1-1 1,-1 1-1,-1-1 1,1 1-1,0-1 1,0 1-1,-1-1 1,1 0-1,-1 1 1,1-1-1,-1 0 1,0 0-1,1 0 1,-1 1-1,0-1 1,0 0-1,0 0 1,-1 1-1,1-1 1,-1-2-1,1 4-7,0-1 0,-1 1 0,1-1 0,0 1 0,-1-1 0,1 1 0,-1 0 0,1-1 0,-1 1 0,1 0 0,-1-1 0,1 1 0,-1 0 0,1 0 0,-1-1 0,1 1 0,-1 0 0,0 0 0,1 0 0,-1 0 0,1 0 0,-1 0 0,0 0 0,1 0 0,-1 0 0,1 0 0,-1 0 0,0 0 0,1 0 0,-1 0 0,1 0 1,-1 1-1,1-1 0,-1 0 0,1 0 0,-1 1 0,1-1 0,-1 1 0,-21 12-54,16-6 49,1 0 0,-1 0 0,2 0 0,-1 0 0,1 1 0,0 0 0,0 0 0,1 0 0,0 0 0,0 1 0,1-1 0,0 1-1,0 14 1,2-22 3,0 0 0,1 0-1,-1-1 1,1 1 0,-1 0 0,1 0-1,-1 0 1,1-1 0,-1 1-1,1 0 1,0-1 0,-1 1-1,1 0 1,0-1 0,0 1-1,0-1 1,-1 1 0,1-1-1,0 0 1,0 1 0,0-1-1,0 0 1,0 1 0,0-1-1,0 0 1,0 0 0,-1 0-1,1 0 1,0 0 0,0 0-1,0 0 1,1-1 0,35-2 192,-24-2-259,-1 0-1,1 0 1,-1-1-1,-1-1 1,1 0-1,18-16 1,-20 15-3,0 1 0,0-1 0,1 2 0,0-1 0,1 2-1,-1-1 1,20-5 0,-31 11 82,1 1 0,0-1-1,-1 0 1,1 0-1,0 0 1,-1 1 0,1-1-1,-1 0 1,1 0 0,0 1-1,-1-1 1,1 1-1,-1-1 1,1 1 0,-1-1-1,1 1 1,-1-1 0,1 1-1,-1-1 1,1 1-1,-1-1 1,0 1 0,1 0-1,-1-1 1,0 1 0,0 0-1,0-1 1,1 1-1,-1 0 1,0-1 0,0 1-1,0 0 1,0-1 0,0 1-1,0 0 1,0-1 0,0 1-1,0 0 1,-1 0-1,-1 42 1253,1-29-958,2-13-327,1-1 1,0 1 0,0-1 0,0 0 0,0 0 0,0 0 0,0 0 0,-1 0 0,1-1 0,0 1-1,0 0 1,0-1 0,0 1 0,1-2 0,12-6-2653,-1-1 0,23-18-1,-21 14-1477,10-6-4740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1.464"/>
    </inkml:context>
    <inkml:brush xml:id="br0">
      <inkml:brushProperty name="width" value="0.025" units="cm"/>
      <inkml:brushProperty name="height" value="0.025" units="cm"/>
    </inkml:brush>
  </inkml:definitions>
  <inkml:trace contextRef="#ctx0" brushRef="#br0">0 0 4484,'0'0'-256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1.840"/>
    </inkml:context>
    <inkml:brush xml:id="br0">
      <inkml:brushProperty name="width" value="0.025" units="cm"/>
      <inkml:brushProperty name="height" value="0.025" units="cm"/>
    </inkml:brush>
  </inkml:definitions>
  <inkml:trace contextRef="#ctx0" brushRef="#br0">30 0 8360,'0'0'10105,"0"8"-8765,-2 28 948,-10 50-1,5-48-466,-1 60-1,8-97-1812,0 0-1,0 0 1,0 0-1,1 0 0,-1 0 1,0-1-1,1 1 1,-1 0-1,0 0 1,1 0-1,-1-1 1,1 1-1,-1 0 1,1-1-1,-1 1 0,1 0 1,0-1-1,-1 1 1,1-1-1,0 1 1,0-1-1,-1 1 1,1-1-1,0 1 1,0-1-1,0 0 1,0 1-1,-1-1 0,1 0 1,0 0-1,0 0 1,0 0-1,0 0 1,0 0-1,0 0 1,-1 0-1,1 0 1,0 0-1,0 0 0,0-1 1,0 1-1,1-1 1,48-12-1213,-35 8 125,-12 4 957,0 0 1,0 0-1,0 0 1,0 1-1,0 0 1,0-1-1,0 1 1,0 0-1,0 1 0,0-1 1,0 0-1,1 1 1,-1 0-1,0-1 1,0 1-1,-1 1 1,7 2-1,-8-3 169,1 1-1,-1 0 0,1 0 0,-1 0 1,1 1-1,-1-1 0,0 0 1,0 0-1,0 1 0,-1-1 0,1 0 1,0 1-1,-1-1 0,0 1 1,1-1-1,-1 1 0,0-1 0,0 1 1,-1-1-1,1 1 0,0-1 1,-2 4-1,1-2 133,-1 0-1,0-1 1,1 1-1,-1-1 1,-1 0 0,1 0-1,0 0 1,-1 0 0,0 0-1,1 0 1,-1-1 0,0 1-1,-1-1 1,1 0 0,0 0-1,-1 0 1,1 0 0,-1 0-1,1-1 1,-1 0 0,0 1-1,1-1 1,-1-1 0,-8 2-1,8-2-118,0 1 1,0-1-1,-1 0 0,1 0 0,0 0 0,0-1 1,0 1-1,-1-1 0,1 0 0,-7-3 1,9 4-189,0-1 1,0 0 0,0 0 0,1-1 0,-1 1 0,0 0 0,1-1 0,-1 1 0,1-1-1,-1 1 1,1-1 0,0 0 0,-1 1 0,1-1 0,0 0 0,0 0 0,0 0 0,1 0-1,-1 0 1,0 0 0,0-3 0,0-29-9438,2 17-2045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2.573"/>
    </inkml:context>
    <inkml:brush xml:id="br0">
      <inkml:brushProperty name="width" value="0.025" units="cm"/>
      <inkml:brushProperty name="height" value="0.025" units="cm"/>
    </inkml:brush>
  </inkml:definitions>
  <inkml:trace contextRef="#ctx0" brushRef="#br0">1 131 6406,'0'0'18391,"8"-3"-18039,6-3-224,-1-1 0,-1 0 0,1 0 0,12-11 0,-18 13-47,-1 0-1,0 0 1,-1 0 0,1 0-1,-1-1 1,0 0-1,0 0 1,-1-1-1,0 1 1,0-1-1,4-9 1,-8 16-70,-1 0 0,1-1 0,0 1 0,0 0 0,0 0 0,-1-1 0,1 1 0,0 0 0,0 0 1,-1-1-1,1 1 0,0 0 0,0 0 0,-1 0 0,1 0 0,0 0 0,-1-1 0,1 1 0,0 0 0,-1 0 0,1 0 0,0 0 0,0 0 0,-1 0 0,1 0 0,0 0 0,-1 0 1,1 0-1,0 0 0,-1 0 0,1 0 0,0 0 0,-1 1 0,1-1 0,0 0 0,-1 0 0,1 0 0,0 0 0,0 0 0,-1 1 0,1-1 0,0 0 0,0 0 0,-1 1 0,1-1 0,0 0 1,0 1-1,-18 7-72,-2 9 34,-34 33-1,50-45 76,-1 0 1,1 0-1,-1 1 0,2 0 0,-1 0 0,0 0 0,1 0 0,1 0 0,-1 0 1,1 1-1,0-1 0,-2 9 0,4-13-39,1-1 0,-1 0 1,0 1-1,0-1 0,1 0 0,-1 1 0,1-1 0,-1 0 1,1 0-1,-1 0 0,1 1 0,0-1 0,0 0 1,0 0-1,0 0 0,-1 0 0,1 0 0,0 0 0,0-1 1,1 1-1,-1 0 0,0 0 0,0-1 0,0 1 1,0-1-1,1 1 0,-1-1 0,0 1 0,1-1 0,-1 0 1,0 0-1,1 0 0,-1 1 0,0-1 0,1 0 1,0-1-1,60 0-466,-54 0 168,37-10-2788,-18-3-2099,-10 1-1951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4.191"/>
    </inkml:context>
    <inkml:brush xml:id="br0">
      <inkml:brushProperty name="width" value="0.025" units="cm"/>
      <inkml:brushProperty name="height" value="0.025" units="cm"/>
    </inkml:brush>
  </inkml:definitions>
  <inkml:trace contextRef="#ctx0" brushRef="#br0">143 169 5317,'0'0'13891,"-10"-1"-12883,7 0-981,-1 0-1,0 0 0,1 1 0,-1 0 0,0-1 0,1 2 0,-1-1 0,1 0 0,-1 1 0,0-1 0,1 1 0,-1 0 0,1 0 0,-1 0 0,1 1 0,0-1 0,-1 1 0,1 0 0,0 0 0,0 0 1,0 0-1,1 1 0,-1-1 0,-3 4 0,1 0 174,0-1 0,1 1 0,0 0 1,0 1-1,0-1 0,1 1 0,0-1 0,0 1 0,0 0 1,1 0-1,0 0 0,1 0 0,-2 12 0,3-19-184,0 1 1,0-1-1,0 1 0,0-1 0,0 1 0,0-1 0,1 1 0,-1-1 0,0 0 0,0 1 0,0-1 0,0 1 0,1-1 0,-1 0 1,0 1-1,0-1 0,1 0 0,-1 1 0,0-1 0,1 0 0,-1 1 0,0-1 0,1 0 0,-1 0 0,0 0 0,1 1 0,-1-1 1,1 0-1,-1 0 0,1 0 0,-1 0 0,0 0 0,1 1 0,0-1 0,22-3 461,18-15 256,-18 2-602,0-1 1,-2-1-1,0-1 1,23-28 0,-32 33 10,-1 0 0,0-1 0,-1-1-1,-1 0 1,0 0 0,-1-1 0,8-26 0,-13 31-114,-5 11-51,-11 17-102,-14 32 75,19-33 149,0 0 0,1 1 0,1 1 0,1-1 0,0 1 0,1 0 0,1 0 0,-2 22 0,5-38-89,0 1 1,0-1-1,0 0 0,0 1 1,0-1-1,0 0 0,0 0 1,0 1-1,1-1 0,-1 0 1,1 0-1,-1 1 0,1-1 0,-1 0 1,1 0-1,0 0 0,0 0 1,-1 0-1,1 0 0,0 0 1,0 0-1,0 0 0,0 0 1,2 1-1,-1-1 10,1-1-1,-1 1 1,0-1 0,0 1-1,1-1 1,-1 0 0,0 0-1,0 0 1,1 0 0,-1 0 0,0 0-1,0-1 1,3 0 0,4-2 30,1 0 1,-1 0 0,0-1 0,-1 0-1,15-10 1,19-21 19,-32 26-130,0 0 0,1 0 1,0 1-1,12-7 0,-22 15 46,-1 0 0,0 0 0,1 0 1,-1-1-1,1 1 0,-1 0 0,1 0 0,-1 0 1,1 0-1,-1 0 0,1 0 0,-1 0 0,0 0 1,1 0-1,-1 0 0,1 0 0,-1 0 1,1 0-1,-1 0 0,1 1 0,-1-1 0,0 0 1,1 0-1,-1 0 0,1 1 0,-1-1 0,0 0 1,1 1-1,-1-1 0,0 0 0,1 0 1,-1 1-1,0-1 0,1 1 0,-1-1 0,0 0 1,0 1-1,1-1 0,-1 1 0,0-1 1,0 1-1,7 28-45,-6-26 63,-1 0 1,0 0 0,1 0 0,-1-1-1,1 1 1,0 0 0,0 0 0,0-1-1,0 1 1,0-1 0,1 1-1,2 3 1,-2-5 13,1 0-1,-1 0 1,0 0 0,1 0-1,-1-1 1,0 1 0,1-1-1,-1 0 1,0 0 0,1 0-1,-1 0 1,1 0 0,-1 0-1,0-1 1,1 1-1,-1-1 1,0 1 0,1-1-1,-1 0 1,0 0 0,0 0-1,0 0 1,3-2 0,48-38 121,-41 31-141,9-9-77,-18 14-29,2 0 0,-1 1 0,0-1 0,1 1 0,0 0-1,0 1 1,0-1 0,0 1 0,1 0 0,0 0 0,-1 1 0,10-4 0,-10 14-191,-5-8 260,0 1 0,0 0 0,0 0 1,0-1-1,0 1 0,1 0 0,-1 0 0,0-1 0,0 1 0,1 0 0,-1-1 1,0 1-1,1-1 0,-1 1 0,1 0 0,-1-1 0,1 1 0,-1-1 0,1 1 0,0-1 1,-1 1-1,1-1 0,-1 0 0,1 1 0,0-1 0,-1 0 0,1 1 0,0-1 0,0 0 1,-1 0-1,2 0 0,0 0-46,-1 0 1,1 0 0,0-1-1,-1 1 1,1-1 0,0 1-1,-1-1 1,1 0 0,-1 0-1,1 1 1,-1-1 0,1 0-1,-1 0 1,1-1 0,-1 1-1,0 0 1,2-2 0,-2 1-154,0 1 1,0 0 0,1-1 0,-1 1 0,0 0 0,1 0 0,-1 0-1,1 0 1,-1 0 0,1 1 0,-1-1 0,1 0 0,0 1 0,-1-1-1,1 1 1,0-1 0,2 1 0,-3 4 258,1-1 0,-1 1 0,0 0 0,-1 0 0,1 0 0,-1 0 0,0-1 0,0 1 0,0 0 0,-1 5 0,1-4 42,2 85 1495,1-44-1255,-3 0-1,-8 66 1,8-109-236,-1 1 0,0-1 1,0 1-1,-1-1 0,1 1 0,-1-1 1,1 0-1,-1 0 0,0 0 1,0 0-1,-1 0 0,-2 3 0,5-6-46,-1 1 0,1-1 0,0 0 0,-1 0 0,1 1 0,0-1 0,-1 0 0,1 0 0,-1 1 0,1-1 0,-1 0 0,1 0 0,0 0 0,-1 0 0,1 0 1,-1 1-1,1-1 0,-1 0 0,1 0 0,-1 0 0,1 0 0,-1 0 0,1 0 0,0-1 0,-1 1 0,1 0 0,-1 0 0,1 0 0,-1 0 0,1-1 0,0 1 0,-1 0 0,-1-2-6,1 1 0,1-1 0,-1 0 0,0 1 0,0-1 0,1 0 0,-1 1 0,0-1 0,1 0 0,0 0 0,-1 1 0,1-1 1,0 0-1,0-2 0,0-6-82,-1-1 1,2 1-1,0 0 1,0-1-1,1 1 1,0 0-1,0-1 1,1 1-1,1 1 1,0-1-1,0 0 1,1 1 0,11-16-1,4-2-30,1 2 0,2 0 0,26-22 1,-25 25-14,-1-1 0,-1-1 1,22-31-1,-39 44 166,-14 17 31,-15 19 176,23-24-237,0 1 1,0-1-1,0 1 0,0-1 0,0 1 1,0-1-1,0 1 0,1-1 0,-1 1 1,1 0-1,-1-1 0,1 1 0,-1 0 1,1 0-1,0-1 0,0 1 0,0 0 1,0 0-1,1 1 0,-1-2 14,1 0 1,-1 0-1,1-1 1,0 1-1,-1 0 0,1-1 1,0 1-1,0 0 1,-1-1-1,1 1 0,0-1 1,0 0-1,0 1 1,0-1-1,0 0 0,-1 1 1,1-1-1,0 0 1,0 0-1,0 0 0,0 0 1,0 0-1,0 0 1,2 0-1,3 0 64,0-1 0,0 0-1,1-1 1,-1 1 0,0-1 0,0 0 0,0 0 0,-1-1-1,8-4 1,36-33 85,-39 30-369,0 1 0,1 1 0,0-1 1,14-7-1,-22 62-920,-3-18 1195,0 1 0,2-1 0,2 0 1,8 40-1,-5-44-450,-1 2 0,-1-1 0,-1 0 0,-1 28 0,-2-47 274,-2 0-1,1 1 0,-1-1 1,0 0-1,0 0 1,-1 0-1,0 1 0,0-1 1,-6 11-1,6-15 152,0 1 0,0 0-1,0-1 1,0 1 0,-1-1 0,1 1-1,-1-1 1,0 0 0,1 0-1,-1 0 1,0-1 0,0 1 0,0-1-1,0 1 1,-1-1 0,1 0 0,0 0-1,-1-1 1,-5 2 0,8-2 8,0 0 1,0 0 0,0 0-1,0 0 1,-1 0 0,1 0 0,0 0-1,0 0 1,0-1 0,0 1-1,0 0 1,0-1 0,0 1-1,0 0 1,0-1 0,0 1-1,0-1 1,0 0 0,0 1-1,0-1 1,0 0 0,0 0-1,0 0 1,1 1 0,-1-1-1,0 0 1,0-2 0,0 0-21,-1 0 1,1 0 0,0 0-1,1 0 1,-1-1 0,0 1-1,1 0 1,0-1 0,0-4-1,1-4-63,0 1 1,1 0-1,0 0 0,0 0 0,6-12 0,11-16-24,2 1 1,1 1-1,2 1 1,42-49-1,21-31-944,-79 98 677,-17 20 146,6 0 189,-1 0 0,1 1 0,0-1 0,0 1 0,0 0 0,1 0 0,-5 6 1,5-7-19,1-1 0,0 1 0,1-1 0,-1 1 1,0 0-1,0-1 0,1 1 0,-1 0 0,1 0 1,-1-1-1,1 1 0,0 0 0,-1 0 1,1 0-1,0 0 0,0 0 0,1-1 0,-1 1 1,0 0-1,1 0 0,-1 0 0,1-1 0,0 4 1,1-4 16,-1 0 0,1 1 0,-1-1 0,1 0 0,-1 0 0,1 0 0,0 0 0,0 0 0,-1-1 0,1 1 0,0 0 0,0-1 0,0 1 0,0-1 0,0 0 0,0 0 0,0 1 0,2-1 0,8-1 98,0 0 1,0 0-1,0-1 1,0 0-1,22-8 0,-3-3-100,-23 9-37,0 0-1,1 0 1,-1 1 0,0 1 0,1-1 0,0 2 0,9-2 0,-17 3 9,0 0 0,-1 1 0,1-1 0,-1 0-1,1 1 1,-1-1 0,1 0 0,-1 1 0,1-1 0,-1 1-1,0-1 1,1 1 0,-1-1 0,0 1 0,1-1 0,-1 1 0,0-1-1,1 1 1,-1-1 0,0 1 0,0 0 0,0-1 0,0 1-1,1-1 1,-1 1 0,0 0 0,0 0 0,2 29 696,0-8-459,-2-21-266,0 0 0,1 0 0,-1 0-1,1 0 1,-1 0 0,1 0 0,0 0 0,-1 0 0,1-1-1,0 1 1,0 0 0,-1 0 0,1 0 0,0-1-1,0 1 1,0 0 0,0-1 0,0 1 0,0-1-1,0 1 1,0-1 0,0 0 0,0 1 0,0-1-1,0 0 1,1 0 0,-1 0 0,0 0 0,0 0 0,0 0-1,0 0 1,0 0 0,0 0 0,1 0 0,-1-1-1,0 1 1,0 0 0,0-1 0,1 0 0,0 1-447,-1-1-1,1 0 1,-1 0 0,1 0 0,-1 0 0,1 0 0,-1 0 0,0 0 0,1-1 0,-1 1 0,0 0 0,0-1 0,0 1 0,1-2-1,7-17-9887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5.164"/>
    </inkml:context>
    <inkml:brush xml:id="br0">
      <inkml:brushProperty name="width" value="0.025" units="cm"/>
      <inkml:brushProperty name="height" value="0.025" units="cm"/>
    </inkml:brush>
  </inkml:definitions>
  <inkml:trace contextRef="#ctx0" brushRef="#br0">138 275 3299,'6'-12'7663,"0"-15"1458,-42 27-5785,29 2-3135,0 1-1,-1 0 0,1 1 0,0 0 1,1 0-1,-1 0 0,1 1 0,0 0 1,0 0-1,-10 10 0,13-12-187,0 0-1,1 0 1,-1 1 0,1-1-1,-1 0 1,1 1 0,0 0-1,0-1 1,1 1-1,-1 0 1,1 0 0,0 0-1,0 0 1,0 0 0,0 0-1,1 0 1,-1 0-1,1 0 1,0 1 0,1-1-1,-1 0 1,2 5 0,-1-8-11,0 1 1,0-1 0,0 0 0,0 0-1,0 0 1,0 0 0,0 0 0,1 0-1,-1 0 1,0 0 0,1 0 0,-1-1-1,1 1 1,-1-1 0,1 1 0,-1-1 0,1 1-1,-1-1 1,1 0 0,-1 0 0,1 0-1,0 0 1,-1 0 0,1 0 0,-1 0-1,1 0 1,-1-1 0,1 1 0,0-1 0,1 0-1,6-1 25,-1 0 0,0-1-1,0 0 1,12-7-1,3-4-14,0-2 1,-2 0-1,0-2 0,-1 0 0,0-1 0,-2-1 0,0-1 0,-2-1 0,0 0 0,-1-1 0,-2 0 1,0-1-1,-1-1 0,9-29 0,-20 51 17,0 0 1,-1-1-1,1 1 0,0 0 1,-1-1-1,0 1 1,0-1-1,-1-5 0,1 8-26,0 1 0,0 0 0,0 0 0,0 0 0,0 0 0,0 0 0,0-1 0,0 1 0,0 0 0,0 0 0,0 0 0,0 0 0,0 0 0,-1 0 0,1 0 0,0-1 0,0 1 0,0 0 0,0 0 0,0 0 0,0 0 0,-1 0 0,1 0 0,0 0 0,0 0 0,0 0 0,0 0 0,0 0 0,0 0 0,-1 0 0,1 0-1,0 0 1,0 0 0,0 0 0,0 0 0,-1 0 0,1 0 0,0 0 0,0 0 0,0 0 0,0 0 0,0 0 0,0 0 0,-1 0 0,1 0 0,0 0 0,0 0 0,0 1 0,0-1 0,0 0 0,0 0 0,0 0 0,-1 0 0,1 0 0,-12 19 1,-3 13 14,1 1 0,-17 63-1,26-75 190,0 0-1,2 1 1,0-1-1,2 1 1,1 40-1,0-61-191,1 1 0,-1-1 0,0 0 0,1 1 0,-1-1 0,1 0 0,-1 1 0,1-1-1,0 0 1,0 0 0,-1 0 0,1 0 0,0 1 0,0-1 0,0 0 0,0-1 0,0 1 0,0 0 0,0 0 0,1 0 0,-1-1-1,0 1 1,0 0 0,1-1 0,-1 1 0,0-1 0,1 0 0,-1 1 0,0-1 0,1 0 0,-1 0 0,1 0 0,-1 0-1,0 0 1,1 0 0,-1 0 0,1 0 0,-1-1 0,0 1 0,1-1 0,1 0 0,4-1 9,-1 1-1,0-2 1,0 1 0,1-1 0,-1 0-1,-1 0 1,9-6 0,0-4-6,0-1 0,0-1 0,-2 0 0,0-1 0,-1 0 0,0-1 0,-2 0 0,13-29 0,-17 37-9,-16 45-148,-1 4 156,11-39-1,0 1 0,0-1 0,-1 0 1,1 1-1,0-1 0,-1 0 0,1 0 1,0 0-1,-1 0 0,1 0 0,-1 0 0,0 0 1,1-1-1,-1 1 0,1-1 0,-1 1 0,0-1 1,0 1-1,1-1 0,-1 0 0,0 0 1,-3 0-1,-18-2 31,22 1-50,0 1 1,0-1 0,0 1 0,0 0 0,0-1 0,0 1 0,0 0-1,0 0 1,0 0 0,0 0 0,0 0 0,0 0 0,0 0-1,-1 0 1,1 0 0,0 0 0,0 0 0,0 1 0,0-1 0,0 0-1,0 1 1,0-1 0,0 1 0,1-1 0,-1 1 0,0 0-1,0-1 1,0 1 0,0 0 0,1 0 0,-1-1 0,0 1 0,1 0-1,-1 0 1,1 0 0,-1 0 0,1 0 0,-1 0 0,1 0-1,-1 0 1,1 0 0,0 0 0,0 0 0,-1 0 0,1 0 0,0 0-1,0 0 1,0 0 0,0 0 0,0 0 0,1 0 0,-1 0 0,1 2-1,-1-1 1,-1 0 0,2 0 0,-1 0 0,0 0 0,0 0 0,1 0 0,-1 0 0,1 0 0,-1 0-1,1 0 1,0 0 0,0 0 0,0 0 0,0 0 0,0-1 0,0 1 0,0-1 0,1 1 0,-1-1 0,1 1 0,-1-1-1,3 2 1,-1-1-6,1-1 0,-1 1 0,0-1 0,1 0 0,-1 0 0,1 0 0,0-1 0,-1 1 0,1-1 0,-1 0 0,7 0 0,9-3-50,0 0 0,0-1 0,32-12 0,-44 14 39,12-5-71,-10 3 86,-1 1-1,0 0 1,1 0-1,0 1 1,0 0-1,0 0 1,0 1-1,0 0 1,0 1-1,0 0 1,9 1-1,-18 0 57,1 0-1,-1 0 1,0 1-1,0-1 1,0 0 0,0 0-1,0 0 1,0 0-1,0 0 1,0 0 0,0 0-1,-1 0 1,1 1-1,0-1 1,-1 0 0,1 0-1,-1 0 1,1 0-1,-2 1 1,-6 4 404,1-22 106,6 14-523,-4-29 227,-2-49 0,8 79-272,-1 0-1,1 1 0,-1-1 1,1 1-1,-1-1 1,1 1-1,0-1 0,-1 1 1,1 0-1,-1-1 0,1 1 1,0 0-1,-1 0 1,1-1-1,0 1 0,0 0 1,-1 0-1,1 0 0,0 0 1,0 0-1,-1 0 1,1 0-1,0 0 0,1 0 1,27 0-335,-22 0 111,74-5-3937,-28-7-3993,-17-2-4588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3.048"/>
    </inkml:context>
    <inkml:brush xml:id="br0">
      <inkml:brushProperty name="width" value="0.025" units="cm"/>
      <inkml:brushProperty name="height" value="0.025" units="cm"/>
    </inkml:brush>
  </inkml:definitions>
  <inkml:trace contextRef="#ctx0" brushRef="#br0">39 1 12620,'-3'12'3352,"-3"7"-2230,-1 4 1088,0 0 0,2 1 0,-5 45 0,10-68-2160,0 0 1,0 0 0,0 0-1,0 0 1,0 0-1,0 0 1,1 0-1,-1 0 1,0 0 0,0 0-1,1 0 1,-1 0-1,1-1 1,-1 1-1,1 0 1,-1 0 0,1 0-1,-1-1 1,1 1-1,0 0 1,-1-1-1,1 1 1,0 0 0,0-1-1,0 1 1,-1-1-1,1 1 1,0-1-1,0 0 1,1 1 0,1 0 0,0-1 0,1 0 1,-1 1-1,0-1 1,0 0-1,1-1 0,-1 1 1,0 0-1,5-2 1,3-1-19,0-1 0,0 0 0,0 0 0,14-9 0,43-38-347,-50 35-213,1 2 0,25-15 0,-43 28 526,-1 0 0,1 1 0,0-1 0,-1 1-1,1-1 1,0 1 0,0-1 0,-1 1 0,1-1 0,0 1-1,0 0 1,0-1 0,0 1 0,-1 0 0,1 0-1,0 0 1,0 0 0,0 0 0,0 0 0,0 0 0,0 0-1,-1 0 1,1 0 0,0 0 0,0 0 0,0 1 0,0-1-1,0 0 1,-1 1 0,1-1 0,0 1 0,0-1 0,-1 1-1,1-1 1,0 1 0,-1-1 0,1 1 0,0 0 0,-1-1-1,1 1 1,-1 0 0,1-1 0,-1 1 0,1 0 0,-1 0-1,0 0 1,1-1 0,-1 1 0,0 0 0,0 0 0,1 0-1,-1 1 1,1 6 146,-1 1 0,0 0 0,0 0 0,-2 13 0,0-4-12,-1 1-234,2 20 506,1-38-476,0 0 0,0 0 0,1-1 0,-1 1 1,1 0-1,-1 0 0,0-1 0,1 1 1,-1 0-1,1-1 0,0 1 0,-1-1 0,1 1 1,0-1-1,-1 1 0,1-1 0,0 1 0,-1-1 1,1 1-1,0-1 0,0 0 0,-1 0 0,1 1 1,0-1-1,0 0 0,0 0 0,0 0 1,-1 0-1,1 0 0,0 0 0,0 0 0,0 0 1,0 0-1,-1 0 0,1-1 0,0 1 0,0 0 1,0 0-1,-1-1 0,1 1 0,1-1 0,21-11-4055,5-7-2419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5.779"/>
    </inkml:context>
    <inkml:brush xml:id="br0">
      <inkml:brushProperty name="width" value="0.025" units="cm"/>
      <inkml:brushProperty name="height" value="0.025" units="cm"/>
    </inkml:brush>
  </inkml:definitions>
  <inkml:trace contextRef="#ctx0" brushRef="#br0">1 75 3844,'0'-1'633,"0"-1"1,0 1 0,0 0 0,1 0-1,-1 0 1,0-1 0,1 1-1,-1 0 1,1 0 0,0 0 0,-1 0-1,1 0 1,0 0 0,-1 0 0,1 0-1,1-1 1,21-14 2772,28-2-785,31 1 493,-75 15-2872,0 1 1,0 1 0,0 0 0,0 0-1,0 0 1,0 1 0,0-1-1,0 2 1,13 3 0,-18-4-213,-1 0 1,1 0-1,-1 0 0,1 1 1,-1-1-1,0 0 0,1 1 1,-1-1-1,0 1 1,0-1-1,0 1 0,0 0 1,0-1-1,0 1 0,0 0 1,-1-1-1,1 1 1,-1 0-1,1 0 0,-1 0 1,0 0-1,0 0 0,1 0 1,-1-1-1,-1 1 1,1 0-1,0 0 0,0 0 1,-1 0-1,1 0 0,-1 0 1,1-1-1,-1 1 1,0 0-1,0-1 0,-2 4 1,-3 7 133,0 0 1,-1 0 0,-15 18 0,-17 14 98,-19 24-73,54-63-171,1 0 1,-1 0 0,1 0-1,1 1 1,-1-1 0,1 1-1,0 0 1,0 0 0,0-1-1,1 1 1,-1 8-1,2-13-6,0-1 0,0 1 0,1 0 0,-1 0 0,0 0 0,0 0 0,0 0 0,1-1 0,-1 1 0,0 0 0,1 0 1,-1-1-1,1 1 0,-1 0 0,1-1 0,-1 1 0,1 0 0,0-1 0,-1 1 0,1-1 0,0 1 0,-1-1 0,1 1 0,0-1 0,0 1 0,-1-1 0,2 1 0,32 5 180,34-12-14,-50 1-326,1 0-1,-1-1 1,0 0-1,0-2 1,-1 0-1,0-1 1,30-22-1,-47 31 11,1 0-1,0-1 1,-1 1-1,1 0 0,-1-1 1,1 1-1,0 0 1,-1-1-1,1 1 0,-1-1 1,0 1-1,1-1 0,-1 0 1,1 1-1,-1-1 1,0 1-1,1-1 0,-1 0 1,0 1-1,0-1 1,1 0-1,-1 1 0,0-1 1,0 0-1,0 1 1,0-1-1,0 0 0,0 1 1,0-1-1,0 0 1,0 1-1,0-1 0,-1 0 1,1 1-1,0-1 1,0 0-1,-1 0 0,-23-13-7279,-5 5-751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6.115"/>
    </inkml:context>
    <inkml:brush xml:id="br0">
      <inkml:brushProperty name="width" value="0.025" units="cm"/>
      <inkml:brushProperty name="height" value="0.025" units="cm"/>
    </inkml:brush>
  </inkml:definitions>
  <inkml:trace contextRef="#ctx0" brushRef="#br0">1 28 4773,'0'0'14605,"62"21"-13163,-23-21-353,4 0-321,3 0-511,2-5-193,1-3-865,-2-2-1601,-8-2-3556,-4-2-4932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6.459"/>
    </inkml:context>
    <inkml:brush xml:id="br0">
      <inkml:brushProperty name="width" value="0.025" units="cm"/>
      <inkml:brushProperty name="height" value="0.025" units="cm"/>
    </inkml:brush>
  </inkml:definitions>
  <inkml:trace contextRef="#ctx0" brushRef="#br0">137 73 6406,'0'0'9326,"-8"1"-6801,-5 1-1667,1 1-1,-1 0 0,-22 9 0,32-11-722,-1 0 0,1 1 0,0-1-1,0 1 1,0-1 0,0 1 0,0 0-1,1 0 1,-1 0 0,0 1 0,1-1 0,0 1-1,-1-1 1,1 1 0,0 0 0,0 0-1,1 0 1,-1 0 0,0 0 0,1 0 0,0 0-1,-2 7 1,3-10-119,1 1-1,-1-1 1,0 1-1,0-1 1,1 1-1,-1-1 1,0 0 0,1 1-1,-1-1 1,0 1-1,1-1 1,-1 0-1,1 1 1,-1-1-1,1 0 1,-1 0 0,1 1-1,-1-1 1,1 0-1,-1 0 1,1 0-1,-1 0 1,1 1-1,-1-1 1,1 0 0,-1 0-1,1 0 1,-1 0-1,1 0 1,-1 0-1,1 0 1,-1-1-1,1 1 1,-1 0 0,1 0-1,-1 0 1,1 0-1,0-1 1,24-7 413,-12-2-386,-1 0 0,0 0 0,-1-1 1,0-1-1,-1 0 0,0 0 0,-1-1 0,0-1 0,-1 1 1,9-22-1,-27 77-334,5-15 299,1-15 18,1 1 0,0 0 0,1 0 0,1 0 0,0 1 0,1-1 0,1 19 0,0-31-43,-1 1 0,0-1 1,0 0-1,1 1 0,-1-1 0,1 0 0,-1 1 0,1-1 0,0 0 1,0 0-1,-1 1 0,1-1 0,0 0 0,0 0 0,0 0 1,0 0-1,0 0 0,0 0 0,0-1 0,1 1 0,-1 0 0,0 0 1,0-1-1,1 1 0,-1-1 0,0 1 0,1-1 0,-1 0 0,0 1 1,1-1-1,-1 0 0,1 0 0,-1 0 0,0 0 0,1 0 1,-1 0-1,1-1 0,-1 1 0,0 0 0,1-1 0,-1 1 0,2-1 1,1-1-539,0 1 0,0-1 0,0 1 0,0-1 0,0 0 0,0-1 0,-1 1 0,1-1 1,-1 0-1,1 1 0,-1-1 0,5-6 0,6-19-5846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6.786"/>
    </inkml:context>
    <inkml:brush xml:id="br0">
      <inkml:brushProperty name="width" value="0.025" units="cm"/>
      <inkml:brushProperty name="height" value="0.025" units="cm"/>
    </inkml:brush>
  </inkml:definitions>
  <inkml:trace contextRef="#ctx0" brushRef="#br0">52 1 4708,'0'0'15012,"-5"8"-12535,3-5-2330,-30 61 3392,30-58-3324,0 0-1,0 0 1,0 0 0,1 1 0,0-1-1,0 0 1,0 1 0,1-1 0,0 0 0,1 11-1,-1-16-208,1 0-1,-1 0 1,0 0-1,1 0 1,-1 0-1,1 0 1,-1 0-1,1 0 1,-1 0-1,1-1 1,-1 1-1,1 0 1,0 0-1,0-1 1,-1 1-1,1 0 1,0-1-1,0 1 1,0-1-1,0 1 1,-1-1 0,1 1-1,0-1 1,0 0-1,2 1 1,30-2 124,29-19-350,-62 19 209,1 1-1,0-1 1,1 0 0,-1 0 0,0 1-1,0-1 1,0 1 0,0-1 0,0 1 0,0 0-1,1-1 1,-1 1 0,0 0 0,0 0-1,1 0 1,-1 0 0,0 0 0,0 0 0,1 0-1,-1 0 1,0 0 0,0 1 0,0-1-1,1 0 1,-1 1 0,0-1 0,0 1-1,0 0 1,0-1 0,0 1 0,0 0 0,0-1-1,2 3 1,-2 1 12,0 0 1,0 0-1,0 0 0,0 0 1,-1 0-1,1 0 0,-1 0 0,-1 7 1,1 0 63,-1 19-113,1 18 597,1-34-1557,-1-14 953,0 0 0,0 0 0,0 0 1,0-1-1,0 1 0,0 0 0,0 0 0,0 0 0,0 0 0,0 0 1,0 0-1,0 0 0,0 0 0,0 0 0,0 0 0,0 0 1,0 0-1,0 0 0,0 0 0,0 0 0,1 0 0,-1 0 1,0 0-1,0 0 0,0 0 0,0 0 0,0 0 0,0 0 1,0 0-1,0 0 0,0 0 0,0 0 0,0 0 0,0 0 0,0 0 1,1 0-1,-1 0 0,0 0 0,0 0 0,0 0 0,0 0 1,0 0-1,0 0 0,0 0 0,0 0 0,0 0 0,0 0 1,0 0-1,0 0 0,0 0 0,18-43-8823,-9 17 1330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7.159"/>
    </inkml:context>
    <inkml:brush xml:id="br0">
      <inkml:brushProperty name="width" value="0.025" units="cm"/>
      <inkml:brushProperty name="height" value="0.025" units="cm"/>
    </inkml:brush>
  </inkml:definitions>
  <inkml:trace contextRef="#ctx0" brushRef="#br0">65 1 9897,'0'0'15375,"-5"9"-14259,-5 11-844,1 0 0,1 1 0,0 0 1,2 0-1,0 0 0,2 1 0,0 0 1,2 0-1,-1 22 0,3-42-290,0-1 1,1 1-1,-1-1 0,0 1 0,0-1 0,1 1 0,-1-1 1,1 1-1,-1-1 0,1 0 0,0 1 0,0-1 0,-1 0 1,1 1-1,0-1 0,0 0 0,0 0 0,0 0 0,1 0 0,-1 0 1,0 0-1,0 0 0,0 0 0,1-1 0,-1 1 0,1 0 1,2 0-1,0 0-588,0 0 1,0 0-1,0-1 0,0 0 1,0 1-1,0-1 1,0-1-1,0 1 0,8-2 1,8-6-6031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7.875"/>
    </inkml:context>
    <inkml:brush xml:id="br0">
      <inkml:brushProperty name="width" value="0.025" units="cm"/>
      <inkml:brushProperty name="height" value="0.025" units="cm"/>
    </inkml:brush>
  </inkml:definitions>
  <inkml:trace contextRef="#ctx0" brushRef="#br0">0 66 3171,'0'0'5611,"5"-9"-1853,0-4-2335,5-9 321,4 1 3748,-16 51-2441,1-14-2889,-1-4-91,1 0 0,-1 0 0,2 1 0,0-1-1,0 0 1,4 22 0,-3-32-46,-1 0 0,1 0 0,0 0 0,0 0 0,0 0 0,0 0 0,0 0 0,0 0 0,1 0 0,-1-1 0,1 1 0,-1-1 0,1 1 0,0-1 0,-1 1 0,1-1 0,3 2 0,-2-2 12,1 0 1,-1 0 0,1 0 0,0 0-1,-1-1 1,1 1 0,-1-1-1,1 0 1,0 0 0,-1-1-1,1 1 1,0-1 0,-1 1-1,4-3 1,12-4 0,-2 0 0,1-2-1,-1 0 1,-1-1 0,0-1 0,0-1-1,-1 0 1,22-23 0,-8 10-9,-29 24-42,0 1 0,0 0 1,0 0-1,1 0 1,-1 0-1,0 0 1,0 0-1,0-1 0,0 1 1,1 0-1,-1 0 1,0 0-1,0 0 1,0 0-1,0 0 0,1 0 1,-1 0-1,0 0 1,0 0-1,0 0 1,1 0-1,-1 0 0,0 0 1,0 0-1,0 0 1,1 0-1,-1 0 1,0 0-1,0 0 0,0 0 1,0 0-1,1 0 1,-1 0-1,0 0 1,0 1-1,0-1 0,0 0 1,1 0-1,-1 0 1,0 0-1,0 0 1,0 1-1,0-1 0,0 0 1,0 0-1,0 0 1,1 0-1,-1 1 1,0-1-1,0 0 0,0 0 1,0 0-1,0 0 1,0 1-1,0-1 1,0 0-1,0 0 0,0 0 1,0 1-1,0-1 1,2 23-179,2 11 139,-4-33 33,0 0-1,0 0 1,0-1-1,1 1 1,-1 0-1,0 0 1,0 0 0,1-1-1,-1 1 1,1 0-1,-1 0 1,0-1-1,1 1 1,-1 0 0,1-1-1,0 1 1,-1-1-1,1 1 1,-1-1-1,1 1 1,0-1 0,0 1-1,-1-1 1,1 1-1,0-1 1,0 0 0,1 1-1,33-3 33,-34 1-60,1 1-1,0-1 1,0 1 0,0-1 0,0 1-1,0 0 1,0 0 0,-1 0 0,1 0-1,0 0 1,0 1 0,0-1 0,0 0 0,0 1-1,0 0 1,-1-1 0,1 1 0,0 0-1,-1 0 1,1 0 0,0 0 0,-1 0-1,1 0 1,-1 0 0,1 1 0,-1-1-1,0 1 1,0-1 0,0 1 0,1-1 0,-1 1-1,-1-1 1,1 1 0,0 0 0,0 0-1,0 2 1,5 10 14,0 1 0,0-1 0,-2 1-1,0 1 1,-1-1 0,0 0 0,-1 1 0,-1 0 0,-1 16-1,0-24 222,0 1 1,-1-1-1,0 1 0,0-1 0,-1 1 0,0-1 0,-1 0 0,0 0 0,0 0 0,-1 0 0,0-1 0,0 1 0,-1-1 0,1 0 0,-2 0 1,1-1-1,-13 12 0,16-16-135,1-1 1,-1 1 0,0-1 0,0 1-1,0-1 1,0 0 0,0 0 0,0 0-1,0 0 1,0 0 0,0 0 0,-1-1-1,1 1 1,0-1 0,0 0 0,-1 1-1,1-1 1,0 0 0,-1 0 0,1 0-1,0-1 1,-4 0 0,3 0-32,1-1 0,0 1 1,0-1-1,0 0 0,0 0 0,0 0 0,0 0 1,0 0-1,1 0 0,-1 0 0,1 0 0,-1-1 1,1 1-1,0 0 0,0-1 0,-1-3 0,-2-8-17,0-1 1,1 0-1,0-1 0,2 1 0,-1-21 0,3 26-6,0-1 1,0 1-1,1 0 1,0-1-1,1 1 0,0 0 1,0 0-1,1 1 1,1-1-1,-1 1 1,2 0-1,-1 0 1,8-8-1,9-10-408,2 1 0,40-35 0,-32 33-758,-31 27 577,5-6 421,-5 5-2193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8.281"/>
    </inkml:context>
    <inkml:brush xml:id="br0">
      <inkml:brushProperty name="width" value="0.025" units="cm"/>
      <inkml:brushProperty name="height" value="0.025" units="cm"/>
    </inkml:brush>
  </inkml:definitions>
  <inkml:trace contextRef="#ctx0" brushRef="#br0">133 20 9769,'0'0'15599,"-10"-5"-15263,4 3-316,4 0-15,-1 1 1,1-1-1,-1 1 0,0 0 0,1 0 0,-1 0 1,0 0-1,0 0 0,0 1 0,1-1 1,-1 1-1,0 0 0,0 0 0,0 0 0,0 0 1,0 1-1,0-1 0,0 1 0,1-1 0,-1 1 1,0 0-1,0 0 0,1 0 0,-1 1 0,1-1 1,-1 1-1,1-1 0,-1 1 0,-3 3 0,1 0 80,2-3-49,1-1 0,0 1 1,0 0-1,0-1 0,0 1 1,1 0-1,-1 0 1,0 0-1,1 0 0,0 1 1,-1-1-1,1 0 1,0 1-1,-1 4 0,38-6 189,-2-3-358,46 2-867,-76 0 952,0 1 0,0-1 0,-1 1 0,1 0 0,0 0 0,0 0 0,-1 0 0,1 1 0,-1 0 0,1-1 0,-1 1 0,0 1 0,0-1 0,0 0 0,0 1 0,4 3 0,-6-5 70,0 0 0,0 1 0,0-1 0,0 0-1,-1 1 1,1-1 0,0 1 0,-1-1 0,1 1 0,0-1 0,-1 1-1,0-1 1,1 1 0,-1-1 0,0 1 0,0 0 0,0-1 0,0 1 0,0-1-1,0 1 1,-1 0 0,1-1 0,0 1 0,-1-1 0,0 3 0,-1-2 87,0 1 1,1-1 0,-1 1 0,-1-1 0,1 0-1,0 1 1,-1-1 0,1 0 0,-1-1 0,1 1 0,-7 3-1,-3 0 337,-1 1 0,-1-2 0,1 0 0,-23 4 0,-31-3-611,66-5-94,1-1 1,0 1 0,-1 0-1,1-1 1,0 1 0,-1 0-1,1-1 1,0 1 0,-1 0 0,1-1-1,0 1 1,0 0 0,-1-1-1,1 1 1,0-1 0,0 1-1,0-1 1,0 1 0,0-1 0,-1 1-1,1-1 1,0 1 0,0 0-1,0-1 1,0 1 0,0-1-1,1 1 1,-1-1 0,0 1 0,0-1-1,0 1 1,0-1 0,1-3-3854,-1-9-10163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9.109"/>
    </inkml:context>
    <inkml:brush xml:id="br0">
      <inkml:brushProperty name="width" value="0.025" units="cm"/>
      <inkml:brushProperty name="height" value="0.025" units="cm"/>
    </inkml:brush>
  </inkml:definitions>
  <inkml:trace contextRef="#ctx0" brushRef="#br0">1 9 7495,'0'0'9663,"0"9"-7640,0 5-1465,-1 18 1424,7 50-1,-6-81-1951,0 0-1,0 0 0,0 0 0,0 0 1,0 0-1,1-1 0,-1 1 0,0 0 1,1 0-1,-1 0 0,0-1 0,1 1 0,-1 0 1,1-1-1,-1 1 0,1 0 0,0-1 1,-1 1-1,1-1 0,-1 1 0,1 0 1,0-1-1,0 0 0,-1 1 0,1-1 1,0 1-1,0-1 0,0 0 0,0 1 0,1-1 46,0 0 0,0-1 0,0 1 0,0 0 0,0-1 0,0 1 0,0-1 0,0 1 0,0-1-1,0 0 1,0 0 0,1-1 0,46-37 841,-48 38-944,41-47 154,-33 36-100,1 0 0,1 0 0,12-10 0,-22 59-155,-7 26 375,7-62-217,-1-1 0,0 0-1,0 1 1,1-1 0,-1 1 0,0-1-1,0 0 1,1 1 0,-1-1 0,0 0 0,1 1-1,-1-1 1,1 0 0,-1 0 0,0 1-1,1-1 1,-1 0 0,1 0 0,-1 0 0,0 0-1,1 1 1,-1-1 0,1 0 0,-1 0-1,1 0 1,-1 0 0,1 0 0,-1 0 0,1 0-1,-1 0 1,1 0 0,-1 0 0,0-1-1,1 1 1,-1 0 0,1 0 0,-1 0 0,1-1-1,-1 1 1,0 0 0,1 0 0,-1-1-1,0 1 1,1 0 0,-1-1 0,0 1 0,1 0-1,-1-1 1,23-14 360,10-17-223,-26 24-156,1 0 0,-1 0 0,2 1 0,-1-1 0,1 2 0,0-1 0,18-8 0,-26 15-13,0 0 0,-1 0 1,1 0-1,0 0 0,-1 0 1,1 0-1,0 0 1,-1 0-1,1 1 0,0-1 1,-1 0-1,1 0 0,-1 1 1,1-1-1,0 0 0,-1 1 1,1-1-1,-1 1 1,1-1-1,-1 0 0,1 1 1,-1-1-1,1 1 0,-1-1 1,0 1-1,1 0 0,-1-1 1,0 1-1,1-1 1,-1 1-1,0 0 0,0-1 1,1 1-1,-1 0 0,0-1 1,0 1-1,0 0 1,0-1-1,0 1 0,0 0 1,0-1-1,0 1 0,-1 0 1,2 42-156,-2-32 138,-2 57-1053,7-68-2759,10-7 473,0-8-1339,-2-2-1718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9.453"/>
    </inkml:context>
    <inkml:brush xml:id="br0">
      <inkml:brushProperty name="width" value="0.025" units="cm"/>
      <inkml:brushProperty name="height" value="0.025" units="cm"/>
    </inkml:brush>
  </inkml:definitions>
  <inkml:trace contextRef="#ctx0" brushRef="#br0">25 123 3876,'0'0'18145,"10"2"-16426,-9-1-1687,2 0 79,0 0 0,0 0 0,-1 0-1,1 0 1,0-1 0,0 1 0,0-1-1,0 0 1,0 0 0,0 0 0,0 0-1,0 0 1,0-1 0,0 1 0,0-1-1,0 0 1,0 0 0,-1 0 0,1 0-1,0-1 1,0 1 0,-1-1 0,1 1-1,-1-1 1,0 0 0,1 0 0,3-4-1,26-38 567,-31 41-628,1 1-1,-1-1 1,0 0 0,0 0 0,0 1 0,0-1-1,0 0 1,-1 0 0,1 0 0,-1 0 0,0 0 0,0 0-1,0 0 1,0 0 0,-1-5 0,0 7-36,0 0 0,0 0 0,0 0 0,0 0 0,0 0 0,0 0 0,0 0 0,0 1-1,0-1 1,-1 0 0,1 1 0,0-1 0,0 1 0,-1-1 0,1 1 0,0 0 0,-1-1 0,1 1 0,0 0 0,-1 0 0,1 0 0,0 0 0,-1 0 0,1 0 0,-3 1 0,-35 8-57,33-5 30,1 0-1,-1 1 1,1-1-1,0 1 0,0 0 1,0 0-1,1 1 1,0 0-1,0-1 0,0 1 1,1 0-1,0 1 1,-3 6-1,2-2 1,0 1-1,0 0 1,2 0 0,-1 0 0,1 0-1,0 21 1,2-32 11,0 1 0,0-1-1,0 0 1,1 0 0,-1 0-1,0 1 1,0-1 0,1 0 0,-1 0-1,1 0 1,-1 0 0,1 1-1,-1-1 1,1 0 0,0 0 0,0 0-1,-1 0 1,1-1 0,0 1-1,0 0 1,0 0 0,0 0 0,0-1-1,0 1 1,2 1 0,1-1-70,-1 0 1,1 0-1,-1 0 1,1-1 0,-1 1-1,1-1 1,0 0-1,-1 0 1,5 0-1,2-1-525,1 0 0,-1-1 0,1-1 0,-1 0 0,16-6-1,-8-1-2189,1 0-1,21-16 1,-4-4-4216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0.057"/>
    </inkml:context>
    <inkml:brush xml:id="br0">
      <inkml:brushProperty name="width" value="0.025" units="cm"/>
      <inkml:brushProperty name="height" value="0.025" units="cm"/>
    </inkml:brush>
  </inkml:definitions>
  <inkml:trace contextRef="#ctx0" brushRef="#br0">89 39 4388,'0'0'15092,"-6"11"-13752,-10 25-510,2 0 1,1 1 0,2 1-1,-11 68 1,16-32-612,6-74-262,10-26-934,17-58 134,6 95 1099,-26-10-217,0-2 1,0 1-1,0-1 0,-1 0 0,1 0 1,0-1-1,-1 1 0,1-2 1,-1 1-1,0-1 0,0 0 1,0 0-1,0-1 0,0 1 0,-1-1 1,1-1-1,-1 1 0,0-1 1,-1 0-1,1 0 0,-1 0 1,0 0-1,0-1 0,4-8 0,-1 3 122,-1 0-1,0-1 0,0 0 0,-2 0 0,1 0 0,-1-1 0,-1 0 1,0 0-1,-1 1 0,-1-1 0,1-25 0,-2 38-161,0-1 1,0 0-1,0 0 1,0 1-1,0-1 0,0 0 1,0 1-1,0-1 1,0 0-1,0 0 0,0 1 1,-1-1-1,1 0 1,0 1-1,0-1 0,-1 0 1,1 1-1,0-1 1,-1 0-1,1 1 0,-1-1 1,1 1-1,-1-1 0,1 1 1,-1-1-1,1 1 1,-1-1-1,1 1 0,-1 0 1,0-1-1,1 1 1,-1 0-1,0-1 0,1 1 1,-1 0-1,0 0 1,1 0-1,-1-1 0,0 1 1,1 0-1,-1 0 1,0 0-1,0 0 0,1 0 1,-1 0-1,0 1 1,0-1-1,1 0 0,-1 0 1,0 0-1,1 1 0,-1-1 1,0 1-1,-3 1-17,1 0-1,0 0 0,0 0 1,0 0-1,1 0 1,-1 1-1,1 0 0,-1-1 1,-2 6-1,-8 12 37,-19 45 0,29-57 29,0 0 0,0 0 1,1 0-1,0 1 0,1-1 0,0 0 0,0 1 0,1-1 0,0 12 0,1-18-38,0 0 0,0-1 0,-1 1 0,1-1-1,0 1 1,1-1 0,-1 1 0,0-1 0,0 0 0,1 0-1,-1 0 1,0 1 0,1-1 0,-1 0 0,1-1 0,0 1-1,-1 0 1,1 0 0,0-1 0,-1 1 0,1-1 0,0 1-1,0-1 1,0 0 0,-1 0 0,1 0 0,0 0-1,0 0 1,0 0 0,-1 0 0,3-1 0,61-8-286,-61 8 159,0 0 0,0 0 1,-1 1-1,1-1 1,0 1-1,0-1 0,0 1 1,0 0-1,0 1 1,0-1-1,0 1 0,5 1 1,-8-1 121,1 1 1,-1-1-1,1 1 1,-1-1 0,0 1-1,1-1 1,-1 1-1,0 0 1,0 0-1,0 0 1,-1-1-1,1 1 1,0 0-1,-1 0 1,1 0-1,-1 0 1,1 0-1,-1 1 1,0-1 0,0 0-1,0 0 1,0 0-1,-1 4 1,-11 56 892,40-83-3262,4-20-5429,-14 18-107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3.451"/>
    </inkml:context>
    <inkml:brush xml:id="br0">
      <inkml:brushProperty name="width" value="0.025" units="cm"/>
      <inkml:brushProperty name="height" value="0.025" units="cm"/>
    </inkml:brush>
  </inkml:definitions>
  <inkml:trace contextRef="#ctx0" brushRef="#br0">190 145 15855,'-11'7'2803,"-12"6"-1505,-61 38 2652,77-46-3578,-1 0 0,1 1-1,0 0 1,1 0 0,-1 1 0,1-1 0,0 2 0,-7 10-1,13-17-364,-1 0-1,1-1 0,-1 1 1,1 0-1,0-1 0,-1 1 0,1 0 1,0 0-1,-1-1 0,1 1 0,0 0 1,0 0-1,0 0 0,-1 0 1,1-1-1,0 1 0,0 0 0,0 0 1,1 0-1,-1 0 0,0-1 0,0 1 1,0 0-1,1 0 0,-1 0 0,0-1 1,1 1-1,-1 0 0,0-1 1,1 1-1,-1 0 0,1-1 0,0 1 1,-1 0-1,1-1 0,0 2 0,2-1-9,0 0-1,-1-1 0,1 1 0,0 0 1,0-1-1,0 1 0,0-1 0,-1 0 1,1 0-1,0 0 0,3-1 0,6 0-135,0-2 1,0 1-1,0-1 0,20-8 0,-18 3 36,1-1 0,-1-1-1,-1 0 1,0-1-1,0 0 1,-1-1 0,0-1-1,-1 1 1,-1-2-1,0 0 1,-1 0 0,0 0-1,-2-1 1,1-1-1,-2 1 1,0-1 0,0 0-1,5-33 1,-13 33 612,-8 19-75,-11 21 112,9-9-330,2 1 0,0 0-1,0 0 1,2 1 0,0 0 0,1 0 0,0 1-1,2 0 1,0 0 0,1 1 0,-3 37-1,7-54-206,0 0 0,0 0-1,1 0 1,-1 0 0,1 0 0,-1 0-1,1 0 1,0 0 0,0 0-1,0 0 1,0 0 0,0 0 0,0-1-1,0 1 1,1 0 0,-1-1-1,0 1 1,1-1 0,0 0 0,-1 1-1,1-1 1,0 0 0,0 0-1,-1 0 1,1 0 0,0 0-1,0 0 1,0-1 0,0 1 0,0-1-1,0 1 1,0-1 0,0 0-1,1 0 1,-1 0 0,0 0 0,0 0-1,0 0 1,3-1 0,3 0-1,0 0-1,0 0 1,-1-1 0,1 0 0,0-1 0,-1 1 0,1-1 0,-1-1 0,12-6-1,-3-3-144,-1-1 0,0 0 0,-1-1 0,0-1 0,-1 0 0,-1 0 0,-1-1 0,15-29 0,-47 114 527,18-62-330,-22 69 1012,23-69-960,0 1 1,1-1 0,0 0-1,1 1 1,-1-1 0,1 1-1,0 0 1,1-1-1,2 12 1,-2-16-106,-1-1-1,1 1 1,0-1 0,0 0-1,0 0 1,0 1 0,0-1-1,0 0 1,1 0 0,-1 0-1,0 0 1,1 0 0,-1 0-1,0-1 1,1 1 0,-1 0-1,1-1 1,-1 1 0,1-1-1,-1 1 1,1-1-1,-1 0 1,1 0 0,0 0-1,-1 0 1,1 0 0,-1 0-1,1 0 1,0 0 0,1-1-1,2 0-167,-1 1 0,0-1 0,1 0 0,-1 0 0,0-1 0,1 1 0,-1-1 0,0 0 0,6-4 0,-6 2-559,0 0 0,0 0 0,-1 0-1,1 0 1,-1 0 0,0-1 0,0 0 0,-1 1 0,4-9 0,6-22-5969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0.390"/>
    </inkml:context>
    <inkml:brush xml:id="br0">
      <inkml:brushProperty name="width" value="0.025" units="cm"/>
      <inkml:brushProperty name="height" value="0.025" units="cm"/>
    </inkml:brush>
  </inkml:definitions>
  <inkml:trace contextRef="#ctx0" brushRef="#br0">54 20 3203,'0'0'4869,"-51"2"-3973,49-2-63,2-6-737,0 0-448,0 2-1634,2-2-5573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0.762"/>
    </inkml:context>
    <inkml:brush xml:id="br0">
      <inkml:brushProperty name="width" value="0.025" units="cm"/>
      <inkml:brushProperty name="height" value="0.025" units="cm"/>
    </inkml:brush>
  </inkml:definitions>
  <inkml:trace contextRef="#ctx0" brushRef="#br0">116 170 4740,'-54'7'10229,"44"-5"-5681,22-8 1511,8-12-4898,-11 9-528,5-2-266,-2 2-274,0 0 0,-1-1-1,0 0 1,0 0-1,-1-1 1,0-1 0,-1 0-1,13-22 1,-22 33-93,1 1 0,-1-1 0,0 1 0,0-1 1,0 1-1,1 0 0,-1-1 0,0 1 0,0-1 0,0 1 0,0-1 0,0 1 0,0-1 1,0 1-1,0-1 0,0 1 0,0-1 0,0 1 0,0-1 0,0 1 0,0-1 0,-1 1 1,1-1-1,0 1 0,0-1 0,0 1 0,-1 0 0,1-1 0,0 1 0,-1-1 0,1 1 1,0 0-1,-1-1 0,1 1 0,-1-1 0,-19 1-12,-23 16-12,28-6 158,0 1 1,2 1-1,-1 0 1,1 0-1,1 1 1,0 1-1,1 0 0,1 1 1,0 0-1,-9 20 1,18-33-130,0 1 0,1-1 1,-1 0-1,1 1 1,-1-1-1,1 0 0,0 1 1,0-1-1,0 0 0,0 1 1,1-1-1,-1 1 0,0-1 1,1 0-1,0 0 1,0 1-1,-1-1 0,1 0 1,1 0-1,-1 0 0,0 0 1,0 0-1,1 0 0,-1 0 1,1 0-1,0-1 0,-1 1 1,1 0-1,0-1 1,0 0-1,0 1 0,0-1 1,0 0-1,0 0 0,1 0 1,-1 0-1,2 0 0,2 1-21,-1 0 0,0 0-1,0-1 1,1 1-1,-1-1 1,1-1 0,-1 1-1,1-1 1,0 0-1,-1 0 1,1-1 0,-1 1-1,1-1 1,-1 0-1,7-3 1,-5 0-61,0 0-1,0-1 1,0 0 0,0 0 0,-1-1-1,0 0 1,0 0 0,-1 0-1,1-1 1,-1 0 0,-1 0 0,1 0-1,-1 0 1,-1-1 0,1 0-1,-1 0 1,-1 0 0,1 0 0,-1 0-1,-1 0 1,0-1 0,1-16-1,-2 24 63,-1-1 0,1 0 0,-1 1 0,1-1 0,-1 1 0,1-1 0,-1 1 0,0-1 0,0 1 0,0-1 1,0 1-1,0 0 0,0 0 0,0-1 0,0 1 0,0 0 0,-1 0 0,1 0 0,0 0 0,-1 0 0,1 0 0,-1 1 0,1-1 0,-1 0 0,1 1 0,-1-1 0,0 1 0,1 0 0,-1 0 0,0-1 0,1 1 0,-3 0 0,2 0-221,0 0 0,1 0 0,-1 0 0,0 1 0,0-1 0,0 0 0,1 1-1,-1-1 1,0 1 0,1 0 0,-1 0 0,0-1 0,-1 3 0,2-3-242,0 1-1,0 0 1,0 0-1,0 0 1,0 0-1,0 0 1,1 0-1,-1 0 1,0 1-1,1-1 1,-1 0-1,1 0 1,-1 0-1,1 1 1,0-1-1,-1 0 1,1 0-1,0 1 1,0-1-1,0 2 1,0 0-4407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1.180"/>
    </inkml:context>
    <inkml:brush xml:id="br0">
      <inkml:brushProperty name="width" value="0.025" units="cm"/>
      <inkml:brushProperty name="height" value="0.025" units="cm"/>
    </inkml:brush>
  </inkml:definitions>
  <inkml:trace contextRef="#ctx0" brushRef="#br0">164 145 3972,'0'0'16922,"-9"-4"-15405,6 1-1439,0 1-1,1 0 1,-1 1 0,0-1 0,-1 0 0,1 1 0,0 0 0,0 0 0,-1 0 0,1 0 0,0 0 0,-1 1 0,1-1 0,-1 1 0,1 0 0,-1 0 0,1 0 0,0 1 0,-1-1 0,1 1 0,-1 0 0,1 0 0,0 0 0,0 0 0,-1 1 0,1-1 0,0 1 0,0 0 0,0 0 0,1 0 0,-1 0 0,-4 5 0,3-3 53,-1 0 0,1 1 0,0-1 1,1 1-1,-1 0 0,1 0 0,0 1 1,1-1-1,-1 1 0,1-1 1,0 1-1,0 0 0,1 0 0,-1 0 1,1 0-1,0 7 0,2-12-121,-1 0 0,1-1 0,-1 1 0,1 0 0,-1-1 0,1 1 0,-1 0 0,1-1 0,0 1 0,-1-1 0,1 1 0,0-1 0,0 1 1,-1-1-1,1 0 0,0 1 0,0-1 0,0 0 0,0 1 0,-1-1 0,1 0 0,0 0 0,0 0 0,0 0 0,0 0 0,0 0 0,-1 0 0,1 0 0,0 0 0,0-1 0,0 1 0,0 0 0,0 0 0,1-1 0,32-9 125,-16-3-114,0-1 1,0 0-1,-1-1 0,-1-1 1,-1 0-1,0-1 0,-1-1 1,-1 0-1,-1-1 0,0 0 1,9-24-1,-14 21-46,-18 31-92,-20 29 35,14-12 112,-24 48-1,37-66-32,1 0-1,0 0 0,0 0 1,1 0-1,0 0 1,0 0-1,1 1 0,0-1 1,0 1-1,1-1 1,1 14-1,0-21-104,-1 0 1,1 0 0,-1 0-1,1 0 1,-1-1-1,1 1 1,0 0-1,-1 0 1,1 0-1,0 0 1,0-1-1,-1 1 1,1 0-1,0-1 1,0 1-1,0-1 1,0 1-1,0-1 1,0 1-1,0-1 1,0 0-1,0 0 1,0 1 0,0-1-1,0 0 1,0 0-1,0 0 1,2 0-1,31-5-6277,-12-10-523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1.752"/>
    </inkml:context>
    <inkml:brush xml:id="br0">
      <inkml:brushProperty name="width" value="0.025" units="cm"/>
      <inkml:brushProperty name="height" value="0.025" units="cm"/>
    </inkml:brush>
  </inkml:definitions>
  <inkml:trace contextRef="#ctx0" brushRef="#br0">25 58 4164,'0'0'21588,"11"4"-21032,34 12-140,-43-15-392,0-1 0,0 1 1,0-1-1,-1 0 0,1 1 0,0-1 0,0 0 1,0 0-1,0-1 0,-1 1 0,1 0 1,0 0-1,0-1 0,0 1 0,-1-1 0,1 0 1,0 0-1,-1 1 0,1-1 0,-1 0 0,1 0 1,-1 0-1,1-1 0,-1 1 0,0 0 1,1 0-1,-1-1 0,0 1 0,0-1 0,1-2 1,0 1-2,0-1 1,0 1-1,-1-1 1,1 0-1,-1 0 1,0 1-1,0-1 0,0 0 1,-1 0-1,1-7 1,-2 10-21,1 0 1,-1 1-1,1-1 1,-1 0-1,0 1 0,1-1 1,-1 1-1,1-1 1,-1 1-1,0-1 1,1 1-1,-1-1 0,0 1 1,0 0-1,1 0 1,-1-1-1,0 1 0,0 0 1,0 0-1,1 0 1,-1 0-1,0 0 1,0 0-1,0 0 0,0 0 1,1 0-1,-1 0 1,-1 0-1,-27 5-33,22-1 29,0 0-1,0 1 1,1-1-1,-1 1 1,1 1-1,1-1 1,-1 1-1,1 0 1,0 0-1,0 0 1,1 1 0,-1 0-1,2 0 1,-1 0-1,1 0 1,0 0-1,-3 15 1,5-22 6,1 1 0,0 0 1,0 0-1,0-1 0,1 1 1,-1 0-1,0 0 0,0 0 1,0-1-1,0 1 0,1 0 1,-1-1-1,0 1 0,1 0 1,-1-1-1,1 1 0,-1 0 1,1-1-1,-1 1 0,1-1 1,-1 1-1,1-1 0,-1 1 1,1-1-1,0 1 0,-1-1 1,1 1-1,0-1 0,-1 0 1,3 1-1,30 2 112,-22-4-104,1 0 1,-1-1-1,19-7 1,28-20-562,-49 23 465,0 0-1,0 1 1,1 0-1,0 1 1,-1 0-1,1 1 1,1 0-1,-1 0 1,15-1-1,-24 8 167,0 0 0,0 0 0,0-1 0,-1 1 0,1 0 0,-1 0 0,0 0 0,0 0 0,-1 7 0,1-8 22,-1 12 56,1-13-55,-1 0 1,1 1-1,0-1 1,0 0 0,0 0-1,0 0 1,0 1 0,1-1-1,-1 0 1,1 0-1,1 4 1,-1-5-62,0 0-1,1 0 0,-1 0 1,0-1-1,1 1 1,-1 0-1,1-1 1,-1 1-1,0-1 0,1 1 1,-1-1-1,1 0 1,-1 0-1,1 0 1,-1 0-1,1 0 1,-1 0-1,1 0 0,-1 0 1,1 0-1,2-1 1,6-2-8,-1 1 1,1-2 0,0 1-1,-1-1 1,0-1 0,0 1-1,0-2 1,-1 1 0,15-13-1,-12 9-69,1 1-1,0 0 0,23-10 0,-35 23-6,1 0 0,-1 0-1,0 0 1,-1 0 0,1 0-1,-1 0 1,-2 7-1,2-5-404,-8 23-7653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18.927"/>
    </inkml:context>
    <inkml:brush xml:id="br0">
      <inkml:brushProperty name="width" value="0.025" units="cm"/>
      <inkml:brushProperty name="height" value="0.025" units="cm"/>
    </inkml:brush>
  </inkml:definitions>
  <inkml:trace contextRef="#ctx0" brushRef="#br0">0 104 12075,'0'0'9513,"75"4"-7975,-30-11-257,11-5-416,2-4-417,1 2-352,-4 0-64,-6 4-32,-9 1-96,-9 1-704,-8 4-610,-5 3-351,-8-2-962,-5 0-1601,-5-3-1185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19.271"/>
    </inkml:context>
    <inkml:brush xml:id="br0">
      <inkml:brushProperty name="width" value="0.025" units="cm"/>
      <inkml:brushProperty name="height" value="0.025" units="cm"/>
    </inkml:brush>
  </inkml:definitions>
  <inkml:trace contextRef="#ctx0" brushRef="#br0">1 47 12460,'0'0'7863,"8"-4"-6726,7-3-867,0 1 1,1 0-1,0 1 0,0 1 0,0 1 0,20-2 1,7 1-83,60 2 1,-100 2-193,0 0 1,-1 0-1,1 0 0,0 0 0,0 1 1,0 0-1,0-1 0,-1 1 0,1 0 1,0 0-1,-1 0 0,1 0 0,0 1 1,-1-1-1,0 1 0,1 0 1,3 3-1,-5-3 40,0 0-1,0-1 1,0 1 0,0 0-1,0 0 1,-1 0 0,1 0 0,-1 0-1,1 0 1,-1 0 0,0 0-1,1 1 1,-1-1 0,0 0 0,-1 0-1,1 0 1,0 0 0,-1 4 0,-2 2 163,0 1 0,-1-1 1,0 1-1,0-1 0,-1 0 1,0 0-1,0-1 1,-1 0-1,-9 10 0,-3 1-86,-2-1 1,0-1-1,0 0 0,-25 12 0,32-23-1644,5-4-2474,4-1-3298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0.235"/>
    </inkml:context>
    <inkml:brush xml:id="br0">
      <inkml:brushProperty name="width" value="0.025" units="cm"/>
      <inkml:brushProperty name="height" value="0.025" units="cm"/>
    </inkml:brush>
  </inkml:definitions>
  <inkml:trace contextRef="#ctx0" brushRef="#br0">170 95 7143,'0'0'8723,"3"-8"-6353,7-27-411,-10 34-1868,0 0 0,1-1 0,-1 1 1,0 0-1,0 0 0,0 0 0,0 0 0,0 0 0,0-1 0,0 1 0,-1 0 1,1 0-1,0 0 0,0 0 0,-1 0 0,1 0 0,-1 0 0,1 0 0,-1 0 1,0 0-1,1 0 0,-1 0 0,0 0 0,0 0 0,1 0 0,-1 1 0,0-1 0,0 0 1,0 1-1,0-1 0,0 0 0,0 1 0,0-1 0,0 1 0,0 0 0,0-1 1,0 1-1,-1 0 0,1 0 0,0-1 0,0 1 0,0 0 0,0 0 0,0 0 1,-1 1-1,1-1 0,-1 0 0,-3 0 23,-1 1 0,1-1 1,-1 1-1,1 0 0,0 0 1,0 1-1,-1 0 0,-6 3 1,4 0-57,1 1 0,0 0 1,0 0-1,0 0 1,1 1-1,0 0 1,0 0-1,1 1 1,0 0-1,0 0 0,0 0 1,1 0-1,1 1 1,0-1-1,0 1 1,0 0-1,1 0 1,-1 11-1,3-19-56,0 0 0,-1 0 1,1 0-1,0 0 0,0 0 1,0 0-1,0 0 0,1 0 0,-1 0 1,0 0-1,0-1 0,0 1 1,1 0-1,-1 0 0,1 0 0,-1 0 1,1 0-1,-1 0 0,1-1 0,-1 1 1,1 0-1,0 0 0,-1-1 1,1 1-1,0 0 0,0-1 0,-1 1 1,2 0-1,0 0 5,0-1 0,0 0 0,1 1 0,-1-1 0,0 0 0,0 0 0,0 0 0,0 0 0,0 0 0,0-1 0,0 1 0,4-1 0,4-3 30,0 1 0,0-2 0,-1 1 0,13-8 0,-2-2-13,-2 1 1,1-2-1,20-21 1,-32 29-7,-1 0 0,0-1 0,0 0 1,0 0-1,-1 0 0,0 0 0,0-1 1,-1 0-1,0 0 0,3-14 1,-21 75-95,9-37 126,1-1-1,0 1 1,1 0 0,0-1-1,2 1 1,-1 27 0,3-40-32,-1-1 0,1 0 0,-1 0 0,1 0 0,0 0 0,0 0 0,0 0 0,-1 0 0,1 0 0,0 0 0,0 0 1,0 0-1,0 0 0,1-1 0,-1 1 0,0 0 0,0-1 0,0 1 0,1-1 0,-1 1 0,0-1 0,0 0 0,1 0 0,-1 1 0,0-1 0,1 0 0,-1 0 0,0 0 1,1 0-1,-1 0 0,0-1 0,1 1 0,-1 0 0,0-1 0,2 0 0,50-14 464,-27 2-389,-2-2 1,0 0 0,0-2-1,25-24 1,19-12-13,-68 52-85,0 1 0,1-1 0,-1 1 0,0 0 0,1-1 0,-1 1 0,1 0 0,-1-1 0,1 1 0,-1 0 0,1 0 0,-1 0 0,1-1-1,-1 1 1,1 0 0,-1 0 0,1 0 0,-1 0 0,1 0 0,-1 0 0,1 0 0,-1 0 0,1 0 0,0 0 0,-1 0 0,1 0 0,-1 1 0,1-1 0,-1 0-1,1 0 1,-1 0 0,1 1 0,-1-1 0,0 0 0,1 1 0,0 0 0,6 24 167,-9 50 563,1-52-456,1-23-256,0 1 0,1-1 0,-1 1 0,0 0 0,1-1 0,-1 1 0,1-1 0,-1 1 0,1-1 0,-1 0 0,1 1 0,-1-1 0,1 1 0,-1-1 0,1 0 0,-1 1 0,1-1 0,0 0 0,-1 0 1,1 0-1,-1 1 0,1-1 0,0 0 0,-1 0 0,1 0 0,0 0 0,-1 0 0,1 0 0,0 0 0,-1 0 0,1 0 0,-1 0 0,1-1 0,0 1 0,-1 0 0,1 0 0,0-1 0,-1 1 0,1-1 0,29-10 178,13-22-46,-38 27-153,1 1 0,0-1 0,0 1 0,1 1-1,0-1 1,0 1 0,0 1 0,0-1 0,12-3 0,-18 7-63,-1 0 0,1 0 0,0 1 0,-1-1 0,1 0 0,0 0-1,-1 1 1,1-1 0,0 0 0,-1 1 0,1-1 0,-1 1 0,1-1 0,-1 1 0,1-1 0,-1 1 0,1-1 0,-1 1 0,1 0 0,-1-1 0,0 1 0,1 0 0,-1-1 0,0 1 0,0 0 0,0-1-1,1 1 1,-1 0 0,0-1 0,0 1 0,0 1 0,6 33-3105,-4-17-2181,2-7-853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1.305"/>
    </inkml:context>
    <inkml:brush xml:id="br0">
      <inkml:brushProperty name="width" value="0.025" units="cm"/>
      <inkml:brushProperty name="height" value="0.025" units="cm"/>
    </inkml:brush>
  </inkml:definitions>
  <inkml:trace contextRef="#ctx0" brushRef="#br0">111 280 11755,'0'0'10453,"-9"-2"-9701,7 1-695,0 0 0,0 0 0,0 1 0,-1-1 0,1 1 0,0 0 0,0 0 0,-1 0 0,1 0 0,0 0 0,0 0 0,-1 0-1,1 1 1,0-1 0,0 1 0,0 0 0,0-1 0,0 1 0,0 0 0,0 0 0,0 0 0,-4 3 0,1 1 137,1 0-1,-1 1 1,1-1 0,0 1 0,1 0 0,-1 0-1,1 0 1,-3 10 0,4-12-107,0 0-1,1 0 1,-1 0 0,1 0-1,0 0 1,1 0 0,-1 0 0,1 0-1,-1 5 1,2-7-72,-1-1 1,0 0 0,1 0-1,-1 0 1,0-1-1,1 1 1,-1 0-1,1 0 1,0 0 0,-1 0-1,1 0 1,0-1-1,0 1 1,-1 0-1,1 0 1,0-1-1,0 1 1,0-1 0,0 1-1,0-1 1,0 1-1,0-1 1,0 0-1,0 1 1,0-1-1,0 0 1,0 0 0,0 1-1,0-1 1,0 0-1,0 0 1,0 0-1,0-1 1,0 1 0,0 0-1,0 0 1,0 0-1,0-1 1,2 0-1,5-1 60,0 0 0,0-1 0,0 0-1,0-1 1,-1 0 0,1 0-1,-1 0 1,0-1 0,0 0 0,-1-1-1,1 1 1,6-9 0,9-10-8,33-48-1,-43 55 1,-1 0 0,-1-1 0,-1-1-1,0 1 1,11-41 0,-18 50-78,-19 43-18,7-19 74,8-10-46,-7 10 85,0 0 0,1 1 0,0 0 0,2 0 0,0 1-1,1 0 1,0 0 0,2 0 0,-3 27 0,6-43-82,0 1 1,0-1-1,0 1 0,0-1 0,1 1 1,-1-1-1,0 1 0,1-1 0,-1 1 1,1-1-1,0 0 0,-1 1 0,1-1 0,0 0 1,0 1-1,0-1 0,0 0 0,0 0 1,0 0-1,0 0 0,0 0 0,0 0 1,2 1-1,0-1-2,1 1 1,-1-1 0,0 0 0,1 0-1,-1 0 1,0 0 0,1-1-1,-1 1 1,8-1 0,-3 0-32,1-1 1,-1 0 0,1 0-1,-1-1 1,0 0-1,0 0 1,0-1-1,8-4 1,36-30-124,-49 35 153,-1-1 1,1 1 0,-1-1-1,0 1 1,0-1 0,0 0-1,0 0 1,0 0-1,-1 0 1,1 0 0,-1 0-1,0 0 1,0 0 0,0-1-1,0 1 1,0-4 0,-2 7-13,-1 0 1,1 0-1,-1 0 1,1 1-1,0-1 1,-1 0-1,1 1 1,-1-1-1,1 1 1,0-1 0,-1 1-1,1-1 1,0 1-1,-2 1 1,0 1 14,-1 0 1,1 0 0,0 0-1,0 1 1,0-1 0,0 1-1,0 0 1,1 0 0,0 0-1,-1 0 1,2 0 0,-1 0-1,0 1 1,1-1 0,0 0-1,0 1 1,0-1 0,1 1-1,-1 5 1,2-9-16,-1 0-1,1 0 0,0 0 1,0-1-1,-1 1 1,1 0-1,0 0 0,0 0 1,0-1-1,0 1 1,0-1-1,0 1 1,0 0-1,1-1 0,-1 0 1,0 1-1,0-1 1,0 0-1,0 1 0,0-1 1,1 0-1,-1 0 1,0 0-1,0 0 1,0 0-1,3-1 0,33-5-959,-33 3 967,1-1 0,-1 1 0,0-1-1,0 0 1,-1-1 0,1 1 0,-1-1 0,0 1 0,0-1-1,0 0 1,0 0 0,-1 0 0,0-1 0,0 1-1,-1 0 1,0-1 0,1 1 0,-1-12 0,2 16-11,1-1 1,-1 1 0,0 1 0,0-1-1,0 0 1,1 1 0,-1 0-1,0 0 1,7 0 0,7-1-35,-2-2 57,1-1-1,-1-1 1,0 0-1,-1-1 1,1-1-1,-1 0 1,-1-1-1,1-1 1,-1 0 0,15-14-1,-20 17 1,-1-1 0,0 0 0,0-1-1,-1 0 1,0 0 0,0 0 0,-1 0 0,0-1-1,-1 0 1,1 0 0,-2 0 0,1-1 0,-1 1-1,-1-1 1,0 0 0,0 0 0,0-12 0,-2 22-4,0 0 0,0-1 1,0 1-1,0 0 0,-1-1 1,1 1-1,0 0 0,0-1 1,0 1-1,0 0 0,0-1 1,-1 1-1,1 0 0,0 0 1,0-1-1,-1 1 0,1 0 1,0 0-1,0 0 0,-1-1 1,1 1-1,0 0 0,-1 0 1,1 0-1,0 0 0,-1 0 1,1-1-1,0 1 0,0 0 1,-1 0-1,1 0 0,-1 0 1,1 0-1,0 0 0,-1 0 0,1 0 1,0 0-1,-1 0 0,1 0 1,0 1-1,0-1 0,-1 0 1,1 0-1,0 0 0,-1 0 1,1 0-1,0 1 0,-1-1 1,1 0-1,0 0 0,0 0 1,-1 1-1,1-1 0,0 0 1,0 0-1,-1 1 0,-16 13 15,11-2-25,0 0 1,0 0-1,1 0 1,1 1-1,0-1 0,1 1 1,0 0-1,1 1 0,1-1 1,0 0-1,1 0 0,0 1 1,1-1-1,0 0 0,1 0 1,0 0-1,2 0 0,-1 0 1,1 0-1,1-1 0,0 0 1,9 14-1,-30-45-422,0 1-1,-35-31 1,-16-17 1267,66 66-802,0-1-1,1 1 1,-1-1 0,1 0-1,-1 1 1,1-1-1,-1 1 1,1-1 0,-1 0-1,1 0 1,0 1-1,-1-1 1,1 0-1,0 1 1,-1-1 0,1 0-1,0 0 1,0 0-1,0 1 1,0-1 0,0 0-1,0 0 1,0 0-1,0 1 1,0-1-1,0 0 1,1 0 0,-1 0-1,0 1 1,1-3-1,0 2-11,1 0 0,-1-1 0,1 1-1,-1 0 1,1 0 0,0 0 0,0 0-1,-1 0 1,1 0 0,0 0 0,0 1-1,3-1 1,72-10-208,-63 10 273,22-1-272,19-3-1767,0-6-3868,-16-1-1532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2.275"/>
    </inkml:context>
    <inkml:brush xml:id="br0">
      <inkml:brushProperty name="width" value="0.025" units="cm"/>
      <inkml:brushProperty name="height" value="0.025" units="cm"/>
    </inkml:brush>
  </inkml:definitions>
  <inkml:trace contextRef="#ctx0" brushRef="#br0">130 33 6150,'2'-1'608,"-1"0"1,0-1-1,0 1 0,0 0 1,0-1-1,0 1 1,0-1-1,-1 1 0,1-1 1,0 1-1,-1-1 1,1 0-1,0-1 0,-1 2-385,-1 1 0,1-1-1,0 1 1,0-1 0,0 1 0,0 0-1,0-1 1,0 1 0,0-1-1,-1 1 1,1 0 0,0-1-1,0 1 1,-1 0 0,1-1 0,0 1-1,0 0 1,-1-1 0,1 1-1,0 0 1,-1 0 0,1-1-1,-1 1 1,1 0 0,0 0-1,-1 0 1,1-1 0,-1 1 0,1 0-1,0 0 1,-1 0 0,-20 1 3815,-2 10-4785,-19 22 895,39-31-144,1 1 0,0-1 0,0 0 0,0 0 0,0 1 0,0 0 0,0-1 0,0 1 0,1 0 0,-1 0 0,1-1 0,0 1 0,0 0 0,-1 5 0,5-7-5,-1 0 1,1 0-1,0-1 0,0 1 0,-1-1 1,1 0-1,0 1 0,0-1 0,0 0 0,5-1 1,-4 0 3,38 0-15,-29-1 12,1 1 0,-1 1 0,1 0 1,-1 1-1,26 5 0,-38-6 2,0 0-1,0 1 0,0-1 1,0 0-1,0 1 1,-1-1-1,1 0 0,0 1 1,0-1-1,-1 1 1,1-1-1,0 1 0,-1-1 1,1 1-1,0 0 1,-1-1-1,1 1 0,-1 0 1,1-1-1,-1 1 0,0 0 1,1 0-1,-1 0 1,0-1-1,1 1 0,-1 0 1,0 0-1,0 0 1,0 0-1,1-1 0,-1 1 1,0 0-1,0 0 1,-1 0-1,1 0 0,0 0 1,0-1-1,0 1 1,0 0-1,-1 0 0,1 0 1,0 0-1,-1-1 1,1 1-1,-1 0 0,1 0 1,-1-1-1,1 1 0,-1 0 1,0-1-1,1 1 1,-1-1-1,-1 2 0,-37 31 693,15-20-292,0-1 1,-1-1 0,-1-1-1,-53 13 1,93-26-2002,15-3-3180,54-19-1,-42 7-1103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2.601"/>
    </inkml:context>
    <inkml:brush xml:id="br0">
      <inkml:brushProperty name="width" value="0.025" units="cm"/>
      <inkml:brushProperty name="height" value="0.025" units="cm"/>
    </inkml:brush>
  </inkml:definitions>
  <inkml:trace contextRef="#ctx0" brushRef="#br0">42 0 9673,'0'0'13485,"-4"8"-12129,-3 9-981,0 0 0,2 0 0,0 1 0,1 0 0,0 0 0,2 0 0,-1 19 0,3-36-392,0 0 0,0-1 1,0 1-1,0-1 0,0 1 0,0 0 1,0-1-1,0 1 0,0-1 0,0 1 0,0 0 1,1-1-1,-1 1 0,0-1 0,0 1 0,1-1 1,-1 1-1,0-1 0,1 1 0,-1-1 1,1 0-1,-1 1 0,0-1 0,1 1 0,-1-1 1,1 0-1,-1 1 0,1-1 0,-1 0 0,1 0 1,0 1-1,-1-1 0,1 0 0,-1 0 1,1 0-1,-1 0 0,1 0 0,0 0 0,-1 0 1,1 0-1,-1 0 0,1 0 0,1 0 0,-1 0-207,1-1-1,-1 1 0,1 0 0,-1-1 1,1 0-1,-1 1 0,0-1 0,1 0 1,-1 0-1,0 0 0,1 0 0,-1 0 1,0 0-1,0 0 0,2-2 0,0-2-786,-1 1 0,0-1 0,0 0 0,0 0 0,-1 0 1,0 0-1,2-7 0,1-18-5465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3.781"/>
    </inkml:context>
    <inkml:brush xml:id="br0">
      <inkml:brushProperty name="width" value="0.025" units="cm"/>
      <inkml:brushProperty name="height" value="0.025" units="cm"/>
    </inkml:brush>
  </inkml:definitions>
  <inkml:trace contextRef="#ctx0" brushRef="#br0">1 0 6118,'0'0'20659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2.959"/>
    </inkml:context>
    <inkml:brush xml:id="br0">
      <inkml:brushProperty name="width" value="0.025" units="cm"/>
      <inkml:brushProperty name="height" value="0.025" units="cm"/>
    </inkml:brush>
  </inkml:definitions>
  <inkml:trace contextRef="#ctx0" brushRef="#br0">0 0 9769,'0'0'13165,"8"15"-14030,8-8-1986,1 2-3042,8-3-3909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3.302"/>
    </inkml:context>
    <inkml:brush xml:id="br0">
      <inkml:brushProperty name="width" value="0.025" units="cm"/>
      <inkml:brushProperty name="height" value="0.025" units="cm"/>
    </inkml:brush>
  </inkml:definitions>
  <inkml:trace contextRef="#ctx0" brushRef="#br0">100 263 13805,'0'0'2354,"-9"5"27,0 2-1805,0 0-1,0 0 1,0 1-1,1 0 1,-8 10-1,12-13-401,1-1 0,0 1 0,0-1 0,0 1 0,1 0 0,-1 0-1,1 0 1,1 0 0,-1 0 0,1 1 0,-1-1 0,2 1 0,-1-1 0,0 0 0,1 8-1,1-12-166,-1 1 0,0-1-1,1 0 1,-1 0 0,1 0-1,-1 0 1,1 0 0,0 0-1,-1 0 1,1-1 0,0 1-1,0 0 1,-1 0 0,1 0-1,0-1 1,0 1 0,0 0-1,0-1 1,0 1-1,0-1 1,0 1 0,0-1-1,0 0 1,0 1 0,1-1-1,-1 0 1,0 0 0,0 0-1,0 0 1,0 0 0,0 0-1,0 0 1,1 0 0,-1 0-1,1-1 1,4 1 29,0-1 0,0 0 0,0 0 0,0-1 0,0 0 0,5-2 0,3-3 3,-1 0 1,-1-2 0,1 1-1,-1-1 1,0-1 0,-1 0-1,0-1 1,-1 0 0,0 0-1,-1-1 1,0-1 0,14-26-1,-14 21 21,-1-1 1,-1 0-1,0 0 0,-1-1 0,-1 0 0,-1 0 0,-1-1 0,1-39 1,-4 58-57,1-1 0,-1 1 0,0 0 0,0 0 0,0 0 0,-1 0 0,1 0 1,0 0-1,-1 0 0,0 0 0,1 0 0,-1 0 0,0 0 0,0 0 0,0 1 1,0-1-1,0 0 0,0 0 0,-3-2 0,3 3 1,-1 1 0,1 0 0,0-1 0,-1 1 0,1-1 0,0 1 0,-1 0-1,1 0 1,-1 0 0,1 0 0,0 0 0,-1 0 0,1 0 0,-1 1 0,1-1 0,0 0 0,-1 1 0,1-1 0,0 1 0,0-1 0,-2 2-1,-6 4 19,0-1-1,0 2 1,1-1-1,0 1 1,-13 15-1,12-11-15,-44 55 187,48-61-176,2 2-1,-1-1 0,1 0 0,0 1 1,0-1-1,0 1 0,1 0 0,0 0 1,-1 10-1,3-16-15,0-1-1,0 1 1,1 0-1,-1 0 1,0 0 0,0 0-1,1 0 1,-1 0-1,1 0 1,-1 0 0,1 0-1,-1-1 1,1 1 0,-1 0-1,1 0 1,0-1-1,0 1 1,-1 0 0,1-1-1,0 1 1,0-1 0,0 1-1,-1-1 1,1 1-1,0-1 1,0 0 0,0 1-1,0-1 1,0 0-1,0 0 1,0 1 0,0-1-1,2 0 1,40 2-6,-35-2-26,1 0-3,9 0-341,0 0-1,0 1 1,30 6 0,-45-6 342,0-1 1,0 1-1,1 0 1,-1 0-1,0 0 1,0 0-1,0 1 1,-1-1-1,1 1 1,0 0-1,0 0 0,-1 0 1,1 0-1,-1 0 1,0 0-1,1 1 1,-1-1-1,0 1 1,-1-1-1,1 1 1,0 0-1,-1 0 1,1 0-1,-1 0 1,0 0-1,0 0 1,1 6-1,-2-8-19,2 60-392,-8-39-4401,0-13-3527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3.677"/>
    </inkml:context>
    <inkml:brush xml:id="br0">
      <inkml:brushProperty name="width" value="0.025" units="cm"/>
      <inkml:brushProperty name="height" value="0.025" units="cm"/>
    </inkml:brush>
  </inkml:definitions>
  <inkml:trace contextRef="#ctx0" brushRef="#br0">1 1 5669,'0'0'17286,"4"10"-16208,4 17-519,-1 1 0,-1-1 0,-1 1 0,-1 0 0,-1 34-1,13 84 227,-3-109-492,-13-37-364,1 1-1,-1-1 0,0 1 1,0-1-1,1 0 0,-1 1 1,1-1-1,-1 1 0,0-1 1,1 1-1,-1-1 0,1 0 0,-1 1 1,1-1-1,-1 0 0,1 0 1,-1 1-1,1-1 0,-1 0 1,1 0-1,-1 0 0,1 0 1,0 0-1,-1 1 0,1-1 1,-1 0-1,1 0 0,-1-1 1,1 1-1,0 0 0,-1 0 1,1 0-1,-1 0 0,1 0 1,-1-1-1,1 1 0,-1 0 1,1 0-1,-1-1 0,1 1 1,-1 0-1,1-1 0,-1 1 1,1 0-1,-1-1 0,0 1 1,1-1-1,-1 1 0,0-1 1,1 1-1,-1-1 0,0 1 0,0-1 1,1 1-1,-1-1 0,0 1 1,0-1-1,0 0 0,0 1 1,0-2-1,15-24-10028,-9 12 945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4.457"/>
    </inkml:context>
    <inkml:brush xml:id="br0">
      <inkml:brushProperty name="width" value="0.025" units="cm"/>
      <inkml:brushProperty name="height" value="0.025" units="cm"/>
    </inkml:brush>
  </inkml:definitions>
  <inkml:trace contextRef="#ctx0" brushRef="#br0">129 62 15246,'0'0'7079,"-10"-5"-6177,-32-13-293,40 17-590,0 1 0,0-1 1,0 1-1,0-1 0,0 1 0,0 0 1,0 0-1,0 0 0,0 0 0,-1 0 1,1 1-1,0-1 0,0 1 1,0-1-1,0 1 0,0 0 0,0 0 1,0-1-1,1 1 0,-1 1 0,0-1 1,0 0-1,1 0 0,-1 1 0,1-1 1,-1 1-1,1-1 0,-1 1 0,1 0 1,0-1-1,0 1 0,0 0 1,0 0-1,0 0 0,0 0 0,0 4 1,-2 1 99,0 0 1,1 0-1,0 1 1,1-1-1,0 1 1,0-1-1,0 1 1,1 9-1,1-16-106,-1 0-1,0 0 0,0 0 0,1 0 1,-1 0-1,0 0 0,1 0 1,-1 0-1,1 0 0,-1 0 0,1-1 1,0 1-1,-1 0 0,1 0 0,0 0 1,0-1-1,0 1 0,-1 0 1,1-1-1,0 1 0,0-1 0,0 1 1,0-1-1,0 1 0,2 0 1,34 2 182,-27-4-158,1-1 0,-1 0 0,1 0 0,18-8 0,-9-1-21,0-1 1,0 0 0,-2-2 0,28-24 0,6-6 0,-51 43-17,-1 1 0,0-1 0,1 1 0,-1-1 0,1 1 0,-1 0 0,0-1 0,1 1 0,-1 0 0,1-1 0,-1 1 0,1 0 0,-1-1 0,1 1 0,-1 0 0,1 0 0,0 0 0,-1-1 0,1 1 0,-1 0 0,1 0 0,-1 0 0,1 0 0,0 0 0,-1 0 0,1 0 0,-1 0 0,1 0-1,0 0 1,-1 1 0,1-1 0,-1 0 0,1 0 0,-1 1 0,1-1 0,-1 0 0,1 0 0,-1 1 0,1-1 0,-1 1 0,1-1 0,-1 0 0,0 1 0,1-1 0,-1 1 0,0-1 0,1 1 0,-1-1 0,1 1 0,6 40 0,-8-37 0,2 1 1,-1-1-1,0 0 1,1 1 0,0-1-1,0 0 1,0 1-1,1-1 1,-1 0-1,1 0 1,3 4-1,-2-6-9,0 0-1,0 0 1,0 0 0,1-1-1,-1 0 1,0 1-1,1-1 1,-1 0 0,1-1-1,0 1 1,-1-1-1,1 0 1,0 1-1,-1-1 1,1-1 0,0 1-1,-1-1 1,1 1-1,-1-1 1,1 0-1,-1 0 1,1-1 0,-1 1-1,5-3 1,8-4-1148,-1 0 0,0 0 0,24-18 0,48-51-8848,-89 91 12674,-5 13-821,3-21-1521,1 1 0,1 0 0,0 0-1,0 1 1,0-1 0,1 0 0,-1 0 0,2 1-1,-1-1 1,2 14 0,2-4-330,0 0 0,1 0-1,10 24 1,-3-12 168,-2 0-1,-1 0 1,-1 1 0,-2 0-1,3 60 1,-8-88-33,1 0 0,-1 1 0,0-1 0,0 0 0,-1 0 0,1 0 0,0 1 1,-1-1-1,1 0 0,-1 0 0,0 0 0,0 0 0,0 0 0,0 0 0,0 0 0,0 0 0,0 0 0,-1-1 0,1 1 1,-1 0-1,1-1 0,-1 1 0,0-1 0,1 1 0,-1-1 0,0 0 0,0 0 0,0 0 0,0 0 0,0 0 0,0 0 0,0-1 1,0 1-1,0-1 0,-1 1 0,1-1 0,0 0 0,0 0 0,0 0 0,-1 0 0,1 0 0,0 0 0,0-1 0,0 1 1,-1-1-1,1 1 0,0-1 0,0 0 0,0 0 0,0 0 0,0 0 0,0 0 0,1-1 0,-1 1 0,0 0 0,1-1 1,-1 1-1,0-1 0,1 0 0,0 0 0,-2-2 0,-5-6-83,1-1 0,0 0 0,0-1 0,1 0 0,1 0 0,0 0 0,0 0 0,1-1 0,1 1 0,0-1 0,1 0 0,0 0 1,1-1-1,1 1 0,1-14 0,0 23-75,0 1 0,0-1 0,1 0 0,0 0 0,0 1 1,0-1-1,0 1 0,0-1 0,1 1 0,-1 0 0,1 0 0,0 0 0,0 0 1,6-4-1,57-32-1773,-34 21 398,-18 9 15,54-37-2730,-39 17 92,-10-4-3810,-15 16-649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4.939"/>
    </inkml:context>
    <inkml:brush xml:id="br0">
      <inkml:brushProperty name="width" value="0.025" units="cm"/>
      <inkml:brushProperty name="height" value="0.025" units="cm"/>
    </inkml:brush>
  </inkml:definitions>
  <inkml:trace contextRef="#ctx0" brushRef="#br0">168 8 9449,'0'0'11995,"-9"-2"-10057,3 0-1836,0 1 0,1 0 0,-1 0-1,0 1 1,0-1 0,0 1 0,0 1 0,0-1 0,0 1 0,1 0-1,-1 0 1,0 1 0,1 0 0,-1 0 0,1 0 0,-1 0-1,1 1 1,0 0 0,0 0 0,0 1 0,0-1 0,1 1-1,0 0 1,-1 0 0,-4 7 0,8-9-110,-1-1-1,1 1 1,0 0-1,0-1 1,0 1 0,0 0-1,0 0 1,0-1-1,0 1 1,1 0 0,-1 0-1,1 0 1,-1 0-1,1 0 1,0 0 0,0 0-1,0 3 1,0-4-9,1 0 1,-1 0-1,1 0 1,-1 0-1,1 0 0,0 0 1,-1 0-1,1 0 1,0-1-1,0 1 1,0 0-1,-1 0 0,1-1 1,0 1-1,0 0 1,0-1-1,0 1 1,0-1-1,0 0 1,0 1-1,1-1 0,0 1 1,10 1-188,0-1 1,0 0-1,0-1 1,21-2-1,-9 1-120,100 1-1592,-124 0 1948,0 0 1,0 0-1,0 0 1,-1 0 0,1 1-1,0-1 1,0 0-1,0 0 1,0 0-1,-1 0 1,1 0-1,0 0 1,0 0 0,0 1-1,0-1 1,0 0-1,0 0 1,-1 0-1,1 0 1,0 0-1,0 1 1,0-1 0,0 0-1,0 0 1,0 0-1,0 0 1,0 1-1,0-1 1,0 0-1,0 0 1,0 0 0,0 1-1,0-1 1,0 0-1,0 0 1,0 0-1,0 1 1,0-1 0,0 0-1,0 0 1,0 0-1,0 0 1,0 1-1,0-1 1,1 0-1,-1 0 1,0 0 0,0 0-1,0 0 1,0 1-1,0-1 1,0 0-1,1 0 1,-1 0-1,0 0 1,0 0 0,0 0-1,0 0 1,1 0-1,-1 1 1,-14 8 735,-25 10 592,0-2-1,-74 21 1,113-38-1509,0 0 1,0 0-1,0-1 0,0 1 1,0 0-1,0 0 1,0 0-1,0 0 0,0 0 1,-1 0-1,1 0 1,-1-1-1784,24-11-1986,34-13-5003,-28 15 4378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5.624"/>
    </inkml:context>
    <inkml:brush xml:id="br0">
      <inkml:brushProperty name="width" value="0.025" units="cm"/>
      <inkml:brushProperty name="height" value="0.025" units="cm"/>
    </inkml:brush>
  </inkml:definitions>
  <inkml:trace contextRef="#ctx0" brushRef="#br0">82 114 5349,'0'0'5370,"10"-10"-1254,30-34-699,-38 43-3118,-1-1 0,0 1 1,1-1-1,-1 0 0,0 1 0,0-1 1,0 0-1,0 0 0,0 0 1,-1 0-1,1 0 0,0 0 0,0-4 1,-1 6-209,0-1 0,-1 1 0,1-1 1,0 1-1,0-1 0,0 1 1,-1-1-1,1 1 0,0-1 1,0 1-1,-1-1 0,1 1 1,0 0-1,-1-1 0,1 1 1,-1 0-1,1-1 0,-1 1 0,1 0 1,0 0-1,-1-1 0,1 1 1,-1 0-1,1 0 0,-1 0 1,1-1-1,-1 1 0,1 0 1,-1 0-1,1 0 0,-2 0 1,-1 0 59,-1 0 1,0 0 0,1 1 0,-1-1 0,1 1-1,-1 0 1,1 0 0,-1 0 0,1 0 0,-6 4 0,0 1-25,0 1 0,1 0 1,0 0-1,0 1 1,-10 15-1,14-19-71,1 1-1,0 0 0,0 0 1,0 0-1,1 0 0,-1 1 1,1-1-1,0 1 0,1 0 1,0-1-1,0 1 0,-1 7 1,2-13-54,0 1 0,0 0 0,0 0 1,0 0-1,1 0 0,-1 0 0,0 0 1,0 0-1,1 0 0,-1-1 0,1 1 1,-1 0-1,0 0 0,1 0 0,0-1 1,-1 1-1,1 0 0,-1-1 0,1 1 1,0 0-1,-1-1 0,1 1 0,0-1 1,0 1-1,0-1 0,-1 1 0,2-1 1,31 4 94,-25-5-79,0 0 0,-1-1 1,1 0-1,-1 0 0,1 0 1,10-6-1,-2-4-64,0-1 0,-1 0 0,0-1 0,-1-1 0,0 0 0,-2-1 0,13-20 0,0 2 8,-25 34 37,0 0 0,0 0 0,0 0 0,0 0 0,0-1 0,0 1 0,0 0 0,0 0 0,1 0 0,-1 0 1,0-1-1,0 1 0,0 0 0,0 0 0,0 0 0,0 0 0,0 0 0,0 0 0,1-1 0,-1 1 0,0 0 0,0 0 0,0 0 0,0 0 0,1 0 0,-1 0 0,0 0 0,0 0 0,0 0 0,0 0 0,1 0 0,-1 0 0,0 0 0,0 0 0,0 0 0,0 0 0,1 0 0,-1 0 0,0 0 0,0 0 0,0 0 0,0 0 0,1 0 0,-1 0 0,0 0 0,0 0 0,0 0 1,0 0-1,1 0 0,-1 0 0,0 1 0,0-1 0,2 14 58,-8 37 376,3-23 153,3-27-561,0 0 0,0 0 0,1 0 0,-1 0 0,0 0 0,0 0 0,0 0-1,1 0 1,-1 0 0,0 0 0,1 0 0,-1 0 0,1-1 0,-1 1 0,1 0 0,0 0 0,-1 0-1,1 0 1,0-1 0,-1 1 0,1 0 0,0-1 0,0 1 0,0-1 0,0 1 0,1 0 0,1 0-1,-1 0-1,1 0 1,0-1 0,0 1 0,0-1 0,0 0 0,0 0 0,0 0 0,4 0 0,4-1-6,1-1 1,-1-1-1,0 0 0,13-5 1,22-13 22,-34 14-102,0 1 1,1 0-1,0 1 1,0 0-1,0 1 1,1 1-1,19-3 1,-32 7 70,-1 0 1,1-1-1,0 1 1,-1 0 0,1 0-1,-1 0 1,1 0-1,-1-1 1,0 1 0,1 0-1,-1 0 1,0 0-1,0 0 1,1 0-1,-1 0 1,0 0 0,0 0-1,0 0 1,0 0-1,0 0 1,-1 2 0,-1 35 512,2-27-329,0-11-172,0 1 0,0 0 0,0 0-1,0 0 1,0-1 0,0 1 0,1 0 0,-1 0 0,0 0-1,1-1 1,-1 1 0,0 0 0,1 0 0,-1-1 0,1 1 0,-1 0-1,1-1 1,-1 1 0,1-1 0,0 1 0,-1 0 0,1-1 0,0 0-1,-1 1 1,1-1 0,1 1 0,27 3 355,-20-5-327,0-1 0,-1 1 0,1-1 0,14-6 0,27-18-7,-40 20-87,-1 0 0,1 1 0,1 0 0,-1 0 0,1 1 0,0 1 0,0 0 1,22-4-1,-32 10 35,0 0 0,-1 0 0,1 0 0,-1 0 1,1 0-1,-1 0 0,0 0 0,0 0 0,0 1 0,-1-1 1,1 0-1,-1 0 0,-1 5 0,0 3 47,3-10-33,-1-1 0,1 1 0,0 0-1,0 0 1,-1-1 0,1 1-1,0-1 1,0 1 0,0-1 0,0 1-1,-1-1 1,1 1 0,0-1 0,0 0-1,0 1 1,0-1 0,0 0 0,0 0-1,0 0 1,0 0 0,0 0-1,0 0 1,0 0 0,0 0 0,1 0-1,31-2 60,1-9-37,-29 9-99,0-1 0,0 1-1,0 1 1,0-1-1,0 1 1,0 0-1,0 0 1,0 0-1,1 1 1,-1-1-1,0 1 1,1 1-1,6 0 1,-11 1 37,-1-1 0,1 1 0,0 0 0,-1 0 0,0 0 0,1 0 0,-1-1 0,0 1 0,0 0 0,0 0 0,0 0 0,0 0 0,0 0 0,-1-1 0,1 1 0,-1 0 0,1 0 0,-1 0 0,1-1 0,-1 1 0,-2 3 0,-1 10-4833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6.592"/>
    </inkml:context>
    <inkml:brush xml:id="br0">
      <inkml:brushProperty name="width" value="0.025" units="cm"/>
      <inkml:brushProperty name="height" value="0.025" units="cm"/>
    </inkml:brush>
  </inkml:definitions>
  <inkml:trace contextRef="#ctx0" brushRef="#br0">0 73 13229,'0'0'8936,"10"3"-8146,-4-1-740,-1-1 0,1 1 0,0-1 1,0-1-1,-1 1 0,1-1 0,0 0 0,0 0 0,0 0 0,-1-1 0,1 0 1,0 0-1,0 0 0,-1-1 0,1 0 0,-1 0 0,9-5 0,84-59 260,-98 99 629,-6 4-264,3-17-451,0 1-1,1-1 1,0 35 0,2-53-269,1 0 0,-1 0 0,0-1 0,0 1 0,1 0 1,-1-1-1,1 1 0,-1-1 0,1 1 0,0-1 0,-1 1 0,1-1 0,0 1 0,0-1 0,0 1 1,0-1-1,2 1 0,-2-1-230,0 0 0,0-1-1,0 1 1,0 0 0,1-1 0,-1 0 0,0 1 0,0-1 0,0 0-1,1 1 1,-1-1 0,0 0 0,0 0 0,1 0 0,1-1 0,13-1-6970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9.316"/>
    </inkml:context>
    <inkml:brush xml:id="br0">
      <inkml:brushProperty name="width" value="0.025" units="cm"/>
      <inkml:brushProperty name="height" value="0.025" units="cm"/>
    </inkml:brush>
  </inkml:definitions>
  <inkml:trace contextRef="#ctx0" brushRef="#br0">252 468 4548,'-66'10'5405,"28"-5"-3972,1 1 1,-71 22-1,108-27-1403,0-1-1,0 0 0,0 0 0,0 0 0,0 0 0,0 0 0,0 0 0,0 0 0,0 0 0,0 0 0,0 1 0,0-1 0,0 0 0,0 0 0,0 0 1,0 0-1,0 0 0,0 0 0,0 0 0,0 0 0,0 1 0,0-1 0,0 0 0,0 0 0,0 0 0,0 0 0,0 0 0,0 0 0,0 0 0,0 0 0,0 1 1,0-1-1,0 0 0,0 0 0,0 0 0,0 0 0,0 0 0,-1 0 0,1 0 0,0 0 0,0 0 0,0 0 0,0 0 0,0 0 0,0 0 0,0 1 0,0-1 1,0 0-1,-1 0 0,1 0 0,0 0 0,0 0 0,0 0 0,0 0 0,0 0 0,0 0 0,0 0 0,-1 0 0,16 1 566,24-1-209,288-47 1016,-154 17-1223,1376-137-543,-1390 153-25,989-104-728,-393 36 2842,-397 25-1447,-338 54-651,1 1-4977,-18-1 129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33.211"/>
    </inkml:context>
    <inkml:brush xml:id="br0">
      <inkml:brushProperty name="width" value="0.025" units="cm"/>
      <inkml:brushProperty name="height" value="0.025" units="cm"/>
    </inkml:brush>
  </inkml:definitions>
  <inkml:trace contextRef="#ctx0" brushRef="#br0">3862 379 416,'0'0'299,"-12"-5"32,-151-55 1934,-266-59-1,322 92-1267,-180-33 169,-374-30 0,181 72-868,2 39 67,431-19-355,-2 3 16,1 1-1,0 3 1,-80 25-1,-133 66-4,171-60-20,3 5 0,1 3 0,3 5 0,-116 94 0,186-137-10,0 1-1,1 1 1,0 0 0,1 1-1,0 0 1,1 1 0,-11 19-1,19-28 8,0-1-1,-1 1 0,2 0 1,-1 0-1,0 0 0,1 0 1,0 0-1,0 0 0,1 1 1,-1-1-1,1 0 0,0 0 1,1 0-1,-1 0 0,1 1 1,0-1-1,0 0 0,1 0 1,0 0-1,0 0 0,0-1 1,0 1-1,0 0 0,1-1 1,0 0-1,0 1 0,7 6 1,7 5 15,1 0 1,1 0-1,0-2 0,1-1 1,1 0-1,0-2 1,1 0-1,0-1 1,28 8-1,34 8 79,99 15 0,-164-37-85,895 127 224,8-63-255,-735-56 10,740 5 745,-871-20-649,-1-2 0,-1-3 1,1-2-1,-1-2 0,-1-3 0,0-2 0,61-29 1,-74 26 176,-1-1 1,-1-1 0,-1-3 0,-1-1 0,-1-1 0,-1-2 0,-2-2 0,-1-1-1,39-51 1,-64 75-129,0 0 0,-1-1 0,0 0 0,0 0 0,-1-1 0,0 1-1,-1-1 1,0 0 0,-1 0 0,3-18 0,-4 21-93,-1 1-1,-1 0 1,1 0 0,-1 0-1,0 0 1,0 0 0,0 0 0,-1 0-1,0 0 1,0 1 0,-1-1 0,0 1-1,0-1 1,0 1 0,0 0-1,-1 0 1,0 0 0,0 1 0,-5-5-1,-10-7-32,0 2-1,-1 0 0,0 1 0,-2 1 1,1 1-1,-1 1 0,-1 1 1,-31-9-1,-4 3-175,-2 2-1,-69-6 1,-201-4-5247,242 11 1943</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3.307"/>
    </inkml:context>
    <inkml:brush xml:id="br0">
      <inkml:brushProperty name="width" value="0.025" units="cm"/>
      <inkml:brushProperty name="height" value="0.025" units="cm"/>
    </inkml:brush>
  </inkml:definitions>
  <inkml:trace contextRef="#ctx0" brushRef="#br0">0 1 5285,'0'0'9689,"10"0"-8717,459 7 4091,-175-6-9384,-318-2-179,-6-4-1122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4.496"/>
    </inkml:context>
    <inkml:brush xml:id="br0">
      <inkml:brushProperty name="width" value="0.025" units="cm"/>
      <inkml:brushProperty name="height" value="0.025" units="cm"/>
    </inkml:brush>
  </inkml:definitions>
  <inkml:trace contextRef="#ctx0" brushRef="#br0">1 176 3523,'0'0'16293,"3"-9"-14467,-3 5-1682,1 0 0,0 1 1,0-1-1,0 1 0,0-1 1,1 1-1,-1-1 0,1 1 1,0 0-1,0 0 0,0 0 1,0 0-1,1 0 0,-1 0 1,1 0-1,0 1 0,0 0 1,0-1-1,0 1 0,0 0 1,0 0-1,1 1 0,-1-1 0,1 1 1,-1 0-1,1-1 0,-1 2 1,8-2-1,-10 2-146,0 0-1,-1 0 1,1 0-1,0 0 1,-1 0 0,1 1-1,0-1 1,-1 0-1,1 0 1,0 1-1,-1-1 1,1 0 0,-1 1-1,1-1 1,0 1-1,-1-1 1,1 1 0,-1-1-1,0 1 1,1-1-1,-1 1 1,1-1-1,-1 1 1,0 0 0,1-1-1,-1 1 1,0-1-1,0 1 1,1 1-1,1 28-45,-14 27 57,-2-25 7,11-26-14,-1 1 0,1-1 0,0 1 0,1 0 0,-1 0 0,1 0 0,1 0 0,-1 1 0,1-1 0,0 0 1,1 1-1,1 11 0,-1-18 9,1 0-1,0 0 1,0 0 0,0-1 0,0 1 0,0 0 0,0-1-1,0 1 1,0-1 0,0 1 0,0-1 0,0 1 0,1-1-1,-1 0 1,0 1 0,0-1 0,0 0 0,0 0 0,1 0-1,-1 0 1,0 0 0,0 0 0,3-1 0,28-5 375,-8-4-334,-1-1 1,0-1 0,-1-2 0,-1 0 0,0-1 0,-1-1 0,0-1-1,-1-1 1,26-32 0,-41 46-62,0 0 0,0-1 0,-1 0 0,1 0-1,-1 0 1,0 0 0,-1 0 0,1-1 0,-1 1 0,0-1-1,0 1 1,-1-1 0,2-9 0,-3 14 5,0 1 1,0 0-1,0-1 0,-1 1 0,1 0 1,0-1-1,0 1 0,0 0 1,-1 0-1,1-1 0,0 1 0,-1 0 1,1-1-1,0 1 0,0 0 0,-1 0 1,1 0-1,0 0 0,-1-1 1,1 1-1,-1 0 0,1 0 0,0 0 1,-1 0-1,1 0 0,0 0 0,-1 0 1,1 0-1,-1 0 0,1 0 1,0 0-1,-1 0 0,1 0 0,0 0 1,-1 0-1,1 0 0,-1 0 0,1 1 1,0-1-1,-1 0 0,1 0 1,0 0-1,-1 1 0,1-1 0,0 0 1,0 0-1,-1 1 0,1-1 1,0 0-1,0 0 0,-1 1 0,1-1 1,0 1-1,-19 14-46,15-11 95,1 0 0,0 0 0,1 0 0,-1 0 0,1 1 0,-1-1 0,1 1 0,1-1 0,-1 1 0,1 0 0,-1 0 0,1 0 0,0 8 0,1-12-17,1 0-1,0-1 1,-1 1 0,1 0-1,0 0 1,-1-1-1,1 1 1,0 0 0,0-1-1,0 1 1,0-1 0,-1 1-1,1-1 1,0 0-1,0 1 1,0-1 0,0 0-1,0 1 1,0-1-1,0 0 1,0 0 0,0 0-1,0 0 1,0 0 0,0 0-1,0 0 1,0-1-1,0 1 1,0 0 0,0 0-1,0-1 1,0 1 0,1-1-1,38-11 363,-28 4-363,1-1-1,-2-1 0,1 1 0,-2-2 0,1 0 0,-1 0 1,-1-1-1,15-22 0,2-3-139,-33 73-293,-11 15 452,9-30 13,1 1 0,0 1 1,2-1-1,-6 46 0,15-64-542,3-10-809,6-12-2773,-1-9-2368,-1-6-4420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3.711"/>
    </inkml:context>
    <inkml:brush xml:id="br0">
      <inkml:brushProperty name="width" value="0.025" units="cm"/>
      <inkml:brushProperty name="height" value="0.025" units="cm"/>
    </inkml:brush>
  </inkml:definitions>
  <inkml:trace contextRef="#ctx0" brushRef="#br0">519 13 7399,'0'0'11152,"-3"-4"-10634,-8-5-133,5 17 235,-13 19 104,-10-6-518,0-1 0,-2-2-1,0 0 1,-1-2-1,0-2 1,-39 12-1,28-11 254,2 3-1,-77 43 0,116-60-441,1 0 0,-1-1 0,1 1 0,-1 0 0,1 0 0,0 0 0,0 0 0,-1 0 0,1 0 0,0 0 0,0 1 0,0-1 0,0 0 0,0 0 0,1 1 0,-1-1 0,0 1 0,1-1 0,-1 1 0,0 1 0,2-2-11,-1 0-1,0 0 1,1 0-1,-1-1 0,1 1 1,-1 0-1,1 0 1,0-1-1,-1 1 1,1 0-1,0-1 1,0 1-1,-1 0 1,1-1-1,0 1 1,0-1-1,0 0 1,0 1-1,0-1 0,-1 0 1,1 1-1,0-1 1,2 0-1,12 3 13,-1 0-1,1-2 1,16 1-1,-23-2 23,87 1-25,76 6-684,-152-5 528,1 1-1,-1 1 0,1 1 1,-1 0-1,-1 1 1,24 12-1,18 25-5842,-45-37 550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5.593"/>
    </inkml:context>
    <inkml:brush xml:id="br0">
      <inkml:brushProperty name="width" value="0.025" units="cm"/>
      <inkml:brushProperty name="height" value="0.025" units="cm"/>
    </inkml:brush>
  </inkml:definitions>
  <inkml:trace contextRef="#ctx0" brushRef="#br0">142 101 2691,'0'0'5578,"1"-9"-2033,0 7-3381,5-36 3611,-6 37-3574,0 0-1,1 0 1,-1 0 0,0 0-1,0 0 1,0 0 0,0 0-1,0 0 1,0 0 0,-1 0-1,1 0 1,0 0 0,-1 0-1,1 0 1,0 0 0,-1 0-1,1 0 1,-1 0 0,1 0-1,-1 0 1,0 0 0,1 0 0,-1 1-1,0-1 1,0 0 0,1 0-1,-1 1 1,0-1 0,0 1-1,0-1 1,0 1 0,0-1-1,-2 0 1,-1 1-136,-1 1 0,0-1 0,1 1-1,-1 0 1,0 0 0,1 0 0,0 1 0,-1 0 0,1 0 0,0 0-1,0 0 1,0 1 0,0-1 0,0 1 0,0 0 0,1 0-1,0 0 1,-1 1 0,1-1 0,0 1 0,1 0 0,-1 0 0,-3 6-1,1-1-37,0 0 0,0 1 0,1-1 0,0 1 0,1 0 0,0 0 0,0 0 0,1 0 0,-1 19 0,3-28-20,0 0 0,1 0 0,-1 0 1,0 0-1,0-1 0,1 1 0,-1 0 1,1 0-1,-1 0 0,1 0 0,-1 0 0,1-1 1,0 1-1,-1 0 0,1-1 0,0 1 0,-1 0 1,1-1-1,0 1 0,0-1 0,0 1 1,0-1-1,-1 1 0,1-1 0,0 0 0,0 1 1,0-1-1,0 0 0,0 0 0,0 0 1,0 0-1,0 0 0,0 0 0,0 0 0,0 0 1,0 0-1,0 0 0,0 0 0,1-1 0,42-10 415,-31 5-382,0-1 0,0-1 1,-1 0-1,0 0 1,0-1-1,-1-1 0,0 0 1,-1 0-1,0-1 0,-1-1 1,0 1-1,-1-2 1,0 1-1,-1-1 0,6-13 1,-12 24 44,-4 5-125,0 1-1,0-1 0,1 1 1,0 0-1,0 0 1,0 0-1,-2 5 0,2-5 30,-6 12-14,3-7 31,0 0-1,1 0 1,0 1 0,0-1 0,1 1 0,-2 11 0,5-20 3,0 0 0,0-1 0,0 1 0,0 0 0,0-1-1,1 1 1,-1 0 0,0-1 0,0 1 0,0-1 0,0 1 0,1 0 0,-1-1 0,0 1 0,1-1 0,-1 1 0,1 0 0,-1-1 0,0 1 0,1-1 0,-1 0 0,1 1 0,-1-1-1,1 1 1,-1-1 0,1 0 0,0 1 0,-1-1 0,1 0 0,0 1 0,-1-1 0,1 0 0,-1 0 0,1 0 0,0 0 0,-1 0 0,1 0 0,0 0 0,-1 0 0,1 0-1,0 0 1,-1 0 0,1 0 0,0 0 0,-1 0 0,1-1 0,0 1 0,-1 0 0,2-1 0,34-13 713,-11 0-550,-1-2 0,27-22 0,-43 32-144,0-1 0,-1 0 0,0 0 0,0-1-1,0 0 1,-1 0 0,-1 0 0,1-1 0,7-17 0,-25 51-453,5-12 449,0-1 0,1 1-1,1 0 1,0 1 0,-4 17-1,10-31-11,-1 1 0,0 0 0,0-1 1,1 1-1,-1 0 0,0-1 0,1 1 0,-1-1 0,0 1 0,1-1 0,-1 1 0,1-1 0,-1 1 0,1-1 0,-1 1 0,1-1 0,0 0 0,-1 1 0,1-1 0,-1 0 0,1 1 0,0-1 0,-1 0 0,1 0 0,0 0 0,-1 0 0,1 0 0,0 1 0,-1-1 0,1 0 0,0 0 0,0-1 0,-1 1 0,1 0 0,0 0 0,-1 0 0,1 0 1,0-1-1,-1 1 0,1 0 0,0-1 0,34-10 534,-23 5-479,0-1 0,-1-1 1,-1 0-1,1-1 0,-1 0 0,13-15 0,20-18 34,-45 83-864,-12-2 786,11-31-20,-1 0-1,2-1 1,-1 1-1,1 0 1,0 0-1,1 1 1,-1-1-1,2 0 0,-1 14 1,2-21-11,-1-1 1,1 1-1,0 0 0,-1-1 1,1 1-1,0-1 0,-1 1 1,1-1-1,0 1 0,-1-1 1,1 1-1,0-1 0,0 0 1,0 1-1,0-1 0,-1 0 1,1 0-1,0 0 0,0 1 1,0-1-1,0 0 0,0 0 1,-1 0-1,1-1 0,0 1 1,0 0-1,0 0 0,0 0 1,0-1-1,-1 1 0,1 0 1,0-1-1,0 1 0,-1 0 1,2-1-1,30-14-1510,20-23-5678,-28 14 566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6.025"/>
    </inkml:context>
    <inkml:brush xml:id="br0">
      <inkml:brushProperty name="width" value="0.025" units="cm"/>
      <inkml:brushProperty name="height" value="0.025" units="cm"/>
    </inkml:brush>
  </inkml:definitions>
  <inkml:trace contextRef="#ctx0" brushRef="#br0">121 206 9449,'0'0'9267,"-12"6"-6480,2 0-2371,-51 31 1947,58-35-2318,0 0 0,0 0 0,0 1 0,1-1 0,-1 1 0,1-1 0,0 1 0,0 0 0,0 0-1,0 0 1,0 0 0,1 0 0,-1 1 0,1-1 0,0 0 0,0 1 0,0-1 0,0 1 0,0 4 0,2-7-41,0 0 0,-1 0 0,1 0 0,0 0 0,0-1-1,-1 1 1,1 0 0,0 0 0,0 0 0,0-1 0,0 1 0,0 0 0,0-1-1,1 1 1,-1-1 0,0 1 0,0-1 0,0 1 0,0-1 0,0 0 0,1 0 0,-1 0-1,0 0 1,0 0 0,1 0 0,-1 0 0,0 0 0,0 0 0,2-1 0,41-4 162,-30-1-146,-1 0 1,0-1-1,0 0 0,-1 0 1,0-2-1,-1 1 0,1-2 1,-2 1-1,17-20 0,-10 9 7,0-2-1,-1 0 1,-1 0 0,15-34-1,-26 49 69,-1 0 0,0 0 0,0 0-1,-1-1 1,0 1 0,1-9 0,-3 15-75,0 0 1,0 0-1,0 0 1,0 0-1,0 0 0,0 0 1,0 0-1,0 0 1,-1 0-1,1 0 1,0 0-1,-1 0 1,1 0-1,-1 0 1,1 0-1,-1 0 1,1 0-1,-1 0 1,0 1-1,-1-2 0,1 1-9,-1 0 0,1 1 0,-1-1-1,1 0 1,-1 1 0,1 0 0,-1-1-1,0 1 1,1 0 0,-1 0 0,0 0-1,0 0 1,1 0 0,-1 0 0,0 0-1,1 1 1,-3-1 0,-4 3 10,0 0-1,0 0 1,1 1 0,-1 0 0,1 0 0,0 0-1,0 1 1,0 0 0,1 1 0,-1-1-1,1 1 1,1 1 0,-1-1 0,1 1-1,0 0 1,1 0 0,-8 14 0,12-20-19,0 0 0,0 0 0,1-1 0,-1 1 0,0 0 0,0 0 0,0 0 0,1 0 0,-1-1 0,0 1 0,1 0 0,-1 0 0,1-1 0,-1 1 0,1 0 0,-1-1 0,1 1 0,-1 0 0,1-1 0,0 1 0,-1-1 0,1 1 0,0-1 0,-1 1 0,1-1 0,0 1 0,0-1 0,-1 0 0,1 0 0,0 1 0,0-1 1,0 0-1,0 0 0,-1 0 0,3 0 0,40 5-42,-29-3-180,-4-1-65,1 0 0,-1 1 0,0 1 0,-1 0 0,1 0 0,0 1 0,-1 0 0,11 6 0,-17-7 257,1-1 0,-1 1 0,0 0 0,0 0 0,0 0 0,0 1 0,-1-1-1,1 1 1,-1-1 0,0 1 0,0 0 0,0 0 0,0 0 0,-1 0 0,0 0 0,0 0 0,0 0 0,0 1 0,-1-1 0,1 0 0,-1 8 0,-3 39 211,-1-30-2533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7.165"/>
    </inkml:context>
    <inkml:brush xml:id="br0">
      <inkml:brushProperty name="width" value="0.025" units="cm"/>
      <inkml:brushProperty name="height" value="0.025" units="cm"/>
    </inkml:brush>
  </inkml:definitions>
  <inkml:trace contextRef="#ctx0" brushRef="#br0">126 178 4036,'0'0'15689,"-7"-3"-14883,3 2-778,1 1 0,-1-1-1,1 1 1,-1-1-1,0 1 1,1 0-1,-1 0 1,1 0-1,-1 1 1,1 0 0,-1-1-1,1 1 1,-1 0-1,1 0 1,0 1-1,-1-1 1,1 1-1,0 0 1,0 0 0,0 0-1,0 0 1,1 0-1,-1 1 1,0-1-1,1 1 1,0-1-1,-1 1 1,1 0-1,0 0 1,-2 6 0,1-5-13,0 1 1,1 0-1,-1 0 1,1 0 0,0 0-1,1 1 1,-1-1 0,1 0-1,-1 11 1,2-15 5,0 0 1,0 0 0,1 1-1,-1-1 1,0 0 0,0 1 0,1-1-1,-1 0 1,1 0 0,-1 1-1,1-1 1,0 0 0,-1 0-1,1 0 1,0 0 0,0 0-1,0 0 1,0 0 0,0 0-1,0 0 1,0 0 0,0-1-1,0 1 1,0 0 0,0-1-1,0 1 1,1-1 0,-1 1-1,0-1 1,0 1 0,1-1-1,-1 0 1,0 0 0,1 0 0,-1 0-1,0 0 1,1 0 0,-1 0-1,0 0 1,1 0 0,-1 0-1,0-1 1,0 1 0,2-1-1,8-2 131,0 0 0,-1 0 0,1-1 0,-1 0 0,0-1 0,0 0 0,-1-1 0,1 0 0,-1-1 0,-1 0-1,10-9 1,3-3-94,-2-2 0,0 0 1,19-29-1,-30 41 76,-2 0 1,1 0 0,-2-1 0,1 0 0,-1 0 0,-1-1 0,1 1 0,-2-1 0,0 0 0,3-17 0,-25 66-135,9-18 39,-30 72-20,36-83 54,2 0 0,-1 1 0,1-1 0,1 0 0,-1 1 0,2-1 0,-1 1 0,2 13 0,0-22-56,-1 1 1,1 0-1,0-1 0,-1 1 0,1 0 1,0-1-1,0 1 0,0-1 1,0 1-1,1-1 0,-1 0 0,0 1 1,1-1-1,-1 0 0,0 0 1,1 0-1,-1 0 0,1 0 0,0 0 1,-1 0-1,1-1 0,0 1 1,-1-1-1,1 1 0,0-1 0,0 1 1,0-1-1,-1 0 0,1 0 1,0 0-1,0 0 0,0 0 0,0-1 1,2 0-1,3 1 16,1-1 0,0 0 0,-1-1 1,1 0-1,-1 0 0,0-1 0,8-3 0,-2-2-5,1 0-1,-2-1 1,1-1-1,11-11 1,-19 16-27,-1 1 0,1-1 0,-1 0-1,-1 1 1,1-2 0,0 1 0,-1 0 0,0-1 0,-1 0-1,1 1 1,-1-1 0,0 0 0,1-7 0,-3 12-81,-18 43-305,16-36 383,-1 0-1,1 1 1,0-1 0,1 1-1,-1-1 1,1 1-1,1 0 1,-1 11-1,2-16 14,-1 0 0,1 0 0,-1-1 0,1 1 0,0 0 0,0 0-1,-1-1 1,1 1 0,1 0 0,-1-1 0,0 1 0,0-1-1,1 1 1,-1-1 0,0 0 0,1 0 0,-1 1 0,1-1 0,0 0-1,-1 0 1,1-1 0,0 1 0,0 0 0,0 0 0,-1-1 0,1 1-1,0-1 1,0 0 0,0 1 0,0-1 0,0 0 0,3-1-1,9 2 43,-1-1 0,1-1-1,-1 0 1,0-1 0,1 0-1,-1-1 1,24-9 0,-30 9-41,0 0 0,0 0 1,0-1-1,-1 1 1,1-1-1,-1-1 0,0 1 1,0-1-1,-1 0 0,0-1 1,0 1-1,0-1 1,0 0-1,-1 0 0,7-12 1,-10 16-4,0 0 0,-1 0 0,1 1 0,0-1-1,-1 0 1,0 0 0,1 0 0,-1 0 0,0 0 0,0 0 0,0 1 0,0-1 0,0-3 0,0 4-9,-1 1 1,1-1-1,0 1 0,-1-1 1,1 0-1,0 1 0,-1-1 0,1 1 1,0-1-1,-1 1 0,1-1 1,-1 1-1,1 0 0,-1-1 1,1 1-1,-1-1 0,0 1 1,1 0-1,-1 0 0,1-1 0,-1 1 1,0 0-1,1 0 0,-1 0 1,-1-1-1,0 1-5,-1 0 0,0 1 0,1-1 0,-1 0 0,0 1 0,0 0 0,1-1 0,-1 1 0,1 0 0,-1 1 0,1-1 0,-1 0 0,1 1 0,0-1 0,0 1 0,-3 2 0,-36 44 136,38-45-86,1 0 0,0 0-1,1 1 1,-1-1-1,0 1 1,1-1 0,0 1-1,0 0 1,0 0 0,0-1-1,1 1 1,-1 0-1,1 0 1,0 4 0,1-6-29,-1-1 0,1 0 0,0 0 0,-1 1 0,1-1 1,0 0-1,0 0 0,-1 0 0,1 0 0,0 0 0,0 0 1,0 0-1,0 0 0,1 0 0,-1-1 0,0 1 0,0 0 1,0-1-1,1 1 0,-1-1 0,0 1 0,1-1 1,-1 0-1,0 1 0,1-1 0,-1 0 0,2 0 0,45 1 228,-36-1-204,-1 0-286,3 1 136,1-2 1,0 0-1,-1 0 1,18-5-1,-29 5-322,1 0 0,0 0 0,-1-1 0,1 1 0,-1-1 1,1 0-1,-1 0 0,6-5 0,-7 5-229,0 0 0,0 0 0,-1 0 0,1-1 0,-1 1 0,1 0 0,-1 0 1,0-1-1,0 1 0,0-1 0,0 1 0,-1-1 0,1 1 0,0-5 0,0-21-9423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7.524"/>
    </inkml:context>
    <inkml:brush xml:id="br0">
      <inkml:brushProperty name="width" value="0.025" units="cm"/>
      <inkml:brushProperty name="height" value="0.025" units="cm"/>
    </inkml:brush>
  </inkml:definitions>
  <inkml:trace contextRef="#ctx0" brushRef="#br0">0 0 14990,'0'0'9609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2.544"/>
    </inkml:context>
    <inkml:brush xml:id="br0">
      <inkml:brushProperty name="width" value="0.025" units="cm"/>
      <inkml:brushProperty name="height" value="0.025" units="cm"/>
    </inkml:brush>
  </inkml:definitions>
  <inkml:trace contextRef="#ctx0" brushRef="#br0">0 126 2434,'0'0'2104,"5"-10"1275,0-6-2016,11-26 1248,-2 14 4465,-9 42-3174,-4 7-3474,-1 214 1371,1-257 460,1 11-2208,-1 1-1,0-1 1,-1 1-1,0-1 1,-1 1 0,0-1-1,-1 1 1,0-1-1,-6-16 1,12 39-362,-3-11 311,-1 0 0,0 0-1,0 0 1,1 0 0,-1 0-1,1 0 1,-1 0 0,1 0-1,0 0 1,-1 0 0,1 0-1,0 0 1,-1 0 0,1-1-1,0 1 1,0 0 0,0 0-1,0-1 1,0 1 0,0-1-1,0 1 1,0-1 0,0 1-1,0-1 1,0 1 0,0-1-1,0 0 1,2 0 0,8 2 17,-1 0 1,1-2-1,-1 1 1,1-1-1,-1-1 1,1 0-1,-1 0 1,0-1-1,1 0 1,-1-1-1,0 0 1,0-1-1,-1 0 1,1 0-1,11-8 1,-15 9 28,1-1 1,-1 0-1,1-1 1,-1 0-1,-1 1 1,1-2-1,-1 1 0,0-1 1,0 0-1,0 0 1,-1 0-1,0 0 1,0-1-1,-1 0 1,1 0-1,-2 0 1,1 0-1,-1 0 1,0-1-1,0 1 1,0-14-1,-1 21-33,-1 0-1,0-1 1,0 1-1,0-1 1,0 1 0,0 0-1,0-1 1,0 1-1,0-1 1,0 1-1,0-1 1,0 1-1,0-1 1,0 1-1,0 0 1,-1-1-1,1 1 1,0-1 0,0 1-1,0 0 1,-1-1-1,1 1 1,0 0-1,0-1 1,-1 1-1,1 0 1,0-1-1,-1 1 1,1 0 0,0 0-1,-1-1 1,1 1-1,-1 0 1,1 0-1,0 0 1,-1-1-1,1 1 1,-1 0-1,-17 10 22,-13 24-156,30-32 120,-49 91-38,47-85 41,-1 0-1,1-1 0,1 1 1,0 0-1,0 0 1,0 1-1,1-1 0,0 0 1,1 1-1,0 11 0,1-19 3,0 0 0,0 0 0,-1 0 0,1 0 0,0 0 0,0 0-1,0-1 1,1 1 0,-1 0 0,0 0 0,0-1 0,0 1 0,0-1 0,1 1-1,-1-1 1,0 0 0,0 1 0,1-1 0,-1 0 0,0 0 0,1 0 0,-1 0 0,0 0-1,1 0 1,1 0 0,37-3-30,-28 0-798,1 0-1,-1 0 0,0-1 1,0-1-1,13-7 0,27-20-11004,-31 14-352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3.085"/>
    </inkml:context>
    <inkml:brush xml:id="br0">
      <inkml:brushProperty name="width" value="0.025" units="cm"/>
      <inkml:brushProperty name="height" value="0.025" units="cm"/>
    </inkml:brush>
  </inkml:definitions>
  <inkml:trace contextRef="#ctx0" brushRef="#br0">147 198 14798,'0'0'6935,"-10"-1"-4709,6 0-2118,0 0 1,0 1-1,0 0 1,0 0-1,0 0 1,0 0-1,0 1 0,0 0 1,0 0-1,0 0 1,0 0-1,0 0 1,1 1-1,-1 0 1,0-1-1,1 1 1,-1 1-1,1-1 1,0 0-1,0 1 1,0 0-1,0 0 1,0 0-1,-3 5 1,-27 50 877,31-56-973,1 1 1,0 0 0,0-1-1,0 1 1,0 0 0,0 0-1,1 0 1,-1 0 0,1 0 0,0 0-1,-1 0 1,2 0 0,-1 0-1,0 0 1,0 0 0,1-1-1,0 1 1,0 0 0,1 5-1,0-7-5,0 0-1,0 1 0,0-1 1,0 0-1,0 0 0,0 0 1,1-1-1,-1 1 0,0 0 0,0-1 1,1 0-1,-1 1 0,0-1 1,1 0-1,-1 0 0,0 0 1,1-1-1,2 1 0,44-11 191,-41 6-174,1-1 0,-1 0 0,0 0 0,0 0 1,-1-1-1,1 0 0,-2-1 0,1 1 0,-1-2 1,0 1-1,-1 0 0,0-1 0,0 0 0,-1 0 0,0-1 1,3-11-1,-21 59-306,9-27 280,1 0-1,0 0 1,0 1-1,1-1 1,0 1-1,1 0 1,1 0-1,-1 14 1,2-25 3,0 0 1,1 0 0,-1-1 0,0 1 0,0 0 0,0 0 0,1 0 0,-1 0 0,0-1 0,1 1 0,-1 0 0,1-1 0,-1 1 0,1 0 0,-1 0 0,1-1 0,0 1 0,-1-1-1,1 1 1,0-1 0,-1 1 0,1-1 0,0 1 0,0-1 0,-1 0 0,1 1 0,1-1 0,29 1 69,-23-2-50,0-1 0,0 0 0,0-1 0,0 0 0,10-5-1,-2-3-11,0-1 0,-1-1 0,0 0 0,-1-1-1,-1 0 1,0-1 0,-1-1 0,-1 0 0,0 0 0,-1-1-1,-1-1 1,0 0 0,-2 0 0,0 0 0,-1-1-1,0 0 1,-2-1 0,-1 1 0,3-38 0,-6 57-10,0 0 1,0 0-1,0 0 1,0-1 0,0 1-1,0 0 1,0 0 0,0-1-1,0 1 1,0 0-1,0 0 1,0 0 0,0-1-1,0 1 1,0 0 0,-1 0-1,1 0 1,0-1 0,0 1-1,0 0 1,0 0-1,0 0 1,0 0 0,-1-1-1,1 1 1,0 0 0,0 0-1,0 0 1,-1 0-1,1 0 1,0 0 0,0-1-1,0 1 1,-1 0 0,1 0-1,0 0 1,0 0-1,0 0 1,-1 0 0,1 0-1,0 0 1,0 0 0,-1 0-1,1 0 1,0 0 0,0 0-1,-1 0 1,-14 8-30,-11 15 3,8-3 122,1 1 0,1 1 1,-21 38-1,32-50-24,0 1-1,0 0 1,1 0 0,0 0-1,1 1 1,0-1 0,1 1-1,0 0 1,1 0 0,0 18-1,1-27-59,1 0-1,0 0 0,-1 0 0,1 0 0,0 0 1,1 0-1,-1 0 0,1 0 0,-1-1 1,1 1-1,0-1 0,0 1 0,0-1 0,0 0 1,0 0-1,0 0 0,1 0 0,-1 0 1,1 0-1,-1-1 0,1 1 0,0-1 0,0 0 1,0 1-1,-1-1 0,1-1 0,0 1 1,5 0-1,10 3-586,-1-2 0,1 0 1,29-1-1,-36-1-365,21-3-2859,-2-11-2970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3.769"/>
    </inkml:context>
    <inkml:brush xml:id="br0">
      <inkml:brushProperty name="width" value="0.025" units="cm"/>
      <inkml:brushProperty name="height" value="0.025" units="cm"/>
    </inkml:brush>
  </inkml:definitions>
  <inkml:trace contextRef="#ctx0" brushRef="#br0">1 172 3748,'0'0'15892,"8"3"-14686,3 1-903,-1-1 1,0-1-1,1 0 0,0 0 0,0-1 0,-1 0 0,1-1 0,0 0 0,0-1 0,0 0 0,-1 0 0,20-6 0,-13 0-95,-1 0 0,1 0 1,-2-2-1,28-18 0,-39 25-111,0-1 1,0 0 0,0 0-1,0-1 1,-1 1-1,1-1 1,-1 1-1,0-1 1,0 0-1,0-1 1,-1 1 0,1 0-1,-1-1 1,0 1-1,0-1 1,-1 0-1,1 0 1,-1 1-1,0-1 1,0 0 0,0-9-1,-2 12-67,1 1-1,-1 0 1,0-1-1,1 1 1,-1 0 0,0-1-1,0 1 1,0 0-1,0 0 1,0 0-1,0 0 1,0 0 0,0 0-1,0 0 1,0 0-1,-1 0 1,1 0-1,0 1 1,-1-1 0,1 0-1,-1 1 1,1 0-1,-1-1 1,1 1-1,0 0 1,-1-1 0,0 1-1,1 0 1,-1 0-1,1 0 1,-1 0-1,1 1 1,-3-1 0,-1 1-31,-1-1 0,0 1 0,1 0 0,-1 1 1,1-1-1,-1 1 0,1 0 0,-6 3 0,5-1-15,-1 1 0,1 0 0,0 1-1,0 0 1,0 0 0,1 0 0,0 0-1,0 1 1,0 0 0,1 0-1,0 0 1,1 0 0,-1 1 0,1 0-1,1-1 1,0 1 0,0 0 0,0 0-1,1 1 1,0 14 0,1-22 5,0 1 0,0-1 0,0 0 0,0 1 0,1-1-1,-1 0 1,1 1 0,-1-1 0,1 0 0,-1 1 0,1-1 0,0 0 0,0 0 0,-1 0 0,1 0 0,0 0 0,0 0 0,0 0 0,0 0 0,1 0 0,-1 0 0,0 0 0,1 0 0,2 1-77,1 0 1,-1-1 0,0 1-1,0-1 1,1 0-1,-1 0 1,7 0 0,6 0-770,0-1 0,34-5 1,-32 1-1418,0-1-1,0 0 1,31-14 0,3-5-8408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4.127"/>
    </inkml:context>
    <inkml:brush xml:id="br0">
      <inkml:brushProperty name="width" value="0.025" units="cm"/>
      <inkml:brushProperty name="height" value="0.025" units="cm"/>
    </inkml:brush>
  </inkml:definitions>
  <inkml:trace contextRef="#ctx0" brushRef="#br0">61 0 16752,'0'0'5445,"-38"65"-4324,27-31-256,4-1-385,3 4-320,3-2-127,1-2-33,0-5 0,7-2 32,2-8-353,1-5-768,0-6-640,-6-7-802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4.489"/>
    </inkml:context>
    <inkml:brush xml:id="br0">
      <inkml:brushProperty name="width" value="0.025" units="cm"/>
      <inkml:brushProperty name="height" value="0.025" units="cm"/>
    </inkml:brush>
  </inkml:definitions>
  <inkml:trace contextRef="#ctx0" brushRef="#br0">7 62 8776,'0'0'14521,"-2"-8"-13197,1 7-1290,0-1 0,1 1 0,-1 0 0,1 0 0,0-1 0,-1 1 0,1 0 0,0-1 0,0 1 0,0 0 0,-1-1 0,1 1 0,1 0 0,-1-1 0,0 1 0,0 0 0,0-1 0,1 1 0,-1 0 0,1 0 0,-1-1 0,1 1 0,0 0 0,-1 0 0,1 0 0,0 0 0,0 0 0,-1 0 0,2-1 0,4-1 72,-1 1 1,0 1 0,1-1 0,-1 1-1,0 0 1,1 0 0,-1 1-1,10 0 1,17-2 137,3-1-84,56 4 0,-83-1-158,-1 1-1,1 0 1,-1 0 0,1 0-1,-1 1 1,0 0 0,0 1-1,0 0 1,0 0 0,0 0-1,0 1 1,-1 0 0,10 8-1,-15-11 9,1 0-1,-1 1 0,0-1 1,1 1-1,-1 0 0,0-1 1,0 1-1,0 0 1,0-1-1,0 1 0,0 0 1,-1 0-1,1 0 0,-1 0 1,1 0-1,-1 0 0,0 0 1,1 0-1,-1 0 0,0 0 1,0 0-1,-1 0 0,1 0 1,-1 3-1,-1-1 76,1 0 1,-1 0-1,0-1 0,-1 1 0,1-1 0,-1 0 0,1 1 1,-1-1-1,0 0 0,0-1 0,-5 5 0,-6 2 198,0 1 0,-1-2-1,0 0 1,-28 10 0,33-14-362,0-2 1,0 1 0,0-1-1,0-1 1,-20 1 0,40-15-5800,36 0-2770,-17 9 3011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4.826"/>
    </inkml:context>
    <inkml:brush xml:id="br0">
      <inkml:brushProperty name="width" value="0.025" units="cm"/>
      <inkml:brushProperty name="height" value="0.025" units="cm"/>
    </inkml:brush>
  </inkml:definitions>
  <inkml:trace contextRef="#ctx0" brushRef="#br0">0 1 10794,'0'0'12844,"48"57"-14349,-25-47-2243,6-2-4836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4.816"/>
    </inkml:context>
    <inkml:brush xml:id="br0">
      <inkml:brushProperty name="width" value="0.025" units="cm"/>
      <inkml:brushProperty name="height" value="0.025" units="cm"/>
    </inkml:brush>
  </inkml:definitions>
  <inkml:trace contextRef="#ctx0" brushRef="#br0">15 0 12716,'0'0'7009,"0"8"-4879,-15 129 2034,15-137-4157,0 0 0,0 1 0,0-1 0,0 0 0,0 0 0,0 1 0,0-1 0,0 0 0,0 0 1,0 0-1,1 1 0,-1-1 0,0 0 0,0 0 0,0 1 0,0-1 0,0 0 0,0 0 0,1 0 0,-1 0 0,0 1 0,0-1 0,0 0 0,0 0 0,1 0 0,-1 0 0,0 0 0,0 0 0,0 1 0,1-1 0,-1 0 0,0 0 0,0 0 0,1 0 0,-1 0 0,0 0 0,0 0 0,0 0 0,1 0 0,-1 0 0,0 0 0,0 0 0,1 0 0,-1 0 0,0 0 0,0 0 0,0 0 0,1 0 0,-1-1 0,0 1 0,0 0 0,0 0 1,1 0-1,-1 0 0,0 0 0,0-1 0,0 1 0,0 0 0,1 0 0,-1 0 0,0 0 0,0-1 0,0 1 0,0 0 0,0 0 0,0 0 0,1-1 0,10-15 273,-2-47 342,-8 60-568,-1 0 0,0-1 1,0 1-1,0 0 0,0-1 0,-1 1 1,1 0-1,-1-1 0,0 1 0,0 0 1,0 0-1,0-1 0,-1 1 0,1 0 1,-5-5-1,6 8-54,1 0-1,-1 0 1,0 0 0,0 1 0,0-1 0,0 0 0,0 0 0,0 0 0,0 1-1,0-1 1,0 0 0,0 0 0,0 1 0,0-1 0,0 0 0,0 0 0,0 0-1,0 1 1,0-1 0,0 0 0,0 0 0,0 0 0,0 1 0,0-1-1,0 0 1,0 0 0,0 0 0,-1 0 0,1 1 0,0-1 0,0 0 0,0 0-1,0 0 1,0 0 0,-1 1 0,1-1 0,0 0 0,0 0 0,0 0 0,0 0-1,-1 0 1,1 0 0,0 0 0,0 0 0,0 0 0,-1 0 0,1 0-1,0 0 1,0 1 0,0-1 0,-1 0 0,1-1 0,0 1 0,0 0 0,-1 0-1,1 0 1,0 0 0,0 0 0,0 0 0,-1 0 0,1 0 0,0 0 0,0 0-1,0 0 1,0 0 0,-1-1 0,1 1 0,0 0 0,9 19-39,-2-16-84,0 0 1,0 0 0,1 0-1,-1-1 1,1 0 0,-1 0 0,1-1-1,0 0 1,0-1 0,0 1-1,11-2 1,-9 0-1336,0 0 1,0 0 0,0-1-1,18-6 1,6-8-6892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5.314"/>
    </inkml:context>
    <inkml:brush xml:id="br0">
      <inkml:brushProperty name="width" value="0.025" units="cm"/>
      <inkml:brushProperty name="height" value="0.025" units="cm"/>
    </inkml:brush>
  </inkml:definitions>
  <inkml:trace contextRef="#ctx0" brushRef="#br0">145 106 11403,'0'0'5472,"7"-9"-2867,19-28-635,-25 37-1889,-1-1-1,1 1 1,-1-1 0,0 1 0,1-1 0,-1 0 0,0 1 0,1-1 0,-1 0 0,0 1 0,1-1-1,-1 0 1,0 1 0,0-1 0,0 0 0,0 1 0,0-1 0,0 0 0,0 1 0,0-1-1,0 0 1,0 1 0,0-1 0,0 0 0,0 0 0,-1 1 0,1-1 0,0 1 0,0-1 0,-1 0-1,1 1 1,-1-1 0,1 1 0,0-1 0,-1 0 0,1 1 0,-1-1 0,1 1 0,-1 0 0,1-1-1,-1 1 1,0-1 0,1 1 0,-1 0 0,0-1 0,1 1 0,-1 0 0,0 0 0,1 0 0,-1-1-1,0 1 1,1 0 0,-1 0 0,0 0 0,1 0 0,-1 0 0,0 0 0,0 0 0,1 1 0,-1-1-1,-1 0 1,-42 7 690,36-3-758,0 0 0,0 1 0,1 0 0,0 1 0,0 0 0,0 0-1,0 0 1,1 1 0,0 0 0,1 0 0,0 0 0,0 1 0,0 0 0,1 0-1,0 0 1,0 0 0,1 1 0,0 0 0,1-1 0,0 1 0,-1 13-1,3-21-5,0 0 1,0-1-1,1 1 0,-1 0 0,0-1 0,1 1 0,-1 0 0,1-1 0,-1 1 1,0-1-1,1 1 0,-1-1 0,1 1 0,0-1 0,-1 1 0,1-1 0,-1 1 0,1-1 1,0 1-1,-1-1 0,1 0 0,0 0 0,0 1 0,-1-1 0,1 0 0,0 0 0,0 0 1,-1 0-1,1 0 0,0 0 0,0 0 0,-1 0 0,1 0 0,0 0 0,0 0 1,-1 0-1,1-1 0,0 1 0,-1 0 0,2-1 0,33-11 705,-27 5-622,0 1 1,0-2-1,-1 1 1,0-1-1,0 0 1,-1 0-1,0 0 1,0-1-1,-1 0 1,-1-1-1,1 1 1,-1-1-1,-1 0 1,0 1-1,0-2 1,-1 1-1,0 0 1,-1 0-1,1-13 1,-2 23-94,0-1 1,0 1 0,0-1 0,0 1 0,0-1 0,0 1-1,0-1 1,0 1 0,0-1 0,0 1 0,0-1-1,0 1 1,0-1 0,0 1 0,0-1 0,0 1-1,-1-1 1,1 1 0,0-1 0,0 1 0,-1-1-1,1 1 1,0 0 0,0-1 0,-1 1 0,1 0-1,-1-1 1,1 1 0,0 0 0,-1-1 0,1 1-1,-1 0 1,1 0 0,0-1 0,-1 1 0,1 0-1,-1 0 1,1 0 0,-1 0 0,1-1 0,-1 1-1,1 0 1,-1 0 0,1 0 0,-1 0 0,1 0-1,-1 0 1,1 0 0,-1 1 0,1-1 0,-1 0-1,1 0 1,-1 0 0,1 0 0,-1 1 0,1-1-1,-1 0 1,1 0 0,0 1 0,-1-1 0,1 0-1,-1 1 1,-1 1-24,-1-1 0,1 1-1,0 0 1,0 0 0,0 0 0,0 0-1,1 0 1,-1 0 0,1 1-1,-1-1 1,-1 3 0,2 0-121,-1-1 0,1 0 0,0 1 0,0-1 1,1 0-1,-1 1 0,1-1 0,0 1 0,0-1 0,0 1 0,1-1 1,0 1-1,0-1 0,2 8 0,-2-9-121,1 0-1,0-1 1,-1 1-1,1-1 1,0 0 0,0 1-1,1-1 1,-1 0-1,0 0 1,1 0 0,-1 0-1,1-1 1,-1 1 0,1-1-1,0 0 1,0 1-1,0-1 1,-1 0 0,1-1-1,0 1 1,0 0-1,6-1 1,8 2-2495,-1-2-1,32-2 0,-3-6-2184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5.922"/>
    </inkml:context>
    <inkml:brush xml:id="br0">
      <inkml:brushProperty name="width" value="0.025" units="cm"/>
      <inkml:brushProperty name="height" value="0.025" units="cm"/>
    </inkml:brush>
  </inkml:definitions>
  <inkml:trace contextRef="#ctx0" brushRef="#br0">152 121 10474,'0'0'7666,"-9"-2"-5285,5 2-2214,0-1 0,0 1 0,0 0 0,0 0 1,0 0-1,0 1 0,0 0 0,0-1 0,0 1 0,0 0 1,0 1-1,0-1 0,-5 4 0,3-1 16,0 0 0,1 0 0,-1 1 0,1-1 0,0 1-1,1 0 1,-1 1 0,1-1 0,-4 8 0,-17 40 640,23-24-458,2-28-357,0 0 1,1-1-1,-1 1 0,0 0 1,0-1-1,1 1 0,-1 0 1,1 0-1,-1-1 1,1 1-1,-1-1 0,1 1 1,-1 0-1,1-1 0,0 1 1,-1-1-1,1 1 1,0-1-1,-1 0 0,1 1 1,0-1-1,-1 0 0,1 1 1,0-1-1,0 0 1,-1 0-1,1 0 0,1 0 1,6 0 20,0 0 1,0-1 0,0 0-1,0 0 1,0-1-1,-1 0 1,1 0 0,0-1-1,-1 0 1,0 0-1,0-1 1,0 0 0,0 0-1,-1 0 1,1-1-1,-1 0 1,0-1 0,-1 1-1,1-1 1,-1 0-1,7-11 1,0 1 29,-2 0-1,1-1 1,-2 0 0,-1-1 0,0 0-1,-1 0 1,8-34 0,-12 28 34,-10 32-4,-12 37 33,15-33-140,-2 1 151,2 1-1,-1-1 1,2 1-1,0-1 1,1 1-1,0 0 1,1 0-1,1 24 1,0-37-124,1 1 0,-1-1 1,1 1-1,0-1 1,0 0-1,0 0 1,0 1-1,0-1 0,0 0 1,0 0-1,0 0 1,0 0-1,0 0 1,1 0-1,-1 0 0,0-1 1,1 1-1,-1 0 1,1-1-1,-1 1 1,1-1-1,-1 0 0,1 1 1,-1-1-1,1 0 1,-1 0-1,1 0 1,-1 0-1,1 0 0,-1 0 1,1 0-1,-1-1 1,3 0-1,2 1 12,0-1 1,0 0-1,0-1 0,0 0 1,0 0-1,0 0 0,6-3 1,-4 0-11,-1-1 1,0 1-1,0-1 1,-1 0-1,0 0 1,0-1-1,0 0 1,-1 0-1,0 0 1,0-1-1,-1 0 1,7-15-1,-16 36-44,1 0-1,0 0 1,1 1 0,0-1-1,1 1 1,1 0 0,0 16-1,1-29 39,1-1 0,-1 1-1,1 0 1,-1 0 0,1 0-1,-1 0 1,1 0 0,0-1-1,-1 1 1,1 0 0,0 0-1,0-1 1,-1 1 0,1-1-1,0 1 1,0 0 0,0-1-1,0 0 1,0 1 0,0-1-1,0 0 1,0 1 0,0-1-1,0 0 1,0 0 0,0 0-1,0 0 1,0 0 0,0 0-1,0 0 1,0 0 0,0 0-1,1-1 1,38-8 194,-29 3-178,1-1 1,-1 0-1,-1-1 0,1 0 1,-1-1-1,-1 0 0,1 0 1,-2-1-1,1 0 0,-1-1 1,-1 1-1,0-2 0,6-13 1,-10 17-1,-9 29-31,4-14 5,-1 1 0,1 0 1,0 0-1,1 0 0,0 0 0,0 0 0,1 0 0,0 0 0,2 11 0,-2-18-42,1 0-1,-1 0 1,1 0-1,0 0 1,-1 0-1,1 0 1,0 0-1,0 0 1,0 0-1,0 0 1,0 0-1,0 0 1,0-1-1,0 1 1,0 0-1,0-1 1,0 1-1,0-1 1,0 1-1,1-1 1,-1 1-1,0-1 1,0 0-1,1 0 1,-1 0-1,2 1 1,35-4-3790,-9-7-2628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6.544"/>
    </inkml:context>
    <inkml:brush xml:id="br0">
      <inkml:brushProperty name="width" value="0.025" units="cm"/>
      <inkml:brushProperty name="height" value="0.025" units="cm"/>
    </inkml:brush>
  </inkml:definitions>
  <inkml:trace contextRef="#ctx0" brushRef="#br0">38 0 7015,'0'0'14659,"-1"11"-13319,-13 81 766,5-38-1160,2 1 0,1 74-1,6-128-913,0 0 0,0 0 0,0 0 0,0 0 1,0 0-1,1 0 0,-1 0 0,0-1 0,1 1 0,-1 0 0,0 0 0,1 0 0,-1 0 0,1-1 0,-1 1 0,1 0 0,0-1 1,-1 1-1,1 0 0,0-1 0,-1 1 0,1-1 0,0 1 0,0-1 0,-1 1 0,1-1 0,0 1 0,0-1 0,0 0 1,0 0-1,0 1 0,-1-1 0,1 0 0,0 0 0,0 0 0,0 0 0,0 0 0,0 0 0,0 0 0,0 0 0,0 0 1,0-1-1,-1 1 0,1 0 0,2-1 0,1-1 101,1 1 0,0-1 0,0 0 1,-1 0-1,0-1 0,1 1 0,5-6 0,20-21 117,0-2 0,-3-1 0,38-55 0,-21 27-737,-67 80-16201,5-9 6689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6.886"/>
    </inkml:context>
    <inkml:brush xml:id="br0">
      <inkml:brushProperty name="width" value="0.025" units="cm"/>
      <inkml:brushProperty name="height" value="0.025" units="cm"/>
    </inkml:brush>
  </inkml:definitions>
  <inkml:trace contextRef="#ctx0" brushRef="#br0">1 22 2947,'0'0'8712,"0"49"-5413,4-30-352,4-1-1185,3-5-289,1-4-512,2-3-64,4-6-641,3 0-192,2-11-897,0-6-960,-4-5-674,-1-5-928,-1 0-641,-5-5-672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7.213"/>
    </inkml:context>
    <inkml:brush xml:id="br0">
      <inkml:brushProperty name="width" value="0.025" units="cm"/>
      <inkml:brushProperty name="height" value="0.025" units="cm"/>
    </inkml:brush>
  </inkml:definitions>
  <inkml:trace contextRef="#ctx0" brushRef="#br0">92 0 8136,'0'0'10986,"-4"9"-9801,1-3-1103,-53 132 2892,49-117-2628,1 0 0,1 0-1,1 1 1,1-1 0,0 30-1,2-50-341,1 0-1,0 0 0,0 0 1,0 0-1,0 1 0,0-1 0,1 0 1,-1 0-1,0 0 0,0 0 1,1 0-1,-1 0 0,1 1 0,-1-1 1,1 0-1,-1 0 0,1 0 1,1 1-1,-1-2 6,-1 1 0,1-1 0,-1 0 1,1 0-1,0 0 0,-1 0 0,1 0 0,0 0 1,-1 0-1,1 0 0,-1 0 0,1 0 0,0 0 0,-1 0 1,1 0-1,-1 0 0,1 0 0,0-1 0,-1 1 0,1 0 1,-1 0-1,1-1 0,-1 1 0,2-1 0,1-1 29,0-1 0,0 0-1,0 0 1,0 0-1,0 0 1,-1 0-1,1 0 1,3-7-1,-1-2-12,0 0-1,-1 0 0,0-1 1,-1 1-1,0-1 0,-1 0 1,-1 0-1,1-15 0,-13 47-168,9-13 138,1 1 0,0-1 0,0 0 0,0 1 0,1-1 1,0 1-1,2 11 0,-2-16 6,1-1 1,-1 1-1,1 0 1,0 0-1,-1 0 1,1 0-1,0-1 1,1 1-1,-1 0 1,0-1 0,0 1-1,1-1 1,-1 1-1,0-1 1,1 0-1,0 1 1,-1-1-1,1 0 1,0 0-1,-1 0 1,1 0-1,0-1 1,0 1-1,0 0 1,0-1-1,0 0 1,0 1-1,3-1 1,4 1 11,1-2 0,-1 1 0,1-1-1,-1 0 1,0-1 0,1 0 0,-1-1 0,0 0 0,0 0 0,0-1 0,-1 0-1,0 0 1,1-1 0,-1-1 0,-1 1 0,1-1 0,-1 0 0,0-1-1,0 1 1,-1-2 0,0 1 0,0 0 0,-1-1 0,0 0 0,0-1-1,6-15 1,-9 8 307,-11 27-103,-12 24 125,16-24-158,0 1 1,1-1 0,0 1-1,1 0 1,0 1 0,1-1-1,0 0 1,1 1 0,1 16-1,0-28-171,0 0-1,0 0 1,0 0-1,0 0 1,1 0-1,-1 0 0,0 0 1,1 0-1,-1 0 1,0 0-1,1 0 1,-1 0-1,1 0 1,-1 0-1,1 0 1,0 0-1,-1 0 1,1-1-1,0 1 1,0 0-1,0-1 0,-1 1 1,1 0-1,0-1 1,0 1-1,0-1 1,2 1-1,-1 0-6,0-1 0,1 0-1,0 0 1,-1 1 0,1-2-1,-1 1 1,1 0 0,-1 0 0,1-1-1,-1 1 1,4-2 0,1-1-249,0 0 1,0 0 0,-1 0-1,1-1 1,-1 0-1,0 0 1,7-6 0,-7 4-621,-1 0 0,0-1 1,0 1-1,0-1 0,-1 0 0,0 0 0,-1 0 1,0-1-1,0 1 0,0-1 0,-1 0 1,0 1-1,-1-1 0,2-9 0,-1-21-4751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7.573"/>
    </inkml:context>
    <inkml:brush xml:id="br0">
      <inkml:brushProperty name="width" value="0.025" units="cm"/>
      <inkml:brushProperty name="height" value="0.025" units="cm"/>
    </inkml:brush>
  </inkml:definitions>
  <inkml:trace contextRef="#ctx0" brushRef="#br0">38 0 7079,'0'0'10794,"-38"51"-11178,48-40-2211,3 0-1184,2-1-1154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7.900"/>
    </inkml:context>
    <inkml:brush xml:id="br0">
      <inkml:brushProperty name="width" value="0.025" units="cm"/>
      <inkml:brushProperty name="height" value="0.025" units="cm"/>
    </inkml:brush>
  </inkml:definitions>
  <inkml:trace contextRef="#ctx0" brushRef="#br0">81 1 3043,'0'0'17942,"-8"9"-16132,3-5-1644,-38 42 1859,41-43-1858,-1 0-1,1 0 1,0 0 0,-1 0-1,2 0 1,-1 1 0,0-1-1,1 1 1,-1-1 0,1 1-1,0 0 1,0-1 0,1 1-1,-1 0 1,1 6 0,1-9-157,-1 0-1,1 0 1,0-1 0,0 1 0,0 0 0,0-1-1,1 1 1,-1-1 0,0 1 0,0-1-1,0 1 1,0-1 0,1 0 0,-1 0 0,0 0-1,0 0 1,0 0 0,1 0 0,-1 0-1,0 0 1,0 0 0,0 0 0,3-1 0,31-6 64,13-12-30,-36 13-295,1 1 0,-1 0 0,1 1 0,0 0 0,1 1 0,-1 0 0,19 0 0,-30 3 263,-1 1 0,0-1 1,1 1-1,-1 0 0,0 0 0,0-1 0,1 1 0,-1 0 1,0 0-1,0 0 0,0 0 0,0 0 0,0 1 1,-1-1-1,1 0 0,0 0 0,0 1 0,-1-1 1,1 0-1,-1 1 0,1-1 0,-1 0 0,0 1 1,1-1-1,-1 3 0,0-1 80,1-1 1,0 0-1,-1 1 1,1-1-1,0 0 0,0 1 1,0-1-1,0 0 1,1 0-1,-1 0 1,0 0-1,1 0 0,0 0 1,-1-1-1,1 1 1,0-1-1,3 3 0,3-2-48,-1-1-1,1 0 0,-1 0 0,1 0 0,-1-1 0,1 0 0,-1-1 0,1 0 0,-1 0 0,1-1 0,-1 0 1,1 0-1,9-5 0,-7 4-196,0 0 0,1 0 0,-1 1 0,0 0 0,21-1 0,-30 4 147,-1-1 0,1 0 1,0 1-1,-1-1 1,1 1-1,0-1 1,-1 1-1,1-1 0,-1 1 1,1-1-1,-1 1 1,1 0-1,-1-1 1,1 1-1,-1 0 1,0-1-1,1 1 0,-1 0 1,0-1-1,0 1 1,1 0-1,-1 0 1,0 0-1,0-1 1,0 1-1,0 0 0,0 0 1,0 1-1,0 30-3014,-1-23-3221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8.899"/>
    </inkml:context>
    <inkml:brush xml:id="br0">
      <inkml:brushProperty name="width" value="0.025" units="cm"/>
      <inkml:brushProperty name="height" value="0.025" units="cm"/>
    </inkml:brush>
  </inkml:definitions>
  <inkml:trace contextRef="#ctx0" brushRef="#br0">20 53 12396,'0'0'9086,"-3"10"-8366,-1 4-486,0 0 0,1 0-1,1 0 1,0 0-1,1 1 1,1-1-1,0 15 1,1-25-163,-1-1 1,1 1-1,-1-1 0,1 1 0,0-1 1,1 0-1,-1 1 0,0-1 1,1 0-1,0 0 0,0 0 0,0 0 1,0 0-1,0-1 0,5 5 1,-4-5 12,0 0 0,0-1 1,0 1-1,0-1 1,0 0-1,1 0 1,-1 0-1,1 0 0,-1-1 1,1 1-1,-1-1 1,1 0-1,-1 0 1,0 0-1,1 0 0,-1-1 1,1 0-1,-1 1 1,6-3-1,0 0 2,-1-1 0,1 0 0,-1 0-1,0-1 1,0 0 0,-1 0 0,1-1 0,-1 0 0,0 0 0,-1 0-1,0-1 1,0 0 0,0-1 0,-1 1 0,0-1 0,0 0-1,-1 0 1,0-1 0,0 1 0,-1-1 0,0 0 0,-1 0-1,0 0 1,2-14 0,-4 23-86,0-1 1,0 1-1,0-1 0,0 1 0,0 0 0,0-1 1,0 1-1,0-1 0,0 1 0,0-1 0,0 1 1,0-1-1,0 1 0,0 0 0,0-1 0,0 1 1,0-1-1,-1 1 0,1 0 0,0-1 0,0 1 1,-1-1-1,1 1 0,0 0 0,0-1 0,-1 1 1,1 0-1,0 0 0,-1-1 0,1 1 1,0 0-1,-1 0 0,1-1 0,-1 1 0,1 0 1,0 0-1,-1 0 0,1 0 0,-1-1 0,1 1 1,0 0-1,-1 0 0,1 0 0,-1 0 0,1 0 1,-1 0-1,1 0 0,-1 0 0,1 0 0,0 1 1,-1-1-1,1 0 0,-1 0 0,1 0 0,0 0 1,-1 1-1,1-1 0,-1 0 0,1 0 0,0 1 1,-1-1-1,1 0 0,0 1 0,0-1 0,-1 1 1,-21 23-84,21-20 76,-1-1 1,1 1-1,0 0 0,0 0 1,0-1-1,0 1 1,1 0-1,-1 0 0,1 0 1,0 0-1,0 0 1,0-1-1,1 1 0,0 0 1,1 5-1,-1-6 7,1-1-1,-1 0 1,0 0-1,1 0 1,0-1-1,0 1 1,-1 0-1,1-1 1,0 1-1,0-1 1,0 1 0,1-1-1,-1 0 1,0 0-1,0 0 1,1 0-1,-1 0 1,0-1-1,1 1 1,-1-1-1,1 1 1,-1-1-1,1 0 1,4 0-1,7 0 20,0-1-1,-1 0 0,1-1 0,-1 0 1,1-1-1,-1 0 0,0-2 0,0 1 1,22-12-1,-29 13-9,-1 0 1,1 0-1,-1-1 1,0 1-1,0-1 1,0 0-1,0-1 1,-1 1-1,1-1 1,-1 0 0,-1 0-1,1 0 1,-1-1-1,0 1 1,0-1-1,0 0 1,-1 1-1,0-1 1,0 0-1,0-1 1,-1 1-1,0 0 1,1-9-1,-2 15-8,0-1 0,-1 0 0,1 0-1,0 0 1,0 1 0,0-1-1,-1 0 1,1 1 0,0-1 0,-1 0-1,1 0 1,0 1 0,-1-1 0,1 1-1,-1-1 1,1 0 0,-1 1 0,1-1-1,-1 1 1,0-1 0,1 1-1,-1-1 1,0 1 0,1 0 0,-1-1-1,0 1 1,1 0 0,-1-1 0,0 1-1,0 0 1,1 0 0,-1 0-1,0 0 1,0 0 0,0 0 0,1 0-1,-1 0 1,0 0 0,0 0 0,1 0-1,-1 0 1,0 1 0,0-1 0,1 0-1,-1 1 1,0-1 0,1 0-1,-1 1 1,-1 0 0,-2 1-9,-1 0-1,1 0 1,-1 0 0,1 0 0,0 1-1,-8 6 1,5-2 10,-1 0 0,1 1-1,0 0 1,1 0 0,0 1 0,1 0-1,-1 0 1,1 0 0,1 1 0,0-1 0,-4 16-1,8-24 2,0 0 0,0-1 1,1 1-1,-1 0 0,0 0 0,0 0 0,0 0 0,1-1 0,-1 1 0,1 0 0,-1 0 0,1-1 0,-1 1 0,1 0 0,-1-1 0,1 1 1,-1 0-1,1-1 0,0 1 0,-1-1 0,1 1 0,0-1 0,-1 1 0,1-1 0,0 0 0,0 1 0,0-1 0,-1 0 0,1 0 0,0 1 0,0-1 1,0 0-1,0 0 0,0 0 0,1 0 0,40 0 36,-30 0-28,197-4-353,-185 11 348,-19-7 647,-4-17-68,-2 2-369,0 0 1,-1 1 0,-8-29 0,2 9-70,8 33-149,0 1-1,-1-1 1,1 1 0,0-1 0,0 1-1,0-1 1,0 1 0,0-1 0,0 1-1,0-1 1,1 1 0,-1-1-1,0 1 1,0-1 0,0 1 0,0-1-1,1 1 1,-1-1 0,0 1 0,1-1-1,-1 1 1,0 0 0,0-1-1,1 1 1,-1 0 0,1-1 0,-1 1-1,0 0 1,1-1 0,0 1-1,21-5-401,34 11-1553,-43-4 935,34 1-3564,-14-2-1937,9-1-8627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9.736"/>
    </inkml:context>
    <inkml:brush xml:id="br0">
      <inkml:brushProperty name="width" value="0.025" units="cm"/>
      <inkml:brushProperty name="height" value="0.025" units="cm"/>
    </inkml:brush>
  </inkml:definitions>
  <inkml:trace contextRef="#ctx0" brushRef="#br0">110 113 3972,'6'-4'1417,"-1"-1"1,0 0 0,-1 0-1,1-1 1,-1 1-1,0-1 1,0 0-1,-1 0 1,5-11 0,-7 16-1266,-1 0 1,1-1 0,-1 1-1,1 0 1,-1-1 0,0 1-1,1 0 1,-1-1 0,0 1-1,0 0 1,0-1-1,0 1 1,0-1 0,0 1-1,0 0 1,-1-1 0,1 1-1,0 0 1,-1-1 0,1 1-1,-1 0 1,1 0 0,-1-1-1,0 1 1,0 0 0,1 0-1,-1 0 1,0 0 0,0 0-1,0 0 1,0 0-1,0 0 1,0 0 0,-1 1-1,1-1 1,0 0 0,0 1-1,0-1 1,-1 1 0,1-1-1,0 1 1,-1-1 0,1 1-1,0 0 1,-1 0 0,1 0-1,0 0 1,-1 0 0,1 0-1,-1 0 1,1 0 0,-3 1-1,-1-1-128,-1 1 0,1 0 0,0 0 0,-1 0 0,1 1 0,0 0 0,-1 0 0,1 0 0,0 0 0,1 1 0,-1 0 0,0 0 0,1 0 0,0 1 0,-1-1 1,1 1-1,1 0 0,-1 0 0,1 0 0,-1 1 0,1 0 0,0-1 0,1 1 0,-1 0 0,1 0 0,0 0 0,0 0 0,1 1 0,-1-1 0,1 1 0,0-1 0,1 1 0,-1-1 0,1 1 0,1 7 0,0-11-20,0-1-1,-1 0 1,1 0-1,0 1 1,0-1-1,0 0 1,0 0 0,0 0-1,1 0 1,-1-1-1,0 1 1,0 0-1,1 0 1,-1-1 0,0 1-1,1-1 1,-1 1-1,0-1 1,1 1-1,-1-1 1,1 0 0,-1 0-1,1 0 1,-1 0-1,0 0 1,1 0 0,-1 0-1,1 0 1,1-1-1,47-8 125,-28 1-103,-2-1 0,1-1-1,33-24 1,-6 5 20,-46 28-45,-1 0-1,1 0 1,0 0-1,-1 1 1,1-1-1,-1 0 1,1 1 0,0-1-1,0 1 1,-1 0-1,1 0 1,0-1 0,3 1-1,-4 1 3,-1-1 1,1 0-1,0 0 0,-1 1 0,1-1 0,-1 0 1,1 1-1,-1-1 0,1 1 0,-1-1 0,1 0 1,-1 1-1,1-1 0,-1 1 0,1 0 0,-1-1 1,0 1-1,1-1 0,-1 1 0,0 0 0,1-1 1,-1 1-1,0-1 0,0 2 0,1 5 40,0 0-1,-1 1 1,-1-1-1,1 0 1,-3 12-1,0 16 216,4-34-232,0 0 0,-1 0 0,1 0 0,0-1-1,0 1 1,0 0 0,0 0 0,0-1 0,0 1 0,0-1 0,0 1-1,0-1 1,0 1 0,0-1 0,0 1 0,0-1 0,0 0 0,0 0-1,0 0 1,1 0 0,-1 0 0,0 0 0,0 0 0,0 0 0,0 0-1,0 0 1,0 0 0,1-1 0,-1 1 0,0 0 0,2-2 0,39-11 364,30-32-239,-56 33-151,0 1-1,1 1 1,31-14-1,-48 24 1,1 0 0,0-1 0,0 1 0,-1 0-1,1 0 1,0 0 0,0 0 0,-1-1 0,1 1-1,0 0 1,0 0 0,-1 1 0,1-1 0,0 0-1,0 0 1,0 0 0,-1 0 0,1 1 0,0-1-1,-1 0 1,1 1 0,0-1 0,-1 0 0,1 1-1,0-1 1,-1 1 0,1-1 0,0 1 0,-1-1-1,1 1 1,-1 0 0,0-1 0,1 1 0,-1 0-1,1-1 1,-1 1 0,0 0 0,1-1 0,-1 1-1,0 0 1,0 0 0,0-1 0,0 1 0,1 0-1,-1 0 1,0 1 0,0 47-510,-1-32-982,1-16 1232,0-1 0,0 0 0,1 1 1,-1-1-1,0 1 0,1-1 0,-1 0 0,0 1 1,1-1-1,-1 0 0,1 1 0,-1-1 0,0 0 0,1 0 1,-1 1-1,1-1 0,-1 0 0,1 0 0,-1 0 1,1 0-1,-1 1 0,1-1 0,-1 0 0,1 0 1,-1 0-1,1 0 0,-1 0 0,1 0 0,-1-1 0,1 1 1,-1 0-1,1 0 0,-1 0 0,1 0 0,0-1 1,1 1-494,10-3-6768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15.465"/>
    </inkml:context>
    <inkml:brush xml:id="br0">
      <inkml:brushProperty name="width" value="0.025" units="cm"/>
      <inkml:brushProperty name="height" value="0.025" units="cm"/>
    </inkml:brush>
  </inkml:definitions>
  <inkml:trace contextRef="#ctx0" brushRef="#br0">0 104 3491,'0'0'3065,"12"-9"-2772,-8 7-289,11-10 146,0 1 1,1 0-1,0 2 0,1 0 0,0 0 0,0 2 1,1 0-1,32-8 0,0 13 193,0 2 0,-1 2-1,1 2 1,64 14 0,32 2 100,789 62 1392,5-47-1316,-200-55-417,3-1-33,114 3 288,-439 6-186,375 10 159,-35 0-14,-196-29 354,86-1 838,-106 61-1283,1 4-6535,-396-33 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5.277"/>
    </inkml:context>
    <inkml:brush xml:id="br0">
      <inkml:brushProperty name="width" value="0.025" units="cm"/>
      <inkml:brushProperty name="height" value="0.025" units="cm"/>
    </inkml:brush>
  </inkml:definitions>
  <inkml:trace contextRef="#ctx0" brushRef="#br0">242 210 4901,'0'0'10778,"-10"3"-6652,-11 2-3192,0 2-1,0 0 0,1 2 0,-24 12 0,36-17-663,0 1-1,0 0 0,0 0 0,1 1 0,0 0 1,0 0-1,0 1 0,1 0 0,0 0 0,0 0 1,1 1-1,0 0 0,-7 14 0,11-21-255,1 0 0,-1 0-1,1 0 1,-1 0 0,1 0-1,0 0 1,-1 0 0,1 0 0,0 0-1,-1 0 1,1 0 0,0 0 0,0 0-1,0 1 1,0-1 0,0 0 0,1 0-1,-1 0 1,0 0 0,0 0 0,1 0-1,-1 0 1,0 0 0,1 0-1,-1 0 1,1 0 0,-1 0 0,1 0-1,0 0 1,-1 0 0,1-1 0,0 1-1,0 0 1,0 0 0,0-1 0,-1 1-1,1 0 1,0-1 0,0 1-1,0-1 1,0 1 0,0-1 0,0 0-1,0 1 1,1-1 0,-1 0 0,0 0-1,0 0 1,0 0 0,0 0 0,0 0-1,0 0 1,2 0 0,6-1 13,0 0-1,-1 0 1,1-1 0,0 0-1,13-5 1,-5 0-110,-1-1-1,0-1 0,0-1 0,-1 0 1,0 0-1,-1-2 0,0 0 0,-1 0 1,0-1-1,19-27 0,-17 19-29,0-1 0,-1-1 0,-2-1-1,0 1 1,-2-2 0,14-44 0,-18 29 97,-7 40 10,1 0 0,-1 0 0,1 0 0,0 0 0,-1 0 0,1 0 0,-1 0 0,1 0 0,-1 0 1,1 0-1,-1 0 0,1 0 0,0 1 0,-1-1 0,1 0 0,-1 0 0,1 1 0,0-1 0,-1 0 0,1 0 0,-1 1 1,1-1-1,0 0 0,-1 1 0,1-1 0,0 0 0,-1 1 0,-17 24 191,2 0 0,0 1 0,1 1 0,2 0 0,-20 58 0,33-85-174,-6 16 225,2-1-1,0 1 1,-3 25 0,6-38-201,1 1-1,0 0 1,0-1-1,0 1 1,1 0-1,-1-1 1,1 1 0,0-1-1,2 7 1,-2-8-25,0-1-1,0 0 1,0 1 0,0-1 0,0 1 0,0-1 0,0 0 0,1 0-1,-1 0 1,0 0 0,1 0 0,-1 0 0,1 0 0,-1 0 0,1 0-1,-1-1 1,1 1 0,-1-1 0,1 1 0,0-1 0,2 1 0,7 0-11,-1-1 0,1-1 0,-1 0 0,1 0 0,-1-1 1,1 0-1,-1 0 0,0-1 0,0-1 0,0 0 0,-1 0 0,0-1 1,1 0-1,10-9 0,-4 3-119,0-2 1,0 0 0,-1 0-1,-1-2 1,0 1-1,18-28 1,-30 39 117,0 0 1,0 0 0,0 0-1,-1 0 1,0 0-1,1 0 1,-1 0 0,1-7-1,-2 10 2,0 0 0,0-1-1,0 1 1,0 0 0,0 0 0,0 0 0,0 0-1,0 0 1,0-1 0,0 1 0,0 0-1,0 0 1,0 0 0,0 0 0,0 0-1,0-1 1,0 1 0,0 0 0,-1 0-1,1 0 1,0 0 0,0 0 0,0 0-1,0-1 1,0 1 0,0 0 0,0 0 0,-1 0-1,1 0 1,0 0 0,0 0 0,0 0-1,0 0 1,0 0 0,-1 0 0,1 0-1,0 0 1,0 0 0,0 0 0,0 0-1,0 0 1,-1 0 0,1 0 0,0 0-1,0 0 1,0 0 0,0 0 0,0 0 0,-1 0-1,1 0 1,0 0 0,0 0 0,0 0-1,-18 14 5,4 2 145,0 0-1,1 1 0,-12 20 0,21-31-33,0 1 1,0 0-1,0 1 0,1-1 0,0 0 0,1 1 1,0 0-1,0 0 0,1-1 0,-1 1 0,1 13 1,2-20-108,-1 0 0,0 0 0,1 1 0,-1-1 0,1 0 0,-1 0 0,1 0 0,0 0 0,-1-1 1,1 1-1,0 0 0,0 0 0,0 0 0,0-1 0,0 1 0,0 0 0,0-1 0,0 1 0,0 0 0,0-1 0,0 0 1,0 1-1,0-1 0,0 0 0,0 1 0,0-1 0,1 0 0,-1 0 0,0 0 0,0 0 0,0 0 0,0 0 1,1 0-1,-1-1 0,0 1 0,0 0 0,2-1 0,46-14 154,-30 4-277,-1 0-1,0-1 0,-1 0 0,-1-2 0,0 0 1,0-1-1,-2 0 0,0-1 0,-1-1 0,0 0 1,-2-1-1,15-29 0,-59 107 390,-15 25 406,45-78-645,0 0 0,0 0 0,1 0 0,0 1 0,0-1 0,1 1 1,0-1-1,0 1 0,1 0 0,0 7 0,0-14-87,1 0 0,-1 0 0,1-1 0,-1 1 1,0 0-1,1-1 0,-1 1 0,1 0 0,0-1 0,-1 1 0,1-1 1,-1 1-1,1-1 0,0 1 0,-1-1 0,1 1 0,0-1 0,0 0 1,-1 1-1,1-1 0,0 0 0,0 0 0,0 0 0,-1 1 0,1-1 0,0 0 1,0 0-1,0 0 0,0 0 0,-1 0 0,1-1 0,0 1 0,0 0 1,0 0-1,0-1 0,33-10-4578,-12-8-3756,0-7-7373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0.485"/>
    </inkml:context>
    <inkml:brush xml:id="br0">
      <inkml:brushProperty name="width" value="0.025" units="cm"/>
      <inkml:brushProperty name="height" value="0.025" units="cm"/>
    </inkml:brush>
  </inkml:definitions>
  <inkml:trace contextRef="#ctx0" brushRef="#br0">157 180 11179,'0'0'4943,"-8"-5"-1804,2 2-2713,0 0 0,-1 0 1,1 1-1,-1-1 0,1 2 0,-1-1 1,0 1-1,-7-1 0,11 2-321,-1 0 0,1 0 1,-1 0-1,1 1 0,0-1 0,-1 1 0,1 0 0,0 0 1,-1 0-1,1 1 0,0-1 0,0 1 0,0 0 0,0 0 1,0 0-1,0 0 0,1 0 0,-1 0 0,1 1 0,-1-1 1,-1 4-1,3-5-80,-1 1 1,1-1-1,0 0 1,0 1-1,0-1 0,0 0 1,0 1-1,0 0 1,1-1-1,-1 1 1,0-1-1,1 1 1,-1 0-1,1-1 1,0 1-1,-1 0 0,1 0 1,0-1-1,0 1 1,0 3-1,1-4-14,0 0-1,0 0 0,-1-1 1,1 1-1,0 0 0,0-1 1,0 1-1,0 0 0,0-1 1,0 1-1,0-1 0,0 1 0,0-1 1,0 0-1,0 1 0,0-1 1,0 0-1,0 0 0,1 0 1,-1 0-1,0 0 0,0 0 1,1 0-1,7-1 12,0 0-1,-1 0 1,1-1 0,0 0 0,-1-1-1,15-5 1,-8 0-14,-1-1 1,0 0-1,0-1 0,-1 0 1,-1-1-1,1-1 0,-2 0 1,0 0-1,0-1 0,-1-1 1,-1 0-1,0 0 0,-1-1 1,0 0-1,7-22 0,-19 48-27,-1 0 1,0 1-1,-1-2 0,-11 17 0,-13 25 17,26-45 90,0 1 0,0 0 0,1 0 0,1 0 0,-1 0 0,1 0-1,1 1 1,0-1 0,0 1 0,0-1 0,1 1 0,1 10 0,0-18-82,0 1 1,0-1 0,0 1 0,0-1-1,0 0 1,0 0 0,1 1-1,-1-1 1,0 0 0,1 0 0,-1 0-1,1 0 1,-1 0 0,1-1-1,-1 1 1,1 0 0,-1-1 0,1 1-1,0-1 1,0 1 0,-1-1 0,1 0-1,0 0 1,-1 0 0,1 0-1,0 0 1,0 0 0,2-1 0,1 1 1,0-1 1,0 1 0,0-1 0,-1-1 0,1 1-1,0 0 1,-1-1 0,1 0 0,5-4 0,-4 2-13,0 0 0,-1-1 0,1 0 0,-1 0 0,0-1 0,-1 0 0,1 1 0,-1-1 0,0-1 0,0 1 0,-1-1 0,0 1 0,0-1 0,-1 0 0,3-13 0,-5 19-44,-11 30-107,10-25 153,1 0 1,-1 0 0,1-1 0,-1 1-1,1 0 1,0 0 0,0 0 0,1 0-1,-1-1 1,1 1 0,0 0 0,0 0 0,0-1-1,3 6 1,-3-7-14,1 0 0,-1-1 0,1 1 0,0-1 1,-1 1-1,1-1 0,0 0 0,0 0 0,0 0 0,0 0 0,0 0 0,1 0 1,-1-1-1,0 1 0,0 0 0,0-1 0,1 0 0,-1 0 0,0 0 0,1 0 0,-1 0 1,0 0-1,0 0 0,1-1 0,3 0 0,-3 0 7,-1 1 0,1-1-1,0 0 1,-1 0 0,1 0 0,-1-1 0,1 1 0,-1 0-1,0-1 1,1 0 0,-1 1 0,0-1 0,0 0-1,0 0 1,0 0 0,-1-1 0,1 1 0,-1 0 0,1 0-1,-1-1 1,0 1 0,1-1 0,-2 0 0,1 1-1,1-6 1,1-5 123,-1 0 0,0 0 1,-2 0-1,1-14 0,-1 27-110,0 0 27,15 2-21,1-1-1,-1 0 1,1-1-1,21-2 1,-13 0-117,-17 2-336,0-1-1,0 0 1,0 0-1,0-1 1,-1 0-1,1 0 1,0-1-1,7-4 1,-10 5-616,-1 0 1,0 0-1,0 0 1,0-1-1,0 1 1,0-1-1,0 0 1,-1 0-1,1 0 1,2-5-1,3-9-10809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1.033"/>
    </inkml:context>
    <inkml:brush xml:id="br0">
      <inkml:brushProperty name="width" value="0.025" units="cm"/>
      <inkml:brushProperty name="height" value="0.025" units="cm"/>
    </inkml:brush>
  </inkml:definitions>
  <inkml:trace contextRef="#ctx0" brushRef="#br0">106 0 13677,'0'0'7281,"-1"11"-5770,-8 70 692,4-42-1788,1 1-1,1 0 1,3 0 0,5 49-1,-5-88-445,0 1 0,0-1 0,1 0 0,-1 1 0,0-1 0,1 1 0,-1-1 0,1 0 0,0 1 0,-1-1-1,1 0 1,0 0 0,0 0 0,0 1 0,0-1 0,0 0 0,2 1 0,0-6-1299,-10-13 299,-47-63-384,13 23 1549,41 57-103,0-1 1,-1 1-1,1 0 0,0-1 0,0 1 1,0 0-1,0-1 0,-1 1 1,1 0-1,0-1 0,0 1 0,0-1 1,0 1-1,0 0 0,0-1 1,0 1-1,0 0 0,0-1 0,0 1 1,0-1-1,0 1 0,0 0 0,0-1 1,0 1-1,0 0 0,1-1 1,-1 1-1,0 0 0,0-1 0,0 1 1,0 0-1,1-1 0,-1 1 1,0 0-1,1-1 0,16-5 424,31 5-345,-38 2 14,19-1-375,34 0 279,-20 0-5752,-36 0-452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1.362"/>
    </inkml:context>
    <inkml:brush xml:id="br0">
      <inkml:brushProperty name="width" value="0.025" units="cm"/>
      <inkml:brushProperty name="height" value="0.025" units="cm"/>
    </inkml:brush>
  </inkml:definitions>
  <inkml:trace contextRef="#ctx0" brushRef="#br0">1 12 14798,'0'0'5349,"91"1"-4452,-38-4-449,4 3-384,4-2-96,2 0-2466,-4-3-5798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2.220"/>
    </inkml:context>
    <inkml:brush xml:id="br0">
      <inkml:brushProperty name="width" value="0.025" units="cm"/>
      <inkml:brushProperty name="height" value="0.025" units="cm"/>
    </inkml:brush>
  </inkml:definitions>
  <inkml:trace contextRef="#ctx0" brushRef="#br0">136 59 12268,'0'0'12027,"-8"-4"-11723,5 3-293,0 0-1,0-1 1,0 1-1,0 0 1,0 0-1,0 1 1,0-1-1,0 1 1,-1 0-1,1-1 1,0 1-1,0 1 1,-1-1-1,1 0 1,-4 2-1,1 0-4,0 0 0,1 1-1,-1 0 1,1 0-1,0 0 1,-1 0 0,2 1-1,-1 0 1,-6 6-1,10-9-14,0 0-1,0 0 0,-1 0 1,1 0-1,0 0 0,0 0 1,0 1-1,1-1 0,-1 0 1,0 1-1,0-1 0,1 0 1,-1 1-1,1-1 0,-1 1 1,1-1-1,-1 3 1,1-3-8,1 0 1,-1-1-1,0 1 1,0 0-1,1-1 1,-1 1-1,1 0 1,-1-1-1,1 1 1,-1-1-1,1 1 1,-1-1-1,1 1 1,-1-1-1,1 1 1,0-1-1,-1 1 1,1-1-1,0 0 1,-1 1-1,1-1 1,0 0-1,0 0 1,-1 0-1,2 1 1,9 1-250,0-1 0,0 0 0,22-1 0,-11-1-43,7 2-133,-15-1 65,0 0 0,1 0 0,-1 2-1,0 0 1,0 0 0,0 1 0,23 9 0,-36-12 388,-1 1-1,1-1 1,0 1 0,-1-1-1,1 0 1,-1 1 0,1-1-1,-1 1 1,1 0-1,-1-1 1,1 1 0,-1-1-1,0 1 1,1 0 0,-1-1-1,0 1 1,1 0 0,-1-1-1,0 1 1,0 0-1,0 0 1,0-1 0,0 1-1,1 0 1,-1-1 0,-1 1-1,1 0 1,0 0 0,0-1-1,0 1 1,0 0 0,0-1-1,-1 1 1,1 0-1,0-1 1,-1 1 0,1 0-1,0-1 1,-1 1 0,1 0-1,-1-1 1,1 1 0,-1-1-1,1 1 1,-1-1 0,1 1-1,-1-1 1,0 0-1,1 1 1,-1-1 0,1 0-1,-1 1 1,-1-1 0,-39 24 1072,38-22-1017,-150 79 1402,189-89-1185,11-11-818,0-3 0,64-42 0,-92 52 584,0-1 0,-1-1 0,-1-1 0,0 0 0,-1-1 0,0-1 0,-2-1 1,14-20-1,-20 23 1146,-15 25-279,-15 25-161,17-25-529,-25 60 983,28-65-1121,1 0 1,-1-1-1,1 1 0,0 0 1,0 0-1,1 1 1,0-1-1,-1 0 0,2 0 1,-1 0-1,1 0 1,1 6-1,-2-10-81,1 0-1,0 0 1,-1-1 0,1 1-1,0 0 1,0 0 0,-1 0-1,1-1 1,0 1 0,0 0-1,0-1 1,0 1 0,0-1-1,0 1 1,0-1-1,0 0 1,0 1 0,1-1-1,-1 0 1,0 0 0,0 0-1,0 0 1,0 0 0,0 0-1,0 0 1,1 0 0,-1 0-1,0 0 1,0-1 0,0 1-1,0 0 1,0-1 0,0 1-1,2-2 1,1 1-244,0-1-1,1 0 1,-1 0 0,0 0-1,0 0 1,-1-1 0,7-4-1,-6 2-847,0 0 0,-1 0 0,1 0 0,-1 0-1,0-1 1,4-9 0,3-16-6714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2.574"/>
    </inkml:context>
    <inkml:brush xml:id="br0">
      <inkml:brushProperty name="width" value="0.025" units="cm"/>
      <inkml:brushProperty name="height" value="0.025" units="cm"/>
    </inkml:brush>
  </inkml:definitions>
  <inkml:trace contextRef="#ctx0" brushRef="#br0">0 1 15407,'0'0'8167,"9"49"-8039,8-41-96,5 0-1473,1-4-1666,4-2-3395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2.920"/>
    </inkml:context>
    <inkml:brush xml:id="br0">
      <inkml:brushProperty name="width" value="0.025" units="cm"/>
      <inkml:brushProperty name="height" value="0.025" units="cm"/>
    </inkml:brush>
  </inkml:definitions>
  <inkml:trace contextRef="#ctx0" brushRef="#br0">69 255 11787,'0'0'2386,"-6"10"994,1-3-2916,-3 4 269,1 0 0,0 0 0,1 1 0,0 0 0,1 0 0,0 1 0,1-1 0,0 1 0,-1 14 0,4-26-727,1 0 0,0 0 1,0-1-1,1 1 0,-1 0 0,0 0 1,0 0-1,0-1 0,0 1 1,1 0-1,-1 0 0,0-1 1,1 1-1,-1 0 0,0-1 0,1 1 1,-1 0-1,1-1 0,-1 1 1,1-1-1,0 1 0,-1-1 1,1 1-1,-1-1 0,1 1 1,0-1-1,1 1 0,25 1 72,-20-3-65,1 0 0,-2-1-1,1 0 1,0 0 0,12-7 0,-6 1-9,-1-1-1,0 0 1,-1-1 0,0-1 0,-1 1 0,0-2 0,0 1 0,-1-2 0,-1 1 0,0-1 0,-1 0-1,9-22 1,-9 17 0,0 0-1,-2-1 1,0 0-1,-1 0 1,-1 0-1,-1 0 1,-1 0-1,0-1 1,-3-24-1,2 43-4,0 0 0,0-1 0,0 1 0,0 0 0,-1 0 0,1 0 0,0-1 0,0 1 0,-1 0 0,1 0 0,-1 0 0,1 0 0,-1 0 0,1 0 0,-1 0 0,0 0 0,1 0 0,-1 0 0,0 0 0,0 0 0,0 1 0,0-1 0,0 0 0,0 1-1,0-1 1,0 0 0,0 1 0,0-1 0,0 1 0,-2-1 0,0 1-4,0 0-1,0 0 0,0 1 0,0-1 0,0 1 0,0-1 1,0 1-1,0 0 0,1 0 0,-1 1 0,-5 2 1,-6 4-21,1 1 1,0 1 0,-17 16-1,24-21 32,0 1-1,0 0 1,1 1 0,0-1-1,0 1 1,1 0 0,-7 13-1,10-18-3,1 0-1,-1 0 0,1 0 0,-1 0 0,1 0 1,0 0-1,0-1 0,0 1 0,0 0 0,0 0 1,0 0-1,0 0 0,0 0 0,1 0 0,-1 0 1,1 0-1,0 0 0,-1-1 0,1 1 0,0 0 1,0 0-1,0-1 0,0 1 0,1-1 0,-1 1 1,0-1-1,1 1 0,-1-1 0,1 0 0,-1 0 1,1 1-1,-1-1 0,1 0 0,0-1 0,0 1 1,-1 0-1,3 0 0,53 21 29,-37-16-423,-1 1-1,-1 1 0,0 0 1,0 2-1,21 14 0,-36-22 409,0 1 1,0-1-1,0 1 0,0 0 0,0 0 0,-1 0 0,0 0 1,1 0-1,-1 1 0,0-1 0,-1 1 0,1-1 0,-1 1 1,1 0-1,-1-1 0,0 1 0,0 0 0,-1 0 0,1 0 1,-1 0-1,0 0 0,0 0 0,0 0 0,-1-1 1,1 1-1,-1 0 0,0 0 0,0 0 0,0 0 0,-1-1 1,1 1-1,-4 4 0,-15 32-1803,19-36-2980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4.165"/>
    </inkml:context>
    <inkml:brush xml:id="br0">
      <inkml:brushProperty name="width" value="0.025" units="cm"/>
      <inkml:brushProperty name="height" value="0.025" units="cm"/>
    </inkml:brush>
  </inkml:definitions>
  <inkml:trace contextRef="#ctx0" brushRef="#br0">0 0 3812,'0'0'18647,"4"12"-17259,29 121 1078,-33-132-2459,0 1 1,0-1-1,0 1 0,1-1 1,-1 0-1,0 1 0,1-1 1,-1 1-1,1-1 1,0 0-1,-1 1 0,1-1 1,0 0-1,0 0 0,0 0 1,0 0-1,0 0 0,0 0 1,0 0-1,0 0 0,0 0 1,1 0-1,-1 0 1,0-1-1,0 1 0,1 0 1,1 0-1,0-1 10,-1 0 0,1-1-1,-1 1 1,1 0 0,-1-1 0,0 0-1,1 1 1,-1-1 0,0 0 0,1 0-1,-1-1 1,0 1 0,0 0 0,3-3-1,5-5-11,0 0 0,0 0-1,-1-1 1,16-20-1,13-34-452,-38 78 437,-1-2-13,1-1 1,0 1-1,1 0 0,4 21 1,-4-31 41,-1-1 1,0 1 0,1-1 0,-1 0-1,1 1 1,-1-1 0,1 0 0,0 1-1,0-1 1,-1 0 0,1 0 0,0 0 0,0 1-1,0-1 1,0 0 0,0 0 0,1-1-1,-1 1 1,0 0 0,0 0 0,1 0-1,-1-1 1,0 1 0,1-1 0,-1 1-1,0-1 1,1 0 0,-1 1 0,1-1-1,-1 0 1,1 0 0,-1 0 0,1 0 0,-1 0-1,1 0 1,-1-1 0,0 1 0,1 0-1,-1-1 1,1 1 0,-1-1 0,0 1-1,1-1 1,-1 0 0,0 0 0,0 1-1,1-1 1,1-2 0,5-3 45,0-1 0,0 0 1,-1 0-1,0-1 0,0 1 0,-1-2 0,0 1 1,0-1-1,-1 0 0,6-13 0,15-22 9,-33 91-372,4-33 290,0 1 0,2-1-1,-1 28 1,2-41 11,0 0 0,0 0-1,1-1 1,-1 1 0,0 0-1,0-1 1,1 1 0,-1 0 0,0-1-1,1 1 1,-1 0 0,1-1 0,-1 1-1,1 0 1,-1-1 0,1 1-1,-1-1 1,1 1 0,0-1 0,-1 0-1,1 1 1,-1-1 0,1 0 0,0 1-1,0-1 1,-1 0 0,1 0-1,0 1 1,0-1 0,-1 0 0,1 0-1,0 0 1,0 0 0,-1 0 0,1 0-1,0 0 1,0 0 0,-1-1 0,1 1-1,0 0 1,-1 0 0,2-1-1,1 0 17,1 1-1,-1-1 0,0 0 0,-1 0 0,1-1 0,0 1 0,0 0 0,0-1 1,4-3-1,2-6-50,0 1 0,0-2 0,-2 1 0,1-1 1,-1-1-1,7-17 0,-18 53-17,2-15 37,1-1 0,0 1 0,0 0 0,1-1-1,0 1 1,0 8 0,1-14 14,-1 0 0,1 0-1,-1 0 1,1-1-1,0 1 1,0 0 0,-1-1-1,1 1 1,0 0-1,1-1 1,-1 1 0,0-1-1,0 0 1,1 1 0,-1-1-1,0 0 1,1 0-1,-1 0 1,1 0 0,0 0-1,-1 0 1,1 0-1,0 0 1,0-1 0,-1 1-1,1-1 1,0 1 0,0-1-1,0 0 1,3 0-1,17 1-40,0 0 0,1-2 0,31-5-1,-26 3-75,-28 2 164,1 1 1,-1-1-1,1 1 0,-1-1 1,0 0-1,1 1 1,-1-1-1,0 1 0,1-1 1,-1 0-1,0 1 0,0-1 1,0 0-1,0 1 1,1-1-1,-1 0 0,0 1 1,0-1-1,0 0 1,0 1-1,-1-1 0,1 0 1,0 1-1,0-1 1,0 1-1,0-1 0,-1 0 1,1 1-1,0-1 1,-1 0-1,-6-23 528,-21-51 295,28 75-873,0-1 0,0 1 0,0 0 1,0-1-1,0 1 0,0 0 0,0-1 1,0 1-1,1 0 0,-1 0 0,0-1 1,0 1-1,0 0 0,1-1 0,-1 1 1,0 0-1,0 0 0,1 0 0,-1-1 1,0 1-1,0 0 0,1 0 0,-1 0 1,0 0-1,1-1 0,-1 1 1,0 0-1,1 0 0,-1 0 0,0 0 1,1 0-1,-1 0 0,0 0 0,1 0 1,-1 0-1,0 0 0,1 0 0,-1 0 1,16 0-125,-15 1 95,143 1-8467,-97-4 1398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4.790"/>
    </inkml:context>
    <inkml:brush xml:id="br0">
      <inkml:brushProperty name="width" value="0.025" units="cm"/>
      <inkml:brushProperty name="height" value="0.025" units="cm"/>
    </inkml:brush>
  </inkml:definitions>
  <inkml:trace contextRef="#ctx0" brushRef="#br0">0 15 9737,'8'-14'7969,"-2"23"-4064,1 29-1803,-7 193 1849,0-230-3947,0 0 1,0 0 0,0 0 0,0 0 0,0 0 0,0 1 0,0-1 0,1 0 0,-1 0 0,0 0 0,1 0 0,-1 0 0,1 0 0,-1 0 0,1 0 0,-1 0 0,1 0 0,0 0 0,-1 0 0,1 0 0,0-1 0,0 1 0,0 0-1,0 0 1,1 0 0,0 0-4,1 0-1,-1-1 1,0 0-1,0 1 1,0-1-1,0 0 1,1 0-1,-1 0 1,0 0 0,0 0-1,0-1 1,4 0-1,7-4-685,0 0 0,0 0-1,17-10 1,-27 13 200,49-28-6770,-28 15 1148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5.196"/>
    </inkml:context>
    <inkml:brush xml:id="br0">
      <inkml:brushProperty name="width" value="0.025" units="cm"/>
      <inkml:brushProperty name="height" value="0.025" units="cm"/>
    </inkml:brush>
  </inkml:definitions>
  <inkml:trace contextRef="#ctx0" brushRef="#br0">117 2 11659,'0'0'6470,"-9"-1"-4084,3 1-2136,0 0 0,0 0-1,-1 0 1,1 0 0,0 1-1,0 0 1,0 1 0,0-1-1,-7 4 1,10-4-154,1 0 1,-1 1-1,1-1 0,-1 1 1,1 0-1,0 0 0,0 0 1,0 0-1,0 0 1,0 0-1,0 0 0,0 1 1,1-1-1,-1 1 0,1-1 1,0 1-1,0 0 0,0 0 1,0-1-1,0 1 0,0 0 1,1 0-1,0 0 1,-1 0-1,1 0 0,0 3 1,1-5-90,-1 1 0,1-1 0,-1 0 0,1 1 1,0-1-1,-1 0 0,1 0 0,0 0 0,0 0 1,0 0-1,-1 0 0,1 0 0,0 0 0,1 0 1,-1 0-1,0 0 0,0 0 0,0-1 0,0 1 1,1-1-1,-1 1 0,0-1 0,1 1 0,-1-1 0,0 0 1,1 1-1,-1-1 0,0 0 0,1 0 0,-1 0 1,1 0-1,-1 0 0,0 0 0,1-1 0,2 0 1,2 1 1,0-1 1,0 1 0,0-2-1,0 1 1,-1-1 0,1 1-1,8-5 1,-8 2-69,1 0 0,-1-1 1,0 0-1,0 0 0,-1-1 1,1 1-1,-1-1 0,-1-1 0,1 1 1,5-11-1,-8 15 43,-6 44 155,3-40-125,1 0 0,-1 0 0,1 0 1,0 0-1,0 1 0,0-1 0,0 0 1,1 0-1,-1 0 0,1 0 0,-1 0 1,1 0-1,-1 0 0,1 0 0,0 0 1,0 0-1,0-1 0,0 1 0,0 0 0,1 0 1,-1-1-1,1 1 0,1 1 0,0-2-11,-1 0 0,0 0 0,1-1 0,-1 0 0,1 1 0,-1-1 0,1 0 0,-1 0 0,1 0 0,-1 0-1,0-1 1,1 1 0,-1-1 0,1 1 0,-1-1 0,0 0 0,0 0 0,1 0 0,-1 0 0,0 0 0,2-2-1,8-5-330,-1 0 0,0 0 0,16-16 0,17-12-1733,-44 36 1979,0 0 0,1 0 1,-1 0-1,1 0 0,-1 0 1,0 0-1,1 0 1,-1 0-1,1 0 0,-1 1 1,0-1-1,1 0 0,-1 0 1,0 0-1,1 1 0,-1-1 1,0 0-1,1 0 1,-1 1-1,0-1 0,0 0 1,1 1-1,-1-1 0,0 0 1,0 1-1,0-1 1,1 1-1,-1-1 0,0 0 1,0 1-1,0-1 0,0 0 1,0 1-1,0-1 0,0 1 1,0-1-1,0 0 1,0 1-1,0-1 0,0 1 1,7 15-3021,0-11-2285,3-4-3602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5.653"/>
    </inkml:context>
    <inkml:brush xml:id="br0">
      <inkml:brushProperty name="width" value="0.025" units="cm"/>
      <inkml:brushProperty name="height" value="0.025" units="cm"/>
    </inkml:brush>
  </inkml:definitions>
  <inkml:trace contextRef="#ctx0" brushRef="#br0">102 0 11243,'0'0'5375,"-6"9"-3608,-20 26-480,25-33-1163,-1 0 0,1 0-1,0 0 1,0 1 0,0-1 0,1 0-1,-1 1 1,0-1 0,1 1 0,0-1-1,-1 0 1,1 1 0,0-1 0,0 1 0,1-1-1,-1 1 1,0-1 0,1 1 0,1 4-1,23 41-911,-11-25 537,-7-7 297,-1 0 0,0 0 0,-1 1 0,0 0 0,-2 0 1,0 0-1,-1 0 0,-1 1 0,0-1 0,-4 35 0,1-46 215,0-1 0,0 1-1,-1-1 1,0 0 0,0 0 0,0 0 0,-1 0-1,1 0 1,-1-1 0,0 1 0,-8 5-1,10-8-103,-1 0 0,1-1 0,0 1-1,0-1 1,-1 1 0,1-1-1,0 0 1,-1 0 0,1 0 0,-1-1-1,0 1 1,-3 0 0,5-1-102,-1 0 0,1 0 0,0 0 1,-1-1-1,1 1 0,0 0 0,0-1 0,-1 1 1,1-1-1,0 1 0,0-1 0,0 0 0,0 0 1,0 1-1,0-1 0,0 0 0,0 0 0,0 0 0,0 0 1,0 0-1,0 0 0,1 0 0,-1 0 0,0 0 1,1-1-1,-1 0 0,-6-19-30,1 1 0,1-1 0,0-1 0,2 1 0,1 0 0,0-1 0,2 1 0,2-26 0,-2 8-165,0 35 82,0 1 0,0 0-1,0 0 1,0-1 0,1 1-1,-1 0 1,1-1-1,0 1 1,0 0 0,0 0-1,0 0 1,1 0-1,-1 0 1,1 0 0,0 0-1,0 1 1,0-1-1,0 0 1,0 1 0,5-4-1,0 2-627,0 0 0,0 1 0,0 0 0,0 0-1,1 1 1,-1 0 0,15-2 0,36-9-7856,-29 1 2008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5.914"/>
    </inkml:context>
    <inkml:brush xml:id="br0">
      <inkml:brushProperty name="width" value="0.025" units="cm"/>
      <inkml:brushProperty name="height" value="0.025" units="cm"/>
    </inkml:brush>
  </inkml:definitions>
  <inkml:trace contextRef="#ctx0" brushRef="#br0">17 109 4773,'0'0'12822,"-3"8"-7996,-9 26-2141,11-33-2602,1 0 0,0 0-1,0 0 1,0 0-1,0 0 1,0-1-1,0 1 1,0 0-1,0 0 1,0 0 0,1 0-1,-1 0 1,0-1-1,0 1 1,1 0-1,-1 0 1,1 0-1,-1-1 1,1 1 0,-1 0-1,1 0 1,-1-1-1,1 1 1,-1 0-1,1-1 1,0 1-1,0-1 1,-1 1 0,1-1-1,0 1 1,0-1-1,-1 0 1,1 1-1,0-1 1,0 0 0,0 0-1,0 1 1,0-1-1,-1 0 1,1 0-1,0 0 1,0 0-1,2 0 1,44-1 860,-40 1-778,5-1-192,-1-1 0,0 0 0,1-1 0,-1 0 0,0-1 0,0 0 0,-1 0 0,1-1 0,-1-1 0,0 1 0,-1-2 0,1 0 0,-1 0 0,0 0 0,-1-1 0,0 0 0,0-1 0,10-14 0,-17 21 10,0 0-1,0 0 1,0 1-1,0-1 1,0 0 0,-1 0-1,1 0 1,-1 0-1,1 0 1,-1 0-1,0 0 1,1 0-1,-1 0 1,0 0-1,-1 0 1,1 0-1,0 0 1,-1-2-1,0 2 3,1 1 0,-1 0 0,0-1 0,0 1-1,0 0 1,0 0 0,0 0 0,0 0 0,0 0 0,-1 0 0,1 0-1,0 0 1,0 1 0,-1-1 0,1 0 0,0 1 0,-1-1-1,1 1 1,-2-1 0,-3 0-19,1 0 1,-1 1-1,0-1 0,1 1 0,-1 0 0,1 1 0,-1-1 1,1 1-1,-1 0 0,1 1 0,-11 3 0,4 2 15,-1 0 0,1 1-1,0 0 1,1 1-1,0 0 1,1 1 0,0 0-1,-11 14 1,14-15 150,0 0 0,0 0 0,1 0-1,1 1 1,-1 0 0,2 0 0,-1 1 0,1-1 0,1 1 0,-5 21 0,8-30-119,0-1-1,0 0 1,0 0 0,0 0 0,0 0 0,0 0 0,1 0 0,-1 1 0,0-1 0,1 0 0,-1 0-1,0 0 1,1 0 0,-1 0 0,1 0 0,-1 0 0,1 0 0,0-1 0,0 1 0,-1 0 0,1 0 0,0 0-1,0-1 1,0 1 0,1 1 0,1-1 6,0 0 0,0 0 0,0 0 0,0 0 1,0 0-1,0-1 0,0 1 0,0-1 0,4 0 0,5 0-33,0-1 0,-1-1 1,0 1-1,16-6 0,5-6-767,-1-2 0,-1-1-1,0-1 1,-1-1 0,-1-2 0,40-35-1,-51 41 958,-17 14-118,0-1 0,0 1 1,1-1-1,-1 1 0,0-1 0,1 1 0,-1 0 1,1-1-1,-1 1 0,0 0 0,1-1 1,-1 1-1,1 0 0,-1 0 0,1 0 0,-1-1 1,1 1-1,-1 0 0,1 0 0,-1 0 0,1 0 1,-1 0-1,1 0 0,-1 0 0,1 0 1,-1 0-1,1 0 0,-1 0 0,1 0 0,-1 0 1,1 0-1,-1 0 0,1 1 0,0-1 0,-1 19 1069,-17 36 0,15-49-858,1-4-223,-2 6 131,0-1 0,0 1 0,1 0 0,0 0 0,0 1-1,1-1 1,0 0 0,0 1 0,1-1 0,0 0 0,2 10 0,-1-16-165,0-1 0,0 0 0,1 1-1,-1-1 1,1 0 0,-1 0 0,1 0-1,-1 0 1,1 0 0,0 0 0,-1-1 0,1 1-1,0 0 1,0-1 0,0 0 0,-1 1-1,1-1 1,0 0 0,0 0 0,0 0-1,0 0 1,0 0 0,-1 0 0,1 0-1,0-1 1,2 0 0,51-11 56,49-33-1214,-81 33 560,1 1 1,0 2-1,0 0 1,1 1 0,38-7-1,-62 15 613,0 0-1,0 0 1,0 0-1,0 0 1,0 0 0,0 0-1,0 0 1,-1 0-1,1 0 1,0 0-1,0 1 1,0-1-1,0 0 1,0 1 0,0-1-1,-1 1 1,1-1-1,0 1 1,0-1-1,-1 1 1,1-1-1,0 1 1,-1 0 0,1-1-1,0 1 1,-1 0-1,1 0 1,-1-1-1,1 1 1,-1 0-1,0 0 1,1 0 0,-1 0-1,0 0 1,0 0-1,1-1 1,-1 1-1,0 0 1,0 0-1,0 0 1,0 0 0,0 0-1,0 0 1,0 0-1,-1 0 1,1 0-1,0 0 1,0-1-1,-1 2 1,-18 55 1759,14-47-1597,4-5-148,-2 1 99,1 0 0,-1 1 0,2 0 0,-1-1 0,-1 12 0,3-17-146,0 0 0,0 0 0,0-1 0,0 1 0,0 0 0,1-1 0,-1 1 0,0 0 0,0 0 0,0-1 0,1 1 0,-1 0 0,0-1-1,1 1 1,-1 0 0,1-1 0,-1 1 0,1-1 0,-1 1 0,1-1 0,-1 1 0,1-1 0,0 1 0,1 0-73,-1-1-1,1 1 1,-1-1-1,1 0 1,0 0 0,-1 0-1,1 0 1,0 0-1,-1 0 1,1 0-1,-1 0 1,1 0 0,0-1-1,-1 1 1,3-2-1,-2 1-401,1 0-1,-1 0 1,1 0-1,-1-1 1,0 0-1,1 1 1,-1-1-1,0 0 1,0 0-1,0 0 1,0 0-1,2-3 1,6-13-6976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5.997"/>
    </inkml:context>
    <inkml:brush xml:id="br0">
      <inkml:brushProperty name="width" value="0.025" units="cm"/>
      <inkml:brushProperty name="height" value="0.025" units="cm"/>
    </inkml:brush>
  </inkml:definitions>
  <inkml:trace contextRef="#ctx0" brushRef="#br0">150 3 11147,'0'0'7084,"-10"-1"-4661,1 0-2031,0 1 1,0 0-1,0 0 0,0 1 0,0 0 0,-18 5 0,24-5-340,0 0-1,0 0 1,0-1-1,1 2 1,-1-1-1,0 0 1,0 1-1,0-1 1,1 1-1,-1 0 1,1 0-1,0 0 1,-1 0-1,1 0 1,0 0-1,0 1 1,0-1-1,1 1 1,-1-1-1,0 1 1,1 0-1,0 0 1,0-1-1,0 1 1,0 0-1,0 0 1,0 0-1,0 6 1,2-8-55,-1 0 1,1 1-1,-1-1 1,1 0-1,0 0 1,-1 0-1,1 0 1,0-1-1,0 1 0,0 0 1,0 0-1,0 0 1,0-1-1,0 1 1,0 0-1,0-1 1,0 1-1,0-1 1,0 1-1,0-1 1,0 0-1,0 1 0,1-1 1,-1 0-1,0 0 1,0 0-1,0 0 1,3 0-1,45 3-668,-38-3 327,33-1-716,-31 0 819,1 0-1,-1 1 1,1 1-1,-1 0 0,15 4 1,-27-5 274,-1 0-1,0 0 1,0 0 0,1 0 0,-1 0-1,0 1 1,0-1 0,1 0 0,-1 0-1,0 0 1,0 0 0,0 1 0,1-1-1,-1 0 1,0 0 0,0 0-1,0 1 1,0-1 0,1 0 0,-1 0-1,0 1 1,0-1 0,0 0 0,0 0-1,0 1 1,0-1 0,0 0 0,0 0-1,0 1 1,0-1 0,0 0 0,0 1-1,0-1 1,0 0 0,0 0 0,0 1-1,0-1 1,0 0 0,0 0 0,0 1-1,-1-1 1,1 0 0,0 0 0,0 1-1,0-1 1,0 0 0,-1 0 0,1 0-1,0 1 1,0-1 0,0 0 0,-1 0-1,1 0 1,0 0 0,0 0 0,-1 1-1,1-1 1,0 0 0,0 0 0,-1 0-1,1 0 1,0 0 0,-1 0-1,-14 9 996,-7 2-179,11-5-781,0 0-1,-1-1 1,1 0-1,-1-1 1,0 0-1,0-1 1,0-1 0,-14 2-1,27-8-4115,12-12 708,6 3-883,3 0-880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6.608"/>
    </inkml:context>
    <inkml:brush xml:id="br0">
      <inkml:brushProperty name="width" value="0.025" units="cm"/>
      <inkml:brushProperty name="height" value="0.025" units="cm"/>
    </inkml:brush>
  </inkml:definitions>
  <inkml:trace contextRef="#ctx0" brushRef="#br0">107 0 10730,'0'0'8841,"-9"1"-7571,3 1-1077,0-1 1,0 1-1,0 1 0,0-1 0,0 1 1,0 0-1,1 0 0,-1 1 0,-8 7 1,12-9-75,-1 0 1,1 0 0,0 0 0,-1 0-1,1 1 1,0-1 0,0 1-1,1-1 1,-1 1 0,1 0-1,-1 0 1,1 0 0,0 0-1,0 0 1,0 0 0,0 0 0,1 0-1,-1 0 1,1 0 0,0 1-1,0-1 1,0 0 0,0 0-1,0 0 1,2 7 0,-1-10-107,0 1 1,0 0-1,0 0 0,0 0 1,0 0-1,0-1 0,0 1 1,1-1-1,-1 1 0,0-1 1,0 1-1,0-1 0,1 0 1,-1 1-1,0-1 0,1 0 1,-1 0-1,0 0 0,0 0 1,1 0-1,-1 0 0,0 0 1,3-1-1,32-6 126,-27 3-244,-1-1-1,0 1 1,0-2-1,0 1 1,-1-1 0,1 0-1,-1 0 1,-1-1-1,12-15 1,11-10 155,-28 31 159,-2 29 367,0-18-561,0-6 46,0 1-1,1-1 1,-1 0-1,1 1 1,0-1-1,0 1 1,2 8-1,-1-12-43,-1 1 0,1-1 0,0 0-1,0 0 1,0 1 0,0-1 0,0 0 0,0 0 0,0 0 0,0 0-1,0 0 1,0 0 0,1-1 0,-1 1 0,0 0 0,0 0-1,1-1 1,-1 1 0,1-1 0,-1 1 0,1-1 0,-1 0 0,1 0-1,-1 0 1,1 0 0,-1 1 0,1-2 0,1 1 0,9 0-5,0-1 1,1-1 0,-1 0 0,0-1 0,0 0 0,0 0-1,-1-2 1,17-7 0,-12 5-131,0 1 0,0 0-1,27-5 1,-43 11 126,1 0 0,0-1 1,-1 1-1,1 0 0,-1 0 0,1 0 0,0 0 1,-1 0-1,1 0 0,-1 0 0,1 0 1,-1 0-1,1 0 0,0 0 0,-1 0 0,1 1 1,-1-1-1,1 0 0,-1 0 0,1 1 0,-1-1 1,1 0-1,-1 0 0,1 1 0,-1-1 0,1 1 1,-1-1-1,1 0 0,-1 1 0,0-1 1,1 1-1,-1-1 0,0 1 0,1-1 0,-1 1 1,0 0-1,0-1 0,0 1 0,1-1 0,-1 1 1,0-1-1,0 2 0,-4 29 640,0-10 49,32-20-340,30-21-351,-49 15-192,0 2 0,0-1 1,0 1-1,0 1 0,1-1 1,-1 2-1,1-1 0,15 1 1,-24 1 184,-1 0 0,1 1 1,-1-1-1,1 0 0,-1 1 1,1-1-1,-1 1 0,0-1 0,1 1 1,-1-1-1,0 1 0,1-1 1,-1 1-1,0-1 0,1 1 1,-1-1-1,0 1 0,0 0 1,0-1-1,0 1 0,1-1 1,-1 1-1,0 0 0,0-1 0,0 1 1,0-1-1,-1 2 0,1 26 23,0-11-8,1-17-211,0 1 0,-1-1 1,1 0-1,0 0 1,0 0-1,0 0 0,-1 0 1,1 0-1,0 0 0,0 0 1,-1 0-1,1 0 1,0 0-1,0-1 0,0 1 1,-1 0-1,1 0 0,0-1 1,-1 1-1,1-1 0,0 1 1,-1 0-1,2-2 1,2-6-5175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7.652"/>
    </inkml:context>
    <inkml:brush xml:id="br0">
      <inkml:brushProperty name="width" value="0.025" units="cm"/>
      <inkml:brushProperty name="height" value="0.025" units="cm"/>
    </inkml:brush>
  </inkml:definitions>
  <inkml:trace contextRef="#ctx0" brushRef="#br0">30 61 5477,'-28'6'7560,"28"-6"-7373,-1 0 0,1 0 0,0-1-1,0 1 1,0 0 0,0 0 0,0 0-1,0-1 1,0 1 0,0 0 0,0 0 0,0-1-1,0 1 1,0 0 0,0 0 0,0-1-1,0 1 1,0 0 0,0 0 0,0-1-1,0 1 1,1 0 0,-1 0 0,0 0-1,0-1 1,0 1 0,0 0 0,0 0-1,1 0 1,-1-1 0,0 1 0,0 0-1,0 0 1,0 0 0,1 0 0,-1 0-1,0 0 1,0-1 0,1 1 0,-1 0-1,0 0 1,0 0 0,0 0 0,1 0-1,-1 0 1,1 0 0,22-15 5392,3 3-7616,-8 4 2068,-11 4-35,1 1-1,-1-1 1,1 2 0,0-1 0,0 1-1,0 0 1,0 0 0,0 1 0,0 0 0,12 1-1,-19 1-12,-1 0 1,1-1-1,0 1 0,-1 0 0,0 0 0,1 0 1,-1 0-1,1 0 0,-1 0 0,0 0 0,0 0 1,1 0-1,-1 0 0,0 0 0,0 0 0,0 0 0,0 0 1,0 0-1,0 0 0,-1 0 0,1 0 0,0 0 1,-1 1-1,-5 25-322,6-27 298,-7 22-1421,6-8-3681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9.963"/>
    </inkml:context>
    <inkml:brush xml:id="br0">
      <inkml:brushProperty name="width" value="0.025" units="cm"/>
      <inkml:brushProperty name="height" value="0.025" units="cm"/>
    </inkml:brush>
  </inkml:definitions>
  <inkml:trace contextRef="#ctx0" brushRef="#br0">0 289 5189,'1'-3'-11,"5"-21"9969,-4 20-4430,-1 15-4134,-1 43 69,-8 60 0,11-127-225,2-13-1027,5-51 0,-10 75-210,0-8 28,1 13 22,0-2-45,-1 1 0,1 0 0,0-1 0,0 1 0,0-1 0,-1 1 0,1-1 0,1 0 0,-1 1 0,0-1 0,0 0 0,0 0 0,2 2 0,4 0 14,-1-1 0,1 1 0,0-1 0,-1-1 0,1 1 0,0-1 1,0 0-1,0-1 0,0 1 0,0-1 0,1-1 0,-1 1 0,0-1 0,-1-1 0,1 1 0,0-1 0,12-5 0,-4 1 33,-1-1 1,1 0 0,-1-1 0,-1 0 0,0-1-1,22-19 1,-31 25-43,-1-1-1,1 1 1,-1-1 0,0 0-1,0 0 1,0 0 0,0 0-1,-1 0 1,0-1 0,1 1 0,-2-1-1,3-5 1,-7 11-7,1 0-1,0 0 1,-1 0 0,1 0-1,0 0 1,0 0 0,0 0-1,0 1 1,0-1 0,1 1 0,-1 0-1,-2 2 1,-6 9 7,1-1-1,1 1 1,0 0 0,1 1-1,1 0 1,0 0 0,1 0-1,-6 26 1,10-39-3,1 0 1,0 0-1,0-1 0,0 1 0,1 0 1,-1 0-1,0-1 0,0 1 1,0 0-1,0 0 0,1-1 1,-1 1-1,0 0 0,1-1 0,-1 1 1,0 0-1,1-1 0,-1 1 1,1-1-1,-1 1 0,1-1 0,-1 1 1,1-1-1,-1 1 0,1-1 1,0 1-1,-1-1 0,1 0 0,0 1 1,-1-1-1,1 0 0,0 1 1,0-1-1,-1 0 0,1 0 1,0 0-1,0 0 0,-1 0 0,1 0 1,0 0-1,0 0 0,-1 0 1,1 0-1,0 0 0,-1-1 0,2 1 1,38-10 295,-17-1-268,1-1 0,-2 0 0,0-2 0,0-1 0,-2 0 0,1-2 0,-2 0 0,-1-1 0,0-1 0,-1-1 0,-1 0 0,-1-1 0,0-1 0,-2 0 0,15-35 1,-26 53 10,0-1 1,-1 1 0,0-1 0,0 0-1,0 1 1,0-1 0,-1 0 0,1 0-1,-2-8 1,1 12-38,0 1 1,0-1-1,0 1 0,0-1 1,0 1-1,-1-1 0,1 1 1,0-1-1,0 1 0,-1-1 1,1 1-1,0-1 0,-1 1 1,1 0-1,-1-1 0,1 1 1,0 0-1,-1-1 0,1 1 1,-1 0-1,1-1 0,-1 1 1,1 0-1,-1 0 0,1 0 1,-1-1-1,1 1 0,-1 0 1,1 0-1,-1 0 0,0 0 1,-2 0-10,1 1 1,-1 0 0,1-1-1,0 1 1,-1 0-1,1 0 1,0 0 0,-1 1-1,1-1 1,0 0-1,-3 3 1,-16 13-6,1 0 1,0 2-1,1 0 0,1 1 0,1 1 1,1 1-1,1 0 0,0 1 0,-11 27 1,24-47 4,1 1 1,-1-1 0,1 1 0,0-1-1,0 1 1,0 0 0,0-1 0,1 1 0,-1 0-1,1 0 1,0-1 0,0 1 0,0 0-1,2 4 1,-2-6-11,1 0-1,0 0 0,1 0 1,-1 0-1,0-1 1,0 1-1,1 0 0,-1-1 1,1 1-1,-1-1 1,1 1-1,0-1 0,0 0 1,0 0-1,-1 0 1,1 0-1,0 0 0,0 0 1,0 0-1,0-1 0,1 1 1,-1-1-1,0 0 1,3 1-1,16 2-1243,0-1-1,-1-1 1,28-1 0,-37-1-1166,0 0 1,0-1 0,0 0 0,16-6 0,4-5-10154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0.317"/>
    </inkml:context>
    <inkml:brush xml:id="br0">
      <inkml:brushProperty name="width" value="0.025" units="cm"/>
      <inkml:brushProperty name="height" value="0.025" units="cm"/>
    </inkml:brush>
  </inkml:definitions>
  <inkml:trace contextRef="#ctx0" brushRef="#br0">99 64 12716,'0'0'9070,"-9"4"-7821,1-1-969,1 1 1,-1 0-1,1 1 0,0 0 1,0 0-1,-9 9 0,14-12-225,-1 0 1,1 0-1,-1 1 0,1-1 0,0 1 0,0 0 0,0 0 0,0 0 0,1 0 0,-1 0 1,1 0-1,0 0 0,0 0 0,0 0 0,0 1 0,0-1 0,1 1 0,-1-1 0,1 0 0,0 1 1,0-1-1,1 7 0,0-9-48,0 0-1,-1-1 1,1 1 0,0 0 0,0-1-1,-1 1 1,1-1 0,0 1-1,0-1 1,0 0 0,0 1 0,0-1-1,0 0 1,-1 1 0,1-1 0,0 0-1,0 0 1,0 0 0,0 0-1,0 0 1,0 0 0,0 0 0,0 0-1,0 0 1,0-1 0,0 1 0,0 0-1,0-1 1,0 1 0,-1 0 0,2-2-1,30-11 72,-17 1-35,1 0-1,18-21 1,-29 28-28,0 0 1,-1-1-1,1 0 1,-1 0 0,0 0-1,-1 0 1,0-1-1,0 1 1,4-14-1,-20 56-1,8-27-22,1 1 0,1-1 0,0 1 0,0 0 0,1 0 0,-3 19 0,5-28-26,0 0-1,0-1 1,0 1 0,0 0 0,1 0 0,-1-1 0,0 1 0,0 0 0,0-1 0,1 1 0,-1 0-1,0-1 1,0 1 0,1 0 0,-1-1 0,1 1 0,-1-1 0,1 1 0,-1 0 0,1-1 0,-1 1-1,1-1 1,-1 0 0,1 1 0,-1-1 0,1 1 0,0-1 0,1 1 0,23-1-995,-17-2 773,-1 0-1,0 0 1,1-1 0,-1 0 0,7-4-1,46-37-2674,-34 21-1526,29-33-1,-19 13-917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1.456"/>
    </inkml:context>
    <inkml:brush xml:id="br0">
      <inkml:brushProperty name="width" value="0.025" units="cm"/>
      <inkml:brushProperty name="height" value="0.025" units="cm"/>
    </inkml:brush>
  </inkml:definitions>
  <inkml:trace contextRef="#ctx0" brushRef="#br0">218 0 11979,'0'0'8675,"-11"11"-7548,-14 18-323,1 2 0,1 0 1,2 1-1,2 2 0,-31 67 1,46-90-729,-3 8-5,0-1 0,2 1-1,0 0 1,1 1-1,0-1 1,0 31 0,19-102-141,-12 27-86,0-1 0,-2 1 0,-3-37 0,2 62 151,0-1 1,0 0 0,1 1 0,-1-1-1,0 0 1,0 1 0,0-1-1,0 0 1,0 1 0,-1-1-1,1 0 1,0 0 0,0 1 0,0-1-1,0 1 1,-1-1 0,1 0-1,0 1 1,-1-1 0,1 1-1,-1-1 1,1 0 0,0 1 0,-1-1-1,1 1 1,-1-1 0,1 1-1,-1 0 1,0-1 0,1 1-1,-1 0 1,1-1 0,-1 1 0,0 0-1,1 0 1,-1-1 0,-1 1-1,1 1 0,0-1 0,1 1 0,-1-1 0,0 1-1,0 0 1,1 0 0,-1-1 0,0 1-1,1 0 1,-1 0 0,1 0 0,-1 0 0,1 0-1,-1 0 1,1 0 0,0 0 0,-1 0-1,1 0 1,0 0 0,0 0 0,0 0 0,0 0-1,0 0 1,0 0 0,0 1 0,0 0 9,0 0 1,0 0 0,1 0 0,-1 0-1,0-1 1,1 1 0,-1 0-1,1 0 1,0 0 0,0-1-1,-1 1 1,1 0 0,0-1-1,0 1 1,1-1 0,-1 1-1,0-1 1,0 1 0,1-1-1,2 2 1,-1-1 2,1 0 0,0 0 0,0 0 0,0 0 0,0 0 0,0-1-1,1 0 1,6 1 0,5 0 10,0-1 0,0-1 0,0-1 0,17-2 0,-23 1 2,0 0 0,0-1 0,0 0 0,0-1 0,0 0 0,-1-1 0,1 1 0,-1-2 0,0 0 0,-1 0 0,0 0 0,0-1 0,0 0 0,-1-1 0,0 1 0,0-2 0,-1 1-1,0-1 1,9-16 0,-46 58 168,-17 41 505,44-67-561,1 0 0,-1 1 1,2-1-1,-1 1 1,1 0-1,0-1 0,0 1 1,0 15-1,2-23-125,0 1 1,0 0-1,0-1 1,0 1-1,0-1 1,0 1-1,0-1 0,0 1 1,0 0-1,0-1 1,1 1-1,-1-1 1,0 1-1,0-1 0,1 1 1,-1-1-1,0 1 1,1-1-1,-1 0 1,1 1-1,-1-1 0,0 1 1,1-1-1,-1 0 1,1 1-1,-1-1 1,1 0-1,-1 0 0,1 1 1,0-1-1,22-1 108,21-19-27,-28 9-157,-1-2 0,0 0 1,-1 0-1,0-2 0,-1 1 0,-1-2 0,0 0 0,-2 0 0,13-23 0,-81 164 241,57-122-123,-3 6 115,0-1 0,1 1 0,0-1 0,0 1 0,-1 9 1,4-16-153,-1-1 0,1 1 0,0-1 0,0 1 0,0-1 1,0 1-1,0-1 0,1 0 0,-1 1 0,0-1 1,1 1-1,-1-1 0,1 0 0,-1 1 0,1-1 0,0 0 1,-1 0-1,1 1 0,0-1 0,0 0 0,0 0 1,0 0-1,0 0 0,0 0 0,0 0 0,0 0 0,0-1 1,1 1-1,-1 0 0,0 0 0,1-1 0,-1 1 1,0-1-1,1 1 0,-1-1 0,1 0 0,-1 0 0,3 1 1,-1-1-7,0 0 0,0 0 0,-1-1 0,1 1 0,0 0 0,0-1 1,-1 0-1,1 0 0,0 1 0,-1-2 0,1 1 0,-1 0 0,1 0 0,-1-1 1,1 1-1,-1-1 0,0 0 0,0 0 0,4-4 0,37-53-26,-11 15-82,-25 37 93,0 0 0,1 0 0,-1 1 1,2 0-1,12-8 0,-17 12-28,0 0 0,1 0 0,-1 0 0,0 1 0,1 0 0,-1-1 0,1 2-1,-1-1 1,1 0 0,0 1 0,-1 0 0,1 0 0,-1 1 0,7 0 0,-9-1 21,-1 1 0,0-1 0,0 0 0,0 1 0,0-1 0,1 1 0,-1-1 0,0 1 0,0 0 0,0-1 0,0 1 0,0 0 0,0 0 0,0-1 0,0 1 0,-1 0 0,1 0 0,0 0 0,0 0 0,-1 0 0,1 0 0,-1 1 0,1-1 0,0 2 0,-1 0 5,1 0 0,-1 0 0,0 0 0,0 0 0,0 0 0,0 0 0,-1 0 0,1-1 0,-1 1 0,-1 4 0,-1 3 12,-1 0-1,-1 0 0,0 0 0,-9 13 1,13-22 1,-2 3 31,0 0-1,0 0 1,0 1-1,1-1 1,-1 1-1,1 0 1,0-1-1,1 1 0,-1 0 1,1 0-1,-1 7 1,4-12-17,0 0 0,1 0 0,-1 0 0,0-1 0,1 1 0,-1-1 0,0 0 0,0 0 0,0 0 0,3-1 0,4-6 2,0 1-1,-1-1 0,0-1 0,-1 0 1,0 0-1,0 0 0,-1-1 0,0 1 1,-1-2-1,0 1 0,0 0 1,-1-1-1,-1 0 0,1 0 0,-2 0 1,0-1-1,0 1 0,-1 0 0,0-1 1,-2-17-1,-10 5 28,11 23-46,0 1 0,0-1 0,0 0 0,0 1 1,0-1-1,-1 1 0,1-1 0,0 1 0,-1-1 1,1 1-1,0-1 0,-1 1 0,1 0 0,0-1 1,-1 1-1,1-1 0,-1 1 0,1 0 0,-1-1 1,1 1-1,-1 0 0,1 0 0,-1-1 0,1 1 1,-1 0-1,1 0 0,-1 0 0,0 0 0,1 0 0,-1 0 1,1 0-1,-1 0 0,1 0 0,-1 0 0,0 0 1,1 0-1,-1 0 0,0 0 0,1 1 4,-1 0-1,1-1 1,0 1-1,0 0 1,0-1-1,-1 1 0,1 0 1,0-1-1,0 1 1,0 0-1,0 0 1,1-1-1,-1 1 1,0 0-1,0-1 1,0 1-1,0 0 1,1-1-1,-1 1 1,0 0-1,1-1 0,-1 1 1,0-1-1,1 1 1,-1-1-1,1 1 1,-1-1-1,1 1 1,-1-1-1,1 1 1,-1-1-1,1 1 1,0-1-1,-1 0 0,1 1 1,-1-1-1,1 0 1,0 0-1,0 1 1,26 13 67,-17-10-117,-1-1 1,1 0-1,0-1 0,0 0 0,0-1 0,14 1 0,11-5-3247,-35 3 3073,1 0 0,-1 0 0,1-1 0,-1 1 0,1 0 0,-1 0 0,1-1 0,-1 1 0,1 0 0,-1-1 0,0 1 0,1 0 0,-1-1 0,0 1 0,1-1 0,-1 1 0,0-1 0,1 1 0,-1-1 0,0 1 0,0-1 0,0 1 0,1-1 0,-1 1 0,0-1 0,0 1 0,0-1 0,0 1 0,0-1 0,0 1 0,0-1 0,0 0 0,0 0 0,0-1-744,0-12-7101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1.798"/>
    </inkml:context>
    <inkml:brush xml:id="br0">
      <inkml:brushProperty name="width" value="0.025" units="cm"/>
      <inkml:brushProperty name="height" value="0.025" units="cm"/>
    </inkml:brush>
  </inkml:definitions>
  <inkml:trace contextRef="#ctx0" brushRef="#br0">12 19 16015,'-8'-3'3716,"4"-2"-705,4 1-1026,0 0-960,12 3-800,3 1-161,2 0-673,1 0-3042,-5-1-5766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2.425"/>
    </inkml:context>
    <inkml:brush xml:id="br0">
      <inkml:brushProperty name="width" value="0.025" units="cm"/>
      <inkml:brushProperty name="height" value="0.025" units="cm"/>
    </inkml:brush>
  </inkml:definitions>
  <inkml:trace contextRef="#ctx0" brushRef="#br0">1 73 13741,'0'0'6556,"6"-10"-5473,-2 6-974,-1-1 0,0 1 0,1-1 0,0 1 0,0 0 0,0 0 0,1 1 0,-1-1 0,1 1 0,0 0 0,0 0 0,0 1 0,0-1 0,0 1 0,0 0 0,1 1 1,-1-1-1,8 0 0,-6 1-71,-1 0 1,1 1 0,0 0 0,0 0 0,0 0 0,0 1 0,-1 0-1,10 2 1,-15-2-27,1 0 0,0 0 0,0 0 0,0 0 0,-1 1 0,1-1 0,-1 0 0,1 1 0,-1-1 0,1 1 0,-1-1 0,0 1 0,0 0 0,0 0 0,0-1 0,0 1 0,0 0 0,0 0 0,-1 0 0,1 0 0,0 0-1,-1 0 1,0 0 0,0 0 0,1 0 0,-1 0 0,0 0 0,-1 0 0,1 1 0,-1 3 0,-1 0 120,0 1-1,0 0 1,-1 0 0,0-1-1,0 0 1,-1 1 0,1-1-1,-2-1 1,1 1 0,0 0-1,-1-1 1,0 0 0,0 0-1,-8 5 1,8-6-44,0 0-1,0 0 1,0 1 0,0 0-1,1 0 1,0 0-1,0 0 1,0 1 0,1 0-1,-1 0 1,2 0 0,-1 0-1,0 0 1,1 0 0,0 1-1,-1 11 1,3-17-81,0 0-1,0 0 1,0 0 0,0 0 0,1 0-1,-1 0 1,0 0 0,0 0 0,1 0-1,-1 0 1,1 0 0,-1 0 0,1 0-1,0-1 1,-1 1 0,1 0 0,0 0 0,-1-1-1,1 1 1,0 0 0,0-1 0,0 1-1,-1-1 1,1 1 0,1 0 0,32 6 203,-22-7-148,0 0 0,0-1 1,20-5-1,-18 3-1010,-1-1 0,0 0 0,1-1 0,-2-1 0,1 0 0,-1-1-1,0 0 1,0-1 0,19-17 0,-21 13-4935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2.875"/>
    </inkml:context>
    <inkml:brush xml:id="br0">
      <inkml:brushProperty name="width" value="0.025" units="cm"/>
      <inkml:brushProperty name="height" value="0.025" units="cm"/>
    </inkml:brush>
  </inkml:definitions>
  <inkml:trace contextRef="#ctx0" brushRef="#br0">45 27 12524,'0'0'9935,"-8"8"-9183,4-2-595,0 0 0,0 0 0,0 1 0,0-1 0,1 1 1,0 0-1,1 0 0,0 0 0,-3 13 0,5-18-117,-1 0 1,1 1-1,0-1 0,0 0 1,0 0-1,0 1 1,0-1-1,1 0 1,-1 0-1,1 1 1,-1-1-1,1 0 1,0 0-1,0 0 0,0 0 1,0 0-1,0 0 1,0 0-1,0 0 1,1 0-1,-1-1 1,1 1-1,-1-1 1,1 1-1,0-1 0,0 1 1,0-1-1,0 0 1,-1 0-1,2 0 1,-1 0-1,0 0 1,0 0-1,0 0 0,0-1 1,0 1-1,1-1 1,-1 0-1,0 0 1,0 0-1,1 0 1,3 0-1,2-1 26,0 1 0,0-2 0,0 1 0,0-1 0,-1 0 0,1-1 0,0 0 0,-1 0 0,0 0 0,1-1 0,-2 0-1,1-1 1,0 0 0,-1 0 0,9-9 0,-7 7 42,0-1-1,0 0 1,-1-1-1,0 0 0,0 0 1,-1 0-1,-1-1 1,0 0-1,0 0 0,6-20 1,-38 85 805,23-43-876,1 1 0,0-1 0,0 1 1,1 0-1,0 19 0,2-30-35,0 0-1,0 1 1,0-1 0,0 1-1,0-1 1,1 1 0,-1-1-1,1 0 1,-1 1 0,1-1-1,0 0 1,0 1 0,0-1-1,0 0 1,0 0 0,1 0-1,-1 0 1,1 0-1,-1 0 1,1-1 0,0 1-1,0 0 1,0-1 0,0 1-1,0-1 1,0 0 0,0 0-1,0 1 1,0-1 0,0-1-1,1 1 1,-1 0 0,1-1-1,-1 1 1,3 0 0,2-1-183,1 1 0,-1-1 0,0 0 0,0-1 1,1 0-1,-1 0 0,0 0 0,7-3 0,-8 1-918,0 1 1,-1-1-1,1 0 0,-1 0 0,10-8 0,9-10-9071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3.628"/>
    </inkml:context>
    <inkml:brush xml:id="br0">
      <inkml:brushProperty name="width" value="0.025" units="cm"/>
      <inkml:brushProperty name="height" value="0.025" units="cm"/>
    </inkml:brush>
  </inkml:definitions>
  <inkml:trace contextRef="#ctx0" brushRef="#br0">89 265 9993,'0'0'2926,"5"-9"181,-2 3-2419,1 1-29,-1 0-1,0-1 1,0 1 0,0-1 0,-1 0 0,0 1 0,0-1 0,-1 0 0,1 0 0,-1-1 0,0-9 0,-1 16-612,0-1 1,-1 1-1,1-1 1,-1 0-1,1 1 1,-1-1-1,1 1 1,-1-1-1,1 1 1,-1 0-1,1-1 1,-1 1-1,1 0 1,-1-1-1,0 1 1,1 0-1,-1 0 1,0-1-1,1 1 1,-1 0-1,0 0 1,1 0-1,-1 0 1,0 0-1,1 0 1,-1 0-1,0 0 1,0 0-1,1 0 1,-1 0-1,0 1 1,1-1-1,-1 0 1,1 0-1,-1 1 1,0-1-1,1 0 1,-1 1-1,1-1 1,-1 1-1,1-1 1,-2 1-1,-26 18 238,21-11-254,0-1 0,0 2 0,1-1-1,0 1 1,0 0 0,1 0 0,1 0 0,-1 1-1,1 0 1,1 0 0,0 0 0,-3 16 0,6-25-29,0 0 1,0 0 0,0 0-1,0 0 1,-1 0 0,1 0 0,1 0-1,-1-1 1,0 1 0,0 0-1,0 0 1,0 0 0,1 0-1,-1 0 1,0 0 0,1-1 0,-1 1-1,0 0 1,1 0 0,-1 0-1,1-1 1,0 1 0,-1 0 0,1-1-1,-1 1 1,1 0 0,0-1-1,0 1 1,-1-1 0,1 1 0,1 0-1,1-1 9,-1 1-1,1-1 1,-1 0-1,1 0 0,-1 0 1,1 0-1,0 0 1,-1 0-1,1-1 1,-1 1-1,4-2 0,5-1 48,1-1 0,-1-1 0,21-11 0,-6 0-28,-1-1 0,0-2 0,-2 0 0,0-1 0,-1-1 0,-1-1 0,-2-1 0,0-1 0,-1-1 1,24-44-1,-29 30 146,-14 39-175,1-1 0,0 1 1,0 0-1,-1 0 0,1 0 1,0 0-1,-1-1 0,1 1 0,0 0 1,0 0-1,-1 0 0,1 0 1,0 0-1,-1 0 0,1 0 1,0 0-1,-1 0 0,1 0 0,0 0 1,-1 0-1,1 0 0,0 0 1,-1 0-1,1 0 0,0 1 1,0-1-1,-1 0 0,1 0 0,0 0 1,-1 0-1,1 1 0,0-1 1,0 0-1,0 0 0,-1 0 1,1 1-1,-10 11 24,0 1 1,1-1 0,1 2-1,0-1 1,1 1-1,-8 21 1,5-13-8,1-4-4,0 1 0,1 0 0,1 0 0,1 1 0,0-1 0,2 1 0,-4 33 0,8-52-96,0 0-1,0 0 0,0 0 1,0 0-1,0-1 0,0 1 1,0 0-1,0 0 0,0 0 0,0 0 1,1 0-1,-1 0 0,0 0 1,1 0-1,-1-1 0,0 1 1,1 0-1,-1 0 0,1 0 1,0-1-1,-1 1 0,1 0 0,0-1 1,-1 1-1,1 0 0,0-1 1,-1 1-1,1-1 0,0 1 1,0-1-1,0 0 0,0 1 1,0-1-1,-1 0 0,1 1 0,0-1 1,0 0-1,0 0 0,0 0 1,0 0-1,0 0 0,0 0 1,0 0-1,1 0 0,2-1-738,-1 0 0,1 0 0,-1 0 0,0-1 0,1 1 0,-1-1-1,0 0 1,0 0 0,0 0 0,5-4 0,14-17-7939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1.762"/>
    </inkml:context>
    <inkml:brush xml:id="br0">
      <inkml:brushProperty name="width" value="0.025" units="cm"/>
      <inkml:brushProperty name="height" value="0.025" units="cm"/>
    </inkml:brush>
  </inkml:definitions>
  <inkml:trace contextRef="#ctx0" brushRef="#br0">118 0 3203,'0'0'16138,"-1"12"-15225,-4 27-614,-1 1 0,-3-1 1,-1 0-1,-19 45 0,11-31 184,-20 93-1,38-145-452,0-1 1,0 0-1,0 1 1,-1-1-1,1 0 1,0 1-1,0-1 1,0 1-1,0-1 1,0 0-1,0 1 1,0-1-1,0 1 1,0-1 0,0 1-1,0-1 1,0 0-1,0 1 1,0-1-1,0 1 1,1-1-1,-1 0 1,0 1-1,0-1 1,0 0-1,0 1 1,1-1-1,-1 1 1,0-1-1,1 0 1,-1 0-1,0 1 1,0-1-1,1 0 1,12-7 503,12-24 69,79-121-102,34-46-501,-126 188-1208,-12 10 1078,1 0 0,-1 0 0,0 0 0,0 0 1,1 0-1,-1 0 0,0 1 0,0-1 0,0 0 0,0 0 0,1 0 0,-1 0 1,0 0-1,0 1 0,0-1 0,0 0 0,0 0 0,0 0 0,1 1 1,-1-1-1,0 0 0,0 0 0,0 0 0,0 1 0,0-1 0,0 0 1,0 0-1,0 0 0,0 1 0,0-1 0,0 0 0,0 0 0,0 1 0,0-1 1,0 0-1,0 0 0,0 0 0,0 1 0,0-1 0,0 0 0,-1 0 1,1 0-1,0 1 0,0-1 0,0 0 0,0 0 0,0 0 0,-1 0 0,1 1 1,0-1-1,0 0 0,0 0 0,0 0 0,-1 0 0,1 0 0,0 0 1,-7 10-6016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4.130"/>
    </inkml:context>
    <inkml:brush xml:id="br0">
      <inkml:brushProperty name="width" value="0.025" units="cm"/>
      <inkml:brushProperty name="height" value="0.025" units="cm"/>
    </inkml:brush>
  </inkml:definitions>
  <inkml:trace contextRef="#ctx0" brushRef="#br0">18 15 13421,'0'0'5466,"-1"11"-3677,-6 57 613,8-67-2332,-1 0 0,0 0 0,0 0 0,1 0 0,-1-1 0,1 1 0,-1 0 0,1 0 0,-1 0 0,1 0 0,0 0 0,-1-1 0,1 1 0,0 0 0,-1-1 0,1 1 0,0 0 1,0-1-1,0 1 0,0-1 0,0 1 0,-1-1 0,1 0 0,0 1 0,0-1 0,0 0 0,0 0 0,0 0 0,0 1 0,0-1 0,0 0 0,0 0 0,0 0 0,0-1 0,0 1 0,0 0 0,0 0 0,0 0 0,0-1 0,1 0 0,3 1 57,0-1-1,0-1 0,0 1 0,-1 0 0,1-1 1,-1 0-1,7-4 0,-7 3-22,1-1 0,-1 0 0,0 0 0,0 0 0,0-1 0,3-5 0,-6 8-81,1 0 0,-1 0 0,0 0 0,0 0 1,0 0-1,-1 0 0,1 0 0,0 0 0,-1 0 0,0 0 0,1-1 0,-1 1 0,0 0 1,0 0-1,0-1 0,0 1 0,-1 0 0,1 0 0,-1-3 0,0 4-20,1 0 0,-1 0 0,0 0 0,1 0 0,-1 0 0,0 0-1,0 0 1,1 0 0,-1 1 0,0-1 0,0 0 0,0 1 0,0-1 0,0 0 0,0 1-1,0-1 1,0 1 0,0 0 0,0-1 0,0 1 0,0 0 0,-1 0 0,1 0 0,0 0-1,0-1 1,0 1 0,0 1 0,0-1 0,-1 0 0,1 0 0,0 0 0,0 1-1,0-1 1,0 0 0,0 1 0,0-1 0,0 1 0,0 0 0,0-1 0,0 1 0,-1 0-1,-3 2-9,1 0 0,-1 0 0,1 0 0,-1 1 0,1-1 0,0 1-1,-4 5 1,2-1 3,0 1-1,1 0 1,1 0-1,-1 0 1,1 0-1,1 1 1,0-1-1,0 1 1,1 0-1,0 0 1,1 0-1,-1 17 1,2-26 3,0 0 1,0 0 0,1-1-1,-1 1 1,0 0-1,0 0 1,0 0 0,1 0-1,-1 0 1,1-1 0,-1 1-1,0 0 1,1 0-1,-1 0 1,1-1 0,0 1-1,-1 0 1,1-1 0,0 1-1,-1-1 1,1 1-1,0-1 1,0 1 0,-1-1-1,1 1 1,0-1 0,1 1-1,31 2 26,-24-4-16,1-1 0,0 0 0,-1-1-1,16-5 1,36-29 6,-52 30-13,0 1 0,1-1 0,-1 2 0,1-1 1,0 1-1,1 1 0,-1 0 0,1 1 0,0-1 0,16-1 0,-26 5-2,-1 0 1,1 1 0,-1-1 0,1 0-1,-1 0 1,1 1 0,-1-1-1,1 1 1,-1-1 0,1 0-1,-1 1 1,1-1 0,-1 1 0,0-1-1,1 1 1,-1-1 0,0 1-1,1-1 1,-1 1 0,0-1-1,0 1 1,0 0 0,1-1 0,-1 1-1,0-1 1,0 1 0,0 0-1,0 0 1,3 29 40,3 4-6,-5-33-32,0 0-1,0 0 1,1 1 0,-1-1 0,0 0-1,1-1 1,-1 1 0,1 0 0,-1 0-1,1-1 1,-1 1 0,1 0 0,-1-1-1,1 0 1,0 1 0,-1-1-1,1 0 1,0 0 0,-1 0 0,1 0-1,0 0 1,-1 0 0,1-1 0,-1 1-1,1 0 1,0-1 0,-1 1 0,1-1-1,-1 0 1,1 1 0,1-2 0,47-28 99,-46 28-100,3-3-5,-3 1-9,0 1 0,1-1 0,-1 1 1,1 0-1,0 1 0,0-1 0,0 1 0,0 0 0,1 0 0,-1 0 0,1 1 0,-1 0 0,1 0 0,10 0 0,-15 1 15,0 1 0,0 0 0,-1 0 0,1 0 0,0 0 0,-1 0 0,1 0 0,0 0 0,-1 0 0,1 0 0,-1 0 0,0 0 0,1 1 0,-1-1 0,0 0 0,0 0 0,1 0 0,-1 0 0,0 1 0,0-1 0,-1 2 0,0 38-1856,1-30-2947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4.614"/>
    </inkml:context>
    <inkml:brush xml:id="br0">
      <inkml:brushProperty name="width" value="0.025" units="cm"/>
      <inkml:brushProperty name="height" value="0.025" units="cm"/>
    </inkml:brush>
  </inkml:definitions>
  <inkml:trace contextRef="#ctx0" brushRef="#br0">51 1 13645,'0'0'8168,"-3"62"-6439,-8-27-512,2 3-384,0 2-416,1-2-257,2-4-96,3-8-64,2-3-32,1-8-865,0-6-993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4.971"/>
    </inkml:context>
    <inkml:brush xml:id="br0">
      <inkml:brushProperty name="width" value="0.025" units="cm"/>
      <inkml:brushProperty name="height" value="0.025" units="cm"/>
    </inkml:brush>
  </inkml:definitions>
  <inkml:trace contextRef="#ctx0" brushRef="#br0">1 110 11819,'0'0'2520,"13"-10"549,3-3-2392,1 2-1,0 0 0,1 0 0,0 2 0,1 0 1,-1 1-1,2 1 0,36-8 0,-34 12-288,0 1 1,32 2-1,-48 0-380,-1 0-1,0 0 1,0 1 0,1 0 0,-1 0 0,0 1-1,0-1 1,0 1 0,0 0 0,0 0 0,-1 1-1,1-1 1,-1 1 0,1 0 0,-1 1 0,4 3-1,-7-6-7,1 1 1,-1 0-1,1 0 0,-1 0 0,0 0 0,0 0 0,0 0 0,0 0 0,0 0 0,-1 0 0,1 0 0,0 1 0,-1-1 0,0 0 0,1 0 0,-1 1 0,0-1 0,0 0 0,-1 0 0,1 1 0,-1 2 0,0-1 48,-1 0 0,0 0 0,0 0 0,0-1 0,0 1 0,0 0 0,-1-1 0,0 1 0,0-1 0,-5 4 0,-7 6 369,-1-1-1,0-1 1,-32 17-1,43-26-310,-25 14 102,-1-2 1,-52 16-1,128-38-4062,37-7-7448,-48 8 1816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5.577"/>
    </inkml:context>
    <inkml:brush xml:id="br0">
      <inkml:brushProperty name="width" value="0.025" units="cm"/>
      <inkml:brushProperty name="height" value="0.025" units="cm"/>
    </inkml:brush>
  </inkml:definitions>
  <inkml:trace contextRef="#ctx0" brushRef="#br0">122 56 11755,'0'0'7004,"-9"10"-4805,7-8-2097,-64 77 3203,60-73-3155,1 1 0,0 1 0,1-1-1,0 1 1,0 0 0,1 0 0,-1 0 0,2 0 0,-1 0 0,1 1 0,-1 9-1,3-18-146,0 1 0,0-1-1,0 0 1,0 0 0,0 0-1,0 1 1,0-1 0,0 0-1,0 0 1,0 1-1,0-1 1,0 0 0,1 0-1,-1 0 1,0 1 0,0-1-1,0 0 1,0 0 0,0 0-1,0 0 1,1 1 0,-1-1-1,0 0 1,0 0-1,0 0 1,0 0 0,1 0-1,-1 1 1,0-1 0,0 0-1,0 0 1,1 0 0,-1 0-1,0 0 1,0 0 0,1 0-1,-1 0 1,0 0-1,0 0 1,0 0 0,1 0-1,-1 0 1,0 0 0,15-5 92,7-11-34,-13 5-47,0 0 1,0-1 0,-2 0-1,1 0 1,-1-1 0,-1 0-1,-1 0 1,0 0 0,0-1-1,-1 0 1,3-22 0,-7 35-47,1 5 22,0 0-1,-1 0 1,0 0 0,0 0 0,0 0-1,0 0 1,-1 0 0,1 0 0,-1 0 0,0 0-1,-2 4 1,-2 15 10,5-20 9,0-1-1,0 0 1,0 0 0,-1 0 0,2 0-1,-1 1 1,0-1 0,0 0-1,1 0 1,-1 0 0,1 0-1,0 0 1,0 0 0,0 0-1,0 0 1,0 0 0,0 0 0,0 0-1,0-1 1,1 1 0,-1 0-1,3 1 1,-1-2 21,-1 0 1,1 0-1,-1 0 0,0 0 1,1-1-1,0 0 0,-1 1 0,1-1 1,-1 0-1,1 0 0,-1 0 1,1-1-1,0 1 0,-1 0 1,1-1-1,-1 0 0,1 0 1,-1 0-1,5-2 0,6-4 14,-1 0 0,0-1 1,0-1-1,0 0 0,-1 0 0,-1-1 0,0-1 0,0 0 0,-1 0 0,0-1 1,-1 0-1,0 0 0,-1-1 0,8-19 0,-13 24-55,-21 48-111,4-13 106,10-16 38,1 1 0,0-1 0,0 0 0,1 1 0,1 0 0,0 0 0,0 13 0,2-24-17,0-1 1,0 1-1,0 0 1,0 0-1,0 0 1,0-1-1,0 1 1,1 0-1,-1 0 0,0-1 1,0 1-1,1 0 1,-1 0-1,1-1 1,-1 1-1,1 0 1,-1-1-1,1 1 1,-1-1-1,1 1 1,-1-1-1,1 1 1,0-1-1,-1 1 0,1-1 1,0 1-1,-1-1 1,1 0-1,0 1 1,1-1-1,29 0 114,-21-3-97,0 0 1,-1 0-1,1 0 1,12-8-1,3-4-27,-1 0-1,0-2 1,-1-1 0,-1-1-1,0 0 1,34-43 0,-73 118-219,4-27 248,5-14 13,1 0 0,1 1 0,0-1 0,1 1 0,1 0 0,1 1 0,-3 26 0,6-43-76,0 1 0,0-1 0,0 1 0,0-1 0,0 1 0,0-1 0,0 1 0,0-1 0,0 1 0,0-1 0,0 0 0,1 1 1,-1-1-1,0 1 0,0-1 0,1 0 0,-1 1 0,0-1 0,1 1 0,-1-1 0,0 0 0,1 0 0,-1 1 0,0-1 0,1 0 0,-1 1 0,0-1 0,1 0 0,-1 0 0,1 0 0,-1 0 0,1 1 1,-1-1-1,1 0 0,-1 0 0,1 0 0,-1 0 0,0 0 0,1 0 0,-1 0 0,1 0 0,-1 0 0,1 0 0,-1-1 0,1 1 0,-1 0 0,1 0 0,-1 0 0,0 0 0,1-1 0,-1 1 0,1 0 1,-1-1-1,24-16-4083,-11-6-954,-2-3-2521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5.919"/>
    </inkml:context>
    <inkml:brush xml:id="br0">
      <inkml:brushProperty name="width" value="0.025" units="cm"/>
      <inkml:brushProperty name="height" value="0.025" units="cm"/>
    </inkml:brush>
  </inkml:definitions>
  <inkml:trace contextRef="#ctx0" brushRef="#br0">1 1 10570,'0'0'6726,"2"53"-7014,15-44-1762,2-1-1057,6-2-608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6.265"/>
    </inkml:context>
    <inkml:brush xml:id="br0">
      <inkml:brushProperty name="width" value="0.025" units="cm"/>
      <inkml:brushProperty name="height" value="0.025" units="cm"/>
    </inkml:brush>
  </inkml:definitions>
  <inkml:trace contextRef="#ctx0" brushRef="#br0">173 6 10954,'0'0'14462,"-8"-2"-13576,4 1-814,0 0 0,0 0 0,0 1 0,0 0-1,0 0 1,0 0 0,0 0 0,0 1 0,0-1 0,0 1 0,0 0-1,0 0 1,-4 3 0,-2 0 87,1 1-1,0 0 1,0 1 0,-16 13-1,23-17-132,-1 0-10,0 0-1,0 1 1,0-1 0,0 1 0,0-1-1,0 1 1,1 0 0,0 0 0,-1 0-1,1 1 1,0-1 0,1 0 0,-1 1-1,0-1 1,-1 8 0,3-10-16,0-1 1,1 1-1,-1 0 1,0-1-1,1 1 1,-1-1-1,1 1 1,-1-1-1,1 1 1,-1-1 0,1 0-1,-1 1 1,1-1-1,-1 1 1,1-1-1,-1 0 1,1 0-1,-1 1 1,1-1-1,0 0 1,-1 0-1,1 0 1,0 1-1,-1-1 1,1 0-1,0 0 1,0 0-1,27 2-157,-17-2-31,-3 1 32,16 2-298,0 1 0,25 6 0,-45-9 418,1 1 1,0-1-1,-1 1 1,1 0-1,-1 0 1,1 0-1,-1 0 1,0 1-1,0 0 1,0 0-1,0 0 1,-1 0 0,1 1-1,-1-1 1,0 1-1,0 0 1,3 5-1,-5-8 55,0 0-1,-1 1 0,1-1 1,-1 1-1,1-1 1,-1 1-1,0-1 0,0 1 1,1-1-1,-1 1 0,0 0 1,0-1-1,-1 1 1,1-1-1,0 1 0,0-1 1,-1 1-1,1-1 1,-1 1-1,1-1 0,-1 1 1,0-1-1,1 0 1,-3 3-1,0-1 80,1-1 0,-1 1-1,0-1 1,0 0 0,0 0 0,0 0 0,-1 0-1,1 0 1,0-1 0,-5 2 0,-7 1 239,0 0-1,-1-1 1,-29 3 0,41-6-400,-1 0 1,1 1 0,0-2-1,0 1 1,0 0-1,0-1 1,0 0 0,0 0-1,0 0 1,0 0-1,0 0 1,0-1 0,0 0-1,-5-3 1,8 4-226,0-1 1,0 1-1,-1 0 0,1 0 1,0-1-1,1 1 1,-1 0-1,0-1 1,0 1-1,1-1 1,-1 1-1,0-1 0,1 1 1,0-1-1,-1-2 1,1 0-597,0 1 0,0 0 1,0-1-1,1 1 1,-1 0-1,1 0 0,0-1 1,0 1-1,0 0 0,2-3 1,9-13-8246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6.623"/>
    </inkml:context>
    <inkml:brush xml:id="br0">
      <inkml:brushProperty name="width" value="0.025" units="cm"/>
      <inkml:brushProperty name="height" value="0.025" units="cm"/>
    </inkml:brush>
  </inkml:definitions>
  <inkml:trace contextRef="#ctx0" brushRef="#br0">79 131 13933,'0'0'9887,"8"-5"-8238,-7 4-1592,3-1 14,0 0-1,0 0 1,0-1 0,-1 1 0,1-1 0,-1 0 0,0 0 0,0 0 0,0 0 0,0 0 0,0-1-1,-1 1 1,1-1 0,-1 0 0,0 0 0,0 0 0,-1 0 0,1 0 0,-1 0 0,0-1 0,0 1-1,1-5 1,-2 7-62,0 0 0,0-1 0,0 1 0,0 0 0,0 0 0,-1 0 0,1 0 0,-1 0 0,1 0-1,-1 0 1,0 0 0,1 0 0,-1 0 0,0 0 0,0 0 0,-1 1 0,-1-4 0,2 5-4,0-1 1,-1 0-1,1 1 1,0 0-1,-1-1 1,1 1-1,-1 0 1,1-1-1,-1 1 1,1 0-1,-1 0 1,1 0-1,0 0 1,-1 0-1,1 1 1,-1-1-1,1 0 1,-1 1 0,1-1-1,0 1 1,-1-1-1,1 1 1,0 0-1,0-1 1,-1 1-1,1 0 1,0 0-1,-1 1 1,-7 5 2,1-1 1,0 2-1,0-1 1,1 1-1,0 1 1,0-1-1,-10 19 1,13-22 1,1 1-1,0-1 1,1 1 0,-1 0 0,1-1-1,0 1 1,0 0 0,1 0 0,0 0-1,0 0 1,0 1 0,1-1 0,0 0-1,0 0 1,2 10 0,-1-14-4,1 0-1,0 0 1,-1 0 0,1 0 0,0 0 0,0 0-1,0 0 1,0 0 0,0-1 0,0 1 0,1-1-1,-1 0 1,0 0 0,1 0 0,-1 0-1,1 0 1,-1 0 0,1 0 0,0-1 0,-1 1-1,1-1 1,0 0 0,-1 0 0,5 0-1,6 0-2,0 0 0,0-1-1,23-3 1,-17-3-69,1-1 1,-1 0 0,0-1 0,-1-1-1,0-1 1,-1-1 0,0 0 0,23-23-1,-26 29 182,-13 19 168,-16 37 428,8-29-436,7-20-252,0 1-1,-1-1 1,1 0-1,0 0 0,0 0 1,0 0-1,0 0 1,0 1-1,0-1 0,0 0 1,0 0-1,0 0 1,0 0-1,1 1 0,-1-1 1,0 0-1,1 0 1,-1 0-1,1 0 0,-1 0 1,1 0-1,0 0 1,-1 0-1,1 0 0,0 0 1,0-1-1,0 1 1,0 0-1,0 0 0,-1-1 1,3 2-1,0-2-3,0 1-1,0 0 0,0-1 0,0 1 1,0-1-1,0 0 0,1 0 0,-1-1 1,0 1-1,0 0 0,5-2 0,10-4-14,0 0 0,-1 0-1,19-11 1,-2-1-12,-12 6-19,47-19 0,-69 31 26,0 0 0,0-1 0,0 1 0,1 0 0,-1 0 0,0 0 0,0 0 0,0 0 0,0 0 0,0 0 0,1 0 1,-1 0-1,0 0 0,0 0 0,0 0 0,0 0 0,0 0 0,1 0 0,-1 0 0,0 0 0,0 0 0,0 0 0,0 0 0,0 0 0,0 0 0,1 0 0,-1 1 0,0-1 0,0 0 0,0 0 0,0 0 0,0 0 0,0 0 0,0 0 1,1 0-1,-1 0 0,0 1 0,0-1 0,0 0 0,0 0 0,0 0 0,0 0 0,0 0 0,0 0 0,0 1 0,0-1 0,0 0 0,0 0 0,0 0 0,0 0 0,0 0 0,0 1 0,0-1 0,0 0 0,0 0 0,0 0 0,0 0 1,0 0-1,0 1 0,-6 13 6,-10 14 12,16-28-18,-5 8-330,-20 36 957,17-12-4731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31.699"/>
    </inkml:context>
    <inkml:brush xml:id="br0">
      <inkml:brushProperty name="width" value="0.025" units="cm"/>
      <inkml:brushProperty name="height" value="0.025" units="cm"/>
    </inkml:brush>
  </inkml:definitions>
  <inkml:trace contextRef="#ctx0" brushRef="#br0">212 72 3203,'1'-9'3139,"1"0"-2212,-1 6-613,0 0 0,-1 0 1,1 0-1,-1 0 0,1-1 1,-1 1-1,0 0 0,0 0 1,0 0-1,-1-1 0,1 1 0,-2-6 1,1 9-240,1-1 0,0 1 1,-1-1-1,1 1 0,0 0 0,-1-1 1,1 1-1,0-1 0,-1 1 0,1 0 1,-1-1-1,1 1 0,-1 0 0,1 0 1,-1-1-1,1 1 0,-1 0 0,1 0 1,-1 0-1,1 0 0,-1-1 0,1 1 1,-1 0-1,1 0 0,-1 0 1,1 0-1,-1 0 0,0 0 0,1 1 1,-1-1-1,1 0 0,-1 0 0,1 0 1,-1 0-1,1 1 0,-1-1 0,1 0 1,-1 0-1,1 1 0,0-1 0,-1 0 1,0 1-1,-18 17 442,15-8-449,-1-1 0,1 1 0,1 0 0,0 0 0,0 1 0,1-1 0,-1 18 0,0 84 466,3-40-112,-14 67-43,-39 180 0,-7 53-2055,49-290-3076,3-54 572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32.073"/>
    </inkml:context>
    <inkml:brush xml:id="br0">
      <inkml:brushProperty name="width" value="0.025" units="cm"/>
      <inkml:brushProperty name="height" value="0.025" units="cm"/>
    </inkml:brush>
  </inkml:definitions>
  <inkml:trace contextRef="#ctx0" brushRef="#br0">0 483 8872,'0'0'1607,"9"4"-790,-1 2-686,-1 0 0,1 0-1,-1 0 1,0 1 0,0 0 0,-1 0 0,0 1-1,-1 0 1,1 0 0,-1 0 0,-1 1 0,0-1-1,5 16 1,88 280 363,-52-147-433,-42-148-58,0 0 0,1 0 0,0 0 0,0-1 0,1 0 0,11 16 0,-15-23-6,0 0 0,0 0-1,0 0 1,0 1 0,0-1 0,1 0 0,-1-1 0,0 1-1,1 0 1,-1 0 0,1 0 0,-1-1 0,1 1-1,-1-1 1,1 0 0,0 1 0,-1-1 0,1 0 0,1 0-1,0 0 6,-1-1 0,0 0 0,0 1 0,0-1 0,0 0 0,0 0 0,0-1 0,0 1 0,0 0 0,0-1 0,-1 1 0,1-1 0,0 1 0,-1-1 0,1 0 0,-1 0 0,0 0 0,2-2 0,21-40 61,-1 0 1,-3-2-1,-1 0 1,20-82 0,-13 45 88,-2 8-184,137-447-1655,-142 443-1137,-10 18-1079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32.541"/>
    </inkml:context>
    <inkml:brush xml:id="br0">
      <inkml:brushProperty name="width" value="0.025" units="cm"/>
      <inkml:brushProperty name="height" value="0.025" units="cm"/>
    </inkml:brush>
  </inkml:definitions>
  <inkml:trace contextRef="#ctx0" brushRef="#br0">21 644 7911,'0'0'177,"-3"8"597,-2 1-448,4-6-214,-1 0 0,0 0 0,1 0 0,0 1 0,0-1 0,0 0 0,0 1 0,0-1 0,1 1 1,-1-1-1,1 5 0,0-8-85,0 0 0,0 0 0,0 1 1,0-1-1,0 0 0,0 0 0,0 1 1,0-1-1,0 0 0,0 0 0,0 1 1,0-1-1,0 0 0,0 0 0,0 1 1,0-1-1,1 0 0,-1 0 0,0 1 1,0-1-1,0 0 0,0 0 0,1 0 1,-1 0-1,0 1 0,0-1 0,0 0 1,1 0-1,-1 0 0,0 0 0,0 0 1,0 1-1,1-1 0,-1 0 0,0 0 1,0 0-1,1 0 0,-1 0 0,0 0 1,1 0-1,-1 0 0,0 0 0,15-6 658,11-15 171,36-56-242,-4-3 0,91-164 0,7-11 47,-133 227-730,-23 28 62,1 0-1,-1 0 1,0 0 0,1 0-1,-1 0 1,0-1 0,0 1 0,1 0-1,-1 0 1,0 0 0,1 0 0,-1 0-1,0 0 1,0 0 0,1 0-1,-1 0 1,0 0 0,1 0 0,-1 0-1,0 0 1,1 0 0,-1 1 0,0-1-1,0 0 1,1 0 0,-1 0-1,0 0 1,0 0 0,1 1 0,-1-1-1,0 0 1,0 0 0,1 0 0,-1 1-1,0-1 1,0 0 0,0 0-1,0 1 1,1-1 0,-1 0 0,0 0-1,0 1 1,0-1 0,0 0 0,0 1-1,0-1 1,0 0 0,0 1-1,0-1 1,0 0 0,0 0 0,0 1-1,0-1 1,0 0 0,0 1 0,0-1-1,0 0 1,0 1 0,1 25-127,-1-22 99,-9 145 209,3-91-168,3 85 1,4-137-104,-1 0 0,0 0 0,1 0 1,0 0-1,1 0 0,-1 0 0,1 0 0,0-1 1,1 1-1,-1-1 0,1 1 0,0-1 0,0 0 1,1 0-1,0 0 0,-1-1 0,2 1 0,-1-1 1,0 0-1,1 0 0,0 0 0,0-1 0,0 0 1,0 0-1,1 0 0,-1 0 0,1-1 0,-1 0 0,8 2 1,28-2-3396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2.117"/>
    </inkml:context>
    <inkml:brush xml:id="br0">
      <inkml:brushProperty name="width" value="0.025" units="cm"/>
      <inkml:brushProperty name="height" value="0.025" units="cm"/>
    </inkml:brush>
  </inkml:definitions>
  <inkml:trace contextRef="#ctx0" brushRef="#br0">6 249 9801,'0'0'6534,"-5"50"-4900,5-32-353,9 3-384,6 0-96,6-2-321,5-2-320,5-2-63,3-9-1154,0-6-3043,-2 0-6342</inkml:trace>
  <inkml:trace contextRef="#ctx0" brushRef="#br0" timeOffset="1">369 294 3555,'0'0'15348,"-9"-5"-14051,-31-14-175,38 19-1052,-1-1 0,1 1 0,0 0 0,-1 0 0,1 0 0,-1 0 0,1 0 0,0 0 0,-1 1 0,1-1 0,-1 1 0,1-1 0,0 1 0,0 0 0,0 0 0,-1 0 0,1 0 0,0 1 0,0-1 0,0 1 0,0-1 0,1 1 0,-1-1 0,0 1 0,1 0 0,-1 0 0,-1 3 0,-2 1 53,0 1 1,1 0-1,0 1 0,0-1 1,1 1-1,-3 8 1,5-13-69,-1 0 0,1 1 0,1-1 1,-1 0-1,0 1 0,1-1 0,0 1 1,0-1-1,0 1 0,0-1 0,0 1 1,2 5-1,-1-8-35,0 1-1,0-1 1,0 0 0,0 0 0,0 1 0,0-1-1,0 0 1,1 0 0,-1 0 0,0 0-1,1-1 1,-1 1 0,0 0 0,1 0 0,-1-1-1,1 1 1,0-1 0,-1 1 0,1-1-1,-1 0 1,1 0 0,-1 1 0,1-1 0,0 0-1,-1-1 1,1 1 0,0 0 0,1-1-1,7 0 43,1-1 0,-1 0 0,0-1 0,-1 0-1,1 0 1,0-1 0,-1-1 0,18-10 0,71-57 0,-48 33-104,-50 39 35,1-1 1,-1 1 0,1-1-1,-1 1 1,1-1-1,0 1 1,-1-1-1,1 1 1,0-1-1,-1 1 1,1 0-1,0 0 1,-1-1-1,1 1 1,0 0-1,0 0 1,-1 0-1,1 0 1,0 0-1,0 0 1,-1 0-1,1 0 1,0 0-1,0 0 1,-1 0-1,1 0 1,0 0-1,0 1 1,-1-1-1,2 1 1,-1 0 26,0 0 0,0 1 1,-1-1-1,1 1 0,-1-1 0,1 1 1,-1-1-1,1 1 0,-1-1 0,0 1 1,1-1-1,-1 1 0,0-1 0,-1 3 1,-9 73 1083,7-56-832,2-19-249,1 0 0,0 0 0,0 0 0,0 0 0,0-1 0,0 1 0,0 0 0,0 0 0,1 0 0,-1 0 0,1 0 0,1 3 0,-2-4-10,0-1 0,1 1 0,-1-1 0,0 0 1,1 1-1,-1-1 0,1 0 0,-1 1 0,1-1 0,-1 0 0,1 1 0,-1-1 0,1 0 0,-1 0 0,1 0 0,-1 0 0,1 0 0,-1 1 1,1-1-1,-1 0 0,1 0 0,-1 0 0,1 0 0,0 0 0,-1-1 0,1 1 0,-1 0 0,2 0 0,3-2 30,0-1 1,-1 1-1,1-1 0,0 0 1,-1-1-1,1 1 0,5-7 1,13-12-179,47-40-1433,-65 58 1393,0 0 0,1 0 1,0 0-1,0 1 0,0 0 1,0 0-1,0 1 0,0-1 0,1 1 1,9-1-1,-15 3 171,0 0 0,-1 1 0,1-1 0,0 0 0,-1 1 0,1-1 0,0 1 0,-1-1 0,1 1 0,-1-1 0,1 1 0,0-1 0,-1 1 0,1-1 0,-1 1 0,0 0 0,1-1 0,-1 1 0,0 0 0,1-1 0,-1 1 0,0 0 1,0 0-1,1-1 0,-1 1 0,0 0 0,0 0 0,0 0 0,0-1 0,0 1 0,0 0 0,0 1 0,-1 35 583,1-27-376,-1 2-91,1 17 720,1-28-816,-1-1-1,0 1 1,0-1-1,1 1 1,-1-1 0,0 1-1,1-1 1,-1 1-1,0-1 1,1 1-1,-1-1 1,0 0-1,1 1 1,-1-1 0,1 0-1,-1 1 1,1-1-1,-1 0 1,1 0-1,-1 1 1,1-1 0,0 0-1,-1 0 1,1 0-1,-1 0 1,1 0-1,-1 0 1,1 0-1,-1 0 1,1 0 0,0 0-1,-1 0 1,1 0-1,-1 0 1,1 0-1,-1-1 1,1 1-1,-1 0 1,1 0 0,-1-1-1,1 1 1,-1 0-1,1-1 1,0 0-1,49-30-60,-45 26-175,0 1 0,1 0 0,0 0 1,0 0-1,0 1 0,0 0 0,1 0 0,-1 0 1,1 1-1,0 0 0,0 1 0,0-1 0,9 0 0,-14 3 214,-1-1-1,1 0 1,-1 1-1,0-1 0,1 1 1,-1 0-1,0-1 0,0 1 1,0 0-1,1 0 0,-1 0 1,0 0-1,0 0 1,0 0-1,0 0 0,-1 0 1,1 0-1,0 0 0,0 1 1,-1-1-1,1 0 0,0 1 1,-1-1-1,0 0 1,1 1-1,-1-1 0,0 0 1,1 1-1,-1-1 0,0 1 1,0-1-1,0 2 0,0 59 526,-1-45-514,1-16-25,0-1 0,0 0 0,0 1 1,0-1-1,0 1 0,0-1 0,0 0 1,0 1-1,0-1 0,0 0 0,0 1 1,0-1-1,0 1 0,0-1 0,1 0 0,-1 1 1,0-1-1,0 0 0,0 1 0,1-1 1,-1 0-1,0 0 0,0 1 0,1-1 1,-1 0-1,0 0 0,1 1 0,-1-1 1,0 0-1,1 0 0,-1 0 0,0 1 0,1-1 1,-1 0-1,0 0 0,1 0 0,0 0 1,16-6-1675,15-18-2518,-8-1-11,1 0-491</inkml:trace>
  <inkml:trace contextRef="#ctx0" brushRef="#br0" timeOffset="2">1174 289 1602,'0'0'18033,"3"10"-16528,5 71 1581,-6-81-3131,1 0 0,-1 0 1,1 0-1,-1-1 0,0 1 1,1-1-1,-1 1 0,1-1 1,-1 0-1,3-2 0,50-29-2894,-47 25 2183,1 1 1,0 1-1,0-1 0,1 1 0,-1 1 0,1 0 0,0 0 1,1 1-1,-1 0 0,15-2 0,-24 6 916,0-1 0,-1 0 0,1 0-1,0 0 1,0 0 0,0 1 0,-1-1 0,1 0-1,0 1 1,0-1 0,-1 1 0,1-1 0,0 1-1,-1-1 1,1 1 0,-1-1 0,1 1 0,0-1 0,-1 1-1,1 0 1,-1-1 0,0 1 0,1 0 0,-1 0-1,0-1 1,1 1 0,-1 0 0,0 0 0,0 0-1,1-1 1,-1 1 0,0 0 0,0 0 0,0 0-1,0 0 1,0-1 0,0 1 0,-1 0 0,1 0 0,0 0-1,0-1 1,0 1 0,-1 0 0,0 1 0,-14 49 2764,9-34-2043,10-15-550,6-9-683,10-9-1298,-3-2 510,35-33-10799,-22 34 9924,0 12 8781,-30 5-6522,1 0-1,0 1 0,-1-1 0,1 0 0,-1 1 0,1-1 0,-1 1 0,1-1 1,-1 1-1,1-1 0,-1 1 0,0-1 0,1 1 0,-1 0 0,0-1 0,1 1 0,-1-1 1,0 1-1,0 0 0,0-1 0,1 1 0,-1 1 0,0-1-147,0 0 0,0-1 0,1 1 0,-1 0 0,0 0 0,1 0 0,-1 0 0,1 0 0,-1 0 0,1 0 0,-1-1 0,1 1 0,0 0 0,-1 0 0,1-1 0,0 1 0,-1-1 0,1 1 0,0 0 0,0-1 0,0 1 0,1-1 0,2 1-26,0-2-1,0 1 1,0 0 0,0-1-1,0 0 1,0 0 0,0 0 0,0 0-1,-1-1 1,1 0 0,0 1 0,-1-1-1,1-1 1,-1 1 0,6-5 0,53-49-177,-45 40 0,9-7-226,-2 0 0,-1-2 1,-1-1-1,-1-1 0,34-57 0,-89 183 2650,25-77-1861,2 0-1,0 0 0,1 1 1,1-1-1,2 1 0,0 0 1,1 0-1,2 1 1,2 29-1,-2-51-462,1 0 0,-1 0 1,1 0-1,0 1 0,0-1 0,0 0 0,0 0 1,0 0-1,0 0 0,0-1 0,1 1 0,-1 0 1,1 0-1,-1-1 0,1 1 0,0-1 0,-1 1 1,1-1-1,0 0 0,0 0 0,0 0 0,0 0 1,3 1-1,-4-2-45,0 0 0,0 1 0,0-1 0,0 0 0,1 0 0,-1 0 0,0-1 0,0 1 0,0 0 0,0 0 0,0-1 0,0 1 0,1 0 0,-1-1 0,0 1 0,0-1 0,0 1 0,0-1 0,0 0 0,-1 1 0,1-1 0,0 0 0,0 0 0,0 0-1,-1 0 1,1 0 0,0 1 0,-1-1 0,1 0 0,-1-1 0,1 1 0,-1 0 0,1 0 0,-1 0 0,0 0 0,1 0 0,-1 0 0,0 0 0,0-1 0,0 1 0,0 0 0,0 0 0,0 0 0,-1-2 0,1-5-133,-1 1 0,-1-1 0,1 1 0,-1 0 0,0 0 0,-1-1-1,1 1 1,-2 1 0,1-1 0,-1 0 0,0 1 0,0 0 0,0 0 0,-1 0-1,0 1 1,0-1 0,-11-8 0,5 5 417,-1 0 0,0 0 0,0 1 0,0 1 0,-1 0 0,0 0 0,-1 2 0,-20-7 0,70 18 1408,59 4 0,-40-9-4449,-6-6-3491,-13-8-5220</inkml:trace>
  <inkml:trace contextRef="#ctx0" brushRef="#br0" timeOffset="3">2423 71 8136,'0'0'322,"1"0"0,-1 0 1,1 0-1,-1 1 0,0-1 1,1 0-1,-1 0 0,1 0 1,-1 0-1,0 0 0,1 1 1,-1-1-1,1 0 0,-1 0 1,0 1-1,1-1 0,-1 0 1,0 0-1,1 1 0,-1-1 1,0 0-1,0 1 0,1-1 1,-1 1-1,0-1 0,0 0 1,0 1-1,1-1 0,-1 1 1,0-1-1,0 1 0,3 23 2274,-6 26-1296,-16 34 843,13-66-1969,1-1-1,1 1 0,1-1 0,1 1 1,0 0-1,1 0 0,2 21 0,-1-38-158,0 0 0,1-1 0,-1 1 0,0 0 0,0 0 0,1-1 1,-1 1-1,1 0 0,-1-1 0,1 1 0,-1-1 0,1 1 0,-1 0 0,1-1 0,-1 1 0,1-1 0,0 1 0,-1-1 0,1 0 0,0 1 0,-1-1 0,1 0 0,0 1 0,0-1 0,-1 0 1,1 0-1,0 0 0,0 1 0,-1-1 0,1 0 0,0 0 0,0 0 0,0 0 0,-1-1 0,1 1 0,0 0 0,0 0 0,-1 0 0,1-1 0,0 1 0,0 0 0,-1-1 0,1 1 0,1-1 1,32-18 635,4-12-527,-2-2-1,-2-1 1,-1-1-1,39-55 0,8-8-297,-80 98 155,0-1-1,1 1 0,-1 0 0,0 0 0,0 0 0,0 0 0,0 0 0,0 0 0,1 0 0,-1 0 0,0 0 0,0 0 0,0 0 0,1 0 0,-1 0 0,0 0 0,0 0 0,0 0 0,0 0 0,1 0 0,-1 0 0,0 0 0,0 0 0,0 0 0,0 0 0,1 0 0,-1 0 0,0 0 0,0 0 0,0 0 0,0 1 0,0-1 0,0 0 0,1 0 0,-1 0 0,0 0 0,0 0 0,0 0 0,0 1 0,0-1 0,0 0 0,0 0 0,0 0 0,0 0 0,1 1 0,-1-1 0,0 0 0,0 0 0,0 0 0,0 0 0,0 1 0,0-1 0,0 0 0,0 0 0,0 1 0,4 19-116,-3 5-3306,-5-6-7593</inkml:trace>
  <inkml:trace contextRef="#ctx0" brushRef="#br0" timeOffset="4">2678 194 2498,'0'0'10058,"-18"72"-7464,13-43-223,1 1-610,3 1-191,1-3-1,0-4-384,13-9-672,7-8-321,5-7-32,1 0-384,4-15-1570,-5-8-1729,-2-4-4581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2.805"/>
    </inkml:context>
    <inkml:brush xml:id="br0">
      <inkml:brushProperty name="width" value="0.025" units="cm"/>
      <inkml:brushProperty name="height" value="0.025" units="cm"/>
    </inkml:brush>
  </inkml:definitions>
  <inkml:trace contextRef="#ctx0" brushRef="#br0">1 163 2723,'0'0'6155,"3"-11"-4020,0 4-2037,18-58 2812,8-5 3376,-29 70-6187,0-1 0,0 1 0,1 0-1,-1-1 1,0 1 0,0-1 0,0 1-1,0-1 1,1 1 0,-1 0 0,0-1-1,0 1 1,1-1 0,-1 1 0,0 0 0,1-1-1,-1 1 1,0 0 0,1 0 0,-1-1-1,1 1 1,-1 0 0,0 0 0,1-1-1,-1 1 1,1 0 0,-1 0 0,1 0 0,-1 0-1,0 0 1,1 0 0,-1 0 0,1 0-1,0 0 1,6 15 926,-3 29-302,-14 168 967,1-28-1474,8-183-208,1 1-1,0-1 1,0 1-1,0-1 1,0 1 0,1-1-1,-1 0 1,0 1 0,1-1-1,-1 1 1,1-1-1,-1 1 1,1-1 0,0 0-1,-1 0 1,1 1 0,2 1-1,-3-3 16,1 1 0,0-1 0,-1 0 0,1 1 0,0-1 0,0 0 0,-1 0 0,1 0 0,0 1 0,0-1 0,0 0 0,-1 0 0,1 0 0,0 0 0,0-1 0,-1 1 0,1 0 0,0 0-1,0 0 1,0 0 0,-1-1 0,1 1 0,1-1 0,2-2 129,1 0 1,0 0-1,-1 0 0,1-1 0,-1 0 0,0 0 1,5-7-1,18-23-327,-3-2 1,-1-1 0,-1 0-1,-2-2 1,18-51-1,-32 63-3962,-6 9-2685,0 8-3001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3.925"/>
    </inkml:context>
    <inkml:brush xml:id="br0">
      <inkml:brushProperty name="width" value="0.025" units="cm"/>
      <inkml:brushProperty name="height" value="0.025" units="cm"/>
    </inkml:brush>
  </inkml:definitions>
  <inkml:trace contextRef="#ctx0" brushRef="#br0">10 98 13677,'0'0'2333,"-2"12"-86,0 0-1788,0-2 240,1 0 0,0 1 0,0-1 0,1 0 0,1 12 0,-1-19-641,0-1 1,1 1-1,-1-1 1,1 1 0,0-1-1,-1 0 1,1 1 0,0-1-1,1 0 1,-1 0 0,0 0-1,1 0 1,-1 0-1,1 0 1,-1 0 0,1 0-1,0 0 1,0-1 0,0 1-1,0-1 1,0 1 0,0-1-1,0 0 1,1 0-1,-1 0 1,0 0 0,1 0-1,-1 0 1,4 0 0,2-1-241,0 1 1,0-2 0,0 1 0,0-1-1,0 0 1,-1-1 0,1 1 0,0-2-1,-1 1 1,1-1 0,-1 0-1,0-1 1,0 0 0,0 0 0,0 0-1,-1-1 1,0 0 0,8-8 0,-5 6 88,-2-1 0,1 0 0,-1-1 1,0 1-1,-1-1 0,0-1 0,0 1 1,-1-1-1,0 0 0,-1 0 0,0-1 1,4-19-1,-11 40 555,0 0 0,0 0 0,-1 0 1,-7 12-1,5-12-300,1 1 0,0 0 0,1 1 0,0-1 0,-3 14 0,7-24-138,0 1 1,-1-1-1,1 1 1,0-1-1,0 1 1,-1-1-1,1 1 1,1-1-1,-1 1 0,0-1 1,0 1-1,0-1 1,1 1-1,-1-1 1,1 1-1,-1-1 1,1 0-1,0 1 0,-1-1 1,1 0-1,0 1 1,0-1-1,0 0 1,0 0-1,0 0 1,0 0-1,0 0 0,0 0 1,2 1-1,-1-1 10,0-1 0,0 0 0,0 0 0,1 0 0,-1 0 0,0 0-1,0 0 1,0 0 0,0-1 0,0 1 0,0-1 0,0 0 0,0 1 0,0-1 0,0 0-1,-1 0 1,1 0 0,0 0 0,0-1 0,-1 1 0,3-2 0,6-8 55,0 0 1,-1 0-1,0-1 1,-1 0-1,-1 0 1,0-1-1,0 1 1,-1-2-1,-1 1 1,0-1 0,-1 0-1,5-27 1,-9 39 22,-6 33-214,-3-4 121,6-19 1,0 0 0,1-1 0,-1 1 0,1 0 0,1 0 1,0 0-1,0 0 0,0 1 0,1-1 0,1 11 0,0-19-14,-1 1 0,1 0-1,-1 0 1,1-1 0,-1 1 0,1-1-1,0 1 1,-1 0 0,1-1-1,0 1 1,-1-1 0,1 1-1,0-1 1,0 0 0,0 1-1,-1-1 1,1 0 0,0 1-1,0-1 1,0 0 0,0 0-1,0 0 1,-1 0 0,1 0-1,0 0 1,0 0 0,0 0-1,0 0 1,0 0 0,-1 0 0,1-1-1,0 1 1,0 0 0,0-1-1,1 0 1,31-13 142,26-32-279,-47 36 67,0 0-1,0 0 1,0 2-1,1-1 1,17-7-1,-29 16 54,0 0 0,-1-1 0,1 1 0,0 0-1,-1-1 1,1 1 0,0 0 0,0 0 0,0 0 0,-1 0 0,1 0 0,0 0 0,0 0-1,0 0 1,-1 0 0,1 0 0,0 0 0,0 0 0,-1 1 0,1-1 0,0 0 0,0 0 0,-1 1-1,1-1 1,0 1 0,-1-1 0,1 1 0,0-1 0,-1 1 0,1-1 0,-1 1 0,1-1-1,0 2 1,0 0 4,0 1-1,0-1 0,0 1 0,0 0 0,-1-1 1,1 1-1,-1 0 0,1 0 0,-1-1 0,0 4 1,0 7 22,-1 0 1,-1 0 0,-4 19 0,-14 40 1027,17-63 316,13-42-682,-8 27-682,4-13 120,-2-1-1,0 1 0,-1-1 0,-1 0 0,-1 0 0,-1 0 0,-2-25 0,2 45-121,0-1 0,0 1-1,-1-1 1,1 0 0,0 1-1,0-1 1,0 1 0,-1-1-1,1 1 1,0-1-1,0 1 1,-1-1 0,1 1-1,-1-1 1,1 1 0,0 0-1,-1-1 1,1 1 0,-1 0-1,1-1 1,-1 1 0,1 0-1,-1-1 1,1 1 0,-1 0-1,1 0 1,-1 0 0,1-1-1,-1 1 1,0 0-1,1 0 1,-1 0 0,1 0-43,6-1 11,30-6-25,-7 0-121,1 1 1,1 2-1,-1 1 0,33 1 1,-62 2 180,1 0 1,0 0-1,-1 0 1,1 0-1,0 1 1,-1-1-1,1 0 1,0 1-1,-1-1 1,1 1-1,-1-1 1,1 1-1,-1 0 1,1 0-1,-1 0 1,1 0-1,-1 0 1,0 0-1,1 0 1,-1 0-1,0 0 1,0 1-1,0-1 1,0 0-1,0 1 1,0-1-1,0 1 1,-1-1-1,1 1 1,-1 0-1,1-1 1,-1 1-1,1-1 1,-1 1-1,0 0 1,0 0-1,0-1 1,0 1-1,0 0 1,0-1-1,0 1 1,0 0-1,-1-1 1,0 3-1,-1 5 27,-1-1 0,1 1 0,-2-1 0,1 0 0,-1-1 0,0 1 0,-8 9 0,-83 98 1099,95-114-1117,1-1 1,-1 1 0,0-1 0,0 0 0,1 1-1,-1-1 1,0 0 0,0 1 0,1-1 0,-1 1-1,0-1 1,1 0 0,-1 0 0,1 1 0,-1-1-1,0 0 1,1 0 0,-1 1 0,1-1 0,-1 0-1,1 0 1,-1 0 0,1 0 0,-1 0 0,1 0-1,-1 0 1,0 0 0,1 0 0,-1 0 0,1 0-1,-1 0 1,1 0 0,-1 0 0,1 0 0,0-1-1,29 2 28,-25-1-24,11-1 14,-1 0 0,1-1-1,23-6 1,-32 7-589,0-1 0,0-1 1,0 1-1,0-1 0,-1 0 0,1-1 0,-1 1 0,0-1 0,10-9 0,-6 0-4003,-7-1-3332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4.269"/>
    </inkml:context>
    <inkml:brush xml:id="br0">
      <inkml:brushProperty name="width" value="0.025" units="cm"/>
      <inkml:brushProperty name="height" value="0.025" units="cm"/>
    </inkml:brush>
  </inkml:definitions>
  <inkml:trace contextRef="#ctx0" brushRef="#br0">10 16 11499,'-8'6'6470,"7"-4"-4644,1 1 128,6-2-897,13-1 32,6 0-96,6 0-513,3 0-384,-1-4-160,0-2-1473,-4-2-2243,-5-1-4131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4.966"/>
    </inkml:context>
    <inkml:brush xml:id="br0">
      <inkml:brushProperty name="width" value="0.025" units="cm"/>
      <inkml:brushProperty name="height" value="0.025" units="cm"/>
    </inkml:brush>
  </inkml:definitions>
  <inkml:trace contextRef="#ctx0" brushRef="#br0">151 0 12460,'0'0'10938,"-6"13"-10036,-9 33 474,1 0-1,-13 90 1,10-31-252,-55 189-1,87-336-1085,2 1 1,1 1-1,2 0 0,2 1 0,1 2 0,42-51 0,-62 84-161,-1 0 0,1 1 0,1-1 0,-1 1 0,1-1 0,-1 1-1,1 0 1,0 1 0,0-1 0,0 1 0,0-1 0,0 1 0,1 1 0,-1-1 0,8-2-1,-11 4 111,-1 1 0,0-1 0,0 0 0,0 0 0,1 0-1,-1 0 1,0 0 0,0 0 0,0 0 0,1 0 0,-1 0-1,0 0 1,0 0 0,0 0 0,1 1 0,-1-1 0,0 0 0,0 0-1,0 0 1,0 0 0,0 0 0,1 1 0,-1-1 0,0 0-1,0 0 1,0 0 0,0 1 0,0-1 0,0 0 0,0 0-1,0 0 1,0 1 0,0-1 0,0 0 0,0 0 0,0 0 0,0 1-1,0-1 1,0 0 0,0 0 0,0 0 0,0 1 0,0-1-1,0 0 1,-6 16-95,-9 9 184,-20 12 367,34-36-299,3-4-107,-1-1 0,1 1 0,0 0 0,0 0 0,0 0 0,0 0 0,1 0 0,3-3 0,3-4-71,43-73-286,-53 88 277,1 0-1,0 0 1,0 0 0,0 0 0,0 0 0,1 0 0,0-1-1,0 1 1,0 0 0,0 0 0,4 7 0,-3-11 47,-1 0 1,1 0-1,0 0 1,0 0-1,0 0 1,-1 0-1,1 0 0,0-1 1,0 1-1,0-1 1,0 1-1,0-1 1,0 0-1,0 0 0,0 0 1,0 0-1,0 0 1,0-1-1,0 1 1,0 0-1,0-1 1,0 1-1,0-1 0,-1 0 1,1 0-1,0 0 1,0 0-1,-1 0 1,1 0-1,1-2 0,5-2 7,-1 0 0,0-1 0,0 0 0,0 0 0,6-9 0,-7 7-33,1 1 30,-1-1 0,0 0 0,-1 0 0,1 0 0,4-13 0,-32 110-307,19-80 248,1-4-4,0-1 0,1 1-1,-1-1 1,1 1 0,0 0-1,0-1 1,1 1 0,0 0-1,-1 0 1,2 0-1,0 6 1,-1-11-387,1 0-1,-1 0 1,1 0 0,0 0-1,-1 1 1,1-1 0,0 0-1,-1 0 1,1 0 0,0-1-1,-1 1 1,1 0 0,0 0-1,-1 0 1,1 0 0,-1-1-1,1 1 1,0 0-1,-1 0 1,1-1 0,-1 1-1,1 0 1,-1-1 0,1 1-1,-1-1 1,1 1 0,-1-1-1,1 0 1,9-14-10785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5.342"/>
    </inkml:context>
    <inkml:brush xml:id="br0">
      <inkml:brushProperty name="width" value="0.025" units="cm"/>
      <inkml:brushProperty name="height" value="0.025" units="cm"/>
    </inkml:brush>
  </inkml:definitions>
  <inkml:trace contextRef="#ctx0" brushRef="#br0">5 0 11915,'0'0'13485,"-5"49"-13421,17-32-961,5-3-1601,2-1-1025,3-3-2019,2-2-1440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5.685"/>
    </inkml:context>
    <inkml:brush xml:id="br0">
      <inkml:brushProperty name="width" value="0.025" units="cm"/>
      <inkml:brushProperty name="height" value="0.025" units="cm"/>
    </inkml:brush>
  </inkml:definitions>
  <inkml:trace contextRef="#ctx0" brushRef="#br0">128 1 416,'0'0'21018,"-9"2"-19775,4-1-1174,-48 15 1911,50-15-1868,0 0 0,0 1 1,0-1-1,0 0 0,0 1 0,1 0 0,-1 0 0,1-1 1,-1 2-1,1-1 0,0 0 0,0 0 0,0 1 1,0-1-1,0 1 0,0-1 0,-1 5 0,3-6-152,0 0 0,1 0 0,-1 0 0,1 0 0,0 0 0,-1 0 0,1 0 0,0 0 0,0 0 0,-1 0 0,1-1 0,0 1 0,0 0 0,0-1 0,0 1 0,0 0 0,0-1 0,0 1 0,0-1 0,0 0 0,0 1 0,0-1 0,0 0 0,0 1 0,1-1 0,-1 0 0,2 0 0,46 9-2081,-38-7 1615,-5-1 418,-1 0 0,0 0 0,0 1 0,0 0 0,1 0 0,-2 0 0,1 1 0,5 2 0,-9-4 118,0 0-1,0 0 1,0 0 0,0 0 0,0-1 0,0 1-1,-1 0 1,1 0 0,0 1 0,-1-1-1,1 0 1,-1 0 0,1 0 0,-1 0 0,1 0-1,-1 1 1,0-1 0,1 0 0,-1 0 0,0 1-1,0-1 1,0 0 0,0 0 0,0 1-1,0-1 1,-1 0 0,1 0 0,0 1 0,-1-1-1,1 0 1,-1 0 0,1 0 0,-1 0 0,1 1-1,-1-1 1,0 0 0,0 0 0,1 0-1,-1 0 1,0-1 0,-2 3 0,-5 5 359,0-1-1,0 1 1,-1-1 0,0-1-1,-14 9 1,17-12-235,1 0 1,-1 0-1,0 0 1,0-1-1,0 0 1,0 0-1,0-1 0,0 0 1,0 0-1,-1 0 1,-6 0-1,12-2-237,0 0 0,1 1 0,-1-1-1,0 0 1,1 0 0,-1 1 0,0-1 0,1 0-1,-1 0 1,1 0 0,0 0 0,-1 0 0,1 0-1,0 0 1,-1 0 0,1 0 0,0 0 0,0 0-1,0 0 1,0 0 0,0 0 0,0 0 0,0 0-1,0 0 1,0 0 0,0 0 0,1 0 0,-1 0-1,1-1 1,7-32-3661,6 5-399,5-5-2001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6.015"/>
    </inkml:context>
    <inkml:brush xml:id="br0">
      <inkml:brushProperty name="width" value="0.025" units="cm"/>
      <inkml:brushProperty name="height" value="0.025" units="cm"/>
    </inkml:brush>
  </inkml:definitions>
  <inkml:trace contextRef="#ctx0" brushRef="#br0">86 1 6662,'0'0'10052,"-1"10"-7692,-35 134 3105,24-105-4958,1 1 1,2 0-1,2 0 1,-2 52-1,34-129 785,23-79-2397,-49 120 1100,0 1 0,1 0 0,0 0 0,-1-1 0,2 1 0,-1 0 0,0 0 0,1-1 0,0 1 0,0 0 0,0-1 0,1 1 0,0-1 0,0 0-1,0 1 1,0-1 0,5 6 0,-5-8 23,0-1-1,0 1 1,0-1-1,0 0 1,0 0-1,1 0 1,-1 0-1,0 0 1,1 0-1,-1 0 1,1-1-1,-1 1 1,1-1-1,0 0 1,-1 0-1,1 0 1,-1 0-1,1 0 1,4-1-1,-2-1-4,0 1 1,-1-1-1,1 0 0,0-1 1,-1 1-1,1-1 1,-1 1-1,0-2 0,7-4 1,-6 3-9,1 0 1,-1-1 0,0 0 0,0 0 0,-1 0 0,0 0 0,0 0 0,0-1 0,-1 0 0,0 0 0,0 0-1,-1 0 1,3-12 0,-40 124 854,34-102-768,0 1 0,0-1 0,1 1 1,0-1-1,0 1 0,0-1 0,0 1 1,0-1-1,1 0 0,-1 1 0,1-1 1,2 7-1,-1-8-108,-1-1 0,1 1 1,-1-1-1,1 0 0,-1 1 1,1-1-1,0 0 0,0 0 1,-1 0-1,1 0 0,0-1 0,0 1 1,0 0-1,0-1 0,0 1 1,0-1-1,0 0 0,0 1 1,0-1-1,0 0 0,0 0 1,3-1-1,29-4-4704,-33 4 4084,1 0 0,-1 0 0,1 0 0,-1 0-1,0-1 1,0 1 0,1 0 0,-1-1 0,0 1-1,0-1 1,0 1 0,-1-1 0,1 0 0,0 1 0,0-1-1,0-3 1,5-17-11023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6.362"/>
    </inkml:context>
    <inkml:brush xml:id="br0">
      <inkml:brushProperty name="width" value="0.025" units="cm"/>
      <inkml:brushProperty name="height" value="0.025" units="cm"/>
    </inkml:brush>
  </inkml:definitions>
  <inkml:trace contextRef="#ctx0" brushRef="#br0">1 0 13229,'0'0'12139,"43"49"-18385,-29-46 929,4-1-1794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6.724"/>
    </inkml:context>
    <inkml:brush xml:id="br0">
      <inkml:brushProperty name="width" value="0.025" units="cm"/>
      <inkml:brushProperty name="height" value="0.025" units="cm"/>
    </inkml:brush>
  </inkml:definitions>
  <inkml:trace contextRef="#ctx0" brushRef="#br0">181 0 4933,'0'0'8621,"-5"9"-5754,-1 3-2305,-2 0 347,0 1-1,1 0 1,1 1-1,0 0 1,1 0-1,1 0 1,0 0-1,-3 23 1,16 103-1487,0-13 35,-9-124 615,0 0 0,-1-1 0,0 1 0,1 0 0,-1-1-1,0 1 1,0-1 0,0 1 0,-1-1 0,1 1 0,-1-1 0,1 0 0,-1 0 0,0 0 0,0 0 0,0 0 0,0 0 0,0 0 0,0 0 0,0-1 0,-1 1 0,1-1 0,-5 2 0,5-2 56,0 0-1,0 0 1,0 0 0,0-1 0,0 1 0,0-1 0,0 1 0,0-1-1,0 0 1,0 0 0,0 0 0,0 0 0,0 0 0,0 0 0,0-1-1,0 1 1,0 0 0,0-1 0,0 0 0,0 0 0,0 1 0,0-1 0,0 0-1,0 0 1,1-1 0,-1 1 0,0 0 0,1-1 0,-1 1 0,-2-4-1,0-2-68,0 0-1,0-1 1,1 1-1,-1-1 1,2 0-1,-1 0 1,1 0-1,0-1 1,1 1-1,0 0 1,0-1-1,1 1 1,1-15-1,0 17-73,0 0 0,0 0 0,0 0 0,1 1 0,-1-1 0,1 0 0,1 1-1,-1 0 1,1-1 0,0 1 0,0 0 0,0 1 0,1-1 0,0 0 0,0 1 0,0 0 0,0 0 0,1 0-1,-1 1 1,7-5 0,7 0-414,-1 1 0,38-11-1,-11 4-2297,-3-3-3299,-17 4-1480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7.114"/>
    </inkml:context>
    <inkml:brush xml:id="br0">
      <inkml:brushProperty name="width" value="0.025" units="cm"/>
      <inkml:brushProperty name="height" value="0.025" units="cm"/>
    </inkml:brush>
  </inkml:definitions>
  <inkml:trace contextRef="#ctx0" brushRef="#br0">1 240 2146,'0'-12'6278,"0"8"-5998,0-16 1561,1 1-1,6-38 0,-6 51-1287,1 0 0,0-1 0,0 1 0,0 1 0,1-1 0,5-9 0,-7 13-317,1 0-1,-1 0 1,1 1-1,-1-1 1,1 0-1,0 1 1,0-1-1,0 1 1,-1-1-1,2 1 1,-1 0-1,0 0 1,0 0-1,0 0 1,0 0-1,1 0 1,-1 1-1,3-1 1,-4 1-172,1 0 1,-1 0 0,0 0-1,1 0 1,-1 1 0,0-1-1,0 0 1,1 1 0,-1-1-1,0 1 1,0-1 0,0 1-1,0 0 1,0-1 0,0 1-1,0 0 1,0 0 0,0 0-1,0 0 1,0 0 0,0 0-1,0 0 1,-1 0 0,1 0-1,0 0 1,-1 0 0,1 1-1,-1-1 1,1 0 0,-1 0-1,0 2 1,9 45 957,-8-42-820,1 35 277,-2 0 0,-2 0 0,-12 74-1,8-73-230,5-41-231,1-1 1,0 1-1,0 0 1,0 0-1,-1-1 1,1 1 0,0 0-1,0 0 1,0-1-1,0 1 1,0 0-1,0 0 1,1-1 0,-1 1-1,0 0 1,0 0-1,0-1 1,1 1-1,-1 0 1,0-1 0,1 1-1,-1 0 1,1-1-1,0 2 1,13-8 524,19-27 214,-32 31-742,56-63-301,-4-2 0,-2-3 0,60-110 0,-110 178-859,1-3 862,-17 8-17403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2.615"/>
    </inkml:context>
    <inkml:brush xml:id="br0">
      <inkml:brushProperty name="width" value="0.025" units="cm"/>
      <inkml:brushProperty name="height" value="0.025" units="cm"/>
    </inkml:brush>
  </inkml:definitions>
  <inkml:trace contextRef="#ctx0" brushRef="#br0">5 102 10698,'0'0'4340,"0"9"-1003,-4 28-962,4-36-2267,0 0 0,0 1 0,0-1 0,0 0 0,1 0 0,-1 0 0,0 0 0,0 1 0,1-1 0,-1 0 0,1 0 0,-1 0 0,1 0-1,0 0 1,-1 0 0,1 0 0,0 0 0,0-1 0,0 1 0,-1 0 0,1 0 0,0-1 0,0 1 0,0 0 0,0-1 0,0 1 0,0-1 0,1 1 0,-1-1 0,0 0-1,0 1 1,0-1 0,0 0 0,0 0 0,1 0 0,-1 0 0,0 0 0,0 0 0,0 0 0,0 0 0,3-1 0,2 1 88,1-1 1,0 0-1,-1 0 1,1-1-1,10-4 0,-5 0-126,0-1-1,0 0 1,-1 0 0,0-2-1,15-13 1,-21 18-64,0 0 1,-1-1 0,1 0 0,-1 0 0,0 0-1,0-1 1,-1 1 0,0-1 0,0 0 0,0 0-1,-1 0 1,1 0 0,1-9 0,-4 15-7,0-1 0,0 0 0,0 0 0,0 0 0,0 1 0,0-1 0,0 0 0,-1 0 0,1 0 0,0 1 0,0-1 1,0 0-1,-1 0 0,1 1 0,-1-1 0,1 0 0,0 1 0,-1-1 0,1 0 0,-1 1 0,1-1 0,-1 1 0,0-1 0,1 1 0,-1-1 0,0 1 0,1-1 0,-1 1 0,0 0 0,1-1 1,-1 1-1,0 0 0,0-1 0,1 1 0,-1 0 0,0 0 0,0 0 0,0 0 0,1 0 0,-1 0 0,0 0 0,0 0 0,0 0 0,1 0 0,-1 0 0,0 1 0,0-1 0,1 0 1,-2 1-1,-2 0-5,-1 0 1,1 0-1,0 1 1,0 0-1,0-1 1,0 1-1,1 1 1,-5 2-1,-3 5 9,0 1 0,1 1 0,0 0 0,1 0 0,-10 19-1,14-22 89,0 0 0,1 0-1,0 0 1,0 0 0,1 1-1,1 0 1,-1-1 0,2 1-1,-2 12 1,3-21-87,0 0 1,1-1-1,-1 1 0,0 0 0,0 0 1,1-1-1,-1 1 0,0 0 0,1-1 1,-1 1-1,1 0 0,-1-1 0,1 1 1,-1-1-1,1 1 0,-1-1 1,1 1-1,-1-1 0,1 1 0,0-1 1,-1 1-1,1-1 0,0 0 0,0 1 1,-1-1-1,1 0 0,0 0 0,0 0 1,-1 1-1,1-1 0,0 0 1,0 0-1,-1 0 0,1 0 0,0 0 1,0-1-1,-1 1 0,1 0 0,1-1 1,34-8-3,-19-1-751,-1 0 0,0-1 0,25-23 0,-27 21 125,1 2 0,0 0 0,0 0 0,22-10-1,-36 20 654,0 1-1,-1-1 0,1 1 0,0-1 0,0 1 1,0 0-1,0 0 0,0-1 0,0 1 0,0 0 0,0 0 1,0 0-1,0 0 0,-1 0 0,1 0 0,0 0 0,0 1 1,0-1-1,0 0 0,0 0 0,0 1 0,0-1 1,0 0-1,-1 1 0,1-1 0,0 1 0,0-1 0,0 1 1,-1 0-1,1-1 0,0 1 0,-1 0 0,1-1 0,-1 1 1,2 1-1,12 40 2104,-13-38-1963,-1 0-1,1 0 1,1 0 0,-1 1-1,0-1 1,1-1 0,0 1-1,0 0 1,0 0 0,4 4 0,-2-5-112,0-1 1,-1 0 0,1-1 0,0 1-1,0 0 1,1-1 0,-1 0 0,0 0-1,0 0 1,1-1 0,-1 0 0,0 1 0,1-1-1,-1-1 1,0 1 0,8-2 0,2 0-54,-1-2 0,1 1 0,22-10 0,9-9-516,-33 15-96,0 1 0,1 0-1,0 0 1,0 1-1,0 1 1,0 1-1,27-5 1,-39 9 663,0-1 1,-1 0 0,1 1-1,-1-1 1,1 1 0,0-1-1,-1 1 1,1-1 0,-1 1-1,1-1 1,-1 1 0,1-1-1,-1 1 1,0 0 0,1-1-1,-1 1 1,0 0 0,0-1-1,1 1 1,-1 0 0,0 0-1,0-1 1,0 1 0,0 0-1,0 0 1,0-1 0,0 1-1,0 0 1,0 0 0,0-1-1,0 1 1,0 0 0,-1-1-1,1 2 1,-8 41 2045,4-24-1174,4-19-916,0 1 1,0-1 0,0 1 0,0-1 0,0 0 0,0 1-1,0-1 1,0 1 0,0-1 0,0 0 0,0 1 0,0-1-1,0 0 1,0 1 0,0-1 0,0 1 0,0-1 0,0 0 0,1 1-1,-1-1 1,0 0 0,0 1 0,1-1 0,-1 0 0,0 0-1,0 1 1,1-1 0,-1 0 0,0 0 0,1 1 0,-1-1-1,0 0 1,1 0 0,-1 0 0,0 1 0,1-1 0,-1 0 0,0 0-1,1 0 1,-1 0 0,1 0 0,-1 0 0,0 0 0,1 0-1,22-10-438,18-26-3777,-28 15 247,-1-1-2247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7.487"/>
    </inkml:context>
    <inkml:brush xml:id="br0">
      <inkml:brushProperty name="width" value="0.025" units="cm"/>
      <inkml:brushProperty name="height" value="0.025" units="cm"/>
    </inkml:brush>
  </inkml:definitions>
  <inkml:trace contextRef="#ctx0" brushRef="#br0">8 1 10346,'0'0'6182,"-7"61"-3748,7-46-801,4 0-479,10-3-674,5-4-320,7-3-544,0-5-1250,3 0-1152,-2-4-3268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7.842"/>
    </inkml:context>
    <inkml:brush xml:id="br0">
      <inkml:brushProperty name="width" value="0.025" units="cm"/>
      <inkml:brushProperty name="height" value="0.025" units="cm"/>
    </inkml:brush>
  </inkml:definitions>
  <inkml:trace contextRef="#ctx0" brushRef="#br0">106 1 4484,'0'0'8648,"-8"2"-5119,2 1-3031,-1 0 0,1 0 0,-1 1 0,1 0 0,0 0 0,1 0 0,-1 1 0,1-1 0,-6 8 0,7-9-226,1 1-1,0 0 1,0 0 0,1 0 0,-1 0-1,1 1 1,0-1 0,0 0-1,0 1 1,1 0 0,-1-1-1,1 1 1,0 0 0,1 0 0,-1-1-1,1 1 1,0 6 0,1-10-234,0 0 0,-1 0 1,1-1-1,0 1 0,0 0 1,0-1-1,0 1 0,0-1 1,0 1-1,0-1 0,0 1 0,0-1 1,0 0-1,0 1 0,0-1 1,0 0-1,0 0 0,0 0 1,0 0-1,0 0 0,1 0 1,-1 0-1,0 0 0,0 0 0,0-1 1,2 0-1,32-5 417,28-25-356,-53 24-200,0 1 1,1 1 0,-1 0 0,1 0 0,0 1 0,0 1 0,1 0 0,-1 0 0,17-1 0,-27 5 104,0-1 1,1 0-1,-1 1 0,0-1 1,0 1-1,0-1 0,0 1 0,0-1 1,1 1-1,-1 0 0,0 0 1,-1 0-1,1-1 0,0 1 1,0 0-1,0 0 0,0 0 0,-1 0 1,1 1-1,0-1 0,-1 0 1,1 0-1,-1 0 0,0 0 1,1 1-1,-1-1 0,0 0 0,0 0 1,1 1-1,-1 1 0,0-1 28,0-1-1,0 1 0,0 0 1,0-1-1,1 1 1,-1 0-1,1-1 0,-1 1 1,1-1-1,0 1 1,-1-1-1,1 0 0,0 1 1,0-1-1,0 0 1,0 1-1,0-1 0,0 0 1,1 0-1,-1 0 0,0 0 1,1 0-1,-1 0 1,0 0-1,1-1 0,-1 1 1,1 0-1,-1-1 1,1 1-1,0-1 0,-1 0 1,4 1-1,1-2 4,1-1-1,-1 0 1,1 0-1,-1 0 1,0-1-1,0 0 1,0 0-1,0-1 1,-1 1 0,1-1-1,7-7 1,-5 4-834,0 1 1,1 0 0,0 1 0,13-6-1,4 1-4288,-8 2-1244,1-1-2542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8.186"/>
    </inkml:context>
    <inkml:brush xml:id="br0">
      <inkml:brushProperty name="width" value="0.025" units="cm"/>
      <inkml:brushProperty name="height" value="0.025" units="cm"/>
    </inkml:brush>
  </inkml:definitions>
  <inkml:trace contextRef="#ctx0" brushRef="#br0">97 1 6726,'0'0'9214,"-9"2"-4719,5-1-4216,-46 18 3192,47-18-3440,1 0 0,0 0 0,0 1 1,0-1-1,0 1 0,0-1 0,1 1 1,-1-1-1,0 1 0,1 0 0,-1 0 1,1 0-1,0 0 0,-1 0 0,1 0 1,0 0-1,0 0 0,1 0 1,-1 1-1,0-1 0,1 0 0,-1 5 1,3-5-186,0 0 1,1-1 0,-1 0 0,1 1 0,-1-1 0,1 0-1,0 0 1,-1-1 0,1 1 0,0-1 0,0 1-1,0-1 1,-1 0 0,6 0 0,1 1-240,22 2-616,-22-2 755,-1-1 1,1 1-1,-1 0 1,0 0-1,0 1 0,0 0 1,0 1-1,0 0 1,11 6-1,-19-9 373,1 1 0,-1-1-1,0 1 1,1 0 0,-1 0-1,0-1 1,1 1 0,-1 0-1,0-1 1,0 1 0,0 0-1,0 0 1,0-1-1,0 1 1,0 0 0,0 0-1,0-1 1,0 1 0,0 0-1,0 0 1,-1-1 0,1 1-1,0 0 1,0-1 0,-1 1-1,1 0 1,-1-1 0,1 1-1,0 0 1,-1-1 0,1 1-1,-1-1 1,1 1 0,-1-1-1,0 1 1,1-1-1,-1 1 1,0-1 0,0 1-1,-28 19 1815,27-19-1795,-7 4 291,-2 2-219,0 0 0,0-1 0,-1 0-1,0-1 1,0 0 0,0-1 0,0 0 0,-23 3-1,35-9-669,0-1 0,1 1 0,-1-1 0,1 1 0,-1-1 0,1 1 0,0-1 0,0 1 0,0 0 0,0-1 0,3-2 0,34-53-8786,-14 20 1911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8.515"/>
    </inkml:context>
    <inkml:brush xml:id="br0">
      <inkml:brushProperty name="width" value="0.025" units="cm"/>
      <inkml:brushProperty name="height" value="0.025" units="cm"/>
    </inkml:brush>
  </inkml:definitions>
  <inkml:trace contextRef="#ctx0" brushRef="#br0">112 0 9961,'0'0'12391,"-5"12"-10934,-7 16-742,2 1-1,1 0 1,2 1-1,1-1 0,-5 52 1,10-54-611,0-19-111,0 1 0,1 0 0,0-1 0,0 1 1,1-1-1,0 1 0,0-1 0,1 1 0,0-1 0,1 0 0,6 14 0,-9-22-452,-11-38-3036,-18-14 2375,2 4 1577,30 46-379,1 1 1,-1 0-1,1 0 1,-1 1-1,1-1 1,0 1-1,0 0 1,-1 0-1,1 0 1,4 1-1,-4-1-13,72 1-2562,1 0-7060,-49-1 226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9.042"/>
    </inkml:context>
    <inkml:brush xml:id="br0">
      <inkml:brushProperty name="width" value="0.025" units="cm"/>
      <inkml:brushProperty name="height" value="0.025" units="cm"/>
    </inkml:brush>
  </inkml:definitions>
  <inkml:trace contextRef="#ctx0" brushRef="#br0">95 209 5285,'0'0'16747,"-9"2"-15285,5-2-1311,-1 1-1,1 1 0,0-1 1,0 1-1,0-1 0,0 1 1,0 0-1,0 1 0,0-1 1,0 1-1,1-1 0,0 1 1,-1 0-1,1 1 0,0-1 1,0 0-1,1 1 0,-1 0 1,1-1-1,0 1 0,-1 0 1,2 0-1,-1 1 0,0-1 1,1 0-1,0 0 0,0 1 1,0-1-1,1 1 0,-1 5 1,2-9-143,-1 0-1,1-1 1,-1 1 0,1 0 0,-1 0 0,1-1 0,0 1 0,-1 0-1,1-1 1,0 1 0,0 0 0,0-1 0,-1 1 0,1-1 0,0 0-1,0 1 1,0-1 0,0 0 0,0 1 0,0-1 0,-1 0 0,1 0-1,0 0 1,0 0 0,0 0 0,0 0 0,0 0 0,0 0 0,0 0-1,0 0 1,0 0 0,1-1 0,35-6-331,2-16-1101,-34 19 1308,-1 1 1,0 0 0,1 0-1,0 0 1,0 1 0,0-1-1,0 1 1,0 0 0,0 1-1,0-1 1,10 0 0,-14 3 189,0 0 1,-1 1 0,1-1 0,0 0-1,-1 1 1,1-1 0,-1 1 0,1-1 0,-1 0-1,0 1 1,1-1 0,-1 1 0,0 0-1,0-1 1,0 1 0,0-1 0,0 1 0,-1-1-1,1 1 1,0-1 0,-1 2 0,0-1-19,1 0 0,-1 0 0,1 0 0,0 0 0,0 0 0,0 0 0,0 0 0,0 0 0,0 0 0,0 0 0,1 0 0,-1 0 0,1-1 0,-1 1 0,1 0 0,0 0 0,1 3 0,3-5-101,0 0 1,-1 0-1,1 0 1,-1-1-1,1 1 1,-1-1-1,1 0 1,-1 0-1,0-1 1,1 1-1,-1-1 1,0 0-1,0 0 1,0-1 0,0 1-1,-1-1 1,1 0-1,-1 0 1,6-5-1,-6 5-248,1-1 1,0 1-1,0 0 0,1 0 0,-1 0 1,0 0-1,1 1 0,0 0 1,0 0-1,0 0 0,-1 0 0,2 1 1,-1 0-1,0 0 0,6 0 1,-10 1 286,-1 1 0,0-1 1,1 1-1,-1-1 1,1 1-1,-1-1 1,0 1-1,1 0 1,-1-1-1,0 1 1,1-1-1,-1 1 1,0 0-1,0-1 1,0 1-1,0 0 1,0-1-1,0 1 0,0 0 1,0-1-1,0 1 1,0 0-1,0-1 1,0 1-1,0-1 1,0 1-1,-1 0 1,1-1-1,0 2 1,-1-2 11,1 1 1,-1 0-1,1 0 1,0 0-1,-1-1 1,1 1-1,0 0 1,0 0-1,0 0 1,0 0-1,0 0 1,0-1-1,0 1 1,0 0-1,0 0 1,0 0-1,0 0 1,0-1 0,1 1-1,-1 0 1,0 0-1,1 0 1,-1-1-1,1 1 1,-1 0-1,0 0 1,1-1-1,0 1 1,-1 0-1,1-1 1,-1 1-1,1-1 1,0 1-1,-1-1 1,1 1-1,0-1 1,0 1-1,-1-1 1,1 0-1,1 1 1,2-1-87,-1-1-1,1 0 1,-1 0-1,0 0 1,1 0 0,-1 0-1,0 0 1,0-1 0,0 0-1,0 0 1,0 0 0,0 0-1,-1 0 1,5-5 0,37-43-3918,-29 30 2240,62-83-3082,-57 71 5303,21-48 1,-48 97 2018,1 0 0,-7 27 0,10-27-1765,0 0-1,1 0 0,0 20 0,2-26-1037,0 0-1,1 0 1,0 0-1,1 0 0,0 0 1,1-1-1,0 1 1,1-1-1,0 1 0,0-1 1,1 0-1,1-1 1,-1 1-1,10 10 0,-7-14-6009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9.386"/>
    </inkml:context>
    <inkml:brush xml:id="br0">
      <inkml:brushProperty name="width" value="0.025" units="cm"/>
      <inkml:brushProperty name="height" value="0.025" units="cm"/>
    </inkml:brush>
  </inkml:definitions>
  <inkml:trace contextRef="#ctx0" brushRef="#br0">94 102 8616,'0'0'5670,"-55"-40"-2147,35 26-1313,6 1-288,9 8 2274,16 5-3203,15 0-449,8 0-95,9 0-193,7 0-160,5 0-32,1 0-448,2-1-1698,-5-11-1922,0-5-7655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2.084"/>
    </inkml:context>
    <inkml:brush xml:id="br0">
      <inkml:brushProperty name="width" value="0.025" units="cm"/>
      <inkml:brushProperty name="height" value="0.025" units="cm"/>
    </inkml:brush>
  </inkml:definitions>
  <inkml:trace contextRef="#ctx0" brushRef="#br0">1 1 6598,'0'0'8905,"4"12"-8099,9 35-273,-2 0-1,-3 0 1,-1 1 0,0 51 0,-6 208-5,-5-218-293,-1 17-3902,5-100-193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2.490"/>
    </inkml:context>
    <inkml:brush xml:id="br0">
      <inkml:brushProperty name="width" value="0.025" units="cm"/>
      <inkml:brushProperty name="height" value="0.025" units="cm"/>
    </inkml:brush>
  </inkml:definitions>
  <inkml:trace contextRef="#ctx0" brushRef="#br0">1 633 11691,'0'0'5776,"10"0"-4916,-4-1-773,-1 1-1,1-1 1,0 0 0,-1 0 0,1-1 0,0 1 0,-1-1-1,0-1 1,1 1 0,7-6 0,-1 1-20,-1-2 1,0 0-1,0 0 0,11-14 1,16-21 3,-2-1 1,-2-2 0,35-63 0,68-161 451,-120 235-378,-17 65 911,2-11-996,-2 36 94,3 0 1,11 59-1,-10-89-299,1-1 0,2 0-1,0 0 1,1-1 0,2 0-1,0 0 1,16 25 0,-23-42-291,0-1 0,0 0 1,0 1-1,0-1 1,1 0-1,0 0 1,-1-1-1,1 1 1,1-1-1,-1 0 1,9 5-1,8-5-5078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3.331"/>
    </inkml:context>
    <inkml:brush xml:id="br0">
      <inkml:brushProperty name="width" value="0.025" units="cm"/>
      <inkml:brushProperty name="height" value="0.025" units="cm"/>
    </inkml:brush>
  </inkml:definitions>
  <inkml:trace contextRef="#ctx0" brushRef="#br0">24 0 4484,'0'0'12994,"0"10"-12503,-15 344 2571,7-204-2873,8-127-61,0-17-856,0-12-2185,0-56-2468,0 18 1543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3.706"/>
    </inkml:context>
    <inkml:brush xml:id="br0">
      <inkml:brushProperty name="width" value="0.025" units="cm"/>
      <inkml:brushProperty name="height" value="0.025" units="cm"/>
    </inkml:brush>
  </inkml:definitions>
  <inkml:trace contextRef="#ctx0" brushRef="#br0">32 375 9673,'0'0'4666,"-5"9"-4090,1-3-441,1-3-64,1 1 0,0-1 0,-1 0 0,1 1 0,0 0 0,1-1 0,-1 1-1,1 0 1,0 0 0,0 0 0,0 0 0,0 0 0,1 0 0,-1 0 0,1 0-1,0 4 1,1-7-42,-1-1-1,0 1 0,0-1 0,0 1 1,1-1-1,-1 1 0,0 0 0,1-1 1,-1 0-1,0 1 0,1-1 0,-1 1 1,0-1-1,1 1 0,-1-1 0,1 0 1,-1 1-1,1-1 0,-1 0 0,1 0 1,-1 1-1,1-1 0,0 0 0,-1 0 1,1 0-1,-1 0 0,1 1 0,-1-1 0,1 0 1,0 0-1,-1 0 0,1 0 0,-1 0 1,1-1-1,-1 1 0,1 0 0,0 0 1,-1 0-1,1 0 0,-1-1 0,1 1 1,-1 0-1,1 0 0,-1-1 0,1 1 1,-1 0-1,1-1 0,-1 1 0,0-1 1,1 0-1,23-20 1131,8-27-869,-2-2 0,-3-1 0,-1-1 0,-3-1 0,31-110 0,-44 141-288,-10 21-7,0 1-1,0 0 1,0 0-1,0 0 1,0 0 0,0 0-1,1-1 1,-1 1-1,0 0 1,0 0-1,0 0 1,0 0-1,0 0 1,1 0-1,-1 0 1,0-1-1,0 1 1,0 0-1,0 0 1,1 0-1,-1 0 1,0 0-1,0 0 1,0 0-1,1 0 1,-1 0-1,0 0 1,0 0-1,0 0 1,0 0-1,1 0 1,-1 0-1,0 0 1,0 0-1,0 1 1,1-1-1,-1 0 1,0 0-1,0 0 1,0 0-1,0 0 1,0 0-1,1 0 1,-1 1-1,0-1 1,0 0-1,0 0 1,0 0-1,13 38-371,-11-29 450,58 176-633,-11-64-3903,-32-83-545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2.958"/>
    </inkml:context>
    <inkml:brush xml:id="br0">
      <inkml:brushProperty name="width" value="0.025" units="cm"/>
      <inkml:brushProperty name="height" value="0.025" units="cm"/>
    </inkml:brush>
  </inkml:definitions>
  <inkml:trace contextRef="#ctx0" brushRef="#br0">54 2 13613,'0'0'12972,"-52"-2"-12203,50 2-32,10 0-3012,4 0-4579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1:05.166"/>
    </inkml:context>
    <inkml:brush xml:id="br0">
      <inkml:brushProperty name="width" value="0.025" units="cm"/>
      <inkml:brushProperty name="height" value="0.025" units="cm"/>
    </inkml:brush>
  </inkml:definitions>
  <inkml:trace contextRef="#ctx0" brushRef="#br0">0 89 3908,'0'0'4100,"7"-5"-4068,-2 1-26,0 1 0,0-1 0,1 1 0,-1 0 0,1 1 0,-1-1 0,1 1 0,0 1 0,0-1 0,0 1 0,0 0 0,0 0 0,0 0 0,12 1 0,753 25 1820,113 5-1484,-9 0 736,103 32-694,-412-42-258,181 2 53,711-46-206,-549 5 67,42-2-43,-299 13 56,44-2-36,890-9 654,-1040 21-616,160-3-16,827 4-9,-1164 4-52,742-12 18,-72-21 143,-528 19-124,757-20 7,713 4-12,-302 13 28,109 9-38,-1300-25 15,-2-1 760,-476 29-992,-19 2-153,-18 2-730,-6-6-1212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2:00.064"/>
    </inkml:context>
    <inkml:brush xml:id="br0">
      <inkml:brushProperty name="width" value="0.025" units="cm"/>
      <inkml:brushProperty name="height" value="0.025" units="cm"/>
    </inkml:brush>
  </inkml:definitions>
  <inkml:trace contextRef="#ctx0" brushRef="#br0">41 189 7431,'0'0'1548,"-8"5"-1014,-25 13-43,34-18-474,-1 0-1,0 0 1,0 0-1,0 0 1,0 0-1,1 0 1,-1 0 0,0 0-1,0 0 1,0 1-1,0-1 1,1 0-1,-1 0 1,0 0-1,0 0 1,0 0-1,0 1 1,0-1 0,1 0-1,-1 0 1,0 0-1,0 0 1,0 1-1,0-1 1,0 0-1,0 0 1,0 0-1,0 1 1,0-1 0,0 0-1,0 0 1,0 0-1,0 1 1,0-1-1,0 0 1,0 0-1,0 0 1,0 1 0,0-1-1,0 0 1,0 0-1,0 0 1,0 1-1,-1-1 1,1 0-1,0 0 1,0 0-1,0 0 1,0 1 0,0-1-1,0 0 1,-1 0-1,1 0 1,0 0-1,0 0 1,-1 1-1,22-1 243,-19 0-169,60-4 881,1-2 0,101-24 0,3-1-681,203 7-231,0 33 97,188-7 243,-438-15-278,175-42 0,51-7 443,-330 60-447,7-1 117,-1 1 0,30 2-1,-47 1-193,1-1-1,0 1 0,0 0 0,0 0 0,0 1 0,-1 0 1,1 0-1,-1 0 0,0 0 0,1 1 0,-1 0 0,0 0 1,8 7-1,-7-3-315,14 13 378,-11-13-6121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3:15.708"/>
    </inkml:context>
    <inkml:brush xml:id="br0">
      <inkml:brushProperty name="width" value="0.025" units="cm"/>
      <inkml:brushProperty name="height" value="0.025" units="cm"/>
    </inkml:brush>
  </inkml:definitions>
  <inkml:trace contextRef="#ctx0" brushRef="#br0">1 130 8808,'0'0'278,"8"-2"10,77-10 1063,-1 4 0,135 5 0,-168 3-743,1316-87 2867,-1217 75-3260,1 7-1,0 6 1,0 7-1,212 39 1,-215-27-175,-96-16-17,1 3 1,-2 3-1,100 30 0,-140-35 38,0 1 0,0 0 0,0 1 0,12 10 0,-23-17-62,1 0 0,-1 0 0,1 0 0,-1 0 0,1 0 0,-1 0 0,1 0 0,-1 0 0,1 0 0,-1-1 0,1 1 0,-1 0 1,1 0-1,-1 0 0,1 0 0,-1-1 0,0 1 0,1 0 0,-1 0 0,1-1 0,-1 1 0,0 0 0,1-1 0,-1 1 0,0-1 0,1 1 1,-1 0-1,0-1 0,1 1 0,-1-1 0,0 1 0,0-1 0,0 1 0,1-1 0,-1 1 0,0-1 0,0 1 0,0-1 0,0 1 0,0-1 0,0 1 1,0-2-1,5-23-3846,-5 8-877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3:25.525"/>
    </inkml:context>
    <inkml:brush xml:id="br0">
      <inkml:brushProperty name="width" value="0.025" units="cm"/>
      <inkml:brushProperty name="height" value="0.025" units="cm"/>
    </inkml:brush>
  </inkml:definitions>
  <inkml:trace contextRef="#ctx0" brushRef="#br0">128 1 4356,'0'0'1089,"-10"0"-550,-55 0 754,14 0 2817,51 0-4097,0 0 0,0 0 0,0 0 0,-1 0 0,1 1 0,0-1 0,0 0 0,0 0 0,0 0 0,0 0-1,0 0 1,0 1 0,-1-1 0,1 0 0,0 0 0,0 0 0,0 0 0,0 1 0,0-1 0,0 0 0,0 0 0,0 0 0,0 0 0,0 1 0,0-1 0,0 0 0,0 0 0,0 0 0,0 1 0,0-1 0,0 0 0,0 0 0,0 0 0,0 0 0,1 1 0,-1-1 0,0 0 0,0 0 0,0 0 0,0 0 0,0 0 0,0 1 0,0-1 0,1 0 0,-1 0 0,0 0 0,0 0-1,0 0 1,0 0 0,0 0 0,1 0 0,-1 0 0,0 1 0,0-1 0,0 0 0,1 0 0,-1 0 0,0 0 0,0 0 0,0 0 0,0 0 0,1 0 0,11 8 131,24 1 152,1-2 0,0-1 0,0-2 1,73-2-1,-44 0-144,714 10 838,-130-4-384,-292-2-399,230 7 142,293 0 2884,-804-13-2633,-72 0-725,4 1 240,1-1 0,-1-1 0,1 0 0,-1 0 0,13-4 0,-20 4-233,1 1 0,-2-1 0,1 0 0,0 0 0,0 0-1,0 0 1,0 0 0,-1-1 0,1 1 0,0-1 0,-1 1 0,1-1-1,-1 1 1,0-1 0,1 0 0,-1 0 0,0 1 0,0-1-1,0 0 1,0 0 0,-1 0 0,1 0 0,-1 0 0,1-1 0,-1 1-1,1 0 1,-1 0 0,0 0 0,0-3 0,-1-13-3635,-4-3-1922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3:52.459"/>
    </inkml:context>
    <inkml:brush xml:id="br0">
      <inkml:brushProperty name="width" value="0.025" units="cm"/>
      <inkml:brushProperty name="height" value="0.025" units="cm"/>
    </inkml:brush>
  </inkml:definitions>
  <inkml:trace contextRef="#ctx0" brushRef="#br0">0 144 4965,'1'-3'196,"-1"1"1,1 0 0,0 0-1,-1 0 1,1 0 0,0 0-1,0 0 1,1 0 0,-1 1-1,0-1 1,0 0 0,1 1-1,0-1 1,-1 1 0,1-1-1,0 1 1,-1 0-1,1-1 1,0 1 0,0 0-1,0 0 1,0 1 0,0-1-1,0 0 1,0 1 0,0-1-1,0 1 1,1-1 0,-1 1-1,3 0 1,14-2 26,0 0 0,27 1 0,-36 1 21,243 21 114,176-40 469,-90 2-496,379-7-146,543-6 89,1427 5 650,-1680 22-316,269 68-360,-392-13-90,404-42 429,-1077-14-157,-46 3-250,202-28 0,-304 16 139,-46 6 168,-44 5-374,24 3-287,0-1 0,0 1 0,0-1 0,0 1 0,0 0 1,0 0-1,0 0 0,0 0 0,0 0 0,0 0 0,0 0 1,-2 3-1,-7 4-6663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12.900"/>
    </inkml:context>
    <inkml:brush xml:id="br0">
      <inkml:brushProperty name="width" value="0.025" units="cm"/>
      <inkml:brushProperty name="height" value="0.025" units="cm"/>
    </inkml:brush>
  </inkml:definitions>
  <inkml:trace contextRef="#ctx0" brushRef="#br0">154 10 2787,'-6'-2'209,"1"0"0,-1 1 1,0-1-1,0 1 0,0 1 1,0-1-1,0 1 0,0 0 0,1 0 1,-1 1-1,0-1 0,-7 3 1,10-2-185,-1 0 1,1 0-1,-1 0 0,1 1 1,-1-1-1,1 1 1,0 0-1,0 0 1,0 0-1,0 0 0,0 1 1,1-1-1,-1 1 1,1 0-1,-1 0 1,1 0-1,0 0 0,0 0 1,-3 6-1,3-3 10,0 0 0,0 0 0,1 1 0,-1-1 0,1 0 0,1 1 0,-1-1 0,1 1 0,0-1 0,2 7 0,38-12 2954,-13-2-2460,0-2-1,-1-1 0,38-11 1,-33 7-191,1 2 0,31-3 1,29 2-153,-38 1-80,1 2-1,0 3 1,0 2 0,107 17 0,-94-5-29,0-4 0,74 2 1,140-11 289,-129-1-187,666 4 381,257 6-337,977-16 390,-1106-6-422,-309 10 689,-626 3-1064,58 4 618,-67-3-537,-1-1 0,0 0 0,0 1 1,1-1-1,-1 1 0,0 0 0,0 0 0,1 0 0,-1 0 0,0 0 0,0 0 0,0 1 0,-1-1 0,1 1 1,0-1-1,0 1 0,-1 0 0,1-1 0,-1 1 0,1 0 0,-1 0 0,0 0 0,0 0 0,1 3 0,0-2-2732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27.321"/>
    </inkml:context>
    <inkml:brush xml:id="br0">
      <inkml:brushProperty name="width" value="0.025" units="cm"/>
      <inkml:brushProperty name="height" value="0.025" units="cm"/>
    </inkml:brush>
  </inkml:definitions>
  <inkml:trace contextRef="#ctx0" brushRef="#br0">267 177 4708,'0'0'401,"-10"-5"-236,-4 0-153,9 3-12,0 1-1,0-1 1,0-1 0,1 1 0,-1-1 0,1 1 0,-1-1 0,-6-6 0,10 7 13,-1 0-1,1 0 1,-1 0-1,1 0 1,0 0 0,0 0-1,0 0 1,0 0-1,0 0 1,1 0 0,-1 0-1,1-1 1,-1 1-1,1 0 1,0 0 0,-1-1-1,1 1 1,1 0-1,-1-4 1,1 4-2,-1 0 0,0 1 1,0-1-1,0 0 0,0 0 0,0 0 0,0 1 1,0-1-1,0 0 0,-1 0 0,1 1 0,-1-1 1,1 0-1,-1 0 0,0 1 0,0-1 0,0 1 0,0-1 1,0 1-1,0-1 0,0 1 0,0 0 0,0-1 1,-1 1-1,1 0 0,-1 0 0,1 0 0,-3-2 1,-21-7 1232,1 1 1,-2 1 0,1 1 0,-34-5 0,301 30 810,518 4-1827,-1-34 292,-417 10 238,-1678 26-358,1055-13-269,-118 6-70,756-18-77,-10-5-405,1317-28 319,-1622 32 46,-55 2-613,-73 4-693,-284 39-4542,201-23 469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42.993"/>
    </inkml:context>
    <inkml:brush xml:id="br0">
      <inkml:brushProperty name="width" value="0.025" units="cm"/>
      <inkml:brushProperty name="height" value="0.025" units="cm"/>
    </inkml:brush>
  </inkml:definitions>
  <inkml:trace contextRef="#ctx0" brushRef="#br0">57 10 2018,'-11'-2'352,"0"0"-63,3-1-898,0 3 993,-2-1-512,2-1-576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45.235"/>
    </inkml:context>
    <inkml:brush xml:id="br0">
      <inkml:brushProperty name="width" value="0.025" units="cm"/>
      <inkml:brushProperty name="height" value="0.025" units="cm"/>
    </inkml:brush>
  </inkml:definitions>
  <inkml:trace contextRef="#ctx0" brushRef="#br0">13 64 2883,'0'0'4062,"-1"-4"-3843,1 3-140,0 0 1,-1 0-1,1-1 0,0 1 0,0 0 1,-1 0-1,1 0 0,0 0 0,-1-1 0,0 1 1,1 0-1,-1 0 0,1 0 0,-1 0 1,0 0-1,0 0 0,0 0 0,-1-1 1,2 2 64,43 12 1479,22-4-1524,1-3 0,82-5 1,-86-2 1,-1 3 1,116 17 0,33 14 15,225 5 1,25-6-86,172-28 133,-441-9-138,-78 3-29,690-5-50,-613 13 87,251 3 101,227-28 329,630-50-182,-140 11-230,8 40-10,1203 8 117,-1685 32-107,266 30-66,-274-5-6,699-34 99,-766-55 30,-432 26 213,-159 17-297,-14 0 6,1 0-1,-1 0 1,0 0-1,1 0 1,-1 0 0,0-1-1,1 0 1,-1 0 0,0 0-1,0-1 1,7-3-1,-44 28-2919,21-18 609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17.590"/>
    </inkml:context>
    <inkml:brush xml:id="br0">
      <inkml:brushProperty name="width" value="0.025" units="cm"/>
      <inkml:brushProperty name="height" value="0.025" units="cm"/>
    </inkml:brush>
  </inkml:definitions>
  <inkml:trace contextRef="#ctx0" brushRef="#br0">0 139 1121,'32'4'7256,"24"-12"-3332,-16 1-2372,196-25 799,-53 3-1905,800-9 675,-977 38-1620,18-3 2672,-19-2-4123,-3-4-3624,-3-3-2760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3.643"/>
    </inkml:context>
    <inkml:brush xml:id="br0">
      <inkml:brushProperty name="width" value="0.025" units="cm"/>
      <inkml:brushProperty name="height" value="0.025" units="cm"/>
    </inkml:brush>
  </inkml:definitions>
  <inkml:trace contextRef="#ctx0" brushRef="#br0">209 69 13357,'0'0'8253,"-6"12"-7025,-15 30-109,-20 57 1,33-78-1261,1 1 0,2 0 0,0 1 0,1-1 0,-1 36 0,-2-68-5735,-7-11 2714,-7-18-946,6 11 2810,-19-47 1,30 66 1716,1 0 1,1-1-1,0 1 1,0 0-1,1-1 0,0 1 1,0-1-1,1 0 1,2-16-1,0 21-183,-1 0-1,1 0 1,0 0-1,0 0 1,1 0-1,-1 0 1,1 1 0,0-1-1,1 1 1,-1 0-1,1 0 1,0 0 0,0 1-1,0-1 1,0 1-1,0 0 1,1 0-1,-1 0 1,1 1 0,0 0-1,0 0 1,0 0-1,0 0 1,10-1-1,4-2 315,0 2 0,0 0-1,0 1 1,0 1 0,31 3-1,-45-2-437,0 0 0,0 1 0,0 0 0,0 0-1,0 0 1,0 1 0,-1-1 0,1 1 0,0 1 0,-1-1-1,0 0 1,0 1 0,1 0 0,-1 0 0,-1 0-1,1 1 1,0-1 0,4 7 0,-6-7 5,0 1 1,0 0-1,0 0 1,-1 0-1,1 0 1,-1 0-1,0 1 1,0-1-1,0 0 0,-1 1 1,0-1-1,0 0 1,0 1-1,0-1 1,0 1-1,-1-1 1,0 0-1,0 0 0,0 1 1,-1-1-1,-2 5 1,-3 6 227,-2 0 0,0-1 0,0 0 0,-1 0 0,-1-1 0,-22 20 0,16-16 44,1 0 0,-18 27 0,39-42-365,1-1 1,-1 0-1,1-1 0,-1 1 1,1-1-1,7-1 1,133-14-1513,-51-5-7605,-66 11 1833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21.434"/>
    </inkml:context>
    <inkml:brush xml:id="br0">
      <inkml:brushProperty name="width" value="0.025" units="cm"/>
      <inkml:brushProperty name="height" value="0.025" units="cm"/>
    </inkml:brush>
  </inkml:definitions>
  <inkml:trace contextRef="#ctx0" brushRef="#br0">1 45 2723,'0'0'2354,"51"0"4837,523-29-5515,-274 13-1505,-300 16 501,-12 0-862,9 0-1834,13 0 331,1 0-144,3 0-832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43.455"/>
    </inkml:context>
    <inkml:brush xml:id="br0">
      <inkml:brushProperty name="width" value="0.025" units="cm"/>
      <inkml:brushProperty name="height" value="0.025" units="cm"/>
    </inkml:brush>
  </inkml:definitions>
  <inkml:trace contextRef="#ctx0" brushRef="#br0">139 2 3107,'-28'-1'2725,"-31"0"1581,55 2-4058,1-1 1,-1 0-1,1 1 1,0 0 0,-1 0-1,1 0 1,0 0-1,0 0 1,0 1 0,0-1-1,0 1 1,0 0 0,-4 3-1,7-5-226,-1 0 0,1 0-1,0 1 1,0-1 0,0 0-1,0 0 1,-1 0 0,1 0 0,0 1-1,0-1 1,0 0 0,0 0-1,0 0 1,0 1 0,0-1-1,-1 0 1,1 0 0,0 0 0,0 1-1,0-1 1,0 0 0,0 0-1,0 0 1,0 1 0,0-1 0,0 0-1,0 0 1,0 1 0,0-1-1,0 0 1,0 0 0,1 0-1,-1 1 1,0-1 0,0 0 0,0 0-1,0 0 1,0 1 0,0-1-1,1 0 1,-1 0 0,13 6 694,20-3 228,-29-2-783,460 17 1868,1-36-1618,68-1-229,-310 19 1424,-214 4-13387,-2-4 7499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55.509"/>
    </inkml:context>
    <inkml:brush xml:id="br0">
      <inkml:brushProperty name="width" value="0.025" units="cm"/>
      <inkml:brushProperty name="height" value="0.025" units="cm"/>
    </inkml:brush>
  </inkml:definitions>
  <inkml:trace contextRef="#ctx0" brushRef="#br0">0 234 3331,'4'0'573,"-1"-1"0,0 0 0,1 0-1,-1 0 1,0 0 0,0 0 0,0-1 0,1 1-1,3-4 1,29-11 1402,279-25 2200,11 16-3483,-210 21-635,117-20 0,8-28 161,-2 1 370,-228 48-567,0 2 0,0-1 0,0 2 0,0 0 0,1 0 0,-1 1 1,0 0-1,0 0 0,-1 2 0,1-1 0,0 1 0,-1 1 0,1 0 0,-1 0 0,0 1 0,11 8 0,-11-7 25,1-1 0,0 0 1,-1-1-1,2 0 0,-1-1 1,0 0-1,1-1 0,-1 0 0,1-1 1,0 0-1,14-1 0,-23 7-2601,2 2-4937,-1-9 2528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03.767"/>
    </inkml:context>
    <inkml:brush xml:id="br0">
      <inkml:brushProperty name="width" value="0.025" units="cm"/>
      <inkml:brushProperty name="height" value="0.025" units="cm"/>
    </inkml:brush>
  </inkml:definitions>
  <inkml:trace contextRef="#ctx0" brushRef="#br0">1104 115 737,'0'0'3646,"-8"-3"-2365,-103-54 2867,93 48-3510,0 2 0,0 0 0,-1 1 0,0 1 0,0 0 1,-25-2-1,-10 2 334,-54 1 0,86 5-951,0 0 0,0 1 0,1 1 0,-1 1 0,1 2 0,0-1 0,0 2 0,1 1 0,0 1-1,0 0 1,-21 15 0,-125 85-9,149-96-11,1 1-1,0 0 1,1 1-1,0 1 1,2 0-1,0 1 1,-15 25-1,19-21 23,1 1 0,2 1 0,0-1 0,1 1 0,1 0 0,1 0 0,0 41 0,-6 38 17,-7-9-13,7-53-20,2-1 0,2 1 0,1 1 1,2-1-1,6 70 0,3-83 23,0-1-1,2 0 1,1 0 0,2 0-1,0-2 1,1 1-1,1-2 1,33 41 0,-36-52-14,0 0 0,1-1 1,0-1-1,1 0 0,0-1 0,0 0 0,1-1 1,0-1-1,0 0 0,1-1 0,0 0 1,0-1-1,1-1 0,25 4 0,20 0 94,0-3 0,92-3 0,-91-3-85,-32 0-7,-1-2 0,1-1 1,0-1-1,44-14 1,114-49 20,-143 50-37,-31 13 36,-1 0 1,0-1-1,0-1 0,0 0 0,-1-1 1,0 0-1,0-1 0,-1 0 0,0-1 1,-1 0-1,0-1 0,-1 0 1,0 0-1,0-1 0,-1 0 0,-1-1 1,8-17-1,87-215 1155,-91 210-1072,-1-1 1,-2 1-1,-2-2 1,-1 1-1,1-45 1,-7 48-96,0 1 1,-2-1 0,-1 1-1,-2 0 1,-18-58-1,20 78-33,0 1-1,-1-1 0,-1 1 0,0 0 0,0 0 0,-1 1 0,0 0 1,-1 0-1,0 1 0,-1-1 0,0 2 0,0 0 0,-1 0 1,0 0-1,0 1 0,0 1 0,-1 0 0,-16-7 0,-58-8 60,68 18-237,1 0 0,0-1 1,-1-1-1,2 0 0,-26-13 0,37 16-173,0-1-1,1 0 0,-1 0 1,0 0-1,1-1 0,0 1 1,-1-1-1,1 0 1,1 0-1,-5-6 0,-8-22-4344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0.551"/>
    </inkml:context>
    <inkml:brush xml:id="br0">
      <inkml:brushProperty name="width" value="0.025" units="cm"/>
      <inkml:brushProperty name="height" value="0.025" units="cm"/>
    </inkml:brush>
  </inkml:definitions>
  <inkml:trace contextRef="#ctx0" brushRef="#br0">1 46 5381,'12'0'374,"1034"9"2332,-544-14-2352,181 5-355,256 2-189,-430-8 337,1743-7 1049,-446 29 117,-1000-16-971,-734 0 192,-1-3-1,0-4 1,115-25 0,-173 26 493,-13 6-1656,5 3-3346,0-2-151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7.002"/>
    </inkml:context>
    <inkml:brush xml:id="br0">
      <inkml:brushProperty name="width" value="0.025" units="cm"/>
      <inkml:brushProperty name="height" value="0.025" units="cm"/>
    </inkml:brush>
  </inkml:definitions>
  <inkml:trace contextRef="#ctx0" brushRef="#br0">53 1 4420,'0'0'9043,"-8"1"-8535,-24 4-135,31-5-336,1 0 0,0 0 0,-1 0 0,1 0-1,-1 0 1,1 0 0,-1 0 0,1 0 0,0 0 0,-1 0-1,1 0 1,-1 0 0,1 0 0,0 0 0,-1 0 0,1 1-1,-1-1 1,1 0 0,0 0 0,-1 1 0,1-1 0,0 0-1,-1 0 1,1 1 0,0-1 0,0 0 0,-1 1 0,1-1 0,0 0-1,0 1 1,-1-1 0,1 0 0,0 1 0,0-1 0,0 1-1,0-1 1,0 0 0,0 1 0,0-1 0,0 1 0,0-1-1,0 1 1,0-1 0,0 0 0,0 1 0,0-1 0,0 1-1,0-1 1,0 0 0,0 1 0,0-1 0,1 1 0,13 9 1624,429-4 537,-262-8-2047,119 2-49,-299 0 447,-34 0 300,-41 0-64,74 10-3847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9.620"/>
    </inkml:context>
    <inkml:brush xml:id="br0">
      <inkml:brushProperty name="width" value="0.025" units="cm"/>
      <inkml:brushProperty name="height" value="0.025" units="cm"/>
    </inkml:brush>
  </inkml:definitions>
  <inkml:trace contextRef="#ctx0" brushRef="#br0">59 0 7111,'0'0'8840,"-4"11"-8541,-3 12-108,2 0 1,0 0-1,2 1 0,1 0 1,0 34-1,5 44 454,-1-49-51,-1 1 1,-11 82 0,10-136-704,0 0 1,0 1 0,0-1-1,0 0 1,0 0 0,0 0-1,0 1 1,0-1-1,0 0 1,0 0 0,-1 1-1,1-1 1,0 0 0,0 0-1,0 0 1,0 0 0,0 1-1,-1-1 1,1 0-1,0 0 1,0 0 0,0 0-1,0 1 1,-1-1 0,1 0-1,0 0 1,0 0 0,0 0-1,-1 0 1,1 0-1,0 0 1,0 0 0,-1 0-1,1 0 1,0 0 0,0 0-1,0 0 1,-1 0-1,1 0 1,0 0 0,0 0-1,-1 0 1,1 0 0,0 0-1,0 0 1,0 0 0,-1 0-1,1 0 1,0-1-1,0 1 1,0 0 0,-1 0-1,1 0 1,0 0 0,0 0-1,0-1 1,-1 1 0,-8-10-4572,1-3-50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9.966"/>
    </inkml:context>
    <inkml:brush xml:id="br0">
      <inkml:brushProperty name="width" value="0.025" units="cm"/>
      <inkml:brushProperty name="height" value="0.025" units="cm"/>
    </inkml:brush>
  </inkml:definitions>
  <inkml:trace contextRef="#ctx0" brushRef="#br0">26 132 3427,'0'0'10736,"-5"12"-9925,5-11-798,-4 6 198,1 0 0,0 0-1,1 1 1,0-1 0,0 1 0,1-1-1,-1 1 1,2 0 0,-1 0-1,1-1 1,0 1 0,1 0-1,1 8 1,2-1 193,0 0 0,2 0 0,-1 0 0,2-1 0,0 0-1,12 19 1,-17-30-330,1 0 0,-1-1-1,0 1 1,1 0-1,-1-1 1,1 1-1,0-1 1,0 0-1,0 0 1,0 0 0,0 0-1,0-1 1,1 1-1,4 1 1,-5-3-12,0 0-1,0 0 1,0 0 0,-1 0 0,1-1 0,0 1-1,0-1 1,-1 0 0,1 1 0,0-1 0,-1 0-1,1-1 1,-1 1 0,1 0 0,-1-1 0,0 1-1,0-1 1,1 0 0,-1 0 0,0 0 0,3-4-1,25-31-74,-2-2 0,-1-1 0,-2-1 1,31-69-1,-18 34-3793,-25 51-1933,-4 4-4163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7.254"/>
    </inkml:context>
    <inkml:brush xml:id="br0">
      <inkml:brushProperty name="width" value="0.025" units="cm"/>
      <inkml:brushProperty name="height" value="0.025" units="cm"/>
    </inkml:brush>
  </inkml:definitions>
  <inkml:trace contextRef="#ctx0" brushRef="#br0">55 0 3940,'0'0'14066,"-3"14"-14002,-7 60 264,-2 79 0,5-38-380,6-112-77,-2 14-1800,-7-15-4854,1-6 2043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7.584"/>
    </inkml:context>
    <inkml:brush xml:id="br0">
      <inkml:brushProperty name="width" value="0.025" units="cm"/>
      <inkml:brushProperty name="height" value="0.025" units="cm"/>
    </inkml:brush>
  </inkml:definitions>
  <inkml:trace contextRef="#ctx0" brushRef="#br0">26 1 8968,'0'0'1554,"-4"9"-316,0 4-852,0 0-1,0 0 0,1 0 1,1 1-1,0-1 0,1 1 0,0-1 1,1 1-1,2 17 0,-2-27-271,1 0-1,-1 0 1,1 0 0,0 0 0,0 0-1,1 0 1,-1 0 0,1 0-1,-1-1 1,1 1 0,1-1-1,-1 1 1,0-1 0,1 0 0,0 0-1,-1 0 1,1 0 0,0 0-1,1 0 1,-1-1 0,0 0-1,1 0 1,-1 0 0,1 0-1,0 0 1,0-1 0,0 1 0,-1-1-1,1 0 1,0 0 0,1-1-1,-1 1 1,0-1 0,0 0-1,0 0 1,0 0 0,5-1 0,-3 0 10,1-1 0,0 0 0,0 0 1,-1 0-1,1 0 0,-1-1 0,1 0 1,-1-1-1,0 1 0,6-6 0,58-52 94,-33 27-409,9-9-2856,-18 12-3430,-10 3-2475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4.017"/>
    </inkml:context>
    <inkml:brush xml:id="br0">
      <inkml:brushProperty name="width" value="0.025" units="cm"/>
      <inkml:brushProperty name="height" value="0.025" units="cm"/>
    </inkml:brush>
  </inkml:definitions>
  <inkml:trace contextRef="#ctx0" brushRef="#br0">65 43 14798,'0'0'6187,"-4"9"-4548,-11 28-480,14-37-1112,1 1 0,0-1 0,0 1 1,-1 0-1,1-1 0,0 1 1,0-1-1,0 1 0,-1 0 1,1-1-1,0 1 0,0 0 1,0-1-1,0 1 0,0 0 1,0-1-1,1 1 0,-1 0 0,0-1 1,0 1-1,0 0 0,1-1 1,-1 1-1,0-1 0,0 1 1,1 0-1,-1-1 0,1 1 1,-1-1-1,0 1 0,1-1 1,-1 1-1,1-1 0,-1 0 0,1 1 1,0-1-1,-1 0 0,1 1 1,-1-1-1,1 0 0,0 0 1,-1 1-1,1-1 0,0 0 1,-1 0-1,2 0 0,30-1 264,-27 1-214,0-1-84,-1 0 0,1 0-1,-1 0 1,0 0 0,1-1 0,-1 0-1,0 0 1,0 0 0,0 0-1,0-1 1,0 1 0,0-1-1,-1 0 1,1 0 0,-1 0 0,0-1-1,0 1 1,0-1 0,-1 0-1,1 0 1,-1 0 0,0 0-1,0 0 1,0 0 0,0-1 0,-1 1-1,0-1 1,2-7 0,-4 10-11,1 1 0,-1 0 0,1 0-1,-1 0 1,0 0 0,1 1 0,-1-1 0,0 0 0,0 0 0,1 0 0,-1 1 0,0-1 0,0 0 0,0 1 0,0-1 0,0 0 0,0 1 0,0-1 0,0 1 0,0 0 0,0-1 0,-1 1-1,1 0 1,0 0 0,0 0 0,0 0 0,0 0 0,0 0 0,0 0 0,-1 0 0,1 0 0,-2 1 0,-2-1-7,-1 0-1,1 1 1,0 0-1,0 0 1,-1 0 0,-6 3-1,3 2-1,1 0 0,-1 1 1,2-1-1,-1 2 0,1-1 0,0 1 0,0 0 0,1 1 0,0 0 0,1 0 0,-1 0 0,2 0 0,0 1 0,0 0 0,0-1 0,1 2 0,1-1 0,0 0 1,-1 12-1,3-20-22,0-1-1,1 0 1,-1 0 0,0 0 0,1 0 0,-1 0 0,1 0 0,-1 0 0,1 0 0,0 0 0,-1 0 0,1 0 0,0-1 0,-1 1 0,1 0 0,0 0 0,0-1 0,0 1 0,0 0 0,0-1 0,0 1 0,0-1 0,0 1-1,0-1 1,0 1 0,0-1 0,0 0 0,0 0 0,1 0 0,-1 1 0,0-1 0,0 0 0,0 0 0,0-1 0,0 1 0,0 0 0,1 0 0,0-1 0,48-10-3654,-12-8-1078,2-6-3365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8.598"/>
    </inkml:context>
    <inkml:brush xml:id="br0">
      <inkml:brushProperty name="width" value="0.025" units="cm"/>
      <inkml:brushProperty name="height" value="0.025" units="cm"/>
    </inkml:brush>
  </inkml:definitions>
  <inkml:trace contextRef="#ctx0" brushRef="#br0">1 49 11403,'0'0'6246,"58"0"-5414,-15-6-31,10-1-448,6-1-257,2 0-32,-3-1-96,-6 5-225,-7-1-223,-9 3-289,-8 2-224,-6 0-1409,-7 0-481,-5 0-608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8.957"/>
    </inkml:context>
    <inkml:brush xml:id="br0">
      <inkml:brushProperty name="width" value="0.025" units="cm"/>
      <inkml:brushProperty name="height" value="0.025" units="cm"/>
    </inkml:brush>
  </inkml:definitions>
  <inkml:trace contextRef="#ctx0" brushRef="#br0">0 36 9801,'0'0'6855,"79"5"-5830,-31-5-385,8 0-415,0-5-161,1-2 0,-5 1-96,-4 2-449,-11 0-992,-8-2-1954,-11-3-737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9.365"/>
    </inkml:context>
    <inkml:brush xml:id="br0">
      <inkml:brushProperty name="width" value="0.025" units="cm"/>
      <inkml:brushProperty name="height" value="0.025" units="cm"/>
    </inkml:brush>
  </inkml:definitions>
  <inkml:trace contextRef="#ctx0" brushRef="#br0">1 25 11851,'0'0'4634,"12"-4"-4068,20-3-489,1 2 0,-1 1 0,1 1 0,-1 2 0,1 1 0,0 1 1,-1 2-1,53 12 0,-82-15-73,-1 1 1,1-1-1,0 1 1,-1 0-1,1 0 1,-1 0-1,1 0 0,-1 0 1,1 0-1,-1 1 1,0-1-1,0 1 1,0 0-1,1-1 1,-2 1-1,1 0 1,0 0-1,0 0 1,-1 1-1,1-1 0,-1 0 1,1 1-1,-1-1 1,0 1-1,0-1 1,0 1-1,-1-1 1,1 1-1,0 0 1,-1-1-1,0 1 0,0 0 1,0-1-1,0 1 1,0 0-1,0 0 1,-1-1-1,1 1 1,-1 0-1,0-1 1,0 1-1,-1 3 1,-5 9 95,-1 1 1,-1-1-1,0-1 1,-1 0 0,-15 17-1,-71 73 686,-4 3 58,87-90-1590,0 0 0,-14 28 0,24-38-3765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0.548"/>
    </inkml:context>
    <inkml:brush xml:id="br0">
      <inkml:brushProperty name="width" value="0.025" units="cm"/>
      <inkml:brushProperty name="height" value="0.025" units="cm"/>
    </inkml:brush>
  </inkml:definitions>
  <inkml:trace contextRef="#ctx0" brushRef="#br0">1 227 8008,'0'0'11936,"2"10"-11146,5 41-321,-2 0 1,-5 95-1,-5-65 2976,50-331-2025,-31 5-1287,-14 242 7,-1 5-58,-3 14-38,0 24-37,4-36-3,0 1 0,0-1 1,0 0-1,1 0 0,0 1 0,0-1 1,0 0-1,0 0 0,1 0 1,-1 0-1,1 0 0,0 0 1,0 0-1,1-1 0,-1 1 1,1-1-1,0 0 0,0 1 0,0-1 1,0 0-1,0-1 0,1 1 1,-1-1-1,1 1 0,0-1 1,0 0-1,0 0 0,0-1 1,0 1-1,4 0 0,0 0 10,-1-1 0,1 0 0,-1 0 0,1-1 0,-1 0 0,1-1 0,-1 1 0,1-1 0,-1-1 0,1 1-1,-1-1 1,0-1 0,0 1 0,0-1 0,0 0 0,0-1 0,6-4 0,-2 0 4,0-1 1,0 0-1,-1 0 0,0-1 1,-1-1-1,0 1 0,-1-2 1,0 1-1,0-1 0,-1 0 1,-1-1-1,0 0 1,-1 0-1,0 0 0,5-25 1,-24 116-25,-12 95-18,23-144 23,1 1 1,2-1-1,7 57 1,-6-78 71,1-1 0,1 0 0,-1 1 1,1-1-1,0 0 0,1-1 1,-1 1-1,10 11 0,18 12-1814,-28-28 787,0 1 1,1-1 0,-1-1-1,1 1 1,-1 0 0,1-1-1,0 0 1,4 1 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1.338"/>
    </inkml:context>
    <inkml:brush xml:id="br0">
      <inkml:brushProperty name="width" value="0.025" units="cm"/>
      <inkml:brushProperty name="height" value="0.025" units="cm"/>
    </inkml:brush>
  </inkml:definitions>
  <inkml:trace contextRef="#ctx0" brushRef="#br0">191 1 4612,'0'0'15460,"-11"9"-14744,-5 8-432,0 2 0,1 0 0,1 0 1,1 2-1,1-1 0,0 2 1,-15 40-1,16-32-61,0 1 1,2 0 0,2 1-1,0 0 1,3 0 0,0 0-1,2 0 1,4 59-1,-1-84-196,1 0 0,-1-1 0,1 1 0,1-1 0,0 1 0,0-1-1,0 0 1,0 0 0,1 0 0,0 0 0,0-1 0,1 1 0,-1-1 0,1-1-1,0 1 1,1 0 0,-1-1 0,1 0 0,9 4 0,-8-4-334,1 0 1,0 0 0,0-1 0,1-1-1,-1 1 1,15 1 0,-16-3-642,1 0 1,-1-1-1,1 0 0,-1-1 1,1 1-1,-1-1 1,14-4-1,12-12-8789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2.136"/>
    </inkml:context>
    <inkml:brush xml:id="br0">
      <inkml:brushProperty name="width" value="0.025" units="cm"/>
      <inkml:brushProperty name="height" value="0.025" units="cm"/>
    </inkml:brush>
  </inkml:definitions>
  <inkml:trace contextRef="#ctx0" brushRef="#br0">1 0 3619,'0'0'17686,"8"11"-16869,14 19 19,32 59-1,-49-79-790,0 0-1,1-1 0,1 1 1,0-1-1,0 0 0,0-1 1,18 15-1,-22-20-138,0-1 0,1 0 0,-1 0-1,0 0 1,1-1 0,-1 1 0,1-1 0,0 0-1,-1 0 1,1 0 0,0 0 0,0 0-1,0-1 1,0 0 0,-1 0 0,1 0 0,0 0-1,0-1 1,0 0 0,0 1 0,-1-1 0,1 0-1,0-1 1,-1 1 0,1-1 0,5-3-1,-2 0-873,0 0-1,-1 0 0,0 0 1,0-1-1,0 0 0,-1 0 1,0 0-1,0-1 0,0 0 1,6-13-1,5-13-5496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2.465"/>
    </inkml:context>
    <inkml:brush xml:id="br0">
      <inkml:brushProperty name="width" value="0.025" units="cm"/>
      <inkml:brushProperty name="height" value="0.025" units="cm"/>
    </inkml:brush>
  </inkml:definitions>
  <inkml:trace contextRef="#ctx0" brushRef="#br0">148 0 10442,'0'0'4228,"-45"72"-1954,30-29-704,-4 4-289,2 5-96,1 7-256,1-2-225,5 1-319,1-3-225,7-3-64,2-7-96,0-4-705,2-11-960,5-9-1827,1-14-3618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7.493"/>
    </inkml:context>
    <inkml:brush xml:id="br0">
      <inkml:brushProperty name="width" value="0.025" units="cm"/>
      <inkml:brushProperty name="height" value="0.025" units="cm"/>
    </inkml:brush>
  </inkml:definitions>
  <inkml:trace contextRef="#ctx0" brushRef="#br0">7 0 3331,'0'0'16635,"-1"11"-16134,-1 159 234,4-82-4737,-8-90-3461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7.820"/>
    </inkml:context>
    <inkml:brush xml:id="br0">
      <inkml:brushProperty name="width" value="0.025" units="cm"/>
      <inkml:brushProperty name="height" value="0.025" units="cm"/>
    </inkml:brush>
  </inkml:definitions>
  <inkml:trace contextRef="#ctx0" brushRef="#br0">0 12 6502,'0'0'11285,"13"-2"-10767,36-4-269,1 2 1,91 5-1,-137-1-215,0 1 1,0-1-1,-1 1 1,1 0-1,0 0 0,0 1 1,-1-1-1,1 1 1,-1-1-1,1 1 1,-1 0-1,0 0 1,0 1-1,0-1 1,0 1-1,0-1 0,0 1 1,-1 0-1,1 0 1,-1 0-1,0 1 1,0-1-1,0 0 1,0 1-1,-1-1 0,2 5 1,-2-2 117,0-1 0,0 0 0,0 0 0,-1 0 0,0 1 0,0-1 0,-1 0 1,1 0-1,-1 0 0,0 1 0,-1-1 0,1 0 0,-1 0 0,0-1 0,0 1 0,0 0 0,-1-1 0,0 1 0,-4 4 0,-3 3 40,-1 0-1,-1-2 0,0 1 0,0-2 0,-1 1 0,0-2 0,0 0 0,-1 0 0,0-1 0,-1-1 0,1 0 0,-1-1 0,-1-1 0,1 0 0,0-1 0,-1-1 0,0-1 1,-21 1-1,37-2-222,0 0 0,-1 0 1,1 0-1,0 0 0,0 0 0,0 0 1,0 0-1,0 0 0,-1 0 1,1 0-1,0 0 0,0 0 1,0 0-1,0 0 0,-1 0 1,1 0-1,0 0 0,0 0 1,0 0-1,0 0 0,-1 0 0,1 0 1,0-1-1,0 1 0,0 0 1,0 0-1,0 0 0,0 0 1,-1 0-1,1 0 0,0 0 1,0-1-1,0 1 0,0 0 1,0 0-1,0 0 0,0 0 1,0 0-1,0-1 0,0 1 0,-1 0 1,1 0-1,0 0 0,0 0 1,0 0-1,0-1 0,0 1 1,0 0-1,0 0 0,0 0 1,0 0-1,1-1 0,-1 1 1,0 0-1,0 0 0,9-12-1762,17-8-1766,-25 19 3343,29-22-5923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8.819"/>
    </inkml:context>
    <inkml:brush xml:id="br0">
      <inkml:brushProperty name="width" value="0.025" units="cm"/>
      <inkml:brushProperty name="height" value="0.025" units="cm"/>
    </inkml:brush>
  </inkml:definitions>
  <inkml:trace contextRef="#ctx0" brushRef="#br0">19 20 2883,'0'0'11178,"8"-4"-9608,28-11-273,-34 15-1213,0-1 0,1 1 1,-1 0-1,0 0 0,0 0 0,0 0 0,0 1 0,0-1 1,0 0-1,0 1 0,0-1 0,0 1 0,0 0 0,0 0 1,0 0-1,0 0 0,0 0 0,0 0 0,-1 0 0,1 1 1,-1-1-1,3 2 0,29 38 765,-29-35-693,6 10 60,-1 0-1,-1 0 0,0 1 0,-1 0 0,-1 1 0,-1-1 0,0 1 0,-2 0 0,0 0 0,1 34 1,-3-23 99,-1 0 1,-2 1-1,-1-1 1,-1-1-1,-2 1 1,-10 31-1,8-35-194,-2-1 0,0 0 0,-19 29 0,23-43-266,0 0 0,-1-1 0,0 1 0,-1-2 0,0 1 0,0-1 0,-1 0 0,0-1 0,-17 11 0,25-17-231,0 0 0,-1-1 0,1 1 0,0-1 0,-1 1 0,1-1 0,0 1 0,-1-1 0,1 0 0,0 0 0,-1 1 0,1-1-1,-1 0 1,1 0 0,-1 0 0,1-1 0,-2 1 0,-4-8-7653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4.484"/>
    </inkml:context>
    <inkml:brush xml:id="br0">
      <inkml:brushProperty name="width" value="0.025" units="cm"/>
      <inkml:brushProperty name="height" value="0.025" units="cm"/>
    </inkml:brush>
  </inkml:definitions>
  <inkml:trace contextRef="#ctx0" brushRef="#br0">132 213 4068,'0'0'14664,"-11"10"-11994,4-4-2486,-55 53 2130,56-52-1955,0 0 0,0 0 0,0 1-1,1 0 1,0 0 0,1 0 0,0 1 0,-4 11 0,8-19-354,0-1 1,-1 0 0,1 1-1,0-1 1,0 0-1,0 1 1,0-1 0,0 0-1,0 1 1,0-1 0,0 0-1,0 1 1,0-1-1,0 0 1,0 1 0,0-1-1,0 0 1,0 1 0,1-1-1,-1 0 1,0 1-1,0-1 1,0 0 0,0 1-1,1-1 1,-1 0 0,0 0-1,0 1 1,0-1-1,1 0 1,-1 0 0,0 1-1,1-1 1,-1 0 0,0 0-1,0 0 1,1 1-1,16-2 111,17-13-178,-16-2-711,0 0 1,-1 0 0,-1-2 0,18-24 0,-12 15 431,-24 82 283,-1-38 201,0-3 367,0 0 1,2 0-1,0 0 1,1 23-1,0-36-462,0 0-1,0 0 0,0 0 1,0 0-1,1 0 0,-1 0 0,0 1 1,1-1-1,-1 0 0,1-1 1,-1 1-1,1 0 0,0 0 0,-1 0 1,1 0-1,0 0 0,0-1 0,-1 1 1,1 0-1,0 0 0,0-1 1,0 1-1,0-1 0,0 1 0,0-1 1,1 1-1,1 0-2,0-1 1,0 1-1,-1-1 1,1 0-1,0 0 1,0 0-1,0 0 1,0-1-1,5-1 1,2 0-14,-1-1 1,0-1 0,1 0-1,-1 0 1,8-6 0,10-7-226,-1-2 1,0-1 0,-2-1 0,0-1 0,-2-1 0,0-2-1,-2 0 1,-1 0 0,0-2 0,-2-1 0,25-54-1,-41 79 153,0 0 20,1 0-1,-1 0 1,0-1-1,0 1 1,0 0-1,0-1 1,0 1 0,-1-1-1,1 1 1,-1-1-1,0 1 1,0-1-1,-1 1 1,0-5-1,0 8 30,0 1 0,-1-1 0,1 0 0,0 1 0,-1-1 0,1 1-1,0-1 1,0 1 0,-1 0 0,1 0 0,0-1 0,0 1 0,0 0 0,0 0-1,0 0 1,0 0 0,0 0 0,-1 2 0,2-2 9,-22 23 462,1 1 0,2 0 0,0 2-1,2 0 1,1 1 0,1 1 0,-13 34 0,26-58-423,1 0 0,-1 0 0,1 0 0,0 0 1,0 0-1,0 1 0,1-1 0,0 0 1,0 0-1,1 8 0,-1-11-45,1 0 0,0 0 1,0-1-1,0 1 0,0 0 0,0 0 1,0-1-1,0 1 0,1-1 0,-1 1 0,1-1 1,-1 0-1,1 1 0,-1-1 0,1 0 1,0 0-1,-1 0 0,1 0 0,0 0 0,0-1 1,0 1-1,0 0 0,0-1 0,0 1 0,0-1 1,0 0-1,4 0 0,80 5-940,-29-14-3979,-21-7-1328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44.534"/>
    </inkml:context>
    <inkml:brush xml:id="br0">
      <inkml:brushProperty name="width" value="0.025" units="cm"/>
      <inkml:brushProperty name="height" value="0.025" units="cm"/>
    </inkml:brush>
  </inkml:definitions>
  <inkml:trace contextRef="#ctx0" brushRef="#br0">0 112 2146,'0'0'1858,"5"-9"-1832,49-72 103,-53 79 29,1 0 1,0 0 0,1 0-1,-1 0 1,0 1 0,1-1 0,-1 1-1,0 0 1,1-1 0,0 1-1,-1 0 1,1 1 0,0-1 0,-1 0-1,1 1 1,0 0 0,0-1-1,-1 1 1,6 1 0,65 2 1374,-63-2-1874,292 6 2558,-206-8-2357,-69 3 30,0 1 0,-1 1 1,1 1-1,-1 2 0,0 0 0,26 12 0,-41-15-2281,-1-4-3482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45.891"/>
    </inkml:context>
    <inkml:brush xml:id="br0">
      <inkml:brushProperty name="width" value="0.025" units="cm"/>
      <inkml:brushProperty name="height" value="0.025" units="cm"/>
    </inkml:brush>
  </inkml:definitions>
  <inkml:trace contextRef="#ctx0" brushRef="#br0">1789 402 6534,'-1'-12'204,"-1"-1"0,0 1 0,-1 0 0,0 0 0,-1 0 0,0 0 0,0 0 0,-2 1 0,1 0 0,-2 0 0,-13-19 0,8 16-128,-1 0-1,0 1 1,-1 1-1,0 1 0,0 0 1,-1 0-1,-23-11 1,-8 1-53,0 2 1,-1 2-1,-1 2 1,0 2-1,-52-7 1,28 8 351,-1 2 1,0 4 0,-141 6-1,170 4-193,0 2 0,0 2 0,1 2 0,0 2-1,1 1 1,0 2 0,-69 37 0,80-35-162,1 2 0,0 1 0,1 1 0,1 2 0,2 1 0,0 0 0,-31 40 0,39-40-4,1 1 0,2 0 0,0 1 0,2 1 0,0 0 0,2 1 0,2 0 0,0 1 0,-5 35 0,4-14-12,4 1-1,1-1 0,2 1 0,9 99 0,-4-136 45,1-1 1,0 0-1,0 0 0,2 0 0,0-1 0,0 0 0,1 0 0,0 0 0,1 0 1,1-1-1,13 16 0,-7-12 19,0-1 0,2-1 1,-1 0-1,2-1 0,-1-1 1,36 18-1,1-6 8,1-3 1,0-2-1,1-3 0,81 12 1,-17-8-36,1-6 1,1-5 0,211-12-1,-233-6-10,0-3-1,0-5 1,-2-4-1,182-67 0,-247 76-8,-1-1-1,-1-1 0,0-1 1,-1-2-1,-1-1 1,33-28-1,-51 38-6,0-1 0,0-1-1,-1 0 1,0 0 0,-1 0-1,0-1 1,-1-1 0,0 1 0,-1-1-1,-1 0 1,0-1 0,0 1-1,-1-1 1,-1 0 0,-1 0 0,0 0-1,0-19 1,-3 13 60,-1 0 1,-1 1-1,-1-1 1,0 1-1,-2 0 1,0 0-1,-1 0 0,-1 1 1,0 1-1,-2-1 1,0 1-1,-1 1 0,-1 0 1,-22-24-1,3 7 18,-1 1-1,-2 2 1,-2 1-1,0 2 1,-54-31 0,32 27 135,-2 2 1,0 2 0,-2 3-1,0 3 1,-2 3 0,-112-17-1,96 25-577,-126 0-1,112 13-2025,-101 16 0,100-6-3432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54.072"/>
    </inkml:context>
    <inkml:brush xml:id="br0">
      <inkml:brushProperty name="width" value="0.025" units="cm"/>
      <inkml:brushProperty name="height" value="0.025" units="cm"/>
    </inkml:brush>
  </inkml:definitions>
  <inkml:trace contextRef="#ctx0" brushRef="#br0">80 173 3427,'0'0'1826,"-9"-1"-299,-25-1-656,32 2-677,0 0 1,1 0-1,-1 0 1,0 0-1,0 0 0,0-1 1,0 1-1,1-1 1,-1 1-1,0-1 1,0 1-1,1-1 0,-1 0 1,1 0-1,-1 0 1,0 0-1,1 0 0,0 0 1,-1 0-1,-1-2 1,6 1-63,-1 1-1,1 0 1,0 0 0,-1 0 0,1 0-1,0 1 1,0-1 0,-1 1 0,1 0-1,0 0 1,0 0 0,-1 0 0,1 0 0,5 1-1,-2-1 55,330 15 812,-28-22-923,155 3 272,349 33 277,-442-31-249,-138-3 478,-214 4-838,0 2-1,0 0 1,1 1-1,-1 1 1,-1 1-1,33 11 1,-107-11 139,-311-5-610,-783 14-919,372 0-295,762-13 1687,7 0 29,0 0 0,0-1 0,0 0-1,1 0 1,-1-1 0,0 0 0,-16-7 0,25 9-46,1 0 0,0 0 1,0 0-1,0 0 0,0 0 1,-1 0-1,1 0 0,0 0 1,0-1-1,0 1 0,0 0 1,-1 0-1,1 0 0,0 0 0,0 0 1,0 0-1,0-1 0,0 1 1,-1 0-1,1 0 0,0 0 1,0 0-1,0-1 0,0 1 0,0 0 1,0 0-1,0 0 0,0-1 1,0 1-1,0 0 0,0 0 1,0 0-1,0 0 0,0-1 1,0 1-1,0 0 0,0 0 0,0 0 1,0-1-1,0 1 0,0 0 1,0 0-1,0 0 0,0-1 1,0 1-1,0 0 0,1 0 0,-1 0 1,0 0-1,0 0 0,0-1 1,0 1-1,0 0 0,1 0 1,-1 0-1,0 0 0,0 0 1,0 0-1,0 0 0,1-1 0,-1 1 1,0 0-1,0 0 0,0 0 1,0 0-1,1 0 0,-1 0 1,0 0-1,1 0 0,31-8-35,0 2 1,63-5-1,-32 5 38,859-58-338,-297 29-638,19-5 1182,-113 9-12,-707 31 774,68-3-928,-810 50-1649,593-22-1251,134-14-869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58.563"/>
    </inkml:context>
    <inkml:brush xml:id="br0">
      <inkml:brushProperty name="width" value="0.025" units="cm"/>
      <inkml:brushProperty name="height" value="0.025" units="cm"/>
    </inkml:brush>
  </inkml:definitions>
  <inkml:trace contextRef="#ctx0" brushRef="#br0">0 409 4292,'0'0'11387,"14"-6"-9807,296-167 1621,-202 107-2223,214-95 0,-313 159-2296,-22 10-925,-28 12-4755,8-11-151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58.903"/>
    </inkml:context>
    <inkml:brush xml:id="br0">
      <inkml:brushProperty name="width" value="0.025" units="cm"/>
      <inkml:brushProperty name="height" value="0.025" units="cm"/>
    </inkml:brush>
  </inkml:definitions>
  <inkml:trace contextRef="#ctx0" brushRef="#br0">335 1 11115,'0'0'9545,"-6"12"-9086,-25 39 85,-3-2 0,-1-1 0,-61 64 0,10-13 707,82-93-1177,-1-1 1,0 0-1,1 0 0,0 0 1,0 1-1,1 0 0,-1 0 1,1 0-1,1 0 0,-1 0 1,1 1-1,-2 7 0,4-13-71,1-1 0,-1 1 0,1 0 1,-1 0-1,0-1 0,1 1 0,-1 0 0,1-1 0,0 1 0,-1-1 0,1 1 0,-1-1 0,1 1 0,0-1 1,0 1-1,-1-1 0,1 1 0,0-1 0,0 0 0,-1 1 0,1-1 0,0 0 0,0 0 0,0 0 1,0 0-1,-1 0 0,1 0 0,0 0 0,0 0 0,0 0 0,0 0 0,-1 0 0,3-1 0,33-2 63,6-6-74,-1-2 0,-1-2 0,43-20 0,37-12-1172,7 6-4329,-83 22-2114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2.196"/>
    </inkml:context>
    <inkml:brush xml:id="br0">
      <inkml:brushProperty name="width" value="0.025" units="cm"/>
      <inkml:brushProperty name="height" value="0.025" units="cm"/>
    </inkml:brush>
  </inkml:definitions>
  <inkml:trace contextRef="#ctx0" brushRef="#br0">1 0 11691,'0'0'10725,"1"9"-10271,0 3-274,2 26 509,2 0 0,11 42 0,-14-71-570,0-1 0,1 1 0,0-1 0,0 0 0,1 0 0,0 0 0,0 0 0,1-1 0,0 1 0,0-1 0,1-1 0,0 1 0,0-1 0,0 0 0,1 0 0,7 5 0,-10-9-25,-1-1 0,0 1 0,1 0 0,-1-1 0,1 0-1,0 0 1,0 0 0,-1 0 0,1-1 0,0 1 0,0-1 0,0 0-1,-1 0 1,1 0 0,0-1 0,0 1 0,0-1 0,-1 0 0,1 0-1,6-3 1,-5 1-10,0 0 1,-1 0-1,1 0 0,-1-1 0,0 0 1,0 0-1,0 0 0,-1 0 0,1-1 0,-1 1 1,0-1-1,0 0 0,2-6 0,-2 4-48,1 0 0,-1-1 0,-1 1 0,0-1-1,0 1 1,0-1 0,-1 0 0,0 0 0,0 0 0,-1 0-1,0 0 1,-1 0 0,0 0 0,0 1 0,-1-1 0,1 0-1,-2 0 1,1 1 0,-1-1 0,-5-8 0,5 12-31,-1-1 0,0 1 1,0 0-1,-1 0 0,1 0 1,-1 1-1,-7-5 1,10 6-10,-1 1 0,1 0 0,0 0 0,-1 0 0,1 0-1,-1 0 1,1 0 0,-1 1 0,0-1 0,1 1 0,-1 0 0,1 0 0,-1 0 0,0 0 0,1 0 0,-1 0 0,1 1 0,-1-1 0,-2 2 0,4-2-69,0 1-1,1 0 0,-1-1 1,0 1-1,1 0 0,-1 0 0,1-1 1,-1 1-1,1 0 0,-1 0 1,1 0-1,-1 0 0,1 0 1,0 0-1,0 0 0,-1 0 1,1-1-1,0 1 0,0 0 1,0 0-1,0 0 0,0 0 0,0 0 1,0 0-1,1 0 0,-1 0 1,0 0-1,0 0 0,1 0 1,-1 0-1,0 0 0,1 0 1,-1-1-1,1 1 0,0 0 0,-1 0 1,1-1-1,-1 1 0,1 0 1,0-1-1,0 1 0,-1 0 1,1-1-1,0 1 0,0-1 1,0 1-1,0-1 0,-1 0 0,1 1 1,1-1-1,12 3-1820,1 0 0,-1-2 0,1 0 0,22-1 0,-17 0-637,16 0-2754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3.350"/>
    </inkml:context>
    <inkml:brush xml:id="br0">
      <inkml:brushProperty name="width" value="0.025" units="cm"/>
      <inkml:brushProperty name="height" value="0.025" units="cm"/>
    </inkml:brush>
  </inkml:definitions>
  <inkml:trace contextRef="#ctx0" brushRef="#br0">124 66 6758,'0'0'9700,"3"-8"-8226,2-3-921,-3 8-264,0-1-1,-1 1 0,1 0 1,-1-1-1,0 1 1,0-1-1,0 1 0,-1-1 1,1 0-1,-1 1 1,0-6 933,-21 15 1234,12-1-2292,-1 1-1,1 0 1,0 0-1,1 1 1,0 0-1,0 1 1,0 0-1,1 0 1,0 1-1,-7 11 1,10-14-99,1 0 0,0 0 0,0 0 0,1 0 0,-1 1 0,1-1 0,0 1 0,1-1 0,0 1-1,0 0 1,1 0 0,-1-1 0,1 1 0,1 0 0,-1 0 0,1 0 0,4 12 0,-5-17-58,1 0-1,0 0 1,0 0 0,0 0-1,1 0 1,-1 0 0,0 0-1,1 0 1,-1-1 0,1 1-1,0 0 1,0-1 0,-1 0-1,1 1 1,0-1 0,0 0-1,0 0 1,0 0 0,1 0-1,-1 0 1,0 0 0,0-1-1,0 1 1,1-1 0,-1 0-1,0 1 1,1-1-1,-1 0 1,0 0 0,1-1-1,-1 1 1,0 0 0,4-2-1,0 1 7,0 0-1,-1-1 0,1 0 1,0 0-1,-1 0 0,0-1 0,1 0 1,-1 0-1,0 0 0,-1-1 1,10-7-1,-9 4 69,1-1 1,-1 1-1,-1-1 1,0 0-1,0 0 1,0-1-1,-1 1 1,0-1-1,-1 1 1,0-1-1,0 0 1,-1 0-1,0 0 1,0 0-1,-1 0 0,-1 0 1,1 0-1,-5-18 1,6 27-82,-1-1 0,0 0-1,1 1 1,-1-1 0,0 1 0,1-1 0,-1 1-1,1-1 1,-1 1 0,1-1 0,-1 1 0,1-1 0,0 1-1,-1 0 1,1-1 0,-1 1 0,1 0 0,0 0-1,-1-1 1,1 1 0,0 0 0,-1 0 0,1 0 0,0 0-1,-1 0 1,1 0 0,0 0 0,0 0 0,-1 0-1,1 0 1,0 0 0,0 1 0,38-2-21,-29 2 27,7-1-17,-5-1-44,0 1 0,1 0 0,-1 1 0,0 1 0,23 5 1,-32-6 44,0 1 0,0-1 1,0 0-1,0 1 1,-1 0-1,1 0 0,0 0 1,-1 0-1,0 0 1,1 0-1,-1 1 0,0-1 1,0 1-1,0-1 1,0 1-1,-1 0 0,1 0 1,-1 0-1,0 0 1,1 0-1,-1 0 1,-1 0-1,1 0 0,0 0 1,-1 0-1,0 1 1,1 4-1,-2 2 52,1 1 0,-1-1 0,-1 0 1,0 0-1,0 0 0,-1 0 0,0 0 0,-6 12 0,3-7 17,22-71 312,12-71 0,-27 125-377,0 1 1,1-1 0,-1 1-1,0-1 1,1 1 0,-1 0-1,1 0 1,0 0 0,-1 0-1,1 0 1,0 0 0,0 0-1,0 0 1,-1 1 0,1-1-1,0 1 1,4-1-1,35-6-31,-39 7 28,-1 0-1,0 0 0,1 0 1,-1 0-1,0 0 0,0 0 1,1 0-1,-1 1 0,0-1 1,1 0-1,-1 1 0,0-1 1,0 1-1,0-1 0,1 1 1,-1 0-1,0-1 0,0 1 1,0 0-1,0 0 0,0 0 1,0 0-1,0 0 0,-1 0 1,2 1-1,-1 2 7,0 0 1,0 0-1,0 0 1,0 0-1,-1 0 0,0 0 1,0 7-1,0-5 8,0 1 0,0 0 0,-1-1-1,0 1 1,0 0 0,-1-1 0,1 1 0,-2-1 0,1 0 0,-4 8-1,17-31 3,1 1-1,0 0 0,2 0 0,-1 1 1,24-18-1,6 4-152,-41 28 140,0 0 0,-1 0 0,1 0-1,0 0 1,0 0 0,0 0 0,0 1 0,0-1-1,0 1 1,0-1 0,0 1 0,0 0 0,0-1-1,0 1 1,0 0 0,1 1 0,-1-1 0,0 0-1,0 1 1,0-1 0,0 1 0,2 0 0,-3 2 2,0-1 0,0 1 0,0-1 0,0 1 0,0 0 0,0 0 0,-1-1 0,1 1 0,-1 0 0,0 0 0,0 0 0,0 0 0,0 2-1,-4 41-35,-3-21 71,5-20-20,0 1 1,1-1-1,0 0 0,-1 0 1,2 0-1,-1 1 0,0-1 0,1 1 1,0-1-1,2 11 0,-2-16-67,1 0 0,-1 1 0,0-1-1,1 0 1,-1 0 0,1 1-1,-1-1 1,0 0 0,1 0 0,-1 0-1,1 0 1,-1 0 0,1 1 0,-1-1-1,1 0 1,-1 0 0,1 0 0,-1 0-1,1 0 1,-1 0 0,0-1 0,1 1-1,-1 0 1,1 0 0,-1 0 0,1 0-1,-1 0 1,1-1 0,-1 1 0,0 0-1,1 0 1,-1-1 0,1 1 0,-1 0-1,0-1 1,1 1 0,-1 0 0,1-2-1,14-11-4496,-6-6-1763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4.253"/>
    </inkml:context>
    <inkml:brush xml:id="br0">
      <inkml:brushProperty name="width" value="0.025" units="cm"/>
      <inkml:brushProperty name="height" value="0.025" units="cm"/>
    </inkml:brush>
  </inkml:definitions>
  <inkml:trace contextRef="#ctx0" brushRef="#br0">8 83 4356,'-1'2'551,"0"-1"0,0 0 0,1 1 0,-1-1 0,0 1-1,1-1 1,-1 1 0,1-1 0,-1 1 0,1-1 0,0 1 0,-1 0 0,1-1-1,0 1 1,0-1 0,0 1 0,0 0 0,1-1 0,-1 1 0,0-1 0,1 1-1,0 2 1,0-3-289,1 1 0,-1-1 0,0 0 0,1 1-1,-1-1 1,0 0 0,1 0 0,-1 0 0,1-1-1,0 1 1,-1 0 0,1 0 0,0-1 0,0 1-1,-1-1 1,4 1 0,4 0-2,-1-1-1,1 1 1,-1-2-1,1 1 1,-1-1-1,1 0 0,12-4 1,-12 2-76,1-1-1,-1 0 1,0-1-1,0 0 1,0 0 0,8-7-1,-14 9-125,0 1 0,0 0-1,0-1 1,0 1 0,-1-1-1,1 0 1,-1 0 0,0 0 0,1 0-1,-1-1 1,-1 1 0,1-1 0,-1 1-1,1-1 1,-1 1 0,0-1-1,0 0 1,0 1 0,0-6 0,-2 7-45,0 1 0,0-1 0,0 1 0,0-1 0,-1 1 0,1-1 0,0 1 0,-1 0 0,1-1 0,0 1 0,-1 0 0,0 0 0,1 0 0,-1 0 0,0 1 0,1-1 0,-1 0 0,0 1 0,0-1 0,1 1 0,-1-1 0,0 1 0,0 0 0,0 0 0,0 0 0,0 0 0,-2 0 0,-58 3 247,56-2-252,1 1-1,-1 1 1,0-1 0,1 1-1,0 0 1,-1 0-1,1 1 1,1-1 0,-1 1-1,0 0 1,1 1-1,0-1 1,0 1-1,0 0 1,-5 9 0,6-10 0,0 1 1,1-1-1,-1 1 1,1 0-1,0 0 1,1 0-1,-1 1 1,1-1-1,0 0 1,0 0-1,1 1 1,-1-1-1,1 1 1,0-1-1,1 0 1,-1 1-1,1-1 1,2 7-1,-1-10-1,-1 1 1,1 0-1,0 0 0,-1-1 0,2 1 1,-1-1-1,0 0 0,0 0 0,1 0 1,-1 0-1,1 0 0,-1 0 0,1 0 1,0-1-1,0 0 0,0 1 1,0-1-1,0 0 0,0 0 0,0-1 1,6 2-1,8 0-96,0 0 0,30-1 0,-36-1-71,5 0-664,0-1 0,0 0 1,0-1-1,17-5 0,-24 5-844,0-2 0,0 1 0,0-1-1,16-9 1,3-9-5715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4.876"/>
    </inkml:context>
    <inkml:brush xml:id="br0">
      <inkml:brushProperty name="width" value="0.025" units="cm"/>
      <inkml:brushProperty name="height" value="0.025" units="cm"/>
    </inkml:brush>
  </inkml:definitions>
  <inkml:trace contextRef="#ctx0" brushRef="#br0">85 0 10346,'0'0'10436,"-3"9"-9651,-15 38-43,6-18-46,0 0 0,2 1 0,2 0-1,1 0 1,-7 62 0,14-91-672,0 0 0,0 0 0,0 0-1,0 0 1,0 0 0,0 0 0,0 0 0,1 0 0,-1 0 0,0 0 0,1 0 0,-1 0 0,1 0 0,-1 0 0,1 0 0,-1 0 0,1 0-1,0 0 1,-1 0 0,1-1 0,0 1 0,0 0 0,0 0 0,-1-1 0,1 1 0,0-1 0,2 2 0,-1-2 1,1 1 0,-1-1 1,1 1-1,0-1 0,-1 0 1,1 0-1,-1 0 0,1 0 1,0-1-1,-1 1 0,4-2 0,5-1 10,0-1 0,-1 0 0,1 0 0,13-9-1,9-13-32,-27 21-34,-1 0 1,2 0-1,-1 0 1,0 1-1,1 0 0,0 0 1,0 1-1,12-5 1,-19 8 26,1 1 0,0-1 0,-1 0 0,1 1 0,-1-1 0,1 0 0,-1 1 0,1-1 1,-1 1-1,1-1 0,-1 1 0,0-1 0,1 1 0,-1-1 0,1 1 0,-1 0 0,0-1 1,0 1-1,1 0 0,-1-1 0,0 1 0,0-1 0,0 1 0,0 0 0,0-1 0,0 1 1,0 0-1,0-1 0,0 1 0,0 0 0,0-1 0,0 2 0,-1 29 68,1-27-50,-6 59 382,7-62-383,-1-1 1,0 1-1,1-1 0,-1 1 0,1-1 1,-1 0-1,0 1 0,1-1 0,-1 0 0,1 1 1,-1-1-1,1 0 0,-1 0 0,1 1 1,-1-1-1,1 0 0,0 0 0,-1 0 1,1 0-1,-1 0 0,1 0 0,-1 0 1,1 0-1,0 0 0,-1 0 0,1 0 0,-1 0 1,1 0-1,-1 0 0,1 0 0,-1 0 1,1-1-1,-1 1 0,1 0 0,-1 0 1,1-1-1,-1 1 0,1 0 0,-1-1 0,1 1 1,0-1-1,24-13 88,-3 1-15,-14 6-225,1 1 0,0 1-1,0 0 1,0 0 0,0 1 0,1 0 0,-1 0-1,1 1 1,0 0 0,11-1 0,-20 4 135,-1 0-1,1 0 1,0 0 0,-1 0 0,1 0 0,-1 1 0,1-1 0,0 0 0,-1 0 0,1 0-1,-1 0 1,1 1 0,-1-1 0,1 0 0,-1 1 0,1-1 0,-1 0 0,1 1-1,-1-1 1,1 1 0,-1-1 0,0 1 0,1-1 0,-1 0 0,0 1 0,1 0 0,-1-1-1,0 1 1,0-1 0,0 1 0,1-1 0,-1 1 0,0-1 0,0 2 0,-1 26 99,1 4 238,1-31-321,-1-1 0,1 1 0,-1 0 0,1-1 0,-1 1 0,1-1 0,0 1-1,-1-1 1,1 1 0,0-1 0,-1 1 0,1-1 0,0 1 0,0-1 0,-1 0 0,1 0 0,0 1 0,0-1-1,0 0 1,0 0 0,-1 0 0,1 0 0,0 0 0,0 0 0,0 0 0,0 0 0,-1 0 0,1 0 0,0 0 0,0-1-1,0 1 1,-1 0 0,1-1 0,0 1 0,0 0 0,0-2 0,6-1-10,0 0-1,0-1 1,-1 1-1,0-2 1,1 1-1,6-7 1,-9 7-160,0 0-1,0 1 1,0-1 0,1 1-1,-1 0 1,1 1 0,0-1-1,0 1 1,0 0 0,0 0-1,0 0 1,0 1-1,0 0 1,7-1 0,-11 3 148,0 0 0,0 1 1,-1-1-1,1 0 0,0 1 0,-1-1 1,0 1-1,1-1 0,-1 1 1,0-1-1,0 1 0,1-1 0,-1 1 1,-1-1-1,1 1 0,0-1 1,-1 3-1,-1 31 17,1-33 118,1 7-2138,6-9-4862,5-9-2525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5.358"/>
    </inkml:context>
    <inkml:brush xml:id="br0">
      <inkml:brushProperty name="width" value="0.025" units="cm"/>
      <inkml:brushProperty name="height" value="0.025" units="cm"/>
    </inkml:brush>
  </inkml:definitions>
  <inkml:trace contextRef="#ctx0" brushRef="#br0">68 0 12172,'0'0'3400,"-2"9"-619,-23 64 1539,18-56-3705,0 1-1,1 0 1,0 0-1,2 0 0,0 1 1,1 0-1,0 21 1,3-39-606,0 0 0,1 1 0,-1-1 0,1 0 0,-1 0 0,1 1 0,0-1 0,-1 0 0,1 0 1,0 0-1,0 0 0,0 0 0,0 0 0,0 0 0,0 0 0,0 0 0,0 0 0,0 0 0,0-1 0,1 1 0,-1 0 0,0-1 1,0 1-1,1-1 0,-1 0 0,0 1 0,1-1 0,-1 0 0,1 0 0,-1 0 0,0 0 0,1 0 0,-1 0 0,0 0 0,1 0 1,-1-1-1,1 1 0,-1 0 0,2-1 0,4 0 0,0-1 0,0 0 0,-1 0 0,1 0 1,0-1-1,10-5 0,-7 1-206,-1-1 1,0 0-1,15-17 0,7-7-191,-36 62 442,4-26-12,-4 6 118,0 0-1,0 1 0,1 0 0,1 0 0,0 0 1,0 0-1,1 0 0,1 1 0,0-1 0,0 15 0,2-25-155,-1 0-1,1 0 0,-1 0 1,1 0-1,-1 0 0,1-1 1,-1 1-1,1 0 0,0 0 1,-1-1-1,1 1 0,0 0 0,0-1 1,0 1-1,-1-1 0,1 1 1,0-1-1,0 0 0,0 1 1,0-1-1,0 0 0,0 1 0,0-1 1,0 0-1,0 0 0,0 0 1,0 0-1,0 0 0,0 0 1,0 0-1,0 0 0,0 0 0,0-1 1,1 0-1,2 1-239,0-1 0,-1 1 0,1-1 1,0 0-1,-1-1 0,1 1 0,-1-1 0,5-2 0,-5 1-627,0 0 0,0 0 0,0 0 0,0-1 0,-1 0 0,1 1 0,-1-1 0,3-6 0,5-16-7161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5.153"/>
    </inkml:context>
    <inkml:brush xml:id="br0">
      <inkml:brushProperty name="width" value="0.025" units="cm"/>
      <inkml:brushProperty name="height" value="0.025" units="cm"/>
    </inkml:brush>
  </inkml:definitions>
  <inkml:trace contextRef="#ctx0" brushRef="#br0">124 1 8040,'0'0'6699,"0"8"-3469,-7 146 3085,0 35-2679,13-161-3400,-6-28-230,0 1-1,0 0 1,0-1-1,0 1 1,0-1 0,1 1-1,-1-1 1,0 0 0,0 1-1,0-1 1,1 1-1,-1-1 1,0 1 0,1-1-1,-1 0 1,0 1 0,1-1-1,-1 1 1,0-1 0,1 0-1,-1 0 1,1 1-1,-1-1 1,1 0 0,-1 0-1,1 1 1,-1-1 0,1 0-1,-1 0 1,1 0 0,-1 0-1,1 0 1,-1 0-1,1 0 1,-1 0 0,1 0-1,-1 0 1,1 0 0,-1 0-1,1 0 1,-1 0-1,1 0 1,-1-1 0,1 1-1,-1 0 1,0 0 0,1 0-1,-1-1 1,1 1 0,0-4-255,0 1 0,0-1 1,-1 1-1,0-1 0,1 1 0,-1-1 1,-1 1-1,1-1 0,0 1 1,-1-1-1,-1-5 0,-4-4-947,0 0-1,-1 1 0,-1-1 0,1 1 1,-2 1-1,0-1 0,0 2 0,-13-13 0,-29-36 1740,58 62 3270,16 2-2526,-5-1-493,10 4-420,0-2 0,1-1-1,0-1 1,51 0 0,50-8-5569,-88-1-1702,-5-3-3999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5.701"/>
    </inkml:context>
    <inkml:brush xml:id="br0">
      <inkml:brushProperty name="width" value="0.025" units="cm"/>
      <inkml:brushProperty name="height" value="0.025" units="cm"/>
    </inkml:brush>
  </inkml:definitions>
  <inkml:trace contextRef="#ctx0" brushRef="#br0">0 1 12876,'0'0'11980,"40"35"-24088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6.231"/>
    </inkml:context>
    <inkml:brush xml:id="br0">
      <inkml:brushProperty name="width" value="0.025" units="cm"/>
      <inkml:brushProperty name="height" value="0.025" units="cm"/>
    </inkml:brush>
  </inkml:definitions>
  <inkml:trace contextRef="#ctx0" brushRef="#br0">61 150 7911,'0'0'8932,"-7"11"-6471,3-6-2256,-33 55 2811,35-57-2874,0 0 0,1 0 0,-1 0 0,1 0 0,0 0 0,0 0 0,0 1 0,1-1 0,-1 0 0,1 1 0,0-1 0,0 0 0,0 0 0,0 1 0,0-1 0,1 0 0,-1 1 0,1-1 0,0 0 0,3 6 0,-2-7-119,0 0 0,0 0 0,1 0 0,-1-1-1,1 1 1,-1-1 0,1 0 0,0 1 0,-1-1 0,1 0 0,0-1 0,0 1 0,0 0 0,0-1 0,0 0 0,-1 1 0,1-1 0,0 0 0,0-1 0,0 1-1,0 0 1,5-2 0,1 0-15,0 0 0,0 0 0,-1-1-1,1 0 1,-1 0 0,11-6 0,-7 0-43,-1 1 1,0-2 0,0 1-1,-1-2 1,0 1 0,-1-1-1,0-1 1,0 1 0,-2-1 0,1-1-1,-2 0 1,1 0 0,-2 0-1,0-1 1,0 1 0,-1-1-1,-1 0 1,-1-1 0,0 1-1,0-19 1,-1 32 35,-1 0-1,0 1 1,0-1 0,0 0-1,0 1 1,0-1 0,0 0-1,0 1 1,0-1-1,0 0 1,0 1 0,-1-1-1,1 0 1,0 1 0,0-1-1,-1 0 1,1 1 0,0-1-1,-1 0 1,1 1 0,0-1-1,-1 1 1,1-1 0,-1 1-1,1-1 1,-1 1-1,1 0 1,-1-1 0,0 1-1,1-1 1,-1 1 0,-1-1-1,1 1 4,-1 1 1,1-1-1,-1 0 0,0 0 0,1 1 0,-1-1 0,1 1 0,-1-1 0,1 1 0,-1 0 0,1 0 1,0 0-1,-2 1 0,-38 35 179,36-30-86,0 0 0,0 0 0,1 0 0,0 1 1,0 0-1,1-1 0,-4 12 0,7-17-87,-1 0 0,0 0 0,1 0 1,0 0-1,-1 0 0,1 1 0,0-1 0,0 0 0,0 0 0,0 0 0,0 0 1,1 0-1,-1 0 0,1 0 0,-1 0 0,1 0 0,0 0 0,0 0 0,0 0 0,0 0 1,0-1-1,0 1 0,0 0 0,1 0 0,-1-1 0,1 1 0,-1-1 0,1 0 1,0 1-1,-1-1 0,1 0 0,0 0 0,0 0 0,3 1 0,17 4-487,0 0 0,0-2 0,1-1 0,0 0 0,0-2 0,0-1-1,35-3 1,-40-2 1679,-19-2 127,0 7-1301,-1-1 0,1 1 0,-1-1 0,1 1 1,-1 0-1,1-1 0,-1 1 0,1 0 0,-1 0 0,0 0 0,1 0 1,-1 0-1,1 1 0,-1-1 0,1 0 0,-1 1 0,1-1 0,0 1 1,-1 0-1,1-1 0,-2 2 0,-3 2 69,0 0 0,0 0 0,0 0-1,1 1 1,0 0 0,0 0 0,1 0 0,-1 0 0,1 1 0,0 0-1,-4 8 1,7-12-83,0 0-1,0 0 1,0 0-1,1 0 1,-1 0 0,1 0-1,-1 0 1,1 0-1,0 0 1,0 0-1,0 0 1,0 0 0,0 0-1,0 0 1,1 0-1,-1 0 1,1 0-1,-1 0 1,1 0 0,0 0-1,-1-1 1,1 1-1,0 0 1,1 0-1,-1-1 1,0 1 0,0 0-1,1-1 1,-1 1-1,1-1 1,-1 0-1,1 1 1,-1-1 0,1 0-1,0 0 1,0 0-1,0 0 1,-1-1-1,1 1 1,0 0 0,0-1-1,3 1 1,9 3-79,-1-1 1,1 0-1,0-1 1,0-1-1,0 0 1,21-1-1,-26-1 49,1 1 0,0-2 0,-1 1-1,1-1 1,-1-1 0,0 0 0,0 0-1,0 0 1,0-2 0,10-5 0,-16 8 89,0 0 1,-1 0 0,1-1-1,-1 1 1,0-1 0,1 0-1,-1 1 1,0-1 0,-1 0-1,1 0 1,0 0 0,-1 0 0,0-1-1,0 1 1,0 0 0,0-1-1,0 1 1,-1 0 0,1-1-1,-1 1 1,0-1 0,0 1-1,0-1 1,-1 1 0,1-1-1,-1 1 1,-1-5 0,1 4 13,-1-1 1,0 1 0,0-1-1,0 1 1,0 0 0,-1 0 0,0 0-1,0 0 1,0 0 0,0 1-1,0-1 1,-1 1 0,1 0-1,-1 0 1,0 0 0,0 1 0,0-1-1,-1 1 1,-4-2 0,16 5-98,1 0 1,0-1 0,0 0 0,0 0-1,10-2 1,12 0-272,10 3-289,-3 0-2042,1-2-1,44-7 0,-35-2-3141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6.965"/>
    </inkml:context>
    <inkml:brush xml:id="br0">
      <inkml:brushProperty name="width" value="0.025" units="cm"/>
      <inkml:brushProperty name="height" value="0.025" units="cm"/>
    </inkml:brush>
  </inkml:definitions>
  <inkml:trace contextRef="#ctx0" brushRef="#br0">54 1 8808,'3'4'8066,"-3"7"-4589,-5 26-2856,4-35 241,-4 32-196,1 0 0,1 0 1,2 0-1,5 50 0,6-48-523,-9-34-181,-1 0 0,1-1 0,-1 1 0,1-1 1,-1 1-1,1-1 0,0 1 0,0-1 0,0 1 0,0-1 0,0 0 1,0 0-1,0 1 0,0-1 0,0 0 0,1 0 0,-1 0 0,2 1 1,-9-22-5499,-31-26-3433,10 15 1351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7.304"/>
    </inkml:context>
    <inkml:brush xml:id="br0">
      <inkml:brushProperty name="width" value="0.025" units="cm"/>
      <inkml:brushProperty name="height" value="0.025" units="cm"/>
    </inkml:brush>
  </inkml:definitions>
  <inkml:trace contextRef="#ctx0" brushRef="#br0">1 61 256,'0'0'22512,"7"-3"-21690,34-9-556,2 2 0,-1 2 0,1 1 0,74-1 0,-35 2-4980,-64 4-849,-4-2-3443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7.927"/>
    </inkml:context>
    <inkml:brush xml:id="br0">
      <inkml:brushProperty name="width" value="0.025" units="cm"/>
      <inkml:brushProperty name="height" value="0.025" units="cm"/>
    </inkml:brush>
  </inkml:definitions>
  <inkml:trace contextRef="#ctx0" brushRef="#br0">0 45 9961,'0'0'10731,"52"15"-10187,-24-15-160,4 0-95,1 0-193,5-10-64,-2 0-833,-5-3-1729,-2 0-3076,-2 0-4771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8.319"/>
    </inkml:context>
    <inkml:brush xml:id="br0">
      <inkml:brushProperty name="width" value="0.025" units="cm"/>
      <inkml:brushProperty name="height" value="0.025" units="cm"/>
    </inkml:brush>
  </inkml:definitions>
  <inkml:trace contextRef="#ctx0" brushRef="#br0">109 2 8776,'0'0'12578,"-9"3"-11981,4-1-479,-1-1 0,1 2-1,-1-1 1,1 0 0,0 1-1,0 0 1,0 0 0,0 1-1,1 0 1,0-1 0,-1 1-1,1 1 1,0-1 0,1 0-1,-1 1 1,1 0 0,0 0-1,0 0 1,1 0 0,-1 1-1,1-1 1,0 1 0,-1 9-1,2-13-73,0 0 0,1 0 0,-1 0 0,1 0 0,0 0 0,-1 0 0,1 0 0,0 0 0,1 0 0,-1 1 0,0-1 0,0 0 0,1 0 0,-1 0 0,1 0 0,0 0 0,0 0 0,0 0 0,0 0 0,0-1 0,0 1 0,0 0 0,0 0 0,1-1 0,-1 1 0,4 2 0,-1-2-23,0-1 1,1 1 0,-1-1-1,0 0 1,1 0-1,-1-1 1,1 1 0,0-1-1,-1 0 1,1 0 0,8-2-1,-8 2-12,0-1 0,0-1 0,1 1-1,-1-1 1,0 0 0,0 0 0,-1 0-1,1-1 1,0 0 0,-1 0 0,0 0 0,0 0-1,0-1 1,0 0 0,0 1 0,0-1 0,-1-1-1,0 1 1,0 0 0,0-1 0,-1 0 0,1 1-1,-1-1 1,0 0 0,-1 0 0,1-1 0,-1 1-1,0 0 1,0 0 0,0-1 0,-1 1 0,0 0-1,-1-11 1,0 14-5,0 0-1,0 0 1,0 0-1,0 0 1,-1 0 0,1 1-1,-1-1 1,1 0-1,-1 1 1,0-1-1,1 1 1,-1-1 0,0 1-1,0 0 1,0 0-1,0-1 1,0 2 0,0-1-1,0 0 1,-1 0-1,1 1 1,0-1-1,0 1 1,-1-1 0,1 1-1,0 0 1,-4 0-1,5 0-8,-1 0 0,0-1 0,0 1 0,1 0 0,-1 0-1,0 0 1,0 0 0,1 0 0,-1 1 0,0-1 0,1 0-1,-1 1 1,0-1 0,1 1 0,-1 0 0,0-1 0,1 1-1,-1 0 1,1 0 0,-1 0 0,1 0 0,0 0 0,-1 1-1,1-1 1,0 0 0,0 1 0,0-1 0,0 0 0,0 1-1,0-1 1,0 1 0,1 0 0,-1-1 0,1 1 0,-1 0-1,0 2 1,2-4-95,-1 1-1,0-1 0,1 1 0,-1 0 0,1-1 1,-1 1-1,1-1 0,-1 1 0,1-1 1,0 0-1,-1 1 0,1-1 0,0 1 0,-1-1 1,1 0-1,0 0 0,-1 1 0,1-1 1,0 0-1,-1 0 0,1 0 0,0 0 0,0 0 1,-1 0-1,1 0 0,0 0 0,0 0 1,30 0-2811,-22-1 1388,18-1-3959,6-8-2542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8.690"/>
    </inkml:context>
    <inkml:brush xml:id="br0">
      <inkml:brushProperty name="width" value="0.025" units="cm"/>
      <inkml:brushProperty name="height" value="0.025" units="cm"/>
    </inkml:brush>
  </inkml:definitions>
  <inkml:trace contextRef="#ctx0" brushRef="#br0">87 0 9065,'0'0'15150,"-7"10"-14440,-1 0-455,0 1 1,1 0 0,0 0-1,1 1 1,1 0-1,0 0 1,-7 24 0,6-10 211,0-1 0,2 1 0,-2 39 0,6-64-447,0-1 0,0 1 0,0-1 0,0 1 1,0-1-1,0 1 0,1-1 0,-1 1 0,0-1 0,0 1 0,0-1 0,0 1 0,0-1 1,1 1-1,-1-1 0,0 0 0,0 1 0,1-1 0,-1 1 0,0-1 0,1 0 0,-1 1 1,0-1-1,1 0 0,-1 1 0,1-1 0,-1 0 0,1 0 0,-1 1 0,0-1 1,1 0-1,0 0 0,19-3 434,17-19-93,-12-2-309,-1-2 0,-1 0 0,30-48 0,-8 4-2801,-43 65 980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9.021"/>
    </inkml:context>
    <inkml:brush xml:id="br0">
      <inkml:brushProperty name="width" value="0.025" units="cm"/>
      <inkml:brushProperty name="height" value="0.025" units="cm"/>
    </inkml:brush>
  </inkml:definitions>
  <inkml:trace contextRef="#ctx0" brushRef="#br0">20 0 10794,'0'0'8136,"-20"56"-5253,20-42-609,0-1-577,0-4-768,15-2-416,4-6-321,2-1-96,8 0-288,1 0-1986,1-9-2274,-6 0-385,0-1-8904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9.567"/>
    </inkml:context>
    <inkml:brush xml:id="br0">
      <inkml:brushProperty name="width" value="0.025" units="cm"/>
      <inkml:brushProperty name="height" value="0.025" units="cm"/>
    </inkml:brush>
  </inkml:definitions>
  <inkml:trace contextRef="#ctx0" brushRef="#br0">92 91 12684,'0'0'8376,"-9"-1"-6630,-1-2-1314,7 2-313,-1 0 0,1 0 0,-1 0 0,1 0 0,-1 1-1,0 0 1,1-1 0,-1 1 0,0 1 0,-4 0 0,6-1-67,1 1 0,-1-1-1,1 1 1,-1 0 0,1 0 0,-1 0 0,1 0 0,0 0-1,-1 0 1,1 0 0,0 0 0,0 1 0,0-1-1,0 0 1,0 1 0,0-1 0,0 1 0,0-1 0,0 1-1,1-1 1,-1 1 0,1 0 0,-1-1 0,1 1 0,0 0-1,-1-1 1,1 1 0,0 2 0,0-2-13,0 0 0,0 0-1,0 0 1,0 0 0,0 1 0,0-1 0,0 0 0,1 0 0,-1 0 0,1 0-1,-1 0 1,1 0 0,0-1 0,0 1 0,0 0 0,0 0 0,0 0-1,0-1 1,0 1 0,1 0 0,-1-1 0,3 2 0,-3-2-34,1 0 0,-1 0 1,1 0-1,0-1 0,-1 1 1,1-1-1,0 0 0,-1 1 0,1-1 1,0 0-1,-1 0 0,1 0 1,0 0-1,0 0 0,-1 0 1,1 0-1,0-1 0,-1 1 0,1-1 1,0 1-1,-1-1 0,1 0 1,-1 0-1,1 1 0,-1-1 1,1 0-1,-1 0 0,0 0 0,1-1 1,-1 1-1,1-1 0,3-5 16,0 1 0,-1-1 0,0 1-1,0-1 1,-1 0 0,3-9 0,27-13-16,-29 25 80,4-3 105,-1 1 0,0-1 1,0-1-1,11-15 0,-14 32 119,5 7-1723,14-47-8195,-11 18 2594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0.003"/>
    </inkml:context>
    <inkml:brush xml:id="br0">
      <inkml:brushProperty name="width" value="0.025" units="cm"/>
      <inkml:brushProperty name="height" value="0.025" units="cm"/>
    </inkml:brush>
  </inkml:definitions>
  <inkml:trace contextRef="#ctx0" brushRef="#br0">104 1 12844,'0'0'13501,"-9"1"-13341,-48 12 276,55-13-422,0 1 0,0-1 1,1 1-1,-1 0 1,0 0-1,0 0 1,0 0-1,1 0 0,-1 0 1,0 0-1,1 0 1,-1 1-1,1-1 0,-1 1 1,1-1-1,0 1 1,0 0-1,0-1 1,0 1-1,0 0 0,0 0 1,0 0-1,0 0 1,1 0-1,-1 0 0,1 0 1,-1 0-1,1 0 1,0 0-1,0 0 1,0 3-1,1-5-10,-1 1-1,1 0 1,0 0-1,-1-1 1,1 1 0,0 0-1,0-1 1,-1 1-1,1-1 1,0 1 0,0-1-1,0 1 1,0-1-1,0 1 1,0-1 0,0 0-1,-1 0 1,1 1-1,0-1 1,0 0 0,2 0-1,28 3 77,-25-3-74,20 1-206,-17-1 51,0 0 0,1 0 0,-1 1 0,0 0-1,0 1 1,0 0 0,0 1 0,14 5 0,-23-8 162,1 0 0,-1 0 0,0 1 1,1-1-1,-1 0 0,0 1 1,1-1-1,-1 0 0,0 1 0,1-1 1,-1 1-1,0-1 0,0 0 0,1 1 1,-1-1-1,0 1 0,0-1 0,0 1 1,0-1-1,0 1 0,0-1 1,1 1-1,-1-1 0,0 1 0,-1-1 1,1 1-1,0-1 0,0 1 0,0-1 1,0 0-1,0 1 0,0-1 1,0 1-1,-1-1 0,1 1 0,0-1 1,0 1-1,-1-1 0,1 0 0,0 1 1,-1-1-1,1 0 0,0 1 0,-1-1 1,1 0-1,0 1 0,-1-1 1,1 0-1,-1 1 0,-23 14 1052,22-14-1016,-10 5 149,0-1 1,-1 0-1,0-1 0,0 0 0,0-1 0,0 0 0,0-1 0,-26 1 0,38-3-1372,5-10-8270,7-3-2861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21.462"/>
    </inkml:context>
    <inkml:brush xml:id="br0">
      <inkml:brushProperty name="width" value="0.025" units="cm"/>
      <inkml:brushProperty name="height" value="0.025" units="cm"/>
    </inkml:brush>
  </inkml:definitions>
  <inkml:trace contextRef="#ctx0" brushRef="#br0">3233 1 5061,'-178'19'1424,"-269"63"0,382-65-1262,1 3-1,1 3 1,1 3 0,1 2 0,1 3 0,2 3 0,-79 59-1,33-6-315,5 5 0,-109 128-1,-153 227-316,192-221 1322,-207 363 1,287-420-434,6 3-1,8 3 1,-59 212 0,-30 338-391,59 11-252,38 65 80,64-581 157,40 364-1,59 58 683,-18-129-48,-60-382-557,123 796 185,66-15-258,-164-769 38,7-3 0,6-1 0,6-4 0,5-2 0,7-3 1,131 176-1,-91-160 80,6-5 0,244 221 1,-278-289-129,4-4 1,3-4 0,3-3-1,2-5 1,186 77 0,-164-90-11,2-5 0,221 38 1,-167-52-226,253 4 0,183-49-316,-8-39 272,438-86-261,-18-94 33,182-177 719,-1056 352-193,-2-6 0,223-144 0,-262 139-20,-4-4 1,-3-5-1,156-168 1,-152 128 11,-6-5 1,-6-4 0,-6-3-1,-5-5 1,-7-3 0,61-163 0,-57 90 36,-9-2 0,-10-4 1,55-388-1,-93 421-112,-8 0 0,-9-1 0,-8 1 0,-9-1 0,-8 1 0,-8 1 0,-57-207 0,-3 100 120,-178-406 0,-216-240 1106,295 645-810,-12 9 0,-272-303 0,-550-445 799,818 859-1034,-6 9-1,-404-248 1,435 317-235,-3 7 0,-4 8 0,-4 9 0,-256-68 0,185 84 232,-3 11 0,-2 12 0,-1 12 0,0 10 0,-301 25 1,-256 92-1202,453-47-1703,177-31 184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5.761"/>
    </inkml:context>
    <inkml:brush xml:id="br0">
      <inkml:brushProperty name="width" value="0.025" units="cm"/>
      <inkml:brushProperty name="height" value="0.025" units="cm"/>
    </inkml:brush>
  </inkml:definitions>
  <inkml:trace contextRef="#ctx0" brushRef="#br0">213 54 9097,'0'0'3176,"-9"-1"433,7 1-3379,-6-1 336,0 1 1,1-1-1,-1 1 0,1 1 0,-1 0 1,1 0-1,-1 0 0,1 1 1,0 0-1,-14 6 0,8-1 178,1 1 0,0 0-1,-16 14 1,24-18-566,0-1 0,1 1 0,-1 0 0,1 0 1,0 0-1,0 1 0,0-1 0,1 1 0,-1-1 0,1 1 0,0 0 0,-2 10 0,4-14-163,0 0-1,0 0 0,0 0 1,0 0-1,0 0 0,0 0 1,0-1-1,1 1 0,-1 0 0,0 0 1,1 0-1,-1 0 0,1 0 1,-1 0-1,1 0 0,-1-1 1,1 1-1,0 0 0,-1 0 0,1-1 1,0 1-1,-1 0 0,1-1 1,0 1-1,0-1 0,0 1 1,0-1-1,0 1 0,-1-1 0,1 0 1,0 1-1,0-1 0,0 0 1,0 0-1,0 0 0,0 0 1,0 0-1,0 0 0,0 0 0,0 0 1,0 0-1,1 0 0,46-7 108,-33 3-200,-1-1-1,1-1 0,-2 0 1,1-1-1,-1-1 1,0 0-1,0-1 0,-1 0 1,0-1-1,0 0 1,-2-1-1,1 0 0,-1 0 1,-1-1-1,0-1 1,0 0-1,12-26 1,-30 61 195,1 0 0,2 0 1,0 1-1,1 0 1,1 0-1,-1 39 1,6-61-105,-1 0 1,0 1-1,0-1 1,0 0 0,1 0-1,-1 0 1,1 0-1,-1 1 1,1-1 0,-1 0-1,1 0 1,-1 0-1,1 0 1,0 0-1,0-1 1,-1 1 0,1 0-1,0 0 1,0 0-1,0-1 1,0 1 0,0 0-1,0-1 1,0 1-1,0-1 1,0 1 0,1-1-1,-1 1 1,0-1-1,0 0 1,0 0 0,0 0-1,1 0 1,-1 0-1,0 0 1,0 0-1,0 0 1,1 0 0,-1 0-1,0 0 1,0-1-1,0 1 1,0-1 0,2 0-1,3 0 7,1-1 0,-1 0-1,0 0 1,0 0-1,0-1 1,0 0 0,6-5-1,2-3-72,0-1-1,-1 0 0,-1-1 0,12-16 0,-18 21-15,-1 0-1,1 0 0,-1 0 0,-1-1 1,1 0-1,-2 0 0,1 0 1,-1 0-1,2-11 0,-20 78 78,12-47 278,-1 1 0,2-1 0,-1 0 0,2 1 0,-2 18 0,3-29-262,0-1 0,0 1 0,0 0 0,0-1 0,0 1 0,1 0 0,-1 0 0,0-1 0,0 1 0,0 0 0,1-1 0,-1 1 0,0-1 0,1 1 0,-1 0 0,1-1 0,-1 1 0,0-1 0,1 1 0,-1-1 0,1 1 0,-1-1 0,1 0 0,0 1 0,-1-1 0,1 1 0,-1-1 0,1 0 0,0 0 0,-1 1 0,2-1 0,26-3 263,23-21-130,-31 8-243,-1 0 0,0-1 0,-1-1-1,-1-1 1,-1-1 0,23-34 0,-49 74-9,0 2 0,2-1 1,-7 29-1,13-44-64,0-1 0,1 1 0,0 1 0,0-1 0,0 0 0,1 0 0,0 8 0,0-12 92,0-1 0,1 0 0,-1 1 0,1-1 0,-1 0 0,1 1 0,0-1 0,-1 0 0,1 0 0,0 0-1,0 0 1,0 0 0,0 0 0,0 0 0,0 0 0,0 0 0,0 0 0,0-1 0,1 1 0,-1 0 0,0-1 0,0 1 0,1-1 0,-1 1 0,0-1 0,1 0 0,-1 1 0,0-1-1,1 0 1,-1 0 0,1 0 0,-1 0 0,0 0 0,1-1 0,-1 1 0,2-1 0,1 1-683,1-1 0,-1 1 1,0-1-1,0-1 0,-1 1 0,1 0 0,0-1 1,0 0-1,-1 0 0,6-4 0,19-12-7076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1.360"/>
    </inkml:context>
    <inkml:brush xml:id="br0">
      <inkml:brushProperty name="width" value="0.025" units="cm"/>
      <inkml:brushProperty name="height" value="0.025" units="cm"/>
    </inkml:brush>
  </inkml:definitions>
  <inkml:trace contextRef="#ctx0" brushRef="#br0">133 204 11371,'0'0'7473,"-8"-4"-5668,6 2-1713,-1 0-1,0 0 1,0 0 0,0 0 0,0 1-1,0-1 1,0 1 0,0 0 0,0 0-1,-1 0 1,1 1 0,0-1 0,-1 1-1,1-1 1,0 1 0,-1 0 0,1 1-1,0-1 1,-1 1 0,1-1 0,0 1-1,0 0 1,-1 0 0,1 0 0,0 0-1,0 1 1,0 0 0,0-1 0,1 1-1,-1 0 1,-4 4 0,5-4-44,0-1 0,0 1 1,1 0-1,-1 0 0,1 0 0,-1 0 0,1 0 1,-1 0-1,1 0 0,0 0 0,0 0 1,0 1-1,1-1 0,-1 0 0,0 5 0,1-5-33,0-1-1,1 0 1,0 0-1,-1 0 1,1 0 0,0 0-1,-1 0 1,1 0-1,0-1 1,0 1-1,0 0 1,0 0-1,0-1 1,0 1-1,0 0 1,0-1-1,0 1 1,0-1-1,0 1 1,0-1-1,0 0 1,0 1-1,1-1 1,-1 0-1,0 0 1,0 0 0,0 0-1,0 0 1,1 0-1,-1 0 1,0 0-1,0 0 1,2-1-1,5 0-1,0 0 1,1-1-1,-1 1 0,0-2 1,0 1-1,0-1 0,0-1 1,-1 1-1,1-1 0,10-8 1,-2 1-51,0-1 0,-2 0 1,22-23-1,-30 27 10,-39 66-81,31-54 185,0 0 1,0 0 0,1 1 0,-1-1-1,1 1 1,0-1 0,0 1 0,1-1 0,0 1-1,-1 0 1,1-1 0,1 7 0,0-10-45,0 1 1,0-1 0,0 0 0,-1 0 0,1 0-1,0 0 1,0 0 0,1 0 0,-1 0 0,0-1-1,0 1 1,0 0 0,0-1 0,1 1 0,-1 0 0,0-1-1,1 0 1,-1 1 0,0-1 0,1 0 0,-1 1-1,1-1 1,-1 0 0,0 0 0,1 0 0,1-1-1,39-3 192,-32 0-220,0 0 1,0 0 0,-1-1-1,1-1 1,-1 1 0,-1-1-1,15-13 1,-18 15-6,-1 0 0,1-1 0,-1 1-1,0-1 1,0 0 0,0 0 0,-1 0 0,1-1 0,-1 1-1,-1-1 1,1 0 0,-1 0 0,0 0 0,2-9-1,-4 15 0,0 0-1,-1 0 1,1 0-1,0-1 1,0 1-1,0 0 0,0 0 1,-1 0-1,1 0 1,0-1-1,0 1 0,0 0 1,0 0-1,-1 0 1,1 0-1,0 0 1,0 0-1,-1 0 0,1 0 1,0 0-1,0 0 1,0 0-1,-1 0 1,1 0-1,0 0 0,0 0 1,-1 0-1,1 0 1,0 0-1,0 0 0,0 0 1,-1 0-1,1 0 1,0 0-1,0 0 1,0 0-1,-1 0 0,1 1 1,0-1-1,0 0 1,0 0-1,-1 0 1,1 0-1,0 0 0,0 1 1,0-1-1,0 0 1,0 0-1,0 0 0,-1 1 1,1-1-1,0 0 1,0 0-1,0 0 1,0 1-1,0-1 0,0 0 1,0 0-1,0 1 1,-12 12-102,11-13 104,-5 7 22,1 0 0,0-1-1,0 1 1,1 1 0,0-1 0,0 1 0,1 0 0,0 0 0,-3 10-1,6-17-13,0-1 0,1 1-1,-1-1 1,0 1-1,1-1 1,-1 1-1,0-1 1,1 1-1,-1-1 1,0 0-1,1 1 1,-1-1-1,1 0 1,-1 1-1,0-1 1,1 0 0,-1 1-1,1-1 1,-1 0-1,1 0 1,-1 0-1,1 1 1,-1-1-1,1 0 1,0 0-1,-1 0 1,1 0-1,-1 0 1,1 0-1,-1 0 1,1 0-1,-1 0 1,1 0 0,-1-1-1,1 1 1,-1 0-1,1 0 1,-1 0-1,1-1 1,-1 1-1,1-1 1,26-7 44,-17 1-134,1 0 1,-1-1 0,15-15 0,27-18-1404,-53 91 1404,1-49 108,0 0 0,0 0 1,0 0-1,0 0 0,-1-1 0,2 1 0,-1 0 0,0 0 1,0 0-1,0 0 0,0 0 0,0-1 0,1 1 0,-1 0 1,0 0-1,1 0 0,-1-1 0,0 1 0,1 0 1,-1-1-1,1 1 0,0 0 0,-1-1 0,1 1 0,-1 0 1,1-1-1,0 1 0,-1-1 0,1 1 0,0-1 0,0 0 1,0 1-1,2-1 4,-1 1-1,1-1 1,-1 0 0,1 0 0,-1 0 0,1-1 0,-1 1 0,1-1-1,-1 1 1,0-1 0,4-1 0,61-34 83,-64 35-101,26-18-182,48-40 0,-68 52 17,-1 0-1,0-1 1,-1-1-1,0 1 0,0-1 1,-1 0-1,0-1 0,-1 1 1,8-18-1,-52 107-323,26-55 926,-17 41 0,23-45-295,2 1 0,0-1-1,2 1 1,0 0 0,1 0-1,1 0 1,1 0 0,2 0-1,0-1 1,1 1 0,10 37 0,-11-51-161,-1-1 0,0 1 1,0 0-1,-1 0 0,1 0 1,-2 0-1,0 9 0,1-15 32,-1-1-1,1 0 0,0 1 0,0-1 0,-1 1 0,1-1 0,-1 1 0,1-1 0,-1 0 0,1 1 1,-1-1-1,0 0 0,0 0 0,0 0 0,0 1 0,0-1 0,0 0 0,0 0 0,0 0 1,0 0-1,0-1 0,-1 1 0,1 0 0,0 0 0,0-1 0,-1 1 0,1-1 0,-1 1 1,1-1-1,0 0 0,-1 1 0,1-1 0,-1 0 0,1 0 0,-1 0 0,1 0 0,-1 0 0,1 0 1,-1-1-1,1 1 0,0 0 0,-1-1 0,1 1 0,-1-1 0,-1 0 0,-1-2 36,0 1 0,0-1 0,0 1-1,0-1 1,1-1 0,-1 1 0,1 0 0,0-1-1,0 1 1,0-1 0,0 0 0,1 0-1,-1 0 1,-1-6 0,-3-5-13,1 0 0,-8-28-1,11 35-59,1-1 0,0 0 0,0-1 0,1 1-1,0 0 1,1 0 0,0 0 0,1-1 0,0 1-1,0 0 1,5-16 0,-4 20 1,0 0 0,1 0 0,0 0 1,0 0-1,0 1 0,0-1 0,1 1 0,0 0 0,0 0 0,0 0 0,1 0 1,-1 1-1,1-1 0,0 1 0,0 0 0,0 1 0,0-1 0,0 1 0,0 0 1,7-1-1,32-9-1066,53-6 0,7-2-7791,-46 5-4265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3.273"/>
    </inkml:context>
    <inkml:brush xml:id="br0">
      <inkml:brushProperty name="width" value="0.025" units="cm"/>
      <inkml:brushProperty name="height" value="0.025" units="cm"/>
    </inkml:brush>
  </inkml:definitions>
  <inkml:trace contextRef="#ctx0" brushRef="#br0">167 128 4933,'-7'-5'8919,"-8"3"-6347,-16 6-1315,24-2-1081,-1 1 0,1 1 0,0-1 0,0 1 0,0 1 0,1-1 0,-1 1 0,1 0 0,-8 9 0,10-10-54,0 0 0,1 0 0,0 0-1,0 1 1,0-1 0,0 1 0,1 0 0,-1 0-1,1 0 1,0 0 0,1 0 0,0 0 0,-1 0-1,0 11 1,3-16-111,-1 1-1,0 0 1,0-1 0,0 1 0,0 0-1,1-1 1,-1 1 0,0 0-1,1-1 1,-1 1 0,1 0-1,-1-1 1,0 1 0,1-1-1,-1 1 1,1-1 0,0 1-1,-1-1 1,1 0 0,-1 1-1,1-1 1,0 0 0,-1 1-1,1-1 1,-1 0 0,1 0-1,0 1 1,0-1 0,-1 0-1,1 0 1,0 0 0,-1 0-1,1 0 1,0 0 0,-1 0 0,1 0-1,0 0 1,0 0 0,-1-1-1,2 1 1,32-9 149,-11-3-164,-1-1-1,0-1 1,-1 0 0,0-2-1,-2 0 1,0-1-1,0-2 1,-2 1 0,0-2-1,25-39 1,-28 35-32,-4 7 531,-17 35 135,-19 35 96,18-40-478,1 0-1,0 1 0,1-1 1,0 2-1,1-1 0,1 0 0,1 1 1,-3 19-1,6-33-244,0 0-1,1-1 1,-1 1 0,1 0-1,-1-1 1,1 1-1,0-1 1,-1 1 0,1-1-1,-1 1 1,1-1-1,0 1 1,0-1 0,-1 1-1,1-1 1,0 0 0,0 0-1,-1 1 1,1-1-1,0 0 1,0 0 0,-1 0-1,1 0 1,0 0-1,0 0 1,0 0 0,0 0-1,-1 0 1,1 0-1,1-1 1,28-3-1808,-24 2 669,-1 0 1,0-1-1,0 1 1,0-1-1,-1-1 1,9-6-1,10-9-6914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3.599"/>
    </inkml:context>
    <inkml:brush xml:id="br0">
      <inkml:brushProperty name="width" value="0.025" units="cm"/>
      <inkml:brushProperty name="height" value="0.025" units="cm"/>
    </inkml:brush>
  </inkml:definitions>
  <inkml:trace contextRef="#ctx0" brushRef="#br0">120 0 13549,'0'0'2893,"-10"8"-555,2-2-1946,-57 47 3149,61-50-3370,1 0 1,0 0-1,0 0 1,0 1-1,1-1 1,-1 1-1,1 0 1,0 0 0,0-1-1,0 1 1,0 1-1,1-1 1,0 0-1,0 0 1,0 1-1,0-1 1,0 8-1,2-10-163,0-1 0,0 0 0,0 0 0,0 0 0,0 0 0,0 0 0,0 0 1,1 0-1,-1 0 0,0 0 0,1-1 0,-1 1 0,0 0 0,1-1 0,-1 1 0,1-1 0,-1 0 0,1 1 0,-1-1 0,1 0 0,-1 0 0,1 0 0,-1 0 0,1 0 0,2-1 0,43-1 80,-46 2-86,10-2-91,0 0-1,0-1 1,0 0 0,-1 0-1,1-2 1,-1 1-1,12-8 1,-16 9-100,0-1-1,0 0 1,-1 0 0,1 0-1,-1-1 1,0 1 0,0-1 0,0-1-1,-1 1 1,0-1 0,0 1-1,6-12 1,-10 17 190,0 0 0,0-1-1,1 1 1,-1 0 0,0-1 0,0 1 0,0 0 0,1-1-1,-1 1 1,0 0 0,0-1 0,0 1 0,0 0 0,0-1-1,0 1 1,0-1 0,1 1 0,-1 0 0,0-1 0,-1 1-1,1-1 1,0 1 0,0 0 0,0-1 0,0 1-1,0-1 1,0 1 0,0 0 0,-1-1 0,1 1 0,0 0-1,0-1 1,0 1 0,-1 0 0,1-1 0,0 1 0,-1 0-1,-14 6 90,-16 20 152,30-24-223,-3 1 12,0 1 0,0 1 1,1-1-1,0 0 1,0 1-1,0 0 1,1 0-1,-1 0 0,1 0 1,0 0-1,1 0 1,-2 8-1,3-12-47,1 0 1,-1-1-1,1 1 0,-1 0 0,1 0 1,0-1-1,-1 1 0,1 0 0,0-1 1,0 1-1,0-1 0,-1 1 1,1-1-1,0 1 0,0-1 0,0 1 1,0-1-1,0 0 0,0 1 0,0-1 1,0 0-1,0 0 0,0 0 0,0 0 1,0 0-1,0 0 0,0 0 0,0 0 1,0 0-1,1-1 0,37-4-1909,-26 0-380,-1 0 0,1-1 1,21-13-1,0-3-6861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3.956"/>
    </inkml:context>
    <inkml:brush xml:id="br0">
      <inkml:brushProperty name="width" value="0.025" units="cm"/>
      <inkml:brushProperty name="height" value="0.025" units="cm"/>
    </inkml:brush>
  </inkml:definitions>
  <inkml:trace contextRef="#ctx0" brushRef="#br0">126 1 13645,'0'0'2856,"-8"7"-358,0-1-2005,-56 50 2480,59-51-2727,1 0 1,-1-1 0,1 1 0,0 1 0,0-1 0,1 0 0,-1 1-1,1 0 1,1 0 0,-1 0 0,-2 7 0,5-12-241,0 0 1,1-1 0,-1 1 0,0-1 0,0 1-1,0-1 1,0 1 0,1-1 0,-1 1-1,0-1 1,1 1 0,-1-1 0,0 1-1,1-1 1,-1 1 0,0-1 0,1 0-1,-1 1 1,1-1 0,-1 0 0,1 1 0,-1-1-1,1 0 1,-1 0 0,1 1 0,-1-1-1,1 0 1,-1 0 0,1 0 0,-1 0-1,1 0 1,-1 0 0,1 0 0,0 0-1,-1 0 1,1 0 0,28 0-4,-21 0-16,19-1-323,-20 0 187,-1 0 1,1 0-1,0 1 0,0 0 1,-1 1-1,1-1 1,0 1-1,-1 1 0,1-1 1,-1 1-1,9 3 1,-15-4 164,1-1 0,-1 0 0,0 1 1,1-1-1,-1 1 0,1-1 1,-1 0-1,0 1 0,1-1 0,-1 1 1,0-1-1,0 1 0,1-1 1,-1 1-1,0-1 0,0 1 1,0-1-1,0 1 0,0-1 0,0 1 1,0-1-1,0 1 0,0 0 1,0-1-1,0 1 0,0-1 0,0 1 1,0-1-1,0 1 0,0-1 1,0 1-1,-1-1 0,1 1 0,0-1 1,0 1-1,-1-1 0,1 1 1,0-1-1,-1 0 0,1 1 0,-1-1 1,1 1-1,0-1 0,-1 0 1,1 1-1,-1-1 0,1 0 0,-1 0 1,1 1-1,-1-1 0,0 0 1,-30 17 676,27-16-723,4-1 11,-53 21 437,50-20-661,-1 0 0,1 0 0,-1 0-1,1 0 1,0 0 0,-1-1 0,1 0 0,-1 0 0,1 0 0,-1 0-1,1 0 1,-1-1 0,-6-1 0,6-6-5154,3-6-5782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4.501"/>
    </inkml:context>
    <inkml:brush xml:id="br0">
      <inkml:brushProperty name="width" value="0.025" units="cm"/>
      <inkml:brushProperty name="height" value="0.025" units="cm"/>
    </inkml:brush>
  </inkml:definitions>
  <inkml:trace contextRef="#ctx0" brushRef="#br0">54 0 5669,'0'0'16768,"1"11"-15988,-1 27 33,-6 66 0,-2 19-1713,-8-149-8614,8 16 5714,-9-16-4875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4.829"/>
    </inkml:context>
    <inkml:brush xml:id="br0">
      <inkml:brushProperty name="width" value="0.025" units="cm"/>
      <inkml:brushProperty name="height" value="0.025" units="cm"/>
    </inkml:brush>
  </inkml:definitions>
  <inkml:trace contextRef="#ctx0" brushRef="#br0">0 85 10090,'0'0'11157,"8"-5"-10453,13-5-424,0 0-1,0 2 0,1 0 0,34-7 0,-7 5-245,62-5-1,-100 14-271,55-1-2458,-62 2 1958,0 1 0,0-1 0,0 1 0,0 0 0,-1 0 0,1 0-1,0 1 1,3 1 0,6 7-4227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5.170"/>
    </inkml:context>
    <inkml:brush xml:id="br0">
      <inkml:brushProperty name="width" value="0.025" units="cm"/>
      <inkml:brushProperty name="height" value="0.025" units="cm"/>
    </inkml:brush>
  </inkml:definitions>
  <inkml:trace contextRef="#ctx0" brushRef="#br0">14 0 10858,'0'0'12519,"-1"11"-11622,-7 82-94,4-51-391,4-42 3,1-20 218,0-73-596,-1 93-90,73 4-3067,19-1-7223,-58-6 3371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5.500"/>
    </inkml:context>
    <inkml:brush xml:id="br0">
      <inkml:brushProperty name="width" value="0.025" units="cm"/>
      <inkml:brushProperty name="height" value="0.025" units="cm"/>
    </inkml:brush>
  </inkml:definitions>
  <inkml:trace contextRef="#ctx0" brushRef="#br0">67 1 1281,'0'0'16277,"-8"4"-14569,4-2-1604,1-1 55,0 0 0,0 0 0,0 1 0,0-1 0,0 1 0,0 0 0,0 0 0,1 0 0,-1 0 0,0 1 0,1-1 0,0 1 0,0-1 0,0 1 0,0 0 0,0 0 0,0 0 1,1 0-1,-1 0 0,1 0 0,0 0 0,0 1 0,0-1 0,1 0 0,-2 7 0,3-9-134,0 0 1,-1 0-1,1-1 0,0 1 0,0 0 1,0-1-1,-1 1 0,1-1 1,0 1-1,0 0 0,0-1 1,0 0-1,0 1 0,0-1 0,0 0 1,0 1-1,0-1 0,0 0 1,0 0-1,0 0 0,0 0 1,0 0-1,1 0 0,-1 0 0,1-1 1,34-1 106,-24 0-143,-1-1-1,1 0 1,-1-1-1,0 0 1,17-9-1,-17 7-44,-1 2 0,1-1 0,0 1 0,0 1-1,22-5 1,-32 9 65,-1-1 0,1 0-1,0 1 1,0-1 0,-1 0-1,1 1 1,-1-1 0,1 1-1,0-1 1,-1 1 0,1 0 0,-1-1-1,1 1 1,-1-1 0,1 1-1,-1 0 1,0 0 0,1-1-1,-1 1 1,0 0 0,1-1-1,-1 1 1,0 0 0,0 0 0,0 0-1,0-1 1,0 1 0,0 0-1,0 0 1,0 0 0,0-1-1,0 1 1,0 0 0,0 0-1,-1 1 1,-5 41 651,4-31-410,2-12-236,0 1 1,0 0 0,-1 0-1,1-1 1,0 1 0,0 0-1,0-1 1,0 1 0,1 0-1,-1 0 1,0-1 0,0 1-1,0 0 1,0-1 0,1 1-1,-1 0 1,0-1-1,1 1 1,-1-1 0,0 1-1,1 0 1,-1-1 0,1 1-1,-1-1 1,1 1 0,-1-1-1,1 1 1,0-1 0,-1 0-1,1 1 1,-1-1 0,1 0-1,0 1 1,0-1 0,30-3-293,31-24-2829,8-19-5157,-37 19 1943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5.857"/>
    </inkml:context>
    <inkml:brush xml:id="br0">
      <inkml:brushProperty name="width" value="0.025" units="cm"/>
      <inkml:brushProperty name="height" value="0.025" units="cm"/>
    </inkml:brush>
  </inkml:definitions>
  <inkml:trace contextRef="#ctx0" brushRef="#br0">140 0 11979,'0'0'3348,"-9"6"-380,-12 7-1786,6-5-294,1 1-1,0 0 0,1 1 0,0 1 1,0 0-1,-15 18 0,56-28-582,18-8-1035,24-3-1721,-67 10 2403,0 0 1,0 0-1,0 0 0,0 1 0,0-1 0,0 1 0,0-1 1,0 1-1,0 0 0,-1 0 0,1 0 0,0 1 0,0-1 1,-1 1-1,1-1 0,-1 1 0,0 0 0,4 3 0,-5-4 92,-1 0 0,1 0 0,0 0 0,0 0 0,0 0 0,-1 0 0,1 0 0,-1 1 0,1-1 0,-1 0 0,1 0 0,-1 1 0,0-1 0,1 0 0,-1 1 0,0-1-1,0 0 1,0 1 0,0-1 0,0 0 0,0 1 0,-1-1 0,1 0 0,-1 2 0,0 0 96,0-1 0,-1 0 0,1 1 0,-1-1 0,0 0 0,1 0 0,-1 0 0,0 0 0,0-1 0,-1 1 0,-2 2 0,-5 2 450,-1-1 0,0 1 0,0-2 0,-15 5-1,20-7-490,0-1-1,-1 0 1,1 0-1,0-1 1,-1 1-1,1-1 1,-12-2-1,17 2-214,1 0-1,-1 0 1,0 0 0,1 0-1,-1 0 1,0-1-1,1 1 1,-1 0-1,0 0 1,1-1 0,-1 1-1,1 0 1,-1-1-1,1 1 1,-1-1-1,0 1 1,1-1 0,0 1-1,-1-1 1,1 1-1,-1-1 1,1 1 0,0-1-1,-1 1 1,1-1-1,0 0 1,-1 1-1,1-2 1,0 0-433,1 1 0,-1-1-1,1 0 1,0 1 0,0-1-1,0 0 1,-1 1 0,2-1 0,-1 1-1,0-1 1,0 1 0,0 0 0,1-1-1,-1 1 1,0 0 0,3-2 0,13-10-7021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6.357"/>
    </inkml:context>
    <inkml:brush xml:id="br0">
      <inkml:brushProperty name="width" value="0.025" units="cm"/>
      <inkml:brushProperty name="height" value="0.025" units="cm"/>
    </inkml:brush>
  </inkml:definitions>
  <inkml:trace contextRef="#ctx0" brushRef="#br0">153 45 10314,'0'0'9673,"-8"-6"-7794,3 2-1711,0 0 0,0 1 0,0-1 0,0 1 0,-1 1-1,1-1 1,-1 1 0,-8-3 0,12 5-135,-1 0 1,1-1-1,-1 1 0,0 0 0,1 1 0,-1-1 1,1 0-1,-1 1 0,1-1 0,-1 1 0,1 0 1,-1 0-1,1 0 0,-1 0 0,1 0 0,0 1 1,0-1-1,0 1 0,-1-1 0,2 1 0,-1 0 1,0 0-1,0 0 0,0 0 0,1 0 0,-3 4 1,0-1 65,1 0 1,1 0-1,-1 0 1,0 0-1,1 0 1,0 0-1,1 1 1,-1-1-1,1 1 1,-1 7-1,2-11-79,0-1 0,0 1-1,0 0 1,0-1 0,1 1 0,-1-1-1,1 1 1,-1-1 0,1 1 0,-1-1-1,1 1 1,0-1 0,0 1 0,-1-1-1,1 0 1,0 1 0,1-1 0,-1 0-1,0 0 1,0 0 0,0 0 0,1 0-1,-1 0 1,0 0 0,1 0 0,-1-1-1,1 1 1,-1 0 0,1-1 0,-1 1-1,1-1 1,-1 0 0,1 1 0,0-1-1,-1 0 1,1 0 0,0 0 0,-1 0-1,2-1 1,8 2-100,-1-2-1,0 1 0,0-1 1,0 0-1,0-1 1,0-1-1,0 1 1,0-2-1,-1 1 0,1-1 1,-1-1-1,0 1 1,0-2-1,-1 1 1,1-1-1,-1 0 1,-1-1-1,1 0 0,-1 0 1,0-1-1,7-10 1,-19 24 372,2 1 0,-1-1 0,0 1 0,1 0 1,0 0-1,1 0 0,0 1 0,0-1 0,0 0 0,0 14 0,3-20-267,-1 0 0,1-1 0,0 1 0,0 0 0,-1 0 0,1-1 0,0 1 0,0 0 0,0-1 0,0 1 0,0-1 0,0 1 0,0-1 0,0 0 0,0 1 0,0-1 0,1 0-1,-1 0 1,0 0 0,0 0 0,0 0 0,0 0 0,0 0 0,2 0 0,32-2 61,-26 0-316,1-1 0,-1 1 0,0-1-1,0-1 1,-1 1 0,1-2-1,-1 1 1,0-1 0,10-8 0,25-23-4335,-8-3-4791,-18 17-1865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6.134"/>
    </inkml:context>
    <inkml:brush xml:id="br0">
      <inkml:brushProperty name="width" value="0.025" units="cm"/>
      <inkml:brushProperty name="height" value="0.025" units="cm"/>
    </inkml:brush>
  </inkml:definitions>
  <inkml:trace contextRef="#ctx0" brushRef="#br0">93 0 8968,'0'0'16331,"-10"2"-15248,8-1-1043,-46 16 1018,45-17-1034,1 1 0,1 0 0,-1 1-1,0-1 1,0 0 0,0 1 0,0-1 0,1 1 0,-1-1 0,1 1 0,-1 0 0,1-1 0,0 1-1,0 0 1,-1 0 0,1 0 0,1 0 0,-1 0 0,0 0 0,0 0 0,1 0 0,-1 1 0,1-1-1,0 0 1,-1 4 0,2-6-58,-1 1 1,1 0-1,-1 0 0,1 0 0,0-1 0,-1 1 0,1 0 0,0-1 0,-1 1 1,1-1-1,0 1 0,0 0 0,-1-1 0,1 0 0,0 1 0,0-1 1,0 1-1,0-1 0,0 0 0,0 0 0,-1 0 0,1 1 0,1-1 1,32 5-941,-22-4 310,28 4-1402,-30-5 1781,0 1 1,0 0-1,-1 1 0,1 0 0,14 5 1,-23-7 339,0 1 0,-1-1 1,1 0-1,-1 1 1,1-1-1,-1 0 0,1 1 1,-1-1-1,1 1 1,-1-1-1,1 1 0,-1-1 1,0 1-1,1-1 1,-1 1-1,0-1 0,1 1 1,-1 0-1,0-1 0,0 1 1,1 0-1,-1-1 1,0 1-1,0-1 0,0 1 1,0 0-1,0-1 1,0 1-1,0 0 0,0-1 1,0 1-1,0 0 1,0-1-1,-1 1 0,1 0 1,0-1-1,0 1 0,-1-1 1,1 1-1,0 0 1,-1-1-1,1 1 0,0-1 1,-1 1-1,1-1 1,-1 1-1,1-1 0,-1 0 1,1 1-1,-1-1 1,1 1-1,-1-1 0,0 0 1,1 0-1,-2 1 0,-37 25 1622,33-22-1485,-9 5 209,6-2-320,-1-1-1,0 0 1,0 0 0,-1-1-1,0 0 1,0-1-1,0 0 1,-21 4-1,32-11-4114,11-10 418,12-1-2966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6.699"/>
    </inkml:context>
    <inkml:brush xml:id="br0">
      <inkml:brushProperty name="width" value="0.025" units="cm"/>
      <inkml:brushProperty name="height" value="0.025" units="cm"/>
    </inkml:brush>
  </inkml:definitions>
  <inkml:trace contextRef="#ctx0" brushRef="#br0">59 1 12940,'0'0'9054,"-5"10"-7746,-5 14-702,1 1-1,0 0 1,2 0-1,1 1 1,2 0-1,-4 46 1,8-71-602,0 0 0,0 0 1,0-1-1,0 1 0,0 0 0,0 0 1,0 0-1,0 0 0,0 0 1,0-1-1,0 1 0,1 0 1,-1 0-1,0 0 0,1-1 0,-1 1 1,0 0-1,1 0 0,-1-1 1,1 1-1,-1 0 0,1-1 0,0 1 1,-1 0-1,1-1 0,-1 1 1,1-1-1,0 1 0,0-1 0,-1 1 1,1-1-1,0 0 0,0 1 1,0-1-1,-1 0 0,1 0 0,0 0 1,0 1-1,0-1 0,0 0 1,-1 0-1,1 0 0,0 0 1,0 0-1,0-1 0,0 1 0,0 0 1,-1 0-1,1-1 0,0 1 1,0 0-1,0-1 0,-1 1 0,1 0 1,0-2-1,4 0-27,0 0-1,0-1 1,0 0 0,-1 0-1,0-1 1,1 1-1,4-6 1,37-54-757,-43 58 638,1-1-1,-1 0 1,-1 1-1,1-1 1,-1-1-1,0 1 1,0 0-1,-1 0 1,2-12-1,-23 36-1447,8 7-1386,4-8-1869,4-7-851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7.073"/>
    </inkml:context>
    <inkml:brush xml:id="br0">
      <inkml:brushProperty name="width" value="0.025" units="cm"/>
      <inkml:brushProperty name="height" value="0.025" units="cm"/>
    </inkml:brush>
  </inkml:definitions>
  <inkml:trace contextRef="#ctx0" brushRef="#br0">8 69 8232,'0'0'12652,"-7"54"-10987,7-42-448,0-3-480,8-4-352,7-5-225,5 0-64,6 0-128,-1-13-769,3-4-1025,-1-5-864,-1-5-1122,-4-5-384,-3-6 256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7.402"/>
    </inkml:context>
    <inkml:brush xml:id="br0">
      <inkml:brushProperty name="width" value="0.025" units="cm"/>
      <inkml:brushProperty name="height" value="0.025" units="cm"/>
    </inkml:brush>
  </inkml:definitions>
  <inkml:trace contextRef="#ctx0" brushRef="#br0">105 1 9545,'0'0'9444,"-8"9"-7555,-3 4-1460,1 0 0,0 1 0,1 0 0,0 1 0,1 0 0,1 0-1,0 1 1,1 0 0,1 0 0,0 1 0,-3 28 0,7-36-379,1 53 29,0-61-73,0 0-1,0 1 1,0-1 0,0 0-1,0 1 1,0-1-1,1 0 1,-1 1 0,0-1-1,1 0 1,-1 0-1,1 0 1,-1 1-1,1-1 1,-1 0 0,1 0-1,0 0 1,0 0-1,0 0 1,-1 0 0,1 0-1,0 0 1,0 0-1,0 0 1,0-1-1,1 1 1,-1 0 0,0-1-1,0 1 1,0-1-1,1 1 1,-1-1 0,0 0-1,0 1 1,1-1-1,1 0 1,-1-1 1,0 0-1,-1 0 1,1 0 0,-1-1-1,1 1 1,-1-1 0,1 1-1,-1-1 1,0 0 0,0 1-1,0-1 1,0 0 0,0 0-1,0 0 1,0 1 0,-1-1-1,1 0 1,-1 0 0,1 0-1,-1 0 1,1-3 0,5-46 92,-4 32 16,4 24 130,-4-2-218,-1-1-1,1 0 1,0 0-1,-1 0 0,1 0 1,0 0-1,1 0 1,-1-1-1,0 1 0,4 1 1,2 0-57,1-1 0,0 0 0,0 0 1,0-1-1,-1 0 0,1-1 0,0 1 1,0-2-1,0 1 0,0-2 0,0 1 1,0-1-1,0 0 0,-1-1 0,1 0 0,-1 0 1,0-1-1,0 0 0,0-1 0,0 1 1,-1-1-1,1-1 0,-2 0 0,1 0 0,10-12 1,-32 37 593,11-15-458,1-1 1,-1 1-1,1 1 0,0-1 1,0 0-1,0 1 0,0-1 1,1 1-1,0 0 0,0 0 0,0 0 1,0 0-1,1 0 0,0 0 1,0 1-1,0-1 0,1 0 1,0 1-1,0 4 0,0-9-122,1 0 1,-1 0-1,1 0 0,-1 0 0,1 0 0,-1 0 1,1-1-1,-1 1 0,1 0 0,0 0 0,0-1 1,-1 1-1,1 0 0,0-1 0,0 1 0,0-1 1,-1 1-1,1-1 0,0 1 0,0-1 0,0 0 0,0 1 1,0-1-1,0 0 0,0 0 0,0 0 0,0 0 1,0 0-1,0 0 0,0 0 0,0 0 0,0 0 1,0 0-1,0 0 0,0-1 0,0 1 0,0 0 1,1-2-1,2 1-430,0 0 0,-1 0 0,1 0 1,-1-1-1,1 0 0,-1 0 0,1 0 1,4-4-1,24-42-10946,-16 16 704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7.761"/>
    </inkml:context>
    <inkml:brush xml:id="br0">
      <inkml:brushProperty name="width" value="0.025" units="cm"/>
      <inkml:brushProperty name="height" value="0.025" units="cm"/>
    </inkml:brush>
  </inkml:definitions>
  <inkml:trace contextRef="#ctx0" brushRef="#br0">24 1 12107,'0'0'12813,"-23"55"-12685,23-37-64,6-2-1153,6-5-1378,0-4-2401,1-2-4005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8.151"/>
    </inkml:context>
    <inkml:brush xml:id="br0">
      <inkml:brushProperty name="width" value="0.025" units="cm"/>
      <inkml:brushProperty name="height" value="0.025" units="cm"/>
    </inkml:brush>
  </inkml:definitions>
  <inkml:trace contextRef="#ctx0" brushRef="#br0">136 45 769,'0'0'14675,"-10"2"-11926,-1 1-1822,0 1 0,-1 0-1,1 1 1,1 0 0,-11 7-1,17-10-721,1 0 0,-1 1 0,1-1 0,0 1 0,0 0 0,0-1 0,0 2 0,0-1 0,1 0 0,-1 0-1,1 1 1,0-1 0,0 1 0,0 0 0,1 0 0,-1-1 0,1 1 0,0 0 0,0 0 0,0 0 0,0 6-1,1-9-188,0 0 0,1 0 0,-1 0 0,0 0 0,0 0 0,1 0 0,-1 0 0,0 1 0,1-1 0,-1 0 0,1-1 0,0 1 0,-1 0 0,1 0 0,0 0 0,-1 0 0,1 0 0,0-1 0,0 1 0,0 0 0,0 0 0,-1-1 0,1 1 0,0-1 0,0 1 0,2 0 0,37 6 159,-25-7-164,0-1 0,0-1 1,20-4-1,-11-1-344,-1-1 1,33-16 0,9-5-49,-71 34 692,1 0 0,-1 0-1,1 1 1,0 0 0,0 0 0,1 0-1,-1 0 1,1 1 0,-5 11-1,33-18-160,-8-6-1519,1 0 1,-1 0-1,0-2 1,0 0 0,20-15-1,21-10-8560,-37 24 5996,9-5 183,-1-2 3634,-25 13 1108,0 1-1,0 0 1,0-1 0,0 0 0,0 1-1,-1-1 1,1 0 0,1-4-1,-3 7-645,-1-1 0,0 0 0,1 1-1,-1-1 1,1 0 0,-1 0 0,0 1-1,0-1 1,1 0 0,-1 0 0,0 0-1,0 1 1,0-1 0,0 0 0,0 0-1,0 0 1,0 1 0,0-1 0,0 0 0,0 0-1,-1-1 1,-12-4 3294,10 6-3518,1 0-1,0 0 1,-1 0 0,1 0 0,-1 1-1,1-1 1,0 1 0,-1 0 0,1 0-1,0 0 1,0 0 0,0 0 0,-4 2-1,4-1-84,0-1 1,0 1-1,0 0 0,0 0 0,1 0 0,-1 0 0,0 1 1,1-1-1,0 0 0,-1 1 0,1-1 0,0 0 0,0 1 0,1 0 1,-1-1-1,0 1 0,1 0 0,-1 3 0,1-4-58,1 0 1,-1 0-1,1 0 0,0-1 0,-1 1 1,1 0-1,0 0 0,0 0 0,0-1 0,0 1 1,0-1-1,1 1 0,-1-1 0,0 1 0,1-1 1,-1 0-1,1 1 0,0-1 0,-1 0 1,1 0-1,0 0 0,-1 0 0,1-1 0,0 1 1,3 0-1,34 13-2364,-20-8 253,-1 1-1,31 15 1,-49-22 2235,1 0 0,-1 1-1,1-1 1,-1 0 0,0 0 0,1 1 0,-1-1-1,1 0 1,-1 0 0,1 1 0,-1-1-1,0 0 1,1 1 0,-1-1 0,0 1 0,1-1-1,-1 0 1,0 1 0,0-1 0,1 1 0,-1-1-1,0 1 1,0-1 0,0 1 0,0-1-1,0 1 1,0-1 0,1 1 0,-1-1 0,0 1-1,0-1 1,-1 2 0,-13 9 2928,-31 3 479,42-13-3417,-15 3 379,0-1 1,0-1-1,-30 1 0,47-3-556,1 0-1,0 0 0,-1 0 1,1 0-1,0 0 0,-1-1 0,1 1 1,0 0-1,-1 0 0,1 0 0,0 0 1,-1 0-1,1-1 0,0 1 1,-1 0-1,1 0 0,0-1 0,0 1 1,-1 0-1,1-1 0,0 1 0,0 0 1,-1 0-1,1-1 0,0 1 1,0 0-1,0-1 0,0 1 0,0-1 1,0 1-1,-1 0 0,1-1 1,0 1-1,0 0 0,0-1 0,0 1 1,0-1-1,0 1 0,1 0 0,-1-1 1,0 1-1,0 0 0,0-1 1,0 1-1,0 0 0,0-1 0,1 1 1,-1 0-1,0-1 0,0 1 0,0 0 1,1-1-1,12-18-5898,6 6-1176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8.524"/>
    </inkml:context>
    <inkml:brush xml:id="br0">
      <inkml:brushProperty name="width" value="0.025" units="cm"/>
      <inkml:brushProperty name="height" value="0.025" units="cm"/>
    </inkml:brush>
  </inkml:definitions>
  <inkml:trace contextRef="#ctx0" brushRef="#br0">1 38 16624,'0'0'11178,"55"-10"-10057,-35 9-608,3 0-417,3 0-32,-3-1-224,0-3-1185,-6-2-2147,-2-4-4675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9.274"/>
    </inkml:context>
    <inkml:brush xml:id="br0">
      <inkml:brushProperty name="width" value="0.025" units="cm"/>
      <inkml:brushProperty name="height" value="0.025" units="cm"/>
    </inkml:brush>
  </inkml:definitions>
  <inkml:trace contextRef="#ctx0" brushRef="#br0">15 0 14125,'0'0'3716,"-2"10"-1858,1-2-1515,-3 6 203,2 0 0,-1 1-1,2-1 1,0 1-1,1-1 1,0 1 0,4 19-1,-3-32-501,0 0 0,0-1 0,0 1 0,0 0 0,0-1 0,1 1 0,-1-1 0,0 1 0,1-1 0,-1 0 0,1 1 0,0-1 0,-1 0 0,1 0 0,0 0 0,0-1 0,0 1 0,0 0 0,0-1 0,0 1 0,0-1 0,0 1 0,0-1 0,0 0 0,0 0 0,0 0 0,0 0 0,0 0 0,0 0 0,0-1 0,0 1 0,3-2 0,2 0-3,1 0-1,-1 0 1,0-1 0,0 1 0,0-2-1,-1 1 1,11-7 0,-1-5-34,0 0 0,0-1 0,23-33 0,2-2-19,-43 91 87,-7-14 125,-9 27 418,17-50-510,0 1 1,0-1-1,1 1 1,-1-1-1,1 1 0,0-1 1,0 1-1,0-1 1,1 1-1,-1-1 0,3 7 1,-3-9-96,1-1 0,0 1 1,0-1-1,0 1 0,-1-1 0,1 1 1,0-1-1,0 0 0,0 0 0,0 1 1,0-1-1,-1 0 0,1 0 0,0 0 1,0 0-1,0 0 0,0 0 0,0 0 1,0 0-1,0 0 0,0 0 0,0-1 0,1 1 1,22-7 84,-6-4-565,0-1 0,-1 0 0,0-1 0,-1-1-1,23-25 1,-25 25-88,-19 20 512,1 1 0,0 0 0,1-1-1,0 1 1,0 0 0,0 1 0,1-1-1,0 0 1,-1 10 0,3-16-143,0-1 0,1 1 0,-1-1 1,1 1-1,-1-1 0,0 1 0,1-1 0,-1 1 0,1-1 0,-1 0 0,1 1 1,-1-1-1,1 0 0,-1 1 0,1-1 0,0 0 0,-1 0 0,1 0 1,-1 1-1,1-1 0,0 0 0,-1 0 0,1 0 0,0 0 0,-1 0 1,1 0-1,-1 0 0,1 0 0,0 0 0,-1-1 0,1 1 0,-1 0 0,2 0 1,24-6-6660,2-5-3026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30.475"/>
    </inkml:context>
    <inkml:brush xml:id="br0">
      <inkml:brushProperty name="width" value="0.025" units="cm"/>
      <inkml:brushProperty name="height" value="0.025" units="cm"/>
    </inkml:brush>
  </inkml:definitions>
  <inkml:trace contextRef="#ctx0" brushRef="#br0">227 231 14029,'-8'0'2942,"-13"0"-1514,-1-1 388,-1 1 1,-30 5-1,46-4-1602,1 1 1,-1-1 0,1 1-1,0 0 1,-1 1-1,1-1 1,0 1 0,0 0-1,1 1 1,-1 0-1,1 0 1,0 0-1,-7 6 1,12-10-193,-1 1 0,0 0 0,0-1 0,1 1 0,-1-1 0,1 1 0,-1 0 0,0-1 0,1 1 0,-1 0 0,1 0 0,-1 0 0,1-1 0,0 1 0,-1 0 0,1 0 0,0 0 0,0 0 0,0 0 0,-1 0 1,1 0-1,0-1 0,0 1 0,0 0 0,1 0 0,-1 0 0,0 0 0,0 0 0,0 0 0,1 0 0,-1 0 0,1 1 0,0-1-7,1 0 1,0 0-1,0 1 0,-1-1 1,1-1-1,0 1 1,0 0-1,0 0 0,0-1 1,0 1-1,0-1 1,0 1-1,3-1 0,10 1-23,0 0 0,28-3 0,-36 0-167,1 1-1,-1-1 0,0-1 0,0 1 1,0-1-1,0-1 0,0 1 1,-1-1-1,0 0 0,1-1 0,9-8 1,-12 9 61,0 0 0,0 0 1,-1 0-1,1 0 0,-1 0 1,0-1-1,0 0 0,0 0 1,-1 0-1,1 0 0,-1 0 1,0 0-1,-1 0 0,1-1 0,-1 1 1,0-9-1,-2 17 445,-8 15 498,9-17-804,0-1 1,0 1 0,-1-1-1,1 0 1,0 1 0,0-1-1,0 0 1,0 1 0,0-1-1,0 1 1,0-1 0,0 0-1,0 1 1,0-1-1,0 1 1,0-1 0,1 0-1,-1 1 1,0-1 0,0 0-1,0 1 1,0-1 0,1 0-1,-1 1 1,0-1 0,0 0-1,1 1 1,-1-1-1,0 0 1,0 0 0,1 1-1,-1-1 1,0 0 0,1 0-1,-1 0 1,0 1 0,1-1-1,-1 0 1,0 0-1,1 0 1,-1 0 0,1 0-1,-1 0 1,0 0 0,1 0-1,0 0 1,7 0 16,1 0 1,0-1-1,0-1 0,-1 1 1,1-1-1,-1-1 0,0 0 1,1 0-1,-1 0 0,0-1 1,-1-1-1,1 1 0,-1-1 1,0 0-1,7-7 0,-3 3-63,-2 0 0,1 0-1,-1-1 1,0-1 0,-1 1 0,0-1-1,-1-1 1,0 1 0,6-18-1,-6-3-9,-10 21-35,-12 17-50,-2 15 327,0 0 0,2 1 1,0 0-1,1 1 0,1 1 0,-15 41 1,24-58-87,1 0 1,1-1 0,-1 2-1,1-1 1,0 0 0,0 0-1,1 1 1,0-1 0,1 1-1,-1-1 1,2 1 0,0 11-1,0-18-117,-1 0 0,1 0 0,0 0 0,-1 0 1,1-1-1,0 1 0,0 0 0,-1-1 0,1 1 0,0 0 0,0-1 0,0 1 0,0-1 0,0 1 0,0-1 0,0 1 0,0-1 0,0 0 0,0 0 1,0 1-1,0-1 0,0 0 0,0 0 0,0 0 0,0 0 0,0 0 0,0 0 0,0 0 0,0-1 0,0 1 0,0 0 0,0-1 0,0 1 0,0 0 1,0-1-1,0 1 0,0-1 0,1 0 0,2-1 2,1-1 0,-1 1 0,0 0 0,1-1 0,-1 0 0,7-7 0,-7 3-67,1-1 1,-1 0-1,-1 0 1,1-1 0,-2 1-1,1-1 1,-1 1 0,2-19-1,0-27-188,-6 59 280,0 0 0,1 1 0,0-1 1,0 1-1,0-1 0,0 1 0,1-1 0,0 1 1,0-1-1,0 1 0,3 7 0,-3-11-24,1 0-1,1 0 0,-1 0 0,0 0 1,0 0-1,1 0 0,-1 0 1,1-1-1,-1 1 0,1-1 1,0 1-1,0-1 0,0 0 0,-1 1 1,1-1-1,1 0 0,-1 0 1,0 0-1,0-1 0,0 1 1,0-1-1,0 1 0,1-1 0,-1 1 1,0-1-1,1 0 0,-1 0 1,0 0-1,3-1 0,3 1-32,0 0 0,0-1 0,0 0 0,0 0 0,0-1 0,0 0 0,-1 0 0,1-1 0,-1 0 1,0 0-1,1-1 0,-1 0 0,-1 0 0,1 0 0,-1-1 0,1 0 0,-2-1 0,1 1 0,0-1 0,-1 0 0,0-1 0,-1 1 0,1-1 0,-1 0 0,3-8 0,-7 15 21,1 0 0,-1 0 0,0 0-1,0 0 1,0 0 0,0 0 0,0 0 0,1 0 0,-1 0-1,0 0 1,0 0 0,0 0 0,0 0 0,0 0 0,0-1-1,0 1 1,1 0 0,-1 0 0,0 0 0,0 0 0,0 0-1,0 0 1,0-1 0,0 1 0,0 0 0,0 0 0,0 0 0,0 0-1,0 0 1,0-1 0,0 1 0,0 0 0,0 0 0,0 0-1,0 0 1,0 0 0,0-1 0,0 1 0,0 0 0,0 0-1,0 0 1,0 0 0,0 0 0,0-1 0,0 1 0,0 0-1,-1 0 1,1 0 0,0 0 0,0 0 0,0 0 0,0 0 0,0-1-1,0 1 1,0 0 0,-1 0 0,1 0 0,0 0 0,0 0-1,0 0 1,0 0 0,0 0 0,-1 0 0,1 0 0,0 0-1,-12 8 26,-13 19 162,-22 38 572,44-61-662,0 1-1,1 0 0,-1 0 1,1 0-1,1 0 0,-1 1 0,1-1 1,-1 0-1,1 1 0,1-1 0,-1 1 1,1 6-1,1-11-87,-1 0 1,1 0-1,0 0 0,-1 0 0,1 0 1,0 0-1,0-1 0,-1 1 0,1 0 0,0-1 1,0 1-1,0 0 0,0-1 0,0 1 1,0-1-1,0 1 0,0-1 0,0 0 1,0 1-1,0-1 0,1 0 0,-1 0 1,0 0-1,0 0 0,0 0 0,0 0 1,0 0-1,2-1 0,34-3 73,-19-3-265,0-2-1,-1 0 1,0-1-1,0-1 1,-1 0-1,-1-1 1,16-15-1,32-24-341,-63 52 524,0-1 0,0 0 0,0 0 0,0 1-1,-1-1 1,1 0 0,0 1 0,0-1-1,0 0 1,0 1 0,0-1 0,0 0-1,0 1 1,0-1 0,0 0 0,0 0 0,0 1-1,0-1 1,1 0 0,-1 1 0,0-1-1,0 0 1,0 0 0,0 1 0,0-1-1,1 0 1,-1 1 0,0-1 0,0 0 0,0 0-1,1 0 1,-1 1 0,0-1 0,0 0-1,1 0 1,-1 0 0,0 0 0,0 1 0,1-1-1,-1 0 1,0 0 0,1 0 0,-1 0-1,0 0 1,1 0 0,-1 0 0,0 0-1,0 0 1,1 0 0,-1 0 0,0 0 0,1 0-1,-1 0 1,0 0 0,1 0 0,-1 0-1,0 0 1,0-1 0,1 1 0,-1 0-1,0 0 1,1 0 0,-1 0 0,0-1 0,-10 41 158,3-15 51,7-23-189,-1 0-1,1 0 0,0 0 0,0 0 0,0 0 1,1-1-1,-1 1 0,0 0 0,1 0 0,-1 0 1,1 0-1,0 0 0,0-1 0,-1 1 0,1 0 1,0 0-1,0-1 0,1 1 0,-1-1 1,2 3-1,-2-4-11,1 1 1,-1 0 0,1-1-1,-1 1 1,1 0-1,-1-1 1,1 0-1,-1 1 1,1-1 0,0 0-1,-1 0 1,1 0-1,-1 0 1,1 0 0,0 0-1,-1-1 1,1 1-1,-1 0 1,1-1-1,-1 1 1,1-1 0,-1 0-1,1 1 1,-1-1-1,1 0 1,1-1-1,2-2-1,0 0-1,-1-1 0,1 1 0,-1-1 0,0 0 0,0 0 0,0 0 0,-1 0 1,1-1-1,-1 0 0,-1 1 0,1-1 0,-1 0 0,2-9 0,-2 10 1,-1 1 1,0-1-1,0 0 0,0 0 0,-1 1 0,1-1 1,-1 0-1,0 0 0,-1 1 0,1-1 0,-1 0 0,0 0 1,0 1-1,0-1 0,-1 0 0,0 1 0,1 0 1,-2-1-1,-3-6 0,-1 4 241,26 17-65,-9-7-744,0 0 0,1-1-1,-1-1 1,0 0 0,0 0 0,1-1 0,17-2-1,-27 2 323,0 0 0,0 0 0,-1 0-1,1-1 1,0 1 0,-1 0-1,1 0 1,0-1 0,-1 1-1,1-1 1,0 1 0,-1 0 0,1-1-1,-1 1 1,1-1 0,-1 1-1,1-1 1,-1 0 0,1 1 0,-1-1-1,0 0 1,1 1 0,-1-1-1,0 0 1,1 1 0,-1-1-1,0 0 1,0 1 0,0-3 0,1-12-6379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30.802"/>
    </inkml:context>
    <inkml:brush xml:id="br0">
      <inkml:brushProperty name="width" value="0.025" units="cm"/>
      <inkml:brushProperty name="height" value="0.025" units="cm"/>
    </inkml:brush>
  </inkml:definitions>
  <inkml:trace contextRef="#ctx0" brushRef="#br0">12 8 11339,'-12'-7'8840,"21"7"-8135,4 6-513,4 2-128,1-2-1025,6 0-1121,-2-2-2370,0-3-4709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31.160"/>
    </inkml:context>
    <inkml:brush xml:id="br0">
      <inkml:brushProperty name="width" value="0.025" units="cm"/>
      <inkml:brushProperty name="height" value="0.025" units="cm"/>
    </inkml:brush>
  </inkml:definitions>
  <inkml:trace contextRef="#ctx0" brushRef="#br0">72 1 16720,'0'0'9032,"-38"51"-7366,31-25-801,4 1-353,2 1-416,1 1 32,0-1-128,0 2-352,1-3-737,2 0-1121,-3-3-1025,0 0-1345,0-5-4133</inkml:trace>
  <inkml:trace contextRef="#ctx0" brushRef="#br0" timeOffset="1">11 441 8904,'0'0'13133,"-10"53"-11339,10-49-898,0-1-703,2-3-193,6 0-2211,-1-11-4034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6.557"/>
    </inkml:context>
    <inkml:brush xml:id="br0">
      <inkml:brushProperty name="width" value="0.025" units="cm"/>
      <inkml:brushProperty name="height" value="0.025" units="cm"/>
    </inkml:brush>
  </inkml:definitions>
  <inkml:trace contextRef="#ctx0" brushRef="#br0">203 191 4805,'-8'0'11659,"-9"0"-10303,0 0 1,1 2 0,-1 0 0,-25 7 0,37-8-1183,1 0 1,-1 1-1,0 0 0,1-1 1,0 1-1,-1 1 0,1-1 1,0 1-1,0 0 0,0 0 1,1 0-1,-1 0 0,1 0 1,-1 1-1,1 0 0,0 0 1,1 0-1,-1 0 0,1 0 1,-1 0-1,1 1 0,-2 6 1,4-10-161,-1 1 0,1-1 0,0 0 1,0 0-1,0 1 0,0-1 0,0 0 1,0 0-1,0 1 0,0-1 0,0 0 1,0 0-1,1 1 0,-1-1 0,0 0 1,1 0-1,-1 0 0,1 0 0,0 0 1,-1 1-1,1-1 0,0 0 0,0 0 0,-1-1 1,2 2-1,1 0 3,-1 0 1,1-1-1,-1 0 0,1 1 1,0-1-1,0 0 0,-1 0 1,1-1-1,0 1 0,5 0 1,3 0 5,0-1 0,-1 0 0,1-1 0,0 0 0,13-3 0,-11 0-128,-1 0 1,1-1-1,-1 0 0,0-2 1,-1 1-1,0-1 0,0-1 1,0 0-1,-1 0 0,0-1 1,0 0-1,13-18 0,-15 18-14,-1-1-1,0 0 0,0 0 0,-1-1 1,-1 0-1,0 0 0,0-1 0,-1 1 0,0-1 1,-1 0-1,0 0 0,-1 0 0,1-20 1,-4 30 122,1 1 0,0-1 0,0 0 1,0 1-1,-1-1 0,1 1 0,-1-1 1,1 1-1,-1 0 0,0-1 0,1 1 1,-1-1-1,0 1 0,0 0 1,0 0-1,0 0 0,0-1 0,0 1 1,0 0-1,0 0 0,-1 0 0,1 1 1,0-1-1,-1 0 0,1 0 0,-1 1 1,1-1-1,-1 1 0,1-1 0,-1 1 1,1 0-1,-1-1 0,1 1 0,-1 0 1,1 0-1,-1 0 0,1 0 1,-1 0-1,-2 1 0,-2 0 42,0 0-1,0 0 1,0 0-1,0 1 1,0-1 0,1 1-1,-1 1 1,1-1 0,-7 5-1,-48 44 1146,55-46-1013,1-1 0,0 1-1,0 0 1,0 0 0,1 1-1,0-1 1,0 1 0,0 0-1,0-1 1,-1 10 0,4-15-164,0 1 0,0 0 0,0 0 0,0 0 1,0 0-1,1 0 0,-1 0 0,0-1 0,1 1 1,-1 0-1,0 0 0,1 0 0,-1-1 0,1 1 1,-1 0-1,1-1 0,0 1 0,-1 0 0,1-1 1,0 1-1,-1-1 0,1 1 0,0-1 0,0 1 0,0-1 1,-1 1-1,1-1 0,0 0 0,0 0 0,0 1 1,0-1-1,0 0 0,-1 0 0,1 0 0,0 0 1,0 0-1,0 0 0,1 0 0,48 0-81,-36-1-159,26-1-949,-30 1 547,1-1-1,0 2 1,-1 0 0,1 0-1,0 1 1,-1 0 0,1 1-1,-1 0 1,1 0 0,9 5-1,-18-6 700,1 1-1,-1 0 0,0 0 0,-1 0 0,1 0 1,0 0-1,0 0 0,-1 0 0,1 1 1,-1-1-1,0 1 0,0-1 0,0 1 0,0-1 1,0 1-1,0-1 0,-1 1 0,1 0 1,-1 0-1,0-1 0,0 1 0,0 0 0,0 0 1,0-1-1,0 1 0,-1 0 0,-1 4 1,-17 41 1152,2-23-3860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08.287"/>
    </inkml:context>
    <inkml:brush xml:id="br0">
      <inkml:brushProperty name="width" value="0.025" units="cm"/>
      <inkml:brushProperty name="height" value="0.025" units="cm"/>
    </inkml:brush>
  </inkml:definitions>
  <inkml:trace contextRef="#ctx0" brushRef="#br0">25 68 4388,'-24'3'10531,"35"-3"-6725,49-4-4190,-46 3 1384,722-11 1371,-495 13-2201,13-16 204,-85 2-337,-1 4 11,199-8 70,284 17-19,-301 1 496,-129 17-478,0-1 86,-99-20 21,-122 3-171,-28 0-5455,16-1 1735,1 0-1245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12.320"/>
    </inkml:context>
    <inkml:brush xml:id="br0">
      <inkml:brushProperty name="width" value="0.025" units="cm"/>
      <inkml:brushProperty name="height" value="0.025" units="cm"/>
    </inkml:brush>
  </inkml:definitions>
  <inkml:trace contextRef="#ctx0" brushRef="#br0">0 16 4933,'0'0'1126,"2"6"-128,-1-4-933,0 0 1,-1 0-1,1-1 0,0 1 0,0 0 0,1 0 0,-1-1 0,0 1 0,0 0 0,1-1 1,-1 1-1,1-1 0,-1 0 0,1 1 0,0-1 0,2 1 0,1 0 32,0 0 1,0 0-1,0-1 0,0 0 0,0 0 0,0 0 1,6 0-1,440 6 1438,-2 0-1042,-275 4-350,0-7-1,253-28 0,565-42 1513,-388 84-1486,1 0-97,95 3-40,0 1 0,-471-25-43,168 3-5,-271 8 67,65 1 21,-189-2-1818,-2-5-1393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27.986"/>
    </inkml:context>
    <inkml:brush xml:id="br0">
      <inkml:brushProperty name="width" value="0.025" units="cm"/>
      <inkml:brushProperty name="height" value="0.025" units="cm"/>
    </inkml:brush>
  </inkml:definitions>
  <inkml:trace contextRef="#ctx0" brushRef="#br0">246 1 6822,'0'0'8595,"-8"16"-7612,6-11-909,-6 12 80,1-1 0,0 2 0,1-1 1,1 1-1,1 0 0,-2 19 0,-23 565 795,6-78-836,-109 852 1958,123-1254-1035,26-240-7912,-13 59-1372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29.434"/>
    </inkml:context>
    <inkml:brush xml:id="br0">
      <inkml:brushProperty name="width" value="0.025" units="cm"/>
      <inkml:brushProperty name="height" value="0.025" units="cm"/>
    </inkml:brush>
  </inkml:definitions>
  <inkml:trace contextRef="#ctx0" brushRef="#br0">79 313 2819,'0'0'1820,"-8"-1"-192,-4-1-1176,-22-5 189,10 4 5639,28 6-6062,0 0 0,0 0 0,0-1 1,1 0-1,-1 0 0,1 0 0,5 1 1,-8-2-65,28 7 53,-1-2 1,1-1-1,0-1 1,0-1-1,0-2 1,46-4-1,-11 2-15,294-12-77,-64 1-150,-172 10-175,1310-59 3687,1103-103-3669,-770 134 248,-1354 28-42,918-16 375,-513 18 1330,-824-10-4196,-21-4-2333,-8-3-4078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3.907"/>
    </inkml:context>
    <inkml:brush xml:id="br0">
      <inkml:brushProperty name="width" value="0.025" units="cm"/>
      <inkml:brushProperty name="height" value="0.025" units="cm"/>
    </inkml:brush>
  </inkml:definitions>
  <inkml:trace contextRef="#ctx0" brushRef="#br0">15 226 4132,'-14'22'5070,"32"-45"4630,8-11-3549,138-156-4832,-161 192-1190,-2 13-98,-4 16 49,-17 33 56,15-52-230,1 0 0,0 1 0,0-1 1,1 1-1,-2 26 0,5-39-84,1 1 0,-1 0 1,0-1-1,0 1 1,0 0-1,1-1 0,-1 1 1,0 0-1,1-1 0,-1 1 1,1-1-1,-1 1 1,1-1-1,-1 1 0,1-1 1,-1 1-1,1-1 0,-1 1 1,1-1-1,-1 1 0,1-1 1,0 0-1,-1 1 1,1-1-1,0 0 0,-1 0 1,1 0-1,0 1 0,-1-1 1,1 0-1,0 0 0,0 0 1,-1 0-1,1 0 1,1-1-1,27-3-7846,-7-9-827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4.233"/>
    </inkml:context>
    <inkml:brush xml:id="br0">
      <inkml:brushProperty name="width" value="0.025" units="cm"/>
      <inkml:brushProperty name="height" value="0.025" units="cm"/>
    </inkml:brush>
  </inkml:definitions>
  <inkml:trace contextRef="#ctx0" brushRef="#br0">41 1 13485,'0'0'6982,"-35"56"-5476,31-45-481,2-3-577,2-7-384,5-1-800,10-2-1314,4-15-1250,0-4-3874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4.608"/>
    </inkml:context>
    <inkml:brush xml:id="br0">
      <inkml:brushProperty name="width" value="0.025" units="cm"/>
      <inkml:brushProperty name="height" value="0.025" units="cm"/>
    </inkml:brush>
  </inkml:definitions>
  <inkml:trace contextRef="#ctx0" brushRef="#br0">31 1 2114,'0'0'22245,"3"9"-21690,-1 2-467,-1 0 0,0 0 0,-1 0 1,0-1-1,0 1 0,-1 0 0,-1 0 0,0 0 0,0 0 0,-1-1 0,-7 17 0,6-14-60,1-5 26,0 0 1,1 0 0,0 0-1,1 1 1,0-1-1,0 1 1,0 10 0,2-18-55,0 0 1,0 0 0,0 0 0,0 0 0,0-1 0,0 1-1,1 0 1,-1 0 0,0-1 0,0 1 0,1 0-1,-1-1 1,0 1 0,1-1 0,-1 0 0,0 1 0,1-1-1,-1 0 1,1 0 0,-1 0 0,0 0 0,1 0-1,-1 0 1,1 0 0,0-1 0,42-3-1085,-33 1-237,-1 0-1,0-1 0,0 0 0,19-12 0,4-5-5879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4.948"/>
    </inkml:context>
    <inkml:brush xml:id="br0">
      <inkml:brushProperty name="width" value="0.025" units="cm"/>
      <inkml:brushProperty name="height" value="0.025" units="cm"/>
    </inkml:brush>
  </inkml:definitions>
  <inkml:trace contextRef="#ctx0" brushRef="#br0">81 0 1858,'0'0'14990,"-10"8"-13143,7-5-1760,-7 6 485,0 0 1,1 0-1,-10 14 0,17-21-482,0 0 1,0 0-1,0 0 0,1 0 0,-1 1 0,1-1 0,0 1 0,0-1 0,-1 1 0,2 0 1,-1-1-1,0 1 0,1 0 0,-1 0 0,1 0 0,0-1 0,0 1 0,0 0 0,0 0 1,0 0-1,1-1 0,-1 1 0,1 0 0,0 0 0,1 3 0,0-4-53,-1 0-1,1 0 1,0-1-1,-1 1 1,1-1 0,0 0-1,0 1 1,0-1-1,0 0 1,1 0-1,-1 0 1,0 0 0,0-1-1,1 1 1,-1-1-1,0 1 1,0-1-1,1 0 1,-1 0-1,1 0 1,-1 0 0,0 0-1,1 0 1,-1-1-1,4-1 1,-2 2 124,0-1 1,0 0-1,0 0 1,-1-1 0,1 1-1,0-1 1,-1 0-1,1 0 1,-1 0-1,0 0 1,0-1-1,0 1 1,0-1-1,4-5 1,-5 7-110,-1 0 0,0-1 0,0 1 0,0-1 0,0 1 0,0-1 0,0 1 0,-1-1 0,1 0 0,0 1 0,-1-1 0,1 0 0,-1 0 0,0 1 0,1-1 0,-1 0 0,0 0 0,0 1 0,0-1 0,0 0 1,-1 0-1,1 0 0,0 1 0,-1-1 0,0 0 0,1 1 0,-1-1 0,0 0 0,1 1 0,-1-1 0,0 1 0,0-1 0,-1 1 0,1-1 0,-2-1 0,-1 1-23,0-1 1,-1 1 0,1 0-1,-1 1 1,1-1 0,-1 1-1,1 0 1,-1 0 0,0 0-1,0 0 1,1 1 0,-7 0-1,11 0-45,-1 0 0,0 0 0,1 0-1,-1 0 1,1 0 0,-1 0 0,0 0-1,1 0 1,-1 0 0,1 0 0,-1 0 0,0 0-1,1 1 1,-1-1 0,1 0 0,-1 0 0,1 1-1,-1-1 1,1 0 0,-1 1 0,1-1-1,-1 0 1,1 1 0,0-1 0,-1 1 0,1-1-1,-1 1 1,1-1 0,0 1 0,0-1 0,-1 1-1,1-1 1,0 1 0,0-1 0,0 1-1,-1 0 1,1-1 0,0 1 0,0-1 0,0 1-1,0 0 1,0-1 0,0 1 0,0-1 0,0 1-1,1 0 1,-1 0-213,0 1 0,1-1 0,-1 0 0,1 0 1,0 0-1,-1 0 0,1 0 0,0 0 0,0 0 0,-1 0 0,1 0 0,0 0 0,0 0 0,0 0 0,0-1 0,0 1 1,0 0-1,0-1 0,1 1 0,-1-1 0,0 1 0,2 0 0,17 1-4794,4-1-3204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5.305"/>
    </inkml:context>
    <inkml:brush xml:id="br0">
      <inkml:brushProperty name="width" value="0.025" units="cm"/>
      <inkml:brushProperty name="height" value="0.025" units="cm"/>
    </inkml:brush>
  </inkml:definitions>
  <inkml:trace contextRef="#ctx0" brushRef="#br0">132 1 14798,'0'0'3710,"-8"3"-1356,7-3-2310,-9 4 764,0 0 0,0 1 0,-17 11 0,25-15-727,0 0 1,1 1-1,-1-1 1,1 0-1,-1 1 1,1-1 0,0 1-1,-1-1 1,1 1-1,0 0 1,0-1-1,0 1 1,1 0-1,-2 3 1,2-4-97,0 0 1,0 1-1,0-1 1,0 0-1,0 1 1,1-1-1,-1 0 1,0 1-1,1-1 1,-1 0-1,1 0 1,0 0-1,-1 1 1,1-1-1,0 0 1,0 0-1,-1 0 1,1 0-1,0 0 1,0 0-1,0-1 1,0 1-1,0 0 1,1 0-1,1 0 1,4 4-126,0 1 0,0 0 0,0 0 0,-1 0 0,0 1 0,0 0 0,-1 0 0,0 1 0,0-1 0,0 1 0,-1 0 0,0 1 0,-1-1 0,0 1 0,0-1 0,-1 1 0,0 0 0,-1 0 0,2 13 0,-3-14 290,-1 0 0,1 0 0,-1 0 0,0-1 0,-1 1 0,0 0 0,0-1 0,-1 1 0,0-1 0,0 0 0,-1 0 0,0 0 0,0 0 0,-9 10 0,12-15 36,0 0 1,-1 0-1,1 0 1,-1-1-1,1 1 1,-1 0-1,0-1 1,0 1-1,0-1 1,0 0-1,0 1 1,0-1-1,0 0 1,0 0-1,0-1 1,-1 1-1,1 0 1,0-1-1,0 1 1,-1-1-1,1 0 1,0 0-1,-1 0 1,-3 0-1,3-1-82,0-1 1,1 1-1,-1 0 0,1-1 0,-1 0 0,1 0 0,0 0 0,-1 0 0,1 0 1,0 0-1,0 0 0,1-1 0,-1 1 0,0-1 0,1 1 0,-1-1 0,1 1 1,-2-6-1,0-1-120,0 1 1,0 0-1,1-1 1,0 0-1,0 1 1,1-1-1,0 0 1,0 0 0,2-14-1,-1 19-273,1-1 1,0 1-1,0 0 0,1-1 0,-1 1 0,1 0 1,0 0-1,0 0 0,0 0 0,0 1 0,1-1 1,0 0-1,-1 1 0,1 0 0,1-1 0,-1 1 1,0 1-1,1-1 0,-1 0 0,8-3 1,43-21-8142,-26 12 812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5.941"/>
    </inkml:context>
    <inkml:brush xml:id="br0">
      <inkml:brushProperty name="width" value="0.025" units="cm"/>
      <inkml:brushProperty name="height" value="0.025" units="cm"/>
    </inkml:brush>
  </inkml:definitions>
  <inkml:trace contextRef="#ctx0" brushRef="#br0">111 55 14958,'0'0'10335,"-10"-3"-9865,7 2-429,0 0 0,0 1 1,0-1-1,0 0 0,0 1 0,-1 0 0,1 0 1,0 0-1,0 0 0,0 0 0,0 0 1,0 1-1,0 0 0,0-1 0,0 1 0,0 0 1,0 1-1,0-1 0,0 0 0,1 1 0,-1 0 1,1-1-1,-1 1 0,1 0 0,-1 0 0,1 0 1,0 1-1,0-1 0,0 1 0,0-1 0,-2 5 1,3-6-21,0 0 0,0 1 0,0-1-1,0 0 1,1 0 0,-1 1 0,0-1 0,0 1 0,1-1 0,-1 1 0,1-1 0,-1 1 0,1-1 0,0 1 0,0-1 0,-1 1 0,1-1 0,0 1 0,0 0 0,1-1 0,-1 3 0,1-3-7,0-1-1,0 1 1,0 0 0,-1 0-1,1-1 1,0 1 0,0-1 0,0 1-1,0-1 1,0 0 0,1 1 0,-1-1-1,0 0 1,0 0 0,0 1-1,0-1 1,0 0 0,0 0 0,0 0-1,1 0 1,-1-1 0,1 1-1,14-3-74,-1 0-1,0-1 1,16-6-1,-23 7-148,14-6-296,-16 7 438,-1-1 0,1 1 1,0 0-1,-1 0 0,1 1 1,0-1-1,0 1 0,0 0 0,0 1 1,0 0-1,9 0 0,-14 1 87,0 0-1,-1 0 0,1 0 1,0-1-1,-1 1 1,1 0-1,-1 0 0,1 0 1,-1 0-1,1 0 1,-1 0-1,0 0 0,0 0 1,1 0-1,-1 0 0,0 0 1,0 0-1,0 0 1,0 0-1,0 0 0,0 0 1,-1 1-1,1-1 0,0 0 1,-1 1-1,-5 27 2059,11-44-660,0-2-1380,-2 7-84,0 0 0,1 1 0,0-1 0,8-13 1,-10 24-22,0 0 0,0 0 0,0-1 1,0 1-1,0 0 0,0 0 0,0 1 1,0-1-1,0 0 0,0 1 0,-1-1 0,3 3 1,13 9-56,-12-11 116,0-1-1,0 1 1,-1-1-1,1 0 1,0 0-1,0-1 1,0 1-1,0-1 1,0 0-1,0-1 1,0 1 0,0-1-1,0 0 1,0 0-1,8-3 1,-10 3 21,0-1 0,-1 1 0,1-1 0,0 1 0,-1-1 0,1 0 0,-1 0 1,0 0-1,0 0 0,1 0 0,-1 0 0,-1-1 0,1 1 0,0-1 0,-1 0 0,1 1 1,-1-1-1,0 0 0,1 0 0,-2 0 0,1 0 0,0 0 0,0 0 0,-1 0 0,0 0 0,0-4 1,-3 4 7,-6 8 8,-3 8 24,9-8 59,0-1-1,0 1 0,0 0 0,1 0 0,0 0 1,0 1-1,0-1 0,1 0 0,-1 1 1,1-1-1,0 8 0,1-11-249,0 0-1,0 0 1,1 0 0,-1 0 0,0 0-1,1-1 1,-1 1 0,1 0 0,0 0-1,0-1 1,0 1 0,0 0 0,0-1-1,2 3 1,-1-2-682,-1 0 1,1-1-1,0 1 1,0-1-1,1 0 1,-1 0-1,0 0 1,0 0-1,0 0 1,1 0-1,-1 0 1,1-1-1,4 1 1,2 0-8610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7.367"/>
    </inkml:context>
    <inkml:brush xml:id="br0">
      <inkml:brushProperty name="width" value="0.025" units="cm"/>
      <inkml:brushProperty name="height" value="0.025" units="cm"/>
    </inkml:brush>
  </inkml:definitions>
  <inkml:trace contextRef="#ctx0" brushRef="#br0">1 77 5862,'0'0'14669,"7"-9"-12875,-3 3-1633,0 1-1,0 0 1,0 1-1,1-1 0,0 1 1,0 0-1,0 0 1,0 0-1,0 1 1,1 0-1,0 0 1,-1 0-1,1 1 1,0 0-1,0 0 1,11-2-1,-10 3-61,-2 0-56,0 0-1,0 0 1,1 1-1,-1 0 1,0 0-1,7 1 1,-11-1-42,0 0 0,0 1 0,0-1 0,-1 0 0,1 1 0,0-1 0,0 1 0,-1-1 0,1 1 0,0-1 0,0 1 0,-1 0 0,1-1 0,-1 1 0,1 0 1,-1 0-1,1-1 0,-1 1 0,1 0 0,-1 0 0,0 0 0,1-1 0,-1 1 0,0 0 0,0 0 0,1 0 0,-1 0 0,0 0 0,0 0 0,0 0 0,0-1 0,0 1 1,-1 0-1,1 0 0,0 0 0,0 0 0,0 0 0,-1 0 0,1-1 0,-1 1 0,1 0 0,0 0 0,-2 1 0,-2 7 52,-1 1-1,0-1 1,0 0-1,-14 16 1,14-19-1,1-1 0,-1 1 0,1 0 0,0 1 1,1-1-1,-1 1 0,1-1 0,0 1 0,1 0 0,0 0 1,0 0-1,0 1 0,0 8 0,2-16-37,0 1 0,0 0 1,0-1-1,0 1 0,0 0 0,1-1 0,-1 1 1,0-1-1,0 1 0,1 0 0,-1-1 0,0 1 1,1-1-1,-1 1 0,0-1 0,1 1 0,-1-1 1,1 1-1,-1-1 0,1 1 0,-1-1 0,1 0 1,-1 1-1,1-1 0,0 0 0,-1 1 0,1-1 1,-1 0-1,1 0 0,0 1 0,28-1 353,28-14-6,-39 6-353,0 0-1,0-2 1,-1 0-1,0 0 0,-1-2 1,-1 0-1,1-1 1,-2 0-1,0-2 1,0 1-1,16-26 1,-29 39-18,0 0 0,0 0 1,-1 0-1,1 0 0,-1 0 1,1 0-1,-1 0 1,1 0-1,-1 0 0,1 0 1,-1 0-1,0 0 0,0 0 1,0-1-1,0 1 0,0 0 1,0 0-1,0 0 0,0 0 1,0 0-1,0-1 1,-1-1-1,0 3 4,0 0 0,0 0 0,1 0-1,-1 0 1,0 0 0,0 0 0,0 0 0,1 0 0,-1 0 0,0 0-1,0 1 1,0-1 0,1 0 0,-1 1 0,0-1 0,0 0 0,1 1 0,-1-1-1,0 1 1,1-1 0,-1 1 0,1-1 0,-1 1 0,1 0 0,-1-1-1,1 1 1,-1 0 0,1-1 0,-1 1 0,1 0 0,-1 1 0,-5 7-1,0 1 0,0 0 1,1 0-1,0 1 0,-5 16 0,8-21 31,0 0 0,0 0 0,1 0 0,0 0-1,0 0 1,0 0 0,1 0 0,0 0 0,0 0-1,1 1 1,-1-1 0,3 6 0,-2-10 7,0 0-1,1 0 1,-1-1-1,0 1 1,1-1 0,0 1-1,-1-1 1,1 0 0,0 0-1,0 1 1,-1-1 0,1 0-1,0-1 1,0 1 0,0 0-1,0-1 1,0 1 0,0-1-1,0 1 1,1-1-1,-1 0 1,0 0 0,0 0-1,0 0 1,0 0 0,0 0-1,0-1 1,0 1 0,0-1-1,0 0 1,3 0 0,6-2 61,0 0 0,-1-1 0,1 0 0,14-9 1,-8 3-64,0-1 0,-2-1 0,22-21 0,-30 27-82,-1 0 0,0-1 0,0 0 0,-1 0 0,0-1 0,0 1 0,-1-1-1,1 0 1,4-17 0,-28 48-749,18-22 761,-21 51-171,20-49-53,1 1 1,0-1-1,0 1 0,1-1 1,-1 1-1,1 0 1,0-1-1,0 1 1,0 0-1,0-1 0,1 1 1,1 7-1,-2-11 24,1 1-1,-1 0 0,1 0 0,0-1 1,-1 1-1,1-1 0,-1 1 1,1 0-1,0-1 0,0 1 0,-1-1 1,1 0-1,0 1 0,0-1 0,0 0 1,0 1-1,-1-1 0,1 0 0,0 0 1,0 0-1,0 1 0,0-1 1,0 0-1,0 0 0,-1-1 0,1 1 1,2 0-1,-1 0-343,19 0-6126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6.752"/>
    </inkml:context>
    <inkml:brush xml:id="br0">
      <inkml:brushProperty name="width" value="0.025" units="cm"/>
      <inkml:brushProperty name="height" value="0.025" units="cm"/>
    </inkml:brush>
  </inkml:definitions>
  <inkml:trace contextRef="#ctx0" brushRef="#br0">10 65 13004,'0'0'8643,"6"12"-7383,-2-3-1032,0 1-1,0-1 1,-1 1 0,0 0-1,0 0 1,-1 0 0,-1 0-1,0 0 1,0 0 0,-1 1-1,0-1 1,-1 0 0,0 0-1,0 0 1,-1 0 0,-4 11-1,1-6-142,-12 27 1358,17-42-1433,0 0 1,0 0 0,0 0 0,0 0 0,0 1-1,0-1 1,0 0 0,0 0 0,0 0 0,0 0-1,0 0 1,0 0 0,0 0 0,0 1-1,0-1 1,0 0 0,0 0 0,-1 0 0,1 0-1,0 0 1,0 0 0,0 0 0,0 0-1,0 0 1,0 0 0,0 1 0,-1-1 0,1 0-1,0 0 1,0 0 0,0 0 0,0 0 0,0 0-1,0 0 1,-1 0 0,1 0 0,0 0-1,0 0 1,0 0 0,0 0 0,0 0 0,0 0-1,-1 0 1,1-1 0,0 1 0,0 0-1,0 0 1,0 0 0,0 0 0,0 0 0,0 0-1,-1 0 1,1 0 0,0 0 0,0 0 0,0 0-1,0-1 1,0 1 0,0 0 0,0 0-1,0 0 1,0 0 0,0 0 0,0 0 0,0-1-1,0 1 1,0 0 0,-3-27 248,2 1-265,3-35-458,-2 60 445,1 1 1,-1-1-1,1 1 0,0-1 0,-1 1 0,1-1 1,0 1-1,-1 0 0,1-1 0,0 1 0,-1 0 0,1 0 1,0-1-1,0 1 0,-1 0 0,1 0 0,0 0 1,0 0-1,-1 0 0,1 0 0,0 0 0,0 0 0,0 0 1,-1 0-1,1 1 0,0-1 0,-1 0 0,2 1 1,31 8-39,-24-6 77,-3-1-18,0-1-1,-1 0 1,1 0-1,0-1 0,0 1 1,0-1-1,0 0 0,0-1 1,0 0-1,0 0 1,0 0-1,0 0 0,0-1 1,-1 0-1,1 0 1,-1-1-1,1 1 0,-1-1 1,0-1-1,0 1 0,5-5 1,-5 2 24,0 0 0,0 0-1,-1 0 1,0 0 0,0-1 0,-1 1 0,1-1 0,-1 0-1,-1 0 1,0 0 0,0-1 0,0 1 0,-1 0 0,0-1-1,0 1 1,-1-13 0,0 16-25,0 1 0,0 0-1,0 0 1,-1-1 0,1 1-1,-1 0 1,0 0 0,0 0 0,0 0-1,0 0 1,-1 0 0,-2-4 0,4 6-3,0 1 1,-1-1 0,1 1-1,-1-1 1,1 1 0,-1 0 0,0-1-1,1 1 1,-1-1 0,1 1 0,-1 0-1,0 0 1,1-1 0,-1 1 0,0 0-1,1 0 1,-1 0 0,0 0-1,1 0 1,-1 0 0,0 0 0,0 0-1,0 0 1,-1 1 0,0 0-1,0-1 1,0 1 0,0 0-1,0 0 1,0 1 0,1-1-1,-1 0 1,0 0 0,1 1-1,-3 2 1,-6 7 142,1 1 1,1-1-1,-1 1 1,-8 19-1,15-26-93,-1 0 1,1 0-1,0 0 0,0 1 0,0-1 0,1 1 1,0-1-1,0 1 0,0-1 0,1 1 1,0 0-1,0-1 0,0 1 0,2 8 0,-1-12-43,0-1 0,0 1-1,0-1 1,0 1 0,0-1-1,0 0 1,0 1 0,0-1-1,1 0 1,-1 0 0,1 0-1,-1 0 1,1 0 0,-1 0-1,1 0 1,-1-1-1,1 1 1,0 0 0,-1-1-1,1 1 1,0-1 0,0 0-1,-1 0 1,3 1 0,52 0-758,-40-2-52,-15 1 754,1 0 0,0-1 0,0 1 0,-1 1 0,1-1 0,0 0 0,0 0 0,-1 1 0,1-1 0,0 1 0,-1-1 0,1 1 0,0 0 0,-1-1 0,1 1 1,-1 0-1,1 0 0,-1 0 0,2 2 0,-2-1 73,-1-1 1,1 1 0,-1-1 0,0 1-1,0 0 1,1-1 0,-1 1 0,0 0-1,-1-1 1,1 1 0,0 0-1,0-1 1,-1 1 0,1-1 0,-1 1-1,1 0 1,-1-1 0,0 1 0,1-1-1,-1 0 1,0 1 0,-2 1 0,0 3-25,0-1 0,0 1 1,-1-1-1,0 0 0,0-1 1,0 1-1,-8 6 0,-14-1-2836,23-10 2115,0 0 0,0 0 1,0 0-1,0-1 0,0 1 1,1-1-1,-1 0 0,0 0 0,-5-2 1,-16-12-5967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7.081"/>
    </inkml:context>
    <inkml:brush xml:id="br0">
      <inkml:brushProperty name="width" value="0.025" units="cm"/>
      <inkml:brushProperty name="height" value="0.025" units="cm"/>
    </inkml:brush>
  </inkml:definitions>
  <inkml:trace contextRef="#ctx0" brushRef="#br0">0 1 14958,'0'0'6759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8.780"/>
    </inkml:context>
    <inkml:brush xml:id="br0">
      <inkml:brushProperty name="width" value="0.025" units="cm"/>
      <inkml:brushProperty name="height" value="0.025" units="cm"/>
    </inkml:brush>
  </inkml:definitions>
  <inkml:trace contextRef="#ctx0" brushRef="#br0">36 40 3587,'0'0'14574,"-6"1"-12470,-18 2-450,18-2-335,11 18 811,-5 18-1621,5 22 60,-5-58-568,0 0-1,1 0 0,-1 0 1,0 0-1,1 0 1,-1 0-1,1-1 0,0 1 1,-1 0-1,1 0 0,0 0 1,-1-1-1,1 1 0,0 0 1,0-1-1,0 1 0,-1-1 1,1 1-1,0-1 1,0 1-1,0-1 0,0 0 1,0 1-1,0-1 0,0 0 1,0 0-1,0 0 0,0 0 1,0 0-1,0 0 0,0 0 1,0 0-1,0 0 1,0 0-1,0 0 0,0-1 1,0 1-1,0 0 0,0-1 1,1 0-1,4-1 8,-1 0 0,0-1-1,0 1 1,0-1 0,0 0 0,4-4 0,16-17 71,-19 17-69,1 1 0,0-1-1,0 1 1,0 0-1,1 1 1,0-1-1,0 2 1,15-8-1,-22 12-14,-1 0 0,1-1 0,-1 1-1,1 0 1,-1 0 0,1 0 0,-1 0 0,1 0-1,-1 0 1,1 0 0,-1 0 0,1 0 0,0 0-1,-1 1 1,1-1 0,-1 0 0,1 0 0,-1 0-1,1 1 1,-1-1 0,0 0 0,1 1 0,-1-1-1,1 0 1,-1 1 0,1-1 0,-1 0 0,0 1-1,1-1 1,-1 1 0,0-1 0,0 1 0,1-1-1,-1 1 1,0 0 0,3 21 70,0-2 181,-2-20-236,0 0 1,0 0 0,-1 0 0,1 0 0,0 0 0,0 0 0,0 0-1,0-1 1,0 1 0,0 0 0,-1 0 0,1-1 0,0 1-1,0 0 1,0-1 0,-1 1 0,1-1 0,0 1 0,-1-1 0,1 1-1,0-1 1,-1 0 0,1 1 0,-1-1 0,1 0 0,-1 1-1,1-2 1,22-21 97,-14 14-103,0 0 0,1 0 0,-1 1 1,2 0-1,17-11 0,-27 67-411,-15 9 689,17-58-226,-1 1-1,1-1 0,0 0 1,-1-1-1,1 1 0,-1 0 0,1-1 1,-1 1-1,0-1 0,3-2 1,101-97-15,-110 131-517,-6-6 545,7-18-35,0 0-1,0-1 1,1 1 0,0 0-1,0 1 1,0-1 0,1 0-1,0 1 1,0-1 0,0 0-1,1 8 1,3-13 1,-1-1 1,1 1-1,0-1 1,-1 0-1,1 1 1,0-1-1,0 0 1,-1-1-1,1 1 1,0 0-1,3-2 1,3-1-4,-1 0 1,1-1 0,-1 0 0,0 0-1,0-1 1,-1 0 0,12-10-1,48-47-506,-59 54 282,-9 21-267,-1-8 688,1-14-168,1 8-46,-36 10-170,35-9 153,1 0 0,-1 1 0,0-1 0,1 0 0,-1 0 0,1 0 0,-1 0 1,0 1-1,1-1 0,-1 0 0,1 0 0,-1 1 0,1-1 0,-1 0 0,1 1 0,-1-1 0,1 1 0,-1-1 0,1 1 0,0-1 0,-1 1 0,1-1 0,-1 1 0,1-1 0,0 1 0,0-1 0,-1 1 0,1 0 0,0-1 0,0 1 0,0-1 0,0 1 0,0 0 0,0-1 0,0 1 0,0 0 0,0-1 0,0 1 0,0-1 1,0 1-1,0 0 0,0-1 0,1 1 0,-1-1 0,0 1 0,0 0 0,1-1 0,-1 1 0,0-1 0,1 1 0,-1-1 0,1 1 0,-1-1 0,0 0 0,2 1 0,24 10-37,-23-10 33,0-1 1,-1 1 0,1 0 0,-1 0-1,1 0 1,0 0 0,-1 0-1,0 0 1,1 1 0,3 3 0,-4-4 10,-1 1 0,1 0 0,-1-1 0,1 0 0,-1 1 0,1-1 0,0 0 0,0 0 0,-1 0 0,1 0 0,0 0 0,0 0 0,0 0 0,0-1 1,0 1-1,0-1 0,0 0 0,1 1 0,-1-1 0,0 0 0,0 0 0,0 0 0,0-1 0,0 1 0,0 0 0,0-1 0,0 1 0,0-1 0,0 0 0,0 0 1,0 0-1,0 0 0,0 0 0,3-2 0,-2 0 6,0 0 0,-1 0 0,1 0 1,-1 0-1,1 0 0,-1-1 0,0 1 1,0-1-1,-1 0 0,1 1 0,-1-1 1,1 0-1,-1 0 0,0 0 0,-1 0 1,1 0-1,-1-5 0,0 8-12,0 0-1,0 0 1,0 1-1,0-1 1,0 0-1,0 0 1,0 1-1,0-1 1,0 0-1,0 0 1,0 1-1,0-1 1,0 0 0,1 0-1,-1 1 1,0-1-1,1 0 1,-1 1-1,0-1 1,1 0-1,-1 1 1,1-1-1,-1 1 1,1-1-1,-1 1 1,1-1 0,-1 1-1,2-1 1,17 6-18,9 4 92,-20-7 0,1-1 1,0 0-1,0 0 0,0-1 1,1-1-1,-1 1 1,0-1-1,-1-1 1,1 0-1,0 0 1,0-1-1,-1 0 0,1 0 1,-1-1-1,0 0 1,0 0-1,7-6 1,-26 65-513,11-55 438,1 1 0,-1-1 0,1 1 0,-1-1 0,1 1 0,-1 0 1,1-1-1,-1 0 0,1 1 0,0-1 0,-1 1 0,1-1 0,0 0 0,0 0 0,-1 1 0,1-1 0,0 0 1,0 0-1,-1 0 0,1 0 0,0 0 0,0 0 0,-1 0 0,1 0 0,1 0 0,29 0 56,-23 0-34,14-1-40,1-1-1,30-7 1,9-7-3109,-61 15 3033,-1 1 0,0 0 0,0 0 0,0 0 0,1 0 0,-1 0 0,0 0-1,0 0 1,0-1 0,0 1 0,1 0 0,-1 0 0,0 0 0,0 0 0,0-1 0,0 1 0,0 0-1,0 0 1,1 0 0,-1-1 0,0 1 0,0 0 0,0 0 0,0 0 0,0-1 0,0 1-1,0 0 1,0 0 0,0 0 0,0-1 0,0 1 0,0 0 0,0 0 0,0-1 0,0 1 0,0 0-1,0 0 1,0 0 0,-1-1 0,1 1 0,0 0 0,0 0 0,0 0 0,0-1 0,0 1-1,0 0 1,-1 0 0,1 0 0,0 0 0,0 0 0,0-1 0,-1 1 0,1 0 0,0 0 0,0 0-1,0 0 1,-1 0 0,1 0 0,0 0 0,-13-8-3185,13 8 3220,-17-10-5482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9.123"/>
    </inkml:context>
    <inkml:brush xml:id="br0">
      <inkml:brushProperty name="width" value="0.025" units="cm"/>
      <inkml:brushProperty name="height" value="0.025" units="cm"/>
    </inkml:brush>
  </inkml:definitions>
  <inkml:trace contextRef="#ctx0" brushRef="#br0">5 9 11563,'-5'-7'6118,"5"5"-3812,9 2-2274,3 5-32,3 1-1281,-1-3-4773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0.198"/>
    </inkml:context>
    <inkml:brush xml:id="br0">
      <inkml:brushProperty name="width" value="0.025" units="cm"/>
      <inkml:brushProperty name="height" value="0.025" units="cm"/>
    </inkml:brush>
  </inkml:definitions>
  <inkml:trace contextRef="#ctx0" brushRef="#br0">124 204 1505,'0'0'16832,"3"-9"-15171,6-30-252,-8 38-1336,-1 0 0,0 0 0,0 0 0,1 0 0,-1 0-1,0 0 1,0 0 0,0 0 0,0 0 0,0 0 0,-1 0 0,1 0 0,0 0 0,0 0 0,-1 0 0,1 1 0,-1-1 0,1 0 0,0 0-1,-1 0 1,0 0 0,1 0 0,-1 1 0,1-1 0,-1 0 0,0 1 0,0-1 0,1 0 0,-1 1 0,0-1 0,0 1 0,0-1-1,0 1 1,0-1 0,1 1 0,-1 0 0,0 0 0,0-1 0,0 1 0,0 0 0,0 0 0,0 0 0,0 0 0,0 0 0,0 0-1,0 0 1,0 0 0,-1 1 0,-3-1-2,0 1-1,0-1 1,1 1-1,-1 0 1,0 1-1,1-1 1,-9 4-1,6 1-75,0-1 0,1 1 0,-1 1-1,-10 12 1,15-17 1,1 0 0,-1 1 0,0-1 0,0 1 0,1-1 0,-1 1 0,1-1 0,0 1 0,0 0 0,0 0 0,0-1 0,1 1 1,-1 0-1,1 0 0,-1 0 0,1 0 0,0 0 0,0 4 0,1-6 14,0-1 1,0 1 0,0-1 0,-1 0-1,1 1 1,0-1 0,0 1-1,0-1 1,0 0 0,0 0 0,0 0-1,0 1 1,0-1 0,0 0-1,0 0 1,0 0 0,-1 0-1,1-1 1,0 1 0,0 0 0,0 0-1,0 0 1,0-1 0,0 1-1,1-1 1,24-8 394,-9 0-230,0 0 1,-1-2-1,0 0 1,-1 0-1,0-2 1,20-21-1,-13 10-9,-1-1-1,-2 0 0,18-31 1,-37 56-174,1 0 1,-1 0-1,0 0 1,0 0-1,0 0 1,0 0-1,0 0 1,0 0-1,0 0 1,0 0-1,0 0 1,1 0-1,-1 0 1,0 0-1,0 0 0,0 0 1,0 0-1,0 0 1,0 0-1,0 0 1,0 0-1,1 0 1,-1 0-1,0 0 1,0 0-1,0 0 1,0 0-1,0 0 1,0 0-1,0 0 1,0 0-1,0 0 1,1 0-1,-1 0 0,0 0 1,0 0-1,0 0 1,0 0-1,0-1 1,-4 22-113,-10 27 130,-4-8-11,-9 25 145,25-60-117,1-1 0,-1 1-1,1 0 1,1-1 0,-1 1 0,1 0-1,-1-1 1,1 1 0,1 0 0,-1-1-1,2 7 1,-2-11-21,1 1-1,-1 0 0,1 0 0,0-1 1,-1 1-1,1-1 0,0 1 1,-1-1-1,1 1 0,0-1 1,0 1-1,0-1 0,0 1 0,-1-1 1,1 0-1,0 0 0,0 1 1,0-1-1,0 0 0,0 0 1,0 0-1,0 0 0,1 0 0,29-1 102,-24 0-69,8-1-17,0-1 0,0 0 0,0-1-1,0-1 1,-1-1 0,1 0-1,-2 0 1,1-2 0,-1 1-1,0-2 1,0 0 0,-1 0-1,0-1 1,-1-1 0,16-18-1,-27 28-20,1 1-1,-1 0 0,1-1 1,-1 1-1,1-1 0,-1 1 1,0-1-1,1 1 0,-1-1 1,0 1-1,0-1 0,1 1 0,-1-1 1,0 1-1,0-1 0,0 1 1,1-1-1,-1 0 0,0 1 1,0-1-1,0 1 0,0-1 1,0 0-1,0 1 0,-1-1 0,1 1 1,0-1-1,0 0 0,0 1 1,0-1-1,-1 1 0,1-2 1,-20 3-65,-24 17-40,39-15 94,-15 8 132,2 1 0,0 1-1,0 1 1,-21 22 0,39-36-119,0 0 0,0 0 0,0 0 0,-1 0 0,1 0 0,0 1 0,0-1 0,0 0 0,0 0 0,0 0 0,-1 0 0,1 1 0,0-1 0,0 0 0,0 0 0,0 0 0,0 1 0,0-1 0,0 0-1,0 0 1,0 0 0,0 1 0,0-1 0,0 0 0,0 0 0,0 0 0,0 1 0,0-1 0,0 0 0,0 0 0,0 0 0,0 1 0,0-1 0,0 0 0,0 0 0,0 0 0,0 1 0,1-1 0,-1 0 0,0 0 0,0 0 0,0 0 0,0 1 0,0-1 0,1 0 0,-1 0 0,0 0 0,0 0 0,0 0 0,1 1 0,16 1 79,19-7-23,30-15-217,-54 15 39,1 0 1,0 1 0,0 1-1,1 0 1,25-2 0,-38 5 110,0 1 1,0-1 0,0 1 0,0 0 0,-1-1 0,1 1 0,0 0 0,0 0 0,-1-1 0,1 1-1,-1 0 1,1 0 0,0 0 0,-1 0 0,1 0 0,-1 0 0,0 0 0,1 0 0,-1 0-1,0 0 1,0 0 0,0 0 0,0 0 0,1 0 0,-1 0 0,-1 0 0,1 0 0,0 0-1,0 0 1,0 0 0,0 1 0,-1 0 0,3 22 49,-2-23-35,0-1 0,0 1 1,0-1-1,0 1 1,1 0-1,-1-1 1,0 1-1,0-1 0,1 1 1,-1-1-1,0 1 1,1-1-1,-1 0 1,1 1-1,-1-1 0,0 1 1,1-1-1,-1 0 1,1 1-1,-1-1 1,1 0-1,-1 0 0,1 1 1,-1-1-1,1 0 1,0 0-1,-1 0 1,1 0-1,-1 0 0,1 1 1,0-1-1,3-1 36,-1 0 0,1 0 0,-1-1-1,1 1 1,-1-1 0,1 1 0,-1-1 0,0 0 0,0 0-1,0-1 1,0 1 0,-1 0 0,1-1 0,0 0-1,-1 0 1,0 0 0,0 0 0,0 0 0,0 0 0,2-4-1,-2 4-3,-1 0 0,1 0 0,0 0 0,-1 0 0,0 0 0,0 0 0,0-1 0,0 1 0,0 0 0,-1 0 0,1-1 0,-1 1 0,0-1 0,0 1 0,0 0 0,0-1 0,-1 1-1,0-1 1,1 1 0,-1 0 0,0 0 0,-3-6 0,4 9-71,0-1 1,0 1-1,1 0 0,-1-1 0,0 1 1,0 0-1,0 0 0,1-1 0,-1 1 1,0 0-1,0-1 0,1 1 0,-1 0 1,0 0-1,0-1 0,1 1 0,-1 0 1,0 0-1,1 0 0,-1 0 0,0-1 1,1 1-1,-1 0 0,1 0 0,-1 0 1,0 0-1,1 0 0,-1 0 0,0 0 1,1 0-1,-1 0 0,0 0 0,1 0 1,-1 0-1,1 0 0,-1 0 0,0 0 1,1 1-1,31-2-2435,-10 0-1266,3-3-1497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0.999"/>
    </inkml:context>
    <inkml:brush xml:id="br0">
      <inkml:brushProperty name="width" value="0.025" units="cm"/>
      <inkml:brushProperty name="height" value="0.025" units="cm"/>
    </inkml:brush>
  </inkml:definitions>
  <inkml:trace contextRef="#ctx0" brushRef="#br0">42 209 3651,'7'0'673,"0"-2"0,0 1 0,-1-1-1,1 0 1,0 0 0,-1-1 0,1 0 0,-1 0-1,0 0 1,0-1 0,0 0 0,0 0-1,9-9 1,-11 9-67,0 1 1,-1-1-1,1 0 0,-1 0 0,1 0 1,-1 0-1,0 0 0,-1-1 0,1 0 0,-1 1 1,0-1-1,0 0 0,0 0 0,-1 0 1,0 0-1,0 0 0,0-1 0,0-9 1,-2 14-562,1 0 0,-1 0 1,0-1-1,1 1 0,-1 0 1,0 0-1,0 0 1,0 0-1,0 0 0,0 0 1,0 1-1,0-1 1,0 0-1,0 0 0,0 1 1,-1-1-1,1 1 0,0-1 1,0 1-1,-1 0 1,1-1-1,0 1 0,-1 0 1,1 0-1,0 0 0,-1 0 1,1 0-1,0 0 1,-1 0-1,-1 1 0,-3-1-53,1 0 0,0 1 0,-1 0 0,1 0 0,0 0 0,-10 5 0,7 0-2,0 0-1,0 0 1,0 1 0,1 0-1,0 1 1,1 0-1,0 0 1,0 0-1,0 1 1,1 0 0,1 0-1,-1 0 1,1 0-1,1 1 1,0 0-1,0-1 1,1 1 0,0 0-1,1 1 1,0 12-1,1-21 16,1-1 0,-1 0 0,0 1-1,1-1 1,0 0 0,-1 1 0,1-1-1,0 0 1,-1 0 0,1 0 0,0 0-1,0 1 1,0-1 0,0 0 0,0-1-1,0 1 1,0 0 0,1 0 0,-1 0 0,0-1-1,0 1 1,1-1 0,-1 1 0,0-1-1,1 1 1,-1-1 0,1 0 0,-1 1-1,0-1 1,1 0 0,-1 0 0,1 0-1,-1 0 1,0-1 0,1 1 0,1-1-1,4 1 115,0-1-1,0 0 0,0 0 0,-1 0 1,1-1-1,9-4 0,-6 0 87,1 0 1,-1 0-1,-1-1 0,0 0 1,0-1-1,0 0 0,-1 0 1,0-1-1,0 0 1,10-17-1,-13 18-143,-1 0 0,1 0 0,-2-1 0,1 0 0,-1 1 1,0-1-1,-1 0 0,0-1 0,0 1 0,-1 0 0,0 0 0,-1-1 0,-1-18 0,1 27-123,0 0 0,0 0 0,0 1 0,-1-1 0,1 0 0,0 0 0,0 0 0,-1 0 0,1 0 0,0 1 0,-1-1 0,1 0 0,-1 0 0,1 1 0,-1-1 0,1 0 0,-1 0 0,1 1 0,-1-1 0,0 1 0,1-1 0,-1 1-1,0-1 1,0 1 0,1-1 0,-1 1 0,0-1 0,0 1 0,0 0 0,0 0 0,1-1 0,-1 1 0,0 0 0,0 0 0,0 0 0,0 0 0,0 0 0,0 0 0,1 0 0,-1 0 0,0 0 0,0 1 0,0-1 0,0 0 0,0 0 0,0 1 0,-3 1-369,1-1 0,0 0 1,1 1-1,-1 0 1,0 0-1,0 0 1,1 0-1,-1 0 0,1 0 1,0 1-1,-3 3 1,-18 33-7227,13-21 2035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1.438"/>
    </inkml:context>
    <inkml:brush xml:id="br0">
      <inkml:brushProperty name="width" value="0.025" units="cm"/>
      <inkml:brushProperty name="height" value="0.025" units="cm"/>
    </inkml:brush>
  </inkml:definitions>
  <inkml:trace contextRef="#ctx0" brushRef="#br0">1 0 16239,'0'0'5237,"0"9"-4730,0 0-375,0-1 25,0 0-1,0 0 0,1-1 0,0 1 1,0 0-1,3 8 0,-3-14-134,0 0 1,0 1-1,0-1 0,0 0 0,0 0 0,1 0 1,-1 0-1,1 0 0,-1 0 0,1 0 1,0-1-1,0 1 0,0-1 0,0 1 0,0-1 1,0 1-1,0-1 0,0 0 0,1 0 1,-1 0-1,0-1 0,1 1 0,-1 0 1,1-1-1,-1 1 0,4-1 0,2 1 15,0-1-1,0 0 1,0 0-1,0-1 1,0 0-1,1 0 1,-2-1-1,1 0 1,0 0-1,0-1 1,-1 0-1,10-5 0,-2-2 5,0 0 0,0-1 0,-1-1-1,16-18 1,-29 29-196,-2 17-352,-9 21 432,7-31 146,1-1 0,0 1 1,1 0-1,0 0 0,-2 12 1,3-17-54,0-1 0,1 1 1,-1-1-1,0 1 0,0-1 1,0 1-1,0-1 0,0 1 1,1-1-1,-1 1 0,0-1 1,0 0-1,1 1 0,-1-1 1,0 1-1,1-1 0,-1 0 1,0 1-1,1-1 0,-1 0 1,0 1-1,1-1 1,-1 0-1,1 0 0,-1 1 1,1-1-1,-1 0 0,1 0 1,-1 0-1,1 1 0,0-1 1,22 0 608,20-12 123,8-24-500,-42 29-270,-1 0 0,2 1-1,-1 0 1,1 1 0,11-6-1,-21 11-46,1 0-1,-1 0 1,0 0-1,1 0 1,-1 0-1,0 0 1,1 0-1,-1 0 1,0 0-1,1 0 1,-1 0-1,0 0 1,1 0-1,-1 1 1,1-1-1,-1 0 1,0 0-1,0 0 1,1 0-1,-1 1 1,0-1-1,1 0 1,-1 0-1,0 1 1,0-1-1,1 0 1,-1 1-1,0-1 1,0 0-1,0 1 1,1-1-1,-1 0 0,0 1 1,0-1-1,0 0 1,0 1-1,0-1 1,0 0-1,0 1 1,0-1-1,0 0 1,0 1-1,3 26-1221,-2-7-1425,3-7-3544,2-8 167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2.325"/>
    </inkml:context>
    <inkml:brush xml:id="br0">
      <inkml:brushProperty name="width" value="0.025" units="cm"/>
      <inkml:brushProperty name="height" value="0.025" units="cm"/>
    </inkml:brush>
  </inkml:definitions>
  <inkml:trace contextRef="#ctx0" brushRef="#br0">123 179 10634,'0'0'5910,"-8"2"-4458,-4 1-1045,1 1 0,0 0 0,-19 9 0,27-11-298,-1-1 0,1 1 0,0 0 0,0 0 0,0 1 0,0-1 0,0 0 0,0 1 0,1 0 0,-1 0 0,1 0 0,0 0 0,-1 0 0,1 0 0,1 0 0,-1 1 0,0-1 0,-1 7 0,3-9-72,1 0 0,-1 0-1,1-1 1,-1 1 0,1 0 0,-1-1 0,1 1-1,-1 0 1,1-1 0,-1 1 0,1-1-1,0 1 1,0-1 0,-1 1 0,1-1-1,0 0 1,0 1 0,-1-1 0,1 0-1,0 0 1,0 1 0,0-1 0,0 0-1,-1 0 1,1 0 0,0 0 0,0 0-1,0 0 1,0 0 0,-1 0 0,3-1 0,31-1 537,-25 0-542,-1-1-1,0 0 1,0 0-1,0 0 1,-1-1 0,1-1-1,-1 1 1,13-11-1,20-12-374,-45 67-495,4-38 842,0 0-1,1 0 0,-1 1 1,1-1-1,0 0 1,0 0-1,0 1 0,0-1 1,0 0-1,0 0 1,0 1-1,1-1 0,0 4 1,0-5-1,-1 0 1,1 0-1,0 0 0,-1 0 1,1-1-1,0 1 1,-1 0-1,1 0 0,0 0 1,0-1-1,0 1 1,0 0-1,0-1 0,0 1 1,0-1-1,0 1 1,0-1-1,0 0 0,0 1 1,2-1-1,0 1-16,1-1 0,0 0 0,0-1 0,0 1 0,-1-1 0,1 1-1,0-1 1,0 0 0,-1-1 0,1 1 0,-1 0 0,1-1 0,-1 0 0,0 0 0,5-4 0,7-5-786,0-1 1,-2-1 0,0 0 0,0-1 0,-1 0 0,-1-1 0,0 0-1,-1-1 1,-1 0 0,10-22 0,-14 24 531,1-1-1,-2 0 1,0 0 0,2-19-1,-6 34 368,0 0 0,0 0 100,0 0-100,0 0 0,0 0-1,0 0 1,-1 0 0,1 0 0,0 0 0,0 0 0,0 0 0,0 0-1,0 1 1,0-1 0,0 0 0,0 0 0,0 0 0,0 0 0,0 0 0,-1 0-1,1 0 1,0 0 0,0 0 0,0 0 0,0 0 0,0 0 0,0-1-1,0 1 1,0 0 0,0 0 0,0 0 0,0 0 0,-1 0 0,1 0-1,0 0 1,0 0 0,0 0 100,0 0-100,0 0 0,0 0 0,0 0-1,0 0 1,0 0 0,0 0 0,0-1 0,0 1 0,0 0 0,0 0-1,0 0 1,0 0 0,0 0 0,0 0 0,-10 12 1053,-8 18-848,8-7-64,1 0 1,1 1-1,1-1 1,1 1-1,1 1 0,1-1 1,1 1-1,1 25 1,4-44 192,5-12 286,3-10 90,-4-2-519,0-1-1,-2 1 0,0-1 1,2-19-1,-5 41-344,0-1-1,0 0 0,0 0 1,0 1-1,1-1 0,-1 0 0,1 0 1,-1 0-1,1-1 0,0 1 1,0 0-1,0-1 0,0 1 1,0-1-1,4 2 0,-1 1 61,1 0-1,0 0 0,0-1 0,1 0 1,12 4-1,-12-6-38,1 0-1,-1 0 1,1 0 0,0-1 0,-1 0 0,1-1-1,-1 1 1,1-2 0,-1 1 0,11-4 0,-14 4 110,0-1 0,0 0 0,0 0 0,0 0 0,0-1 0,-1 1 0,1-1 0,-1 0 0,0 0 1,0 0-1,0-1 0,0 1 0,0-1 0,-1 1 0,1-1 0,-1 0 0,0 0 0,3-8 0,-6 4 659,-10 15-642,-11 15-176,18-16 153,0 0 1,1 0-1,0 0 1,0 1-1,0 0 1,-3 12 0,5-18-61,1 0 0,0 1 0,-1-1 0,1 0 0,0 1 0,0-1 0,0 0 0,0 1 0,0-1 0,0 0 0,0 1 1,0-1-1,0 0 0,1 1 0,-1-1 0,0 0 0,1 1 0,-1-1 0,1 0 0,0 0 0,-1 0 0,1 0 0,0 1 1,0-1-1,0 0 0,0 0 0,0 0 0,0-1 0,0 1 0,0 0 0,0 0 0,0-1 0,0 1 0,1 0 1,-1-1-1,0 1 0,0-1 0,1 1 0,-1-1 0,0 0 0,3 1 0,23 1-1771,1-4-3404,-5-4-1023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2.718"/>
    </inkml:context>
    <inkml:brush xml:id="br0">
      <inkml:brushProperty name="width" value="0.025" units="cm"/>
      <inkml:brushProperty name="height" value="0.025" units="cm"/>
    </inkml:brush>
  </inkml:definitions>
  <inkml:trace contextRef="#ctx0" brushRef="#br0">110 0 18546,'0'0'6555,"-2"11"-5674,-16 259-1223,17-237-103,-1-12-5794,-11-47 3384,-21-44 4222,24 52 512,0-1 0,-9-29 0,19 48-1828,0 0 0,0-1 0,0 1 0,1 0 1,-1 0-1,0 0 0,0-1 0,0 1 0,1 0 1,-1 0-1,0-1 0,0 1 0,0 0 0,1 0 1,-1 0-1,0 0 0,0 0 0,1-1 1,-1 1-1,0 0 0,1 0 0,-1 0 0,0 0 1,0 0-1,1 0 0,-1 0 0,0 0 0,1 0 1,-1 0-1,0 0 0,0 0 0,1 0 0,-1 0 1,0 0-1,1 0 0,-1 0 0,0 1 1,0-1-1,1 0 0,-1 0 0,0 0 0,0 0 1,1 1-1,-1-1 0,0 0 0,0 0 0,0 0 1,1 1-1,-1-1 0,22 10-495,-18-9 644,2 2-248,41 14-2561,-14-18-3542,-26-4 898,-2-6-3288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3.091"/>
    </inkml:context>
    <inkml:brush xml:id="br0">
      <inkml:brushProperty name="width" value="0.025" units="cm"/>
      <inkml:brushProperty name="height" value="0.025" units="cm"/>
    </inkml:brush>
  </inkml:definitions>
  <inkml:trace contextRef="#ctx0" brushRef="#br0">1 7 13421,'0'0'8616,"59"-6"-8200,-33 6-512,-3 0-1633,-3 0-3653,-3 4-6020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7.712"/>
    </inkml:context>
    <inkml:brush xml:id="br0">
      <inkml:brushProperty name="width" value="0.025" units="cm"/>
      <inkml:brushProperty name="height" value="0.025" units="cm"/>
    </inkml:brush>
  </inkml:definitions>
  <inkml:trace contextRef="#ctx0" brushRef="#br0">73 1 13164,'0'0'12108,"-7"8"-11900,-20 24-101,26-31-117,1-1 1,0 1 0,0-1-1,0 1 1,0-1-1,-1 1 1,1-1-1,0 1 1,0-1 0,0 1-1,0-1 1,0 1-1,0-1 1,0 1-1,0-1 1,1 1 0,-1 0-1,0-1 1,0 0-1,0 1 1,0-1-1,1 1 1,-1-1 0,0 1-1,1-1 1,-1 1-1,0-1 1,1 0-1,-1 1 1,0-1 0,1 0-1,-1 1 1,1-1-1,-1 0 1,0 1-1,1-1 1,-1 0-1,1 0 1,-1 0 0,1 1-1,-1-1 1,1 0-1,-1 0 1,1 0-1,-1 0 1,1 0 0,-1 0-1,1 0 1,0 0-1,0 0 1,34 3-1434,-30-2 1178,9 0-67,0 0 6,0 1 1,0 0 0,19 7-1,-30-9 315,-2 1-1,1-1 0,0 1 0,0 0 1,0 0-1,0 0 0,0 0 1,0 0-1,-1 0 0,1 0 1,-1 0-1,1 1 0,-1-1 0,1 1 1,-1-1-1,0 1 0,1-1 1,-1 1-1,0 0 0,0 0 1,0 0-1,0-1 0,-1 1 0,1 0 1,-1 0-1,1 0 0,-1 0 1,1 0-1,-1 0 0,0 4 1,-1-3 164,-1 0 0,1 0 0,0 0 0,-1 0 1,0-1-1,0 1 0,0 0 0,0-1 0,0 0 0,0 0 1,-1 1-1,1-1 0,-1 0 0,1-1 0,-1 1 1,0 0-1,-5 1 0,-55 24 2732,61-26-2757,-1 0 15,-5 3 90,0-1 0,0 0 0,0 0 0,-1-1 1,1 0-1,-1-1 0,1 0 0,-1 0 0,1-1 0,-10 0 0,17-1-250,1 1-1,-1-1 1,1 1 0,-1 0 0,1-1-1,-1 0 1,1 1 0,-1-1 0,1 1-1,-1-1 1,1 1 0,0-1 0,0 0-1,-1 1 1,1-1 0,0 0 0,0 1-1,0-1 1,-1 0 0,1 0 0,0 1-1,0-1 1,0 0 0,0 1 0,0-1 0,1 0-1,-1 1 1,0-1 0,0 0 0,0 1-1,1-1 1,-1-1 0,10-22-1683,0 11-294,1 0-1,0 1 1,12-11-1,-1 1-2439,9-11-4230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3.665"/>
    </inkml:context>
    <inkml:brush xml:id="br0">
      <inkml:brushProperty name="width" value="0.025" units="cm"/>
      <inkml:brushProperty name="height" value="0.025" units="cm"/>
    </inkml:brush>
  </inkml:definitions>
  <inkml:trace contextRef="#ctx0" brushRef="#br0">73 184 15214,'0'0'8899,"-9"8"-8311,6-6-562,-37 35 1102,38-35-1050,0 0 0,0-1-1,1 1 1,-1 0 0,1 1 0,-1-1 0,1 0 0,0 0 0,0 1 0,0-1 0,0 0 0,0 1 0,0-1 0,1 1 0,-1 0 0,1-1 0,0 1 0,0-1 0,0 1 0,0-1 0,0 1 0,1 3-1,0-5-49,0 0-1,0 0 0,0-1 0,1 1 0,-1 0 0,0-1 1,0 1-1,1-1 0,-1 1 0,0-1 0,1 1 0,-1-1 0,0 0 1,1 0-1,-1 0 0,1 0 0,-1 0 0,0 0 0,1 0 1,2-1-1,29-4 283,-25 2-408,0-1-1,-1 0 0,0 0 0,0 0 1,0-1-1,0 0 0,-1-1 0,0 1 0,0-1 1,0-1-1,-1 1 0,0-1 0,0 0 1,0 0-1,4-10 0,-9 16-237,-12 24-769,10-19 1106,-1 0 0,1 0 1,0 1-1,0-1 0,0 1 1,1-1-1,0 1 0,0 0 1,0 0-1,0-1 0,1 1 1,0 0-1,0 0 0,0 0 1,1 5-1,0-9 15,0 0-1,0 0 1,0-1-1,-1 1 1,1-1-1,0 1 1,0-1-1,0 1 1,0-1-1,0 1 1,0-1-1,0 0 1,0 1 0,1-1-1,-1 0 1,0 0-1,0 0 1,0 0-1,0 0 1,0 0-1,0 0 1,0-1-1,2 1 1,27-10 497,-21 3-458,1 0 0,-1-1-1,0 0 1,-1-1 0,0 0-1,-1-1 1,0 1 0,0-1-1,-1-1 1,0 1 0,7-18-1,-6 11-105,-1 0 0,-1-1 0,0 1 0,-2-1 0,0 0 0,2-35 0,-5 53 46,0 0 1,0-1-1,0 1 0,0 0 0,0 0 0,0 0 0,0 0 0,0-1 0,0 1 0,0 0 1,0 0-1,0 0 0,0-1 0,0 1 0,0 0 0,0 0 0,0 0 0,0-1 0,0 1 1,0 0-1,0 0 0,-1 0 0,1 0 0,0-1 0,0 1 0,0 0 0,0 0 1,0 0-1,0 0 0,-1 0 0,1-1 0,0 1 0,0 0 0,0 0 0,0 0 0,-1 0 1,1 0-1,0 0 0,0 0 0,0 0 0,-1 0 0,1 0 0,0 0 0,0 0 0,0 0 1,-1 0-1,1 0 0,0 0 0,0 0 0,-1 0 0,-11 9-121,-8 14 96,12-9 112,1 1 0,0 0 0,2 0 0,-1 1 0,2 0 0,0 0 0,1 0 1,0 0-1,1 1 0,1-1 0,1 0 0,2 18 0,-2-29-76,1-1-1,0 1 0,0 0 1,1 0-1,-1 0 0,6 8 1,-7-12-6,1 1 0,0 0 0,0-1 1,0 1-1,0-1 0,0 0 0,0 1 0,0-1 1,0 0-1,1 1 0,-1-1 0,0 0 1,1 0-1,-1 0 0,1 0 0,-1-1 1,1 1-1,0 0 0,-1-1 0,1 1 0,0-1 1,1 1-1,-2-4 19,-1 0-1,0 1 1,0-1 0,0 0-1,0 0 1,-1 0 0,1 0-1,-1 0 1,0-3 0,-4-4-18,-1-1-1,0 1 1,0 0 0,-11-13 0,-18-28 646,35 51-481,16 0-300,30 9-1163,-28-5-1687,0 0 0,33 1-1,-14-5-3490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4.005"/>
    </inkml:context>
    <inkml:brush xml:id="br0">
      <inkml:brushProperty name="width" value="0.025" units="cm"/>
      <inkml:brushProperty name="height" value="0.025" units="cm"/>
    </inkml:brush>
  </inkml:definitions>
  <inkml:trace contextRef="#ctx0" brushRef="#br0">156 2 1666,'0'0'19437,"-8"-1"-17409,-2 1-1630,1-1 0,0 1-1,-1 1 1,1-1 0,-1 2-1,1-1 1,0 1 0,0 1 0,0-1-1,0 2 1,0-1 0,1 1-1,-11 7 1,18-11-410,1 0-1,-1 0 0,1 0 1,-1 1-1,1-1 1,-1 0-1,1 0 0,-1 1 1,1-1-1,-1 0 1,1 1-1,0-1 1,-1 1-1,1-1 0,0 0 1,-1 1-1,1-1 1,0 1-1,-1-1 0,1 1 1,0-1-1,0 1 1,0-1-1,0 1 1,-1-1-1,1 1 0,0-1 1,0 1-1,0 0 1,0-1-1,0 1 0,0-1 1,0 1-1,0-1 1,0 1-1,1-1 1,-1 1-1,0-1 0,0 1 1,0-1-1,1 1 1,-1-1-1,0 1 0,1-1 1,-1 1-1,0-1 1,1 1-1,-1-1 1,0 0-1,1 1 0,-1-1 1,1 0-1,-1 1 1,1-1-1,-1 0 0,1 0 1,-1 1-1,1-1 1,-1 0-1,1 0 1,-1 0-1,1 0 0,-1 0 1,1 0-1,0 0 1,39 7-1385,-38-7 1302,28 1-1303,-22-1 1038,0-1 0,0 2 1,0-1-1,0 1 0,-1 0 1,1 0-1,0 1 0,0 0 1,-1 1-1,13 6 1,-19-9 375,0 1 0,0 0 0,-1-1 0,1 1 0,0 0 0,-1 0 0,1-1 1,0 1-1,-1 0 0,1 0 0,-1 0 0,0 0 0,1 0 0,-1 0 1,0 0-1,1 0 0,-1 0 0,0 0 0,0 0 0,0 0 0,0 0 0,0 0 1,0 0-1,0 0 0,0 0 0,0 0 0,-1 0 0,1 0 0,0 0 0,-1 0 1,1 0-1,0 0 0,-1-1 0,1 1 0,-1 0 0,0 0 0,1 0 1,-1 0-1,0-1 0,1 1 0,-1 0 0,0-1 0,0 1 0,0-1 0,-1 2 1,-40 24 500,34-24-627,1 1 0,-1-1-1,0 0 1,0 0 0,-14 0-1,-20-1-7533,21-2-5563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4.332"/>
    </inkml:context>
    <inkml:brush xml:id="br0">
      <inkml:brushProperty name="width" value="0.025" units="cm"/>
      <inkml:brushProperty name="height" value="0.025" units="cm"/>
    </inkml:brush>
  </inkml:definitions>
  <inkml:trace contextRef="#ctx0" brushRef="#br0">1 21 18385,'0'0'3364,"59"-20"-2788,-24 19-416,9 1-128,3 0-929,0 0-3170,1 6-6599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5.563"/>
    </inkml:context>
    <inkml:brush xml:id="br0">
      <inkml:brushProperty name="width" value="0.025" units="cm"/>
      <inkml:brushProperty name="height" value="0.025" units="cm"/>
    </inkml:brush>
  </inkml:definitions>
  <inkml:trace contextRef="#ctx0" brushRef="#br0">122 344 4837,'0'0'10276,"4"-8"-7874,-2 4-2304,3-5 812,-1 0 0,0-1 0,-1 1-1,4-17 1,-6 24-819,-1 1-1,0-1 1,1 1-1,-1 0 1,0-1-1,0 1 0,0-1 1,0 1-1,0-1 1,0 1-1,0-1 1,-1 1-1,1-1 1,-1 1-1,1 0 1,-1-1-1,1 1 1,-1 0-1,0-1 0,1 1 1,-1 0-1,0 0 1,0 0-1,0 0 1,0 0-1,0 0 1,0 0-1,0 0 1,0 0-1,-1 0 1,1 0-1,0 1 1,0-1-1,-1 0 0,1 1 1,0-1-1,-1 1 1,1 0-1,-1-1 1,1 1-1,-1 0 1,1 0-1,-1 0 1,1 0-1,-3 0 1,-1 1-88,-1-1 0,0 1 0,1 0 0,-1 0 1,0 1-1,1 0 0,0 0 0,-1 0 1,1 1-1,0 0 0,-9 6 0,11-7-21,0 0-1,0 1 1,0-1-1,0 1 1,1 0-1,-1 0 1,1 0-1,0 0 1,0 0-1,0 0 1,0 0-1,0 1 1,1-1-1,0 1 1,-1-1-1,1 1 1,1 0 0,-1-1-1,0 6 1,1-8-1,1 0 0,-1-1 1,1 1-1,0 0 1,-1-1-1,1 1 1,-1-1-1,1 1 1,0-1-1,0 1 1,-1-1-1,1 1 0,0-1 1,0 0-1,-1 1 1,1-1-1,0 0 1,0 1-1,0-1 1,0 0-1,0 0 0,-1 0 1,1 0-1,0 0 1,0 0-1,1 0 1,34-1-119,-27 1-15,1 0-225,1 0 1,0 0-1,0 1 1,-1 1 0,1 0-1,-1 0 1,21 8 0,-27-8 288,-1 0 1,1 0-1,-1 1 1,1-1 0,-1 1-1,0 0 1,0 0-1,0 0 1,-1 0 0,1 1-1,-1-1 1,1 1-1,-1-1 1,0 1-1,-1 0 1,1 0 0,-1 0-1,1 0 1,-1 0-1,-1 0 1,1 0 0,0 0-1,-1 8 1,1 2 257,-1 0-1,0 0 1,-1 0 0,-1-1 0,0 1 0,0 0 0,-2 0 0,0-1 0,-6 16 0,7-24 88,1 0 1,0 0-1,-1 0 1,0 0-1,0-1 0,-1 1 1,1-1-1,-1 0 1,0 0-1,0 0 1,0 0-1,-1-1 1,1 0-1,-1 0 0,0 0 1,0 0-1,0-1 1,0 1-1,0-2 1,-1 1-1,1 0 1,0-1-1,-1 0 0,1 0 1,-10 0-1,13-1-225,1 0 0,0-1 0,-1 1 0,1 0 0,-1 0 0,1-1-1,0 1 1,-1 0 0,1-1 0,0 1 0,-1-1 0,1 0 0,0 0-1,0 1 1,0-1 0,-1 0 0,1 0 0,0 0 0,0 0 0,0 0 0,1 0-1,-1 0 1,-1-2 0,0-1-26,1 1-1,0 0 1,-1-1-1,1 1 1,1-1-1,-1 0 1,0 1-1,1-1 1,0-4 0,0-1-106,0 0 0,1-1 0,1 1 0,-1 0 1,1 0-1,1 1 0,4-11 0,14-19-271,2 1-1,1 2 1,2 0 0,32-32-1,41-57-1332,-88 109 1537,41-65-594,-48 73 723,-1 0-1,0 0 1,0 0 0,0 0 0,-1 0 0,0-1 0,0 1 0,-1-1 0,1-13 0,-2 21 38,0 0 1,0-1-1,0 1 0,0-1 1,0 1-1,0-1 1,-1 1-1,1-1 0,0 1 1,0 0-1,0-1 1,0 1-1,-1-1 0,1 1 1,0 0-1,0-1 1,-1 1-1,1-1 0,0 1 1,0 0-1,-1 0 1,1-1-1,-1 1 0,1 0 1,0-1-1,-1 1 1,1 0-1,0 0 0,-1 0 1,1 0-1,-1-1 1,1 1-1,-1 0 0,1 0 1,-1 0-1,-21 5 128,-16 18 226,24-10-130,1 1 0,1 0 0,0 0 0,-18 29 0,26-36-162,1-1 0,-1 1 0,1 0 0,0 0 0,1 0 0,0 0 0,0 1 0,0-1 0,1 0 0,0 1 1,1-1-1,0 1 0,0-1 0,2 15 0,-1-19-44,0-1 1,0 0-1,1 1 0,-1-1 1,1 0-1,-1 0 1,1 0-1,0 0 0,0 0 1,0-1-1,0 1 1,0-1-1,0 1 0,0-1 1,0 0-1,1 1 0,-1-1 1,1 0-1,-1-1 1,1 1-1,-1 0 0,1-1 1,-1 1-1,1-1 1,-1 0-1,1 0 0,3 0 1,2 0 24,1 1 0,-1-2 0,1 1 1,-1-1-1,0-1 0,1 1 1,11-5-1,-12 2-67,0 0 0,0 0 0,-1 0 0,1-1 0,-1 0 0,0-1 0,-1 0 0,1 0 0,-1 0 0,-1-1 0,1 0 0,5-8 0,-10 13-121,-10 31-331,6-21 499,1 1 1,-1-1 0,1 1-1,-1 12 1,3-20-12,-1 1 0,1-1 0,0 0 0,0 1 0,0-1 0,0 1 0,0-1 0,0 0 0,0 1 0,0-1 0,1 0 0,-1 1 0,1-1 0,-1 0 0,1 1-1,-1-1 1,1 0 0,0 0 0,-1 1 0,1-1 0,0 0 0,0 0 0,0 0 0,0 0 0,0 0 0,0 0 0,0-1 0,0 1 0,0 0 0,1 0 0,-1-1 0,0 1 0,0-1 0,1 1 0,-1-1 0,2 1 0,5-1 18,-1 0 0,0 0 0,1-1 0,-1 0 0,0 0 0,1-1 1,-1 0-1,0 0 0,0-1 0,-1 0 0,1 0 0,0 0 0,-1-1 0,0 0 0,11-9 1,-10 7 0,0 0 1,-1 0 0,1-1 0,-1 0-1,-1 0 1,1 0 0,-1-1 0,0 0-1,-1 0 1,0 0 0,0 0 0,4-14-1,-8 22-33,-1 0 0,1 0 0,0 0 0,0 0 0,0 0 0,0 0-1,0 0 1,0 0 0,0 0 0,0 0 0,0 0 0,0 0 0,-1 0 0,1 0-1,0 0 1,0 0 0,0 0 0,0 0 0,0 0 0,0 0 0,0 0 0,0 0-1,0-1 1,0 1 0,0 0 0,-1 0 0,1 0 0,0 0 0,0 0 0,0 0-1,0 0 1,0 0 0,0 0 0,0 0 0,0 0 0,0 0 0,0 0 0,0-1-1,0 1 1,0 0 0,0 0 0,0 0 0,0 0 0,0 0 0,0 0 0,0 0-1,0 0 1,0 0 0,0 0 0,0-1 0,0 1 0,0 0 0,0 0 0,0 0-1,0 0 1,0 0 0,0 0 0,0 0 0,0 0 0,0 0 0,0-1 0,-8 10-155,-10 15-94,14-17 171,0 0-1,0 1 1,1-1-1,0 1 1,1 0-1,-1 0 0,2 0 1,-1 0-1,0 16 1,2-24-153,1 1 1,-1-1 0,1 1-1,-1-1 1,1 1 0,-1-1-1,1 1 1,0-1-1,-1 1 1,1-1 0,0 0-1,0 1 1,-1-1-1,1 0 1,0 0 0,0 0-1,-1 0 1,1 1 0,0-1-1,0 0 1,-1 0-1,1 0 1,0-1 0,0 1-1,-1 0 1,1 0-1,0 0 1,0 0 0,-1-1-1,1 1 1,0 0 0,-1-1-1,1 1 1,1-1-1,11-13-6126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5.937"/>
    </inkml:context>
    <inkml:brush xml:id="br0">
      <inkml:brushProperty name="width" value="0.025" units="cm"/>
      <inkml:brushProperty name="height" value="0.025" units="cm"/>
    </inkml:brush>
  </inkml:definitions>
  <inkml:trace contextRef="#ctx0" brushRef="#br0">15 1 7111,'0'0'7783,"-15"56"-9929,15-40-3651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6.570"/>
    </inkml:context>
    <inkml:brush xml:id="br0">
      <inkml:brushProperty name="width" value="0.025" units="cm"/>
      <inkml:brushProperty name="height" value="0.025" units="cm"/>
    </inkml:brush>
  </inkml:definitions>
  <inkml:trace contextRef="#ctx0" brushRef="#br0">131 199 10602,'-9'-1'5029,"6"0"-4842,-5-1 469,-1 1 0,0 0 0,1 0-1,-1 1 1,0 0 0,-13 2 0,20-2-546,0 1 0,-1-1-1,1 1 1,0 0 0,0 0 0,-1 0 0,1 0 0,0 0 0,0 1 0,0-1 0,1 1 0,-1-1-1,0 1 1,0 0 0,1-1 0,-1 1 0,1 0 0,0 0 0,-1 0 0,1 0 0,0 0 0,0 1 0,0-1-1,1 0 1,-1 0 0,0 1 0,1-1 0,0 0 0,-1 1 0,1-1 0,0 0 0,0 1 0,1 2 0,-1-3-51,0 0 0,0-1 0,0 1 1,0 0-1,1 0 0,-1 0 1,1 0-1,-1-1 0,1 1 1,0 0-1,0-1 0,0 1 0,0 0 1,0-1-1,0 1 0,0-1 1,0 0-1,1 1 0,-1-1 1,0 0-1,3 2 0,-1-1-2,1 0-1,0 0 1,0-1-1,0 1 1,0-1 0,0 0-1,0 0 1,0 0-1,5 0 1,2 0 1,0 0 1,0-2-1,0 1 1,0-1-1,0-1 1,20-5-1,-15 0-80,-1 0 0,1-2 0,-2 0 0,1 0 0,-1-1 1,-1-1-1,0 0 0,0-1 0,-2-1 0,1 0 0,-1 0 0,-1-1 0,0 0 0,-1-1 0,-1 0 0,0 0 0,-2-1 1,11-31-1,-17 46 10,1-1 1,-1 0-1,1 0 1,-1 1-1,1-1 0,-1 0 1,0 0-1,0 1 1,0-1-1,0 0 1,0 0-1,-1 0 1,1 1-1,0-1 1,-1 0-1,1 0 1,-2-1-1,2 2 6,-1 1 0,1 0 0,-1-1 0,0 1 0,1 0 0,-1 0 0,0-1 0,1 1 0,-1 0 0,0 0 0,1 0 0,-1 0-1,0 0 1,0 0 0,1 0 0,-1 0 0,0 0 0,1 0 0,-1 0 0,0 0 0,1 1 0,-1-1 0,0 0 0,1 0 0,-1 1 0,0-1 0,1 1 0,-1-1 0,-6 5 2,0-1 0,0 1 0,1 1 0,0-1 1,-10 11-1,5-2 157,0 0 0,1 1 1,-15 29-1,22-39-115,1 0 0,0 0 0,0 0 0,0 0 0,0 1 0,1-1 0,0 0 0,0 1 0,1 0 0,-1-1 0,1 1 0,0-1 1,1 1-1,-1-1 0,1 1 0,3 9 0,-2-12-44,0 0 0,0-1 0,1 1 0,-1 0 0,1-1 0,-1 0 0,1 1 0,0-1 0,0 0 1,0 0-1,0-1 0,0 1 0,1-1 0,-1 1 0,0-1 0,1 0 0,-1 0 0,1-1 0,-1 1 0,1-1 0,-1 0 0,1 0 1,5 0-1,1 0-230,0 0 0,0-1 0,0 0 0,0-1 1,-1 1-1,1-2 0,14-5 0,37-30-778,-50 29 1030,0 1 0,1 1 0,24-12 0,-26 77 1057,-8-56-1043,0 0 0,1 0-1,-1 0 1,1 0 0,-1 0 0,1 0 0,0 0 0,-1-1-1,1 0 1,0 1 0,0-1 0,0 0 0,0 0 0,0-1-1,0 1 1,0-1 0,5 1 0,62-1-932,-43-1-287,104-10-4165,-130 13 5564,0-1 0,-1 1 0,1 0 1,-1 0-1,1 0 0,-1 0 0,0 0 0,0 0 0,0 0 0,0 0 0,-1 3 1,1-1 64,3 55 824,2-1-1,15 62 1,-19-111-1117,1 2 64,0 1 0,-1-1 0,0 1 0,-1-1 0,0 1-1,-1 0 1,-2 12 0,3-21 54,-1 0 1,0 0-1,0-1 0,0 1 1,0 0-1,-1 0 0,1-1 1,-1 1-1,1-1 1,-1 0-1,0 1 0,0-1 1,0 0-1,0 0 0,-1 0 1,1 0-1,0-1 0,-1 1 1,0 0-1,1-1 0,-1 0 1,0 0-1,1 0 0,-1 0 1,0 0-1,0 0 0,0-1 1,0 1-1,0-1 0,0 0 1,0 0-1,-5-1 0,4 1 15,0-1-1,0 0 1,0 0-1,1 0 1,-1-1-1,0 1 0,0-1 1,1 0-1,-1 0 1,1 0-1,0-1 1,-1 1-1,1-1 1,0 0-1,1 0 1,-1 0-1,0 0 1,1 0-1,0 0 0,0-1 1,0 1-1,0-1 1,0 0-1,-1-6 1,-2-2-28,1 0 1,0-1 0,1 1-1,1-1 1,0 1 0,-1-22 0,4 27-94,-1 0 1,0-1 0,1 1 0,1 0 0,-1 0 0,1 1 0,0-1-1,1 0 1,-1 1 0,1-1 0,1 1 0,-1 0 0,1 0 0,0 0 0,0 0-1,1 1 1,0-1 0,0 1 0,0 1 0,1-1 0,-1 1 0,1 0-1,0 0 1,0 0 0,13-5 0,7 0-829,0 0 1,1 1-1,0 2 0,0 0 1,37-1-1,-19 0-4638,3-4-5076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4.893"/>
    </inkml:context>
    <inkml:brush xml:id="br0">
      <inkml:brushProperty name="width" value="0.025" units="cm"/>
      <inkml:brushProperty name="height" value="0.025" units="cm"/>
    </inkml:brush>
  </inkml:definitions>
  <inkml:trace contextRef="#ctx0" brushRef="#br0">107 71 5733,'0'0'5398,"6"-8"-3493,-2 3-1680,-1 0 202,0 1-1,0 0 1,0 0-1,0 0 1,1 0-1,-1 1 0,1-1 1,0 1-1,0 0 1,0 0-1,0 1 1,1-1-1,-1 1 0,1 0 1,0 0-1,-1 0 1,11-2-1,-14 5-371,0-1 0,0 0 0,0 1 0,0-1 0,0 1 0,0-1 0,0 1 1,-1 0-1,1-1 0,0 1 0,0 0 0,0-1 0,-1 1 0,1 0 0,0 0 0,-1 0 0,1 0 0,-1 0 0,1-1 0,-1 1 0,1 0 0,-1 0 0,0 0 0,1 1 0,-1-1 0,0 0 1,0 0-1,0 0 0,0 0 0,0 2 0,1 42 746,-1-38-618,-1 12-7,-1-1 1,-1 0 0,-1 1 0,0-1 0,-1-1-1,-1 1 1,-10 20 0,-69 114 103,3-3-143,80-147-140,1 0 1,0 1 0,0-1 0,1 1-1,-1-1 1,0 1 0,1-1-1,0 1 1,-1-1 0,1 1 0,0 2-1,1-4 10,-1 0-1,0 0 0,0 0 0,1-1 0,-1 1 0,0 0 1,1 0-1,-1-1 0,1 1 0,-1 0 0,1-1 1,-1 1-1,1-1 0,-1 1 0,1 0 0,-1-1 1,1 1-1,0-1 0,-1 1 0,1-1 0,0 0 1,0 1-1,1-1 0,3 1 49,0 0 0,0-1 0,0 1 1,0-1-1,0-1 0,0 1 0,0-1 0,0 0 0,9-2 0,31-10 50,50-20-1,-3-5-2775,-59 24 270,2-2-3279,-6 0-4815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5.999"/>
    </inkml:context>
    <inkml:brush xml:id="br0">
      <inkml:brushProperty name="width" value="0.025" units="cm"/>
      <inkml:brushProperty name="height" value="0.025" units="cm"/>
    </inkml:brush>
  </inkml:definitions>
  <inkml:trace contextRef="#ctx0" brushRef="#br0">50 21 10730,'11'-20'8224,"-10"41"-5801,-10 39-1293,-14 1 396,16-46-972,1 0 0,0 0 0,-4 25 0,9-40-544,1 0 0,0 1 0,0-1 0,0 0 0,0 0 0,0 0 0,0 1 0,0-1 0,0 0 0,0 0 0,0 1 0,0-1 0,0 0 0,0 0 1,0 0-1,0 1 0,1-1 0,-1 0 0,0 0 0,0 0 0,0 1 0,0-1 0,0 0 0,0 0 0,0 0 0,1 0 0,-1 1 0,0-1 0,0 0 0,0 0 0,0 0 0,1 0 0,-1 0 0,0 0 0,0 1 1,0-1-1,1 0 0,-1 0 0,0 0 0,0 0 0,1 0 0,-1 0 0,13-3 188,13-10 63,56-40 81,-35 22-395,62-31-1,-108 62 43,-1-1 0,1 1 0,-1 0 0,1-1 0,-1 1-1,1 0 1,0-1 0,-1 1 0,1 0 0,0 0 0,-1-1 0,1 1 0,0 0-1,-1 0 1,1 0 0,0 0 0,-1 0 0,1 0 0,0 0 0,-1 0 0,1 0-1,0 1 1,-1-1 0,1 0 0,0 0 0,-1 0 0,1 1 0,0-1-1,-1 0 1,1 1 0,-1-1 0,1 1 0,0 0 0,0 1 8,-1-1 1,1 1-1,-1 0 1,0-1-1,1 1 1,-1 0-1,0-1 1,0 1 0,0 0-1,-1-1 1,1 1-1,0 0 1,-1 1-1,-19 53 192,4-28-138,11-21-42,1-1 1,0 1-1,0 0 0,1 0 0,0 1 0,0-1 0,1 0 0,-3 12 0,6-19-114,-1 1 0,0-1-1,1 1 1,-1-1-1,0 0 1,1 1-1,-1-1 1,1 0 0,-1 1-1,1-1 1,-1 0-1,1 1 1,-1-1-1,1 0 1,-1 0 0,1 1-1,-1-1 1,1 0-1,-1 0 1,1 0-1,0 0 1,-1 0-1,1 0 1,-1 0 0,1 0-1,-1 0 1,1 0-1,0 0 1,-1 0-1,1-1 1,-1 1 0,1 0-1,-1 0 1,1 0-1,-1-1 1,1 1-1,-1 0 1,1-1 0,-1 1-1,1-1 1,0 0-1,24-12-5390,-6-4-1742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6.358"/>
    </inkml:context>
    <inkml:brush xml:id="br0">
      <inkml:brushProperty name="width" value="0.025" units="cm"/>
      <inkml:brushProperty name="height" value="0.025" units="cm"/>
    </inkml:brush>
  </inkml:definitions>
  <inkml:trace contextRef="#ctx0" brushRef="#br0">146 1 9417,'0'0'12465,"-4"9"-12011,-43 96 863,26-63-592,2 1 0,2 1 0,-17 65 0,33-104-699,0 0 0,0 0 1,1 0-1,-1 0 0,1 0 0,0 0 0,1 0 0,1 8 1,-2-11-50,1-1 1,-1 1 0,1-1 0,0 1 0,0-1 0,0 1 0,0-1 0,0 0 0,0 0-1,0 1 1,1-1 0,-1 0 0,0 0 0,1 0 0,-1 0 0,0-1 0,1 1 0,-1 0-1,1-1 1,0 1 0,-1 0 0,1-1 0,-1 0 0,1 1 0,0-1 0,-1 0 0,1 0 0,2 0-1,3 1-704,1-1 0,-1 0 0,1 0 0,-1 0 0,0-1 0,0 0 0,1-1 0,-1 0 0,0 0 1,8-4-1,19-13-5765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6.727"/>
    </inkml:context>
    <inkml:brush xml:id="br0">
      <inkml:brushProperty name="width" value="0.025" units="cm"/>
      <inkml:brushProperty name="height" value="0.025" units="cm"/>
    </inkml:brush>
  </inkml:definitions>
  <inkml:trace contextRef="#ctx0" brushRef="#br0">237 0 7495,'0'0'14318,"-5"12"-12637,-17 30-704,-2-2 0,-2-1 0,-51 60 0,53-68-909,16-21-161,0 1 1,0-2-1,-1 1 0,-13 11 1,23-29-5170,-2-13 1911,0 16 1613,0-18-3787,0-3-1794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8.072"/>
    </inkml:context>
    <inkml:brush xml:id="br0">
      <inkml:brushProperty name="width" value="0.025" units="cm"/>
      <inkml:brushProperty name="height" value="0.025" units="cm"/>
    </inkml:brush>
  </inkml:definitions>
  <inkml:trace contextRef="#ctx0" brushRef="#br0">182 0 11307,'0'0'9219,"-3"11"-6801,-34 87 1526,-15 45-1366,47-128-2491,1 1 1,1 0 0,1 1-1,0-1 1,1 0 0,1 1 0,2 18-1,1-23-196,1-15-605,-2-23-785,-9 4 545,-1 0-1,-2 0 1,0 1-1,-23-37 0,18 41 1892,35 32 112,-5-9-1134,0-1 0,0-1 0,0 0 0,1-1 0,-1-1 0,22 1 0,51-1-5310,-64-2 2556,27 0-11084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7.073"/>
    </inkml:context>
    <inkml:brush xml:id="br0">
      <inkml:brushProperty name="width" value="0.025" units="cm"/>
      <inkml:brushProperty name="height" value="0.025" units="cm"/>
    </inkml:brush>
  </inkml:definitions>
  <inkml:trace contextRef="#ctx0" brushRef="#br0">0 1 11499,'0'0'11210,"48"14"-10313,-27 1-160,2 0-224,0-1-321,-2 2-96,1-2-64,-2 1-1089,0-2-1249,-5-4-1538,-4-2-3363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7.417"/>
    </inkml:context>
    <inkml:brush xml:id="br0">
      <inkml:brushProperty name="width" value="0.025" units="cm"/>
      <inkml:brushProperty name="height" value="0.025" units="cm"/>
    </inkml:brush>
  </inkml:definitions>
  <inkml:trace contextRef="#ctx0" brushRef="#br0">18 53 15791,'0'0'11531,"-18"28"-12588,29-24-1506,1-4-960,-1 0-2370,-1 0-4998</inkml:trace>
  <inkml:trace contextRef="#ctx0" brushRef="#br0" timeOffset="1">162 0 15118,'0'0'9198,"-4"9"-8301,2-4-777,0 0 20,0 1 0,0 0 0,0-1 0,1 1-1,0 0 1,-1 11 0,2-16-125,0 1-1,0 0 1,1-1-1,-1 1 1,0-1 0,1 1-1,-1-1 1,1 1-1,-1-1 1,1 1 0,0-1-1,0 0 1,-1 1-1,1-1 1,0 0 0,0 0-1,1 0 1,-1 1-1,0-1 1,0 0 0,0 0-1,1-1 1,-1 1-1,0 0 1,1 0 0,-1-1-1,1 1 1,-1-1-1,1 1 1,-1-1 0,1 1-1,-1-1 1,1 0-1,0 0 1,-1 0-1,3 0 1,33-2-1965,-32 0 1203,0 1 1,0-1-1,0 0 1,-1 0-1,1-1 1,0 1-1,-1-1 1,0 0-1,1 0 1,-1-1-1,-1 1 1,1-1-1,6-7 1,7-11-5345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7.792"/>
    </inkml:context>
    <inkml:brush xml:id="br0">
      <inkml:brushProperty name="width" value="0.025" units="cm"/>
      <inkml:brushProperty name="height" value="0.025" units="cm"/>
    </inkml:brush>
  </inkml:definitions>
  <inkml:trace contextRef="#ctx0" brushRef="#br0">140 0 10218,'0'0'8402,"-6"12"-6757,-10 17-1202,-60 122 6386,46-66-7114,27-71-1687,0 0-1,0 1 1,0 25-1,5-44-2724,5-9-1608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8.132"/>
    </inkml:context>
    <inkml:brush xml:id="br0">
      <inkml:brushProperty name="width" value="0.025" units="cm"/>
      <inkml:brushProperty name="height" value="0.025" units="cm"/>
    </inkml:brush>
  </inkml:definitions>
  <inkml:trace contextRef="#ctx0" brushRef="#br0">175 1 16688,'0'0'4110,"5"10"-2674,5 12-783,-2 0-1,0 1 0,-1 1 0,-1-1 1,-1 1-1,-2 0 0,0 0 0,-1 25 1,-2-30-572,-1 0 1,-1-1-1,0 0 1,-2 1 0,0-1-1,-1-1 1,0 1-1,-2-1 1,0 0-1,-1 0 1,-18 28 0,-35 33-191,24-44-1597,32-31 969,1 0 1,-1 0-1,1 0 0,-1-1 0,0 0 0,-9 3 1,2-5-4736,3-3-4474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8.473"/>
    </inkml:context>
    <inkml:brush xml:id="br0">
      <inkml:brushProperty name="width" value="0.025" units="cm"/>
      <inkml:brushProperty name="height" value="0.025" units="cm"/>
    </inkml:brush>
  </inkml:definitions>
  <inkml:trace contextRef="#ctx0" brushRef="#br0">49 1 11819,'0'0'14894,"53"24"-14349,-13-20-321,1 0-160,2-3 0,-3 1-32,-4-2-384,-6 0-1442,-10 1-1057,-9 0-63</inkml:trace>
  <inkml:trace contextRef="#ctx0" brushRef="#br0" timeOffset="1">0 132 9897,'0'0'12428,"72"13"-10987,-24-13-608,3 0-480,-1-3-161,-2 0-128,-6-4-32,-5 6-384,-10-2-1762,-6 0-1890,-8-1-5317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1.170"/>
    </inkml:context>
    <inkml:brush xml:id="br0">
      <inkml:brushProperty name="width" value="0.025" units="cm"/>
      <inkml:brushProperty name="height" value="0.025" units="cm"/>
    </inkml:brush>
  </inkml:definitions>
  <inkml:trace contextRef="#ctx0" brushRef="#br0">44 1 10090,'0'0'11744,"0"12"-11050,-3 50 385,-14 73 1,6-65-150,-1 89 1,12-158-920,0-1 0,0 0 0,0 1 0,0-1-1,0 0 1,0 1 0,0-1 0,0 1 0,0-1 0,0 0 0,0 1 0,1-1 0,-1 0 0,0 1 0,0-1 0,0 1 0,0-1 0,1 0-1,-1 0 1,0 1 0,0-1 0,1 0 0,-1 1 0,0-1 0,0 0 0,1 0 0,-1 1 0,0-1 0,1 0 0,-1 0 0,0 0 0,1 0 0,-1 0-1,1 1 1,-1-1 0,0 0 0,1 0 0,0 0 0,18-6 404,17-19 116,25-45-348,-46 51-197,1 1 1,1 0-1,0 0 0,1 2 1,35-24-1,-53 40 6,1-1 0,0 0 1,-1 1-1,1-1 0,0 1 0,0-1 0,0 1 0,-1 0 0,1-1 1,0 1-1,0 0 0,0 0 0,0-1 0,0 1 0,0 0 0,-1 0 1,1 0-1,0 0 0,0 0 0,0 0 0,0 0 0,0 1 0,0-1 1,0 0-1,0 0 0,-1 1 0,1-1 0,0 0 0,0 1 0,0-1 1,1 2-1,-1-1 3,-1 1-1,1 0 1,0 0 0,0 0 0,-1 0 0,1-1 0,-1 1 0,1 0-1,-1 0 1,0 0 0,0 0 0,0 0 0,0 4 0,-1 7 15,-1-1 0,-1 1 0,-5 19 0,-25 56 60,33-87-66,0-1-1,0 0 1,0 0 0,0 1 0,1-1 0,-1 0 0,0 0 0,0 1 0,0-1 0,0 0 0,0 0-1,0 0 1,1 1 0,-1-1 0,0 0 0,0 0 0,0 0 0,1 1 0,-1-1 0,0 0-1,0 0 1,0 0 0,1 0 0,-1 0 0,0 0 0,0 0 0,1 1 0,-1-1 0,0 0 0,0 0-1,1 0 1,-1 0 0,0 0 0,0 0 0,1 0 0,-1 0 0,0 0 0,0 0 0,1 0-1,-1-1 1,0 1 0,0 0 0,1 0 0,-1 0 0,0 0 0,0 0 0,1 0 0,-1-1 0,0 1-1,0 0 1,0 0 0,1-1 0,15-6 105,15-12-85,0-2 0,51-46 1,-7 5-643,-67 55 551,-5 4 49,0 1 0,0-1 0,0 1 0,1 0-1,-1 0 1,0 0 0,1 0 0,0 1 0,-1-1-1,9-1 1,-12 7 5,1-1-1,-1 0 1,1 1 0,-1-1-1,0 1 1,0-1 0,-1 1-1,1-1 1,-2 5 0,-2 3 95,-1 1 1,0-1-1,-1 0 1,0 0-1,-11 14 1,10-16 8,1 0 0,1 0 0,-1 0 0,1 1-1,1-1 1,0 1 0,-5 17 0,9-26-115,0-1-1,0 0 0,1 1 1,-1-1-1,0 0 0,0 1 1,0-1-1,0 0 0,0 1 1,1-1-1,-1 0 0,0 1 1,0-1-1,1 0 0,-1 0 1,0 1-1,0-1 0,1 0 1,-1 0-1,0 0 0,1 1 1,-1-1-1,0 0 0,1 0 1,-1 0-1,0 0 0,1 0 1,-1 0-1,0 0 0,1 0 1,-1 0-1,0 0 0,1 0 1,-1 0-1,1 0 0,-1 0 1,0 0-1,1 0 0,-1 0 1,0 0-1,1 0 0,-1 0 1,0 0-1,1-1 0,-1 1 1,0 0-1,1 0 0,-1 0 1,0-1-1,0 1 0,1-1 1,19-8-3258,-5-7-3359,0-5-6582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1.637"/>
    </inkml:context>
    <inkml:brush xml:id="br0">
      <inkml:brushProperty name="width" value="0.025" units="cm"/>
      <inkml:brushProperty name="height" value="0.025" units="cm"/>
    </inkml:brush>
  </inkml:definitions>
  <inkml:trace contextRef="#ctx0" brushRef="#br0">239 0 9833,'0'0'12823,"-5"10"-11761,-27 41 73,-2-2 0,-79 88 0,64-81-792,44-53-2680,5-11 599,5-18-1707,-4 20 1756,3-18-4429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1.993"/>
    </inkml:context>
    <inkml:brush xml:id="br0">
      <inkml:brushProperty name="width" value="0.025" units="cm"/>
      <inkml:brushProperty name="height" value="0.025" units="cm"/>
    </inkml:brush>
  </inkml:definitions>
  <inkml:trace contextRef="#ctx0" brushRef="#br0">1 1 9641,'0'0'12166,"7"9"-11077,6 5-758,0 0 0,0-1 0,2-1 0,-1 0 0,2-1 0,-1 0 0,1-1 0,27 11 0,35 2-1803,-52-18-2107,0-1-3637,-7-3-5687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2.757"/>
    </inkml:context>
    <inkml:brush xml:id="br0">
      <inkml:brushProperty name="width" value="0.025" units="cm"/>
      <inkml:brushProperty name="height" value="0.025" units="cm"/>
    </inkml:brush>
  </inkml:definitions>
  <inkml:trace contextRef="#ctx0" brushRef="#br0">64 1 12780,'0'0'9011,"-4"12"-7697,-7 16-622,-26 81 1215,34-98-1834,1 0 0,-1 0 0,2 0 0,-1 0 0,2 0 0,-1 0 0,1 0 0,3 14 0,-3-24-82,0 0 1,1 0-1,-1-1 0,1 1 1,-1 0-1,1 0 1,-1 0-1,1-1 0,-1 1 1,1 0-1,0-1 1,-1 1-1,1-1 0,0 1 1,0-1-1,0 1 1,-1-1-1,1 1 0,0-1 1,0 0-1,1 1 0,-1-1-101,-1 0 0,0 1-1,1-1 1,-1 0-1,1 0 1,-1 0-1,0 0 1,1 0-1,-1 0 1,1 0-1,-1 0 1,1 0-1,-1 0 1,0 0 0,1 0-1,-1-1 1,1 1-1,-1 0 1,0 0-1,1 0 1,-1 0-1,0-1 1,1 1-1,-1 0 1,0 0 0,1-1-1,-1 1 1,0 0-1,1-1 1,-1 1-1,0 0 1,0-1-1,1 1 1,-1 0-1,0-1 1,0 1-1,0 0 1,0-1 0,0 1-1,1-1 1,-1 1-1,0 0 1,0-1-1,0 1 1,0-1-1,0 0 1,-3-31-9638,-9 13 1687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3.087"/>
    </inkml:context>
    <inkml:brush xml:id="br0">
      <inkml:brushProperty name="width" value="0.025" units="cm"/>
      <inkml:brushProperty name="height" value="0.025" units="cm"/>
    </inkml:brush>
  </inkml:definitions>
  <inkml:trace contextRef="#ctx0" brushRef="#br0">0 41 9513,'0'0'11851,"64"1"-10666,-21-1-320,7 0-352,1-2-289,2-6-160,-4-1-192,-8 1-1634,-8 0-1889,-10 1-3172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8.570"/>
    </inkml:context>
    <inkml:brush xml:id="br0">
      <inkml:brushProperty name="width" value="0.025" units="cm"/>
      <inkml:brushProperty name="height" value="0.025" units="cm"/>
    </inkml:brush>
  </inkml:definitions>
  <inkml:trace contextRef="#ctx0" brushRef="#br0">245 3 17040,'-9'-1'1863,"-1"0"-1289,0 0 0,0 1 0,-1 1 1,1-1-1,0 2 0,-1-1 0,1 1 0,0 1 0,0 0 0,1 0 0,-1 1 0,-13 7 0,11-3 71,0 0 0,1 0 0,-16 17 1,24-22-553,0 0 0,0 0 1,1 0-1,0 0 0,0 0 0,0 0 1,0 1-1,0-1 0,0 1 1,1-1-1,0 1 0,0 0 1,0 0-1,0 0 0,0-1 1,1 1-1,0 8 0,0-11-86,1 1 0,-1-1 0,1 0 0,-1 0 0,1 1 0,0-1 0,-1 0 0,1 0 1,0 0-1,0 0 0,0 0 0,0 0 0,0 0 0,0 0 0,0 0 0,1 0 0,-1-1 0,0 1 0,0 0 0,0-1 0,1 1 0,-1-1 0,0 1 0,1-1 0,-1 0 0,1 0 0,-1 1 0,0-1 0,2 0 0,49 0 80,-42 0-86,1-1-163,0-1 0,-1 0 0,1-1 0,0 0 0,-1 0 0,0-1 0,1 0 0,-2-1 0,1-1 1,0 1-1,13-12 0,-1-1-614,-1 0 0,31-36 1,-59 61 985,1 0 1,-1 0-1,1 1 1,1 0 0,0 0-1,0 1 1,0-1 0,1 1-1,0 0 1,-3 14-1,7-23-180,0 1-1,0 0 0,0 0 0,0 0 0,0-1 0,0 1 0,0 0 0,0 0 1,1 0-1,-1-1 0,0 1 0,0 0 0,1 0 0,-1-1 0,1 1 1,-1 0-1,0-1 0,1 1 0,0 0 0,-1-1 0,1 1 0,-1-1 0,1 1 1,0-1-1,-1 1 0,1-1 0,0 1 0,-1-1 0,1 0 0,1 1 1,32 4 321,36-16-218,-37-1-1067,62-30 0,-65 27 23,0 2 0,45-14 0,-75 27 958,1 0 1,-1 0 0,0 0 0,1 1-1,-1-1 1,0 0 0,0 0 0,1 1 0,-1-1-1,0 0 1,0 0 0,0 1 0,1-1-1,-1 0 1,0 1 0,0-1 0,0 0-1,0 0 1,1 1 0,-1-1 0,0 0-1,0 1 1,0-1 0,0 0 0,0 1-1,0-1 1,0 1 0,0-1 0,0 0-1,0 1 1,0-1 0,0 0 0,-1 1-1,1-1 1,0 0 0,0 0 0,0 1 0,0-1-1,0 0 1,-1 1 0,1-1 0,0 0-1,0 0 1,0 1 0,-1-1 0,1 0-1,0 0 1,-1 1 0,1-1 0,-10 19 767,4-11-453,-16 28 621,21-35-922,0 1 1,1 0-1,-1 0 1,0 0 0,0 0-1,1 0 1,-1 0-1,1 0 1,0 0-1,0 0 1,0 0-1,0 0 1,0 0 0,0 0-1,0 0 1,1 3-1,2-4-27,-1 0 0,1 0 0,0 0 1,-1 0-1,1-1 0,0 1 0,-1-1 0,1 1 0,0-1 0,0 0 0,0 0 0,-1-1 0,1 1 0,4-1 0,-3 0 0,9-1-381,-1 0 1,0-1-1,0 0 0,0-1 1,22-10-1,27-17-5791,-39 20 2083,3-3-3077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3.817"/>
    </inkml:context>
    <inkml:brush xml:id="br0">
      <inkml:brushProperty name="width" value="0.025" units="cm"/>
      <inkml:brushProperty name="height" value="0.025" units="cm"/>
    </inkml:brush>
  </inkml:definitions>
  <inkml:trace contextRef="#ctx0" brushRef="#br0">41 1 11179,'0'0'9352,"1"10"-8198,0 20-359,-1-1 0,-2 1 1,0-1-1,-9 34 1,4-31-166,2-16-377,0 1 0,2-1 0,0 0 0,1 1-1,1 0 1,0-1 0,3 27 0,-2-42-240,0 0 0,1 0 0,0 0 0,-1-1 0,1 1 0,-1 0 0,1 0 0,0-1 0,0 1 0,-1 0 0,1-1 0,0 1 0,0-1 0,0 1 0,0-1 0,0 1 0,0-1 0,-1 0 0,1 1 0,0-1 0,0 0 0,0 0 0,0 0 0,0 1 0,0-1 0,0 0 0,0-1 0,0 1 0,0 0 0,0 0 0,0 0 0,2-1 0,34-11 284,-18-1-235,-1 0 0,0-2 0,28-28 1,-28 25-48,1 0-1,31-22 1,-49 40-21,0-1 0,-1 1 0,1-1 0,0 0 0,0 1-1,0-1 1,0 1 0,-1 0 0,1-1 0,0 1 0,0 0 0,0-1-1,0 1 1,0 0 0,0 0 0,0 0 0,0 0 0,0 0-1,0 0 1,0 0 0,0 0 0,0 0 0,0 0 0,0 1 0,0-1-1,-1 0 1,3 1 0,-2 0 4,0 1 1,-1-1-1,1 0 0,0 1 1,0-1-1,0 0 0,-1 1 0,1-1 1,-1 1-1,1-1 0,-1 1 1,0-1-1,1 1 0,-1-1 1,0 3-1,0 12 36,-1 0 1,-4 28-1,3-28-28,2-16-3,0 0 1,0 1-1,0-1 1,0 0 0,-1 0-1,1 1 1,0-1-1,0 0 1,0 0 0,0 1-1,1-1 1,-1 0-1,0 0 1,0 1 0,0-1-1,0 0 1,0 0-1,0 1 1,0-1-1,0 0 1,0 0 0,1 1-1,-1-1 1,0 0-1,0 0 1,0 0 0,1 0-1,-1 1 1,0-1-1,0 0 1,0 0 0,1 0-1,-1 0 1,0 0-1,0 1 1,1-1-1,-1 0 1,0 0 0,0 0-1,1 0 1,-1 0-1,0 0 1,0 0 0,1 0-1,-1 0 1,17-6 119,13-15-27,2-7-78,-23 19-167,0 0 1,0 1-1,1 0 1,0 1-1,0 0 1,1 0-1,0 1 1,22-9-1,-32 15 151,0 0-1,-1 0 1,1 0-1,-1 0 1,1 1 0,0-1-1,-1 0 1,1 0-1,-1 0 1,1 1-1,-1-1 1,1 0-1,0 0 1,-1 1-1,1-1 1,-1 0-1,0 1 1,1-1-1,-1 1 1,1-1-1,-1 1 1,1-1-1,-1 1 1,0-1-1,0 1 1,1-1-1,-1 1 1,0-1-1,0 1 1,1 0-1,-1-1 1,0 1-1,0-1 1,0 1-1,0 0 1,0-1-1,0 1 1,0-1-1,0 1 1,0 0-1,0-1 1,0 1-1,0-1 1,-1 1-1,1 0 1,0-1-1,0 1 1,-1-1-1,1 1 1,-13 45 757,8-30-440,5-16-310,0 1 0,0-1 0,0 0 0,0 0 0,0 1 1,0-1-1,0 0 0,0 0 0,0 1 0,0-1 0,0 0 0,0 0 1,0 1-1,0-1 0,0 0 0,0 0 0,0 0 0,0 1 1,0-1-1,1 0 0,-1 0 0,0 1 0,0-1 0,0 0 1,0 0-1,0 0 0,1 0 0,-1 1 0,0-1 0,0 0 0,0 0 1,1 0-1,-1 0 0,0 0 0,0 1 0,0-1 0,1 0 1,-1 0-1,0 0 0,0 0 0,1 0 0,13-3 172,11-11-79,-15 6-99,34-20-947,-42 27 884,0 0-1,0 0 1,1 0-1,-1 0 0,1 0 1,-1 0-1,0 1 1,1-1-1,-1 1 1,1 0-1,-1-1 1,1 1-1,0 0 1,-1 1-1,1-1 1,2 1-1,-4 0 54,0 0 0,0 0 0,0 0 0,-1 1 0,1-1 0,0 0 0,-1 1 0,1-1 0,-1 0 0,0 1 0,1-1 0,-1 1 0,0-1 0,0 0 0,0 1 0,0-1 0,0 1 0,0-1 0,0 1 0,0-1 0,-1 0 0,1 1 0,-1 2 0,-9 34 106,4-15 1104,4-16-3103,5-14-10301,0-7-2768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4.581"/>
    </inkml:context>
    <inkml:brush xml:id="br0">
      <inkml:brushProperty name="width" value="0.025" units="cm"/>
      <inkml:brushProperty name="height" value="0.025" units="cm"/>
    </inkml:brush>
  </inkml:definitions>
  <inkml:trace contextRef="#ctx0" brushRef="#br0">1 27 7271,'1'-27'13240,"-1"47"-7130,2 45-3583,-4-31-1714,1-15-470,0 1 0,3 32 0,-1-49-318,-1 0 1,0 1-1,1-1 1,-1 0-1,1 0 1,0 0-1,0 0 1,0 0-1,1 0 1,-1 0-1,1-1 1,0 1-1,-1 0 1,1-1-1,0 1 1,0-1-1,1 0 1,-1 0-1,0 0 1,1 0 0,0 0-1,4 3 1,-4-4-78,1 0 1,-1 0-1,0 0 1,0-1-1,1 1 1,-1-1-1,0 0 1,1 1-1,-1-2 1,1 1-1,-1 0 1,0-1-1,1 1 1,-1-1-1,0 0 1,0 0-1,0 0 1,1-1-1,-1 1 1,-1-1-1,1 1 1,0-1-1,0 0 1,0 0-1,4-5 1,23-31-4247,-7-4-3411,-11 14 593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4.905"/>
    </inkml:context>
    <inkml:brush xml:id="br0">
      <inkml:brushProperty name="width" value="0.025" units="cm"/>
      <inkml:brushProperty name="height" value="0.025" units="cm"/>
    </inkml:brush>
  </inkml:definitions>
  <inkml:trace contextRef="#ctx0" brushRef="#br0">379 0 12364,'0'0'3208,"-6"9"-421,-103 138 4988,-68 85-4337,101-133-2998,66-81-4662,30-39-3129,-5 3 667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6.416"/>
    </inkml:context>
    <inkml:brush xml:id="br0">
      <inkml:brushProperty name="width" value="0.025" units="cm"/>
      <inkml:brushProperty name="height" value="0.025" units="cm"/>
    </inkml:brush>
  </inkml:definitions>
  <inkml:trace contextRef="#ctx0" brushRef="#br0">301 54 12716,'0'-2'313,"0"0"0,0 0-1,0 0 1,0-1 0,0 1 0,-1 0 0,1 0-1,-1 0 1,1 0 0,-1 1 0,0-1 0,0 0 0,0 0-1,0 0 1,0 0 0,0 1 0,0-1 0,-1 1-1,1-1 1,-1 1 0,1-1 0,-1 1 0,-1-2-1,-1 2-134,1-1-1,-1 1 0,1 0 1,-1 0-1,0 0 0,0 1 0,1-1 1,-1 1-1,0 0 0,0 0 0,0 0 1,-5 1-1,7 0-164,0 0 0,1 0 0,-1 0 0,0 0 0,0 0 0,0 0 0,1 0 0,-1 0 0,1 1 0,-1-1 0,1 1 0,-1-1 0,1 1 0,0 0 0,0-1 0,0 1 0,0 0 0,0 0 0,0 0 0,0 0 0,1 0 0,-1 0 0,0 2 0,-11 54 263,11-50-191,-6 57 639,4 0 1,7 110-1,1-23 354,-5-151-1079,0 0 0,0 0 1,0 0-1,0 0 0,0-1 1,-1 1-1,1 0 0,0 0 1,-1 0-1,1-1 0,-1 1 0,1 0 1,-1 0-1,1-1 0,-1 1 1,1 0-1,-1-1 0,0 1 1,1-1-1,-1 1 0,0 0 1,0-1-1,1 0 0,-1 1 1,0-1-1,0 1 0,0-1 0,1 0 1,-1 0-1,0 1 0,0-1 1,0 0-1,0 0 0,0 0 1,0 0-1,1 0 0,-1 0 1,0 0-1,0-1 0,0 1 1,0 0-1,0 0 0,1-1 0,-1 1 1,-1-1-1,-2 0-389,-1 0 1,1-1-1,0 1 0,0-1 0,0 0 1,0 0-1,1 0 0,-6-4 0,-3-6-1972,1-1-1,0 0 0,0-1 0,1 0 0,1-1 0,-13-28 1,5-5 1391,11 0 6102,7 46-4907,-1 1 1,1-1 0,-1 1 0,1-1-1,0 1 1,0-1 0,0 1 0,-1-1-1,1 1 1,1 0 0,-1-1-1,0 1 1,0 0 0,0 0 0,1 0-1,-1 0 1,0 0 0,1 0 0,-1 1-1,1-1 1,-1 0 0,1 1 0,0-1-1,-1 1 1,4-1 0,49-10 1319,-46 10-1217,45-7 56,36-5-1097,-31-4-5313,-23 0-2659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6.788"/>
    </inkml:context>
    <inkml:brush xml:id="br0">
      <inkml:brushProperty name="width" value="0.025" units="cm"/>
      <inkml:brushProperty name="height" value="0.025" units="cm"/>
    </inkml:brush>
  </inkml:definitions>
  <inkml:trace contextRef="#ctx0" brushRef="#br0">169 1 15182,'0'0'3550,"-10"6"-2487,-1 2-870,1 0 0,-1 1 1,2 0-1,-1 0 1,1 1-1,1 0 0,0 1 1,-11 17-1,10-12-17,0 0 0,1 1 1,1 0-1,0 0 0,2 1 0,0 0 0,0 0 0,2 0 1,0 0-1,1 19 0,2-35-160,0 0 0,0-1 0,0 1 0,0 0 0,1-1 0,-1 1 0,1 0 0,-1-1 0,1 1 0,0-1 0,-1 1-1,1-1 1,0 1 0,0-1 0,0 0 0,0 1 0,0-1 0,1 0 0,-1 0 0,0 0 0,0 0 0,2 1 0,1 0-107,-1 0-1,1-1 0,0 1 1,-1-1-1,1 0 1,0 0-1,0-1 1,-1 1-1,8-1 0,-2 0-897,0 0 1,0-1-1,0 0 0,1 0 0,-1-1 0,0-1 0,-1 0 0,10-3 0,25-18-8102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7.115"/>
    </inkml:context>
    <inkml:brush xml:id="br0">
      <inkml:brushProperty name="width" value="0.025" units="cm"/>
      <inkml:brushProperty name="height" value="0.025" units="cm"/>
    </inkml:brush>
  </inkml:definitions>
  <inkml:trace contextRef="#ctx0" brushRef="#br0">238 0 15471,'0'0'3459,"-15"59"-1505,3-31-417,-3 5-320,-2-1-352,1 2-384,-2-6-321,4-1-96,1-5 0,2-6 32,2-4-64,-2-8-416,1-4-1346,1 0-1153,-2-18-2786,-1-5-4100</inkml:trace>
  <inkml:trace contextRef="#ctx0" brushRef="#br0" timeOffset="1">1 117 13325,'0'0'6854,"73"18"-5413,-40-11-672,4-2-513,1-1-159,-3-3-130,-2-1-2048,-4 0-2628,-7-2-2978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7.491"/>
    </inkml:context>
    <inkml:brush xml:id="br0">
      <inkml:brushProperty name="width" value="0.025" units="cm"/>
      <inkml:brushProperty name="height" value="0.025" units="cm"/>
    </inkml:brush>
  </inkml:definitions>
  <inkml:trace contextRef="#ctx0" brushRef="#br0">83 1 14542,'0'0'2915,"7"51"-1538,8-29-32,1 2-64,-3 2-352,1 2-512,-5 2-257,-6 2-32,-3 1-32,-9-1-32,-9-1 64,-6-7-128,-1-1-32,0-9-1025,-1-7-1281,6-7-2435,8 0-8904</inkml:trace>
  <inkml:trace contextRef="#ctx0" brushRef="#br0" timeOffset="1">465 127 17745,'0'0'9481,"66"43"-9225,-36-43-192,3 0-384,0 0-961,-1 0-962,-6 0-543,-8 0-513,-11 0-1538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7.849"/>
    </inkml:context>
    <inkml:brush xml:id="br0">
      <inkml:brushProperty name="width" value="0.025" units="cm"/>
      <inkml:brushProperty name="height" value="0.025" units="cm"/>
    </inkml:brush>
  </inkml:definitions>
  <inkml:trace contextRef="#ctx0" brushRef="#br0">1 30 9417,'0'0'12139,"58"17"-11050,-20-17-576,7-4-321,2-4-128,-2-1-224,-1-2-1954,-4-4-3972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8.676"/>
    </inkml:context>
    <inkml:brush xml:id="br0">
      <inkml:brushProperty name="width" value="0.025" units="cm"/>
      <inkml:brushProperty name="height" value="0.025" units="cm"/>
    </inkml:brush>
  </inkml:definitions>
  <inkml:trace contextRef="#ctx0" brushRef="#br0">10 0 11403,'0'0'8787,"0"9"-8099,-9 289 5452,8-297-6132,1 0 1,0 0-1,0 1 1,0-1 0,0 0-1,1 1 1,-1-1-1,0 0 1,0 0 0,1 1-1,-1-1 1,1 0-1,-1 0 1,1 0 0,0 0-1,-1 0 1,1 0-1,0 0 1,0 0 0,-1 0-1,1 0 1,0 0-1,0 0 1,0 0-1,3 1 1,-2-2 7,0 1 0,0 0 0,1-1 0,-1 0 0,0 0 0,1 1 0,-1-1 0,0-1 0,1 1 0,-1 0 0,0-1 0,1 1 0,2-2 0,5-1 33,0-1 0,0 0 0,0-1 0,-1 0 0,10-7 1,28-28 34,-37 30-97,1 1 0,0 0-1,1 0 1,0 1 0,15-8 0,-26 16 11,-1 0 0,1 0 0,-1 0 0,1 0 0,-1 1 0,1-1 0,0 0 0,-1 0 0,1 0 0,-1 1 0,1-1 0,-1 0 0,1 1 0,-1-1 0,0 0 0,1 1 0,-1-1 0,1 0 0,-1 1 0,0-1 0,1 1 0,-1-1 0,0 1 1,1-1-1,-1 1 0,0-1 0,0 1 0,1-1 0,-1 1 0,0 0 0,0-1 0,0 1 0,0-1 0,0 1 0,0-1 0,0 1 0,0 0 0,0-1 0,0 1 0,0-1 0,0 1 0,-1 0 0,1 37 169,0-31-110,0 3-9,3 25 463,-2-35-499,-1 1 1,1 0-1,-1-1 1,1 1-1,-1 0 1,1-1-1,0 1 1,-1-1 0,1 1-1,0-1 1,0 1-1,-1-1 1,1 0-1,0 1 1,0-1-1,0 0 1,-1 1-1,1-1 1,0 0 0,0 0-1,0 0 1,0 0-1,-1 0 1,1 0-1,0 0 1,0 0-1,0 0 1,0-1-1,0 1 1,-1 0 0,1 0-1,0-1 1,0 1-1,0 0 1,-1-1-1,1 1 1,1-2-1,6-2 11,-1-1 1,1 0-1,-1 0 0,0-1 0,9-10 0,-12 12-113,0-1 0,1 1 1,-1 0-1,1 0 0,0 0 1,0 0-1,0 1 1,1 0-1,-1 0 0,1 0 1,-1 1-1,1 0 0,0 0 1,8-1-1,-13 3 79,0 1 1,0 0-1,0-1 0,-1 1 1,1 0-1,0 0 0,-1 0 1,1-1-1,-1 1 0,1 0 1,-1 0-1,1 0 0,-1 0 1,1 0-1,-1 0 0,0 0 1,0 0-1,0 0 0,1 0 1,-1 0-1,0 0 1,0 0-1,0 0 0,0 0 1,-1 0-1,1 0 0,0 0 1,0 0-1,-1 0 0,0 2 1,-7 36-429,7-35 51,-5 18-508,4-7-4899,11-15-3616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9.007"/>
    </inkml:context>
    <inkml:brush xml:id="br0">
      <inkml:brushProperty name="width" value="0.025" units="cm"/>
      <inkml:brushProperty name="height" value="0.025" units="cm"/>
    </inkml:brush>
  </inkml:definitions>
  <inkml:trace contextRef="#ctx0" brushRef="#br0">81 1 12684,'0'0'13116,"-3"8"-12053,-23 66 204,16-50-1490,0 1 0,2 0 0,1 1 1,1-1-1,-4 47 0,10-78-6861,0-3 4067,0 1 488,0-12-3466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8.974"/>
    </inkml:context>
    <inkml:brush xml:id="br0">
      <inkml:brushProperty name="width" value="0.025" units="cm"/>
      <inkml:brushProperty name="height" value="0.025" units="cm"/>
    </inkml:brush>
  </inkml:definitions>
  <inkml:trace contextRef="#ctx0" brushRef="#br0">65 201 6694,'0'0'7031,"8"-9"-4260,21-28 122,-20 16 2190,-9 21-5006,0 0 0,0-1 0,-1 1 1,1 0-1,0-1 0,0 1 0,-1 0 1,1 0-1,0-1 0,0 1 0,-1 0 1,1 0-1,0 0 0,-1-1 0,1 1 0,0 0 1,-1 0-1,1 0 0,0 0 0,-1 0 1,1 0-1,-1-1 0,1 1 0,0 0 1,-1 0-1,1 0 0,0 0 0,-1 0 1,1 1-1,-1-1 0,-29 9 827,24-6-809,1 0 0,0 0 0,0 1 0,1 0 0,-1 0 0,1 0 0,0 0 0,0 1 0,0 0 0,1 0 0,-1 0 0,1 0 0,0 0 0,1 1 0,-1-1 0,1 1 0,0 0 0,-1 7 0,3-12-81,1 0 0,-1 0 0,0 0 0,1 0 0,-1 0 0,0 0 0,1 0 0,-1 1 0,1-1 0,0 0 0,-1-1 0,1 1 0,0 0 0,0 0 0,-1 0 0,1 0 0,0 0 0,0-1 0,0 1 0,0 0 0,0-1 0,0 1 0,0-1 0,0 1 0,0-1 0,0 0 0,1 1 0,-1-1 0,0 0 0,0 0 0,0 0 0,0 1 0,1-1 0,-1-1 1,0 1-1,0 0 0,0 0 0,0 0 0,2-1 0,5 1 17,0-1-1,0 0 1,0-1 0,13-4 0,-2-3-397,0 0 1,-1-2-1,-1-1 0,0 0 1,-1-1-1,0 0 0,-1-2 1,0 0-1,-1 0 0,-1-1 1,0-1-1,-2 0 0,17-31 0,-22 24 641,-19 33 614,-21 33 328,26-32-975,-47 78 1334,51-82-1510,1 1 1,0 0-1,0-1 1,1 1-1,0 1 1,0-1-1,1 0 1,-1 0 0,2 1-1,-1-1 1,1 12-1,1-17-109,-1-1 0,1 1 0,0 0 0,0-1 0,-1 1 0,1-1 1,0 1-1,1-1 0,-1 1 0,0-1 0,0 1 0,1-1 0,-1 0 0,0 0 0,1 0 0,-1 0 0,1 0 0,0 0 0,-1 0 0,1 0 0,0-1 0,-1 1 0,1-1 0,0 1 0,0-1 0,0 0 0,-1 0 0,4 1 0,2-1-1041,0 1-1,0-1 0,0-1 0,-1 1 0,1-1 0,12-3 0,8-8-6245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9.375"/>
    </inkml:context>
    <inkml:brush xml:id="br0">
      <inkml:brushProperty name="width" value="0.025" units="cm"/>
      <inkml:brushProperty name="height" value="0.025" units="cm"/>
    </inkml:brush>
  </inkml:definitions>
  <inkml:trace contextRef="#ctx0" brushRef="#br0">1 1 9897,'0'0'14446,"76"9"-13517,-38 0-385,1 0-255,-1 0-161,-3 4-128,-6 0-192,-3 6-961,-6-3-865,-5 2-1089,-5-5 1409,0-3-8680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0.284"/>
    </inkml:context>
    <inkml:brush xml:id="br0">
      <inkml:brushProperty name="width" value="0.025" units="cm"/>
      <inkml:brushProperty name="height" value="0.025" units="cm"/>
    </inkml:brush>
  </inkml:definitions>
  <inkml:trace contextRef="#ctx0" brushRef="#br0">132 134 5445,'6'-9'2899,"5"-5"-1778,26-37 4014,-35 46-4083,1 1 1,0-1 0,-1 0 0,0 0 0,0 0-1,-1 0 1,1 0 0,-1 0 0,1-10 0,-17 43 404,4 3-1310,2 0-1,0 1 1,3 1-1,-6 52 1,6 133 674,7-203-777,0 0 0,1 0-1,1 0 1,1 0 0,5 15 0,-4-16-19,-5-14-79,0 1 0,0-1 0,0 0 0,-1 0 0,1 0 0,0 1 0,0-1 0,0 0 0,0 0 0,0 0 0,0 1 0,0-1 0,0 0 0,0 0 0,0 0 0,0 0 0,-1 1 0,1-1 0,0 0 0,0 0 0,0 0 0,0 0 0,0 1 1,-1-1-1,1 0 0,0 0 0,0 0 0,0 0 0,-1 0 0,1 0 0,0 0 0,0 0 0,0 0 0,-1 0 0,1 0 0,0 0 0,0 0 0,0 0 0,-1 0 0,1 0 0,0 0 0,0 0 0,0 0 0,-1 0 0,1 0 0,0 0 0,0 0 0,0 0 0,-1 0 0,1 0 0,0 0 0,0-1 0,0 1 0,0 0 0,-1 0 0,1 0 0,0 0 0,0 0 0,0-1 0,0 1 0,0 0 0,0 0 0,-1 0 1,1-1-1,0 1 0,-14-9-2352,-7-9-1868,0 0 1,-30-36 0,44 44 4643,-1 0 0,1 0 0,1-1-1,-10-20 1,16 30-181,-1 0 0,1 0 1,0 0-1,0 0 0,0 0 0,0 0 0,0 1 0,0-1 0,0 0 1,0 0-1,0 0 0,0 0 0,1 0 0,-1 1 0,0-1 0,1 0 1,-1 0-1,0 0 0,1 1 0,-1-1 0,1 0 0,-1 0 0,1 1 0,0-1 1,-1 0-1,1 1 0,-1-1 0,1 1 0,0-1 0,0 1 0,-1-1 1,1 1-1,0 0 0,0-1 0,0 1 0,-1 0 0,3-1 0,42-10 443,-24 6 96,0-1-692,-1-1 0,24-13 0,7-12-3288,-22 6-2012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0.629"/>
    </inkml:context>
    <inkml:brush xml:id="br0">
      <inkml:brushProperty name="width" value="0.025" units="cm"/>
      <inkml:brushProperty name="height" value="0.025" units="cm"/>
    </inkml:brush>
  </inkml:definitions>
  <inkml:trace contextRef="#ctx0" brushRef="#br0">46 1 14958,'0'0'6278,"-39"59"-6054,34-41-160,4 0-64,1 0 0,0-1-192,0 1-929,8-3-1121,0-3-3331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0.988"/>
    </inkml:context>
    <inkml:brush xml:id="br0">
      <inkml:brushProperty name="width" value="0.025" units="cm"/>
      <inkml:brushProperty name="height" value="0.025" units="cm"/>
    </inkml:brush>
  </inkml:definitions>
  <inkml:trace contextRef="#ctx0" brushRef="#br0">160 1 8168,'0'0'7991,"-8"11"-7014,-13 17-217,1 1 0,2 1 0,-24 53 0,32-62-257,2 0 0,0 1-1,2 1 1,0-1 0,2 1 0,0 0 0,0 28 0,4-50-490,0 0 0,0 0-1,0 1 1,0-1 0,0 0 0,0 0 0,1 0-1,-1 0 1,0 0 0,1 0 0,-1 0 0,1 0-1,-1 0 1,1 0 0,0 0 0,-1 0 0,1 0-1,0 0 1,-1 0 0,1-1 0,0 1 0,0 0 0,0 0-1,0-1 1,0 1 0,0-1 0,0 1 0,2 0-1,1 0-21,-1 0 0,1-1-1,0 1 1,0-1-1,0 0 1,0 0-1,0 0 1,7-2-1,2 0-625,0-2 1,1 1-1,-1-2 0,15-6 0,-11 2-2549,0-1 1,29-22-1,-11 1-6174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1.342"/>
    </inkml:context>
    <inkml:brush xml:id="br0">
      <inkml:brushProperty name="width" value="0.025" units="cm"/>
      <inkml:brushProperty name="height" value="0.025" units="cm"/>
    </inkml:brush>
  </inkml:definitions>
  <inkml:trace contextRef="#ctx0" brushRef="#br0">211 0 10474,'0'0'4543,"-3"9"-2840,-16 37-505,-2-1 1,-3-2-1,-1 0 1,-2-1-1,-39 46 1,53-77-1061,7-13-2292,2-25-5259,3 16 4873,-1-18-4341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1.689"/>
    </inkml:context>
    <inkml:brush xml:id="br0">
      <inkml:brushProperty name="width" value="0.025" units="cm"/>
      <inkml:brushProperty name="height" value="0.025" units="cm"/>
    </inkml:brush>
  </inkml:definitions>
  <inkml:trace contextRef="#ctx0" brushRef="#br0">0 225 8776,'0'0'12108,"70"32"-11211,-40-25-257,5 0-319,1-1-225,2-4-64,-3-2-1698,-7 0-2210,-3-2-2754</inkml:trace>
  <inkml:trace contextRef="#ctx0" brushRef="#br0" timeOffset="1">396 1 13485,'0'0'3427,"14"55"-1537,-3-29-705,1 4 160,-6 3-448,0 6-352,-6 1-321,0 5-32,-5-1-96,-11-3 0,-4 0-64,-4-8-64,1-5-737,2-13-1056,4-7-1699,5-8-2658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2.017"/>
    </inkml:context>
    <inkml:brush xml:id="br0">
      <inkml:brushProperty name="width" value="0.025" units="cm"/>
      <inkml:brushProperty name="height" value="0.025" units="cm"/>
    </inkml:brush>
  </inkml:definitions>
  <inkml:trace contextRef="#ctx0" brushRef="#br0">12 1 20307,'0'0'9001,"71"47"-8873,-35-47-64,-2 0-224,-3 0-993,-5 0-545,-6 0-1249,-11 0-1249</inkml:trace>
  <inkml:trace contextRef="#ctx0" brushRef="#br0" timeOffset="1">0 140 14125,'0'0'10090,"72"8"-8809,-25-17-736,2-4-385,5-1-96,-4 1-64,-3 2-1057,-7 0-1698,-9 1-5348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19.275"/>
    </inkml:context>
    <inkml:brush xml:id="br0">
      <inkml:brushProperty name="width" value="0.025" units="cm"/>
      <inkml:brushProperty name="height" value="0.025" units="cm"/>
    </inkml:brush>
  </inkml:definitions>
  <inkml:trace contextRef="#ctx0" brushRef="#br0">1 343 4228,'0'0'20275,"12"-1"-19341,-5 1-865,1-1 0,0-1 0,-1 1 0,1-1 0,-1 0 0,0-1 0,0 0 0,0 0 0,0 0 0,0-1 0,-1 0 0,7-6 0,61-53-6,-3-3-1,91-109 0,-160 181-34,-4 15 40,-8 23 92,-26 51 197,16-47 164,-22 84 0,41-116-569,6-13-1498,-3-4 1166,-1 0 0,1 0 0,-1 0 0,1 0 0,-1 0 0,0 0 0,0-1 0,1 1 0,-1 0 1,0-1-1,0 1 0,0-1 0,0-2 0,13-25-6982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19.856"/>
    </inkml:context>
    <inkml:brush xml:id="br0">
      <inkml:brushProperty name="width" value="0.025" units="cm"/>
      <inkml:brushProperty name="height" value="0.025" units="cm"/>
    </inkml:brush>
  </inkml:definitions>
  <inkml:trace contextRef="#ctx0" brushRef="#br0">1 6 4132,'0'0'17291,"9"3"-15738,17 4-694,0-2-1,-1-1 0,2 0 0,44-1 0,122-12 352,-23 0-1089,12 18-233,-185-23-10554,-5 5 2135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20.720"/>
    </inkml:context>
    <inkml:brush xml:id="br0">
      <inkml:brushProperty name="width" value="0.025" units="cm"/>
      <inkml:brushProperty name="height" value="0.025" units="cm"/>
    </inkml:brush>
  </inkml:definitions>
  <inkml:trace contextRef="#ctx0" brushRef="#br0">1 1 3972,'0'0'20109,"9"12"-19286,175 227 1275,-100-123-1938,-88-132-5695,-9-17-4524,1 18 2431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9.332"/>
    </inkml:context>
    <inkml:brush xml:id="br0">
      <inkml:brushProperty name="width" value="0.025" units="cm"/>
      <inkml:brushProperty name="height" value="0.025" units="cm"/>
    </inkml:brush>
  </inkml:definitions>
  <inkml:trace contextRef="#ctx0" brushRef="#br0">20 52 12268,'0'0'10335,"2"9"-7901,-1-6-2343,0-1 1,0 1-1,0 0 1,0-1-1,0 1 1,0-1-1,0 1 1,1-1-1,-1 1 1,1-1-1,0 0 1,0 0-1,0 0 1,0 0-1,0 0 0,0 0 1,1-1-1,-1 1 1,0-1-1,1 1 1,-1-1-1,1 0 1,0 0-1,-1 0 1,1 0-1,0-1 1,0 1-1,-1-1 0,6 1 1,6-1-65,0 0 0,0 0 0,0-1 1,0-1-1,0-1 0,19-5 0,-30 7 24,1 0-1,0 0 1,-1 0 0,1-1 0,-1 1-1,1-1 1,-1 0 0,0 0-1,0 0 1,1-1 0,-1 1-1,-1-1 1,1 1 0,0-1-1,-1 0 1,1 0 0,-1 0 0,0-1-1,0 1 1,-1 0 0,1-1-1,0 1 1,-1-1 0,0 0-1,0 1 1,0-1 0,0 0-1,-1-4 1,0 7-7,0 0-1,0 0 0,-1 0 1,1 0-1,-1 0 1,1 0-1,-1 0 1,1 0-1,-1 1 1,1-1-1,-1 0 0,0 0 1,0 1-1,1-1 1,-1 0-1,0 1 1,0-1-1,0 1 0,0-1 1,0 1-1,1-1 1,-1 1-1,0 0 1,0-1-1,0 1 0,0 0 1,0 0-1,0 0 1,0-1-1,0 1 1,-1 0-1,1 1 0,-1-1 1,-40 4-53,29 0 59,0 0 1,0 1-1,0 1 0,0 1 0,1-1 1,0 2-1,0 0 0,1 0 0,0 1 1,0 0-1,1 1 0,1 0 0,0 1 1,0 0-1,1 1 0,-10 17 0,17-27-36,0 0-1,0 0 0,0 0 1,0 0-1,1 0 0,-1 0 0,1 1 1,-1-1-1,1 0 0,0 0 1,0 1-1,0-1 0,0 0 1,1 0-1,-1 0 0,0 1 0,1-1 1,0 0-1,-1 0 0,1 0 1,0 0-1,0 0 0,3 4 0,-1-3 5,0 0 0,0-1 0,0 1 0,1-1 0,-1 1 0,1-1 0,0 0 0,-1 0-1,1 0 1,0-1 0,8 3 0,11 1-628,0-1 0,0-2 0,38 1 0,-53-2 77,0-1 31,51 0-4574,-21-2-1144,12-7-8680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21.062"/>
    </inkml:context>
    <inkml:brush xml:id="br0">
      <inkml:brushProperty name="width" value="0.025" units="cm"/>
      <inkml:brushProperty name="height" value="0.025" units="cm"/>
    </inkml:brush>
  </inkml:definitions>
  <inkml:trace contextRef="#ctx0" brushRef="#br0">1 453 11691,'0'0'10447,"6"-4"-9635,46-31 322,-1-1-1,55-54 1,-27 23-692,4-1-245,51-42-3004,-118 94-335,-8 4-1884,-3-2-3974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9.559"/>
    </inkml:context>
    <inkml:brush xml:id="br0">
      <inkml:brushProperty name="width" value="0.025" units="cm"/>
      <inkml:brushProperty name="height" value="0.025" units="cm"/>
    </inkml:brush>
  </inkml:definitions>
  <inkml:trace contextRef="#ctx0" brushRef="#br0">0 349 4773,'0'0'10062,"10"-9"-9800,17-8-131,0 1 0,1 0-1,1 2 1,0 2 0,42-13 0,238-44-122,-210 52-265,146-46 1,-204 49 248,0-2 14,1 1-1,0 3 1,0 2-1,1 1 0,83-5 1,-68 16 39,0 3 0,0 2 1,-1 3-1,0 2 0,60 22 1,-8-2 73,143 22 0,-245-53 42,0 0 0,0 1 0,-1 0 0,1 1 0,-1-1 0,0 1 0,0 0 0,0 1 0,0 0 0,0 0 0,-1 0 0,0 0-1,1 1 1,-2 0 0,1 0 0,7 11 0,6 3-198,-2-2 157,1-2 0,25 18 0,-26-22-90,-1 1 1,-1 1-1,15 16 0,-24-23-23,0 0 0,-1 0-1,0 1 1,0 0 0,0 0 0,-1 0 0,0 0 0,0 1-1,-1-1 1,0 1 0,1 10 0,-1-3-11,0 0 1,-1 0-1,-2 29 1,0-38 176,0-1 1,0 1-1,0-1 1,-1 1 0,1-1-1,-1 0 1,-1 0-1,1 0 1,-1 0 0,0 0-1,0-1 1,0 1 0,-7 6-1,8-6-1311,6-14-2835,-3-9-2268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8.160"/>
    </inkml:context>
    <inkml:brush xml:id="br0">
      <inkml:brushProperty name="width" value="0.025" units="cm"/>
      <inkml:brushProperty name="height" value="0.025" units="cm"/>
    </inkml:brush>
  </inkml:definitions>
  <inkml:trace contextRef="#ctx0" brushRef="#br0">156 58 4036,'0'0'6150,"2"-8"-4602,-2 0-972,0 6-373,0-1 0,0 0-1,0 1 1,1-1 0,-1 1 0,1-1 0,0 0 0,-1 1 0,1 0 0,0-1 0,1 1 0,-1-1-1,0 1 1,4-4 0,-6 6-101,1 0 1,0 1-1,0-1 0,0 0 0,0 0 1,0 0-1,0 1 0,0-1 0,0 0 1,0 0-1,0 1 0,0-1 0,0 0 1,0 0-1,0 0 0,0 1 0,0-1 1,0 0-1,1 0 0,-1 0 1,0 1-1,0-1 0,0 0 0,0 0 1,0 0-1,0 1 0,1-1 0,-1 0 1,0 0-1,0 0 0,0 0 0,0 0 1,1 1-1,-1-1 0,0 0 0,0 0 1,0 0-1,1 0 0,-1 0 0,0 0 1,0 0-1,1 0 0,-1 0 0,0 0 1,0 0-1,0 0 0,1 0 0,-1 0 1,0 0-1,0 0 0,1 0 0,-1 0 1,0 0-1,0 0 0,0 0 0,1 0 1,-1 0-1,0-1 0,0 1 0,0 0 1,1 0-1,-1 0 0,-3 22 903,-12 24 599,-32 69 0,15-41-1358,6-13-173,12-30-6,1 0-1,-15 57 0,27-87-51,1 0-1,0 0 0,0-1 0,0 1 1,0 0-1,0 0 0,0 0 0,0 0 1,0-1-1,0 1 0,0 0 0,0 0 1,1 0-1,-1-1 0,0 1 0,0 0 1,1 0-1,-1-1 0,1 1 0,-1 0 1,1-1-1,-1 1 0,1 0 0,-1-1 1,1 1-1,-1-1 0,1 1 0,0-1 1,-1 1-1,1-1 0,0 1 0,0-1 1,-1 0-1,1 1 0,0-1 0,0 0 1,0 0-1,-1 1 0,1-1 0,0 0 1,0 0-1,0 0 0,-1 0 1,1 0-1,0 0 0,0 0 0,0-1 1,0 1-1,-1 0 0,1 0 0,0-1 1,0 1-1,1-1 0,49-16 211,-50 17-216,41-18-65,1 2 0,0 3 0,46-10 1,-65 19-2823,0 2 0,26-1 1,-44 3-3786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9.121"/>
    </inkml:context>
    <inkml:brush xml:id="br0">
      <inkml:brushProperty name="width" value="0.025" units="cm"/>
      <inkml:brushProperty name="height" value="0.025" units="cm"/>
    </inkml:brush>
  </inkml:definitions>
  <inkml:trace contextRef="#ctx0" brushRef="#br0">0 1 4324,'0'0'21215,"5"8"-20735,-1 2-441,0 1 1,0-1-1,-2 1 0,1-1 0,-1 1 0,0 0 0,-1 0 0,-1 14 1,0-24-36,0 0 0,0 0 0,0 0 0,0 0 0,0 0 0,0 0 0,0 0 0,0 0 1,1 0-1,-1 0 0,0 0 0,1 0 0,-1 0 0,0 0 0,1 0 0,-1 0 0,1 0 0,0 0 1,-1 0-1,1-1 0,0 1 0,-1 0 0,1 0 0,0-1 0,0 1 0,0 0 0,0 0 0,1-1 10,0 0-1,0 1 0,-1-1 1,1 0-1,0 0 0,0 0 0,0-1 1,-1 1-1,1 0 0,0-1 0,-1 1 1,1-1-1,0 1 0,2-2 1,8-5 49,0 1 0,-1-2 0,13-10 0,-20 15-74,24-20 30,-21 16-11,0 1 0,0 0 0,1 0 0,0 1 0,1-1 0,9-3 0,-17 15 68,0 0 1,0 0-1,-1 0 1,0 0-1,0 12 1,-4 5-256,3-19 187,0 1 0,0-1 0,1 0 0,-1 0 0,1 0 0,0 0 0,1 8 0,9 5-3595,12-4-4952,-14-11 1679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9.463"/>
    </inkml:context>
    <inkml:brush xml:id="br0">
      <inkml:brushProperty name="width" value="0.025" units="cm"/>
      <inkml:brushProperty name="height" value="0.025" units="cm"/>
    </inkml:brush>
  </inkml:definitions>
  <inkml:trace contextRef="#ctx0" brushRef="#br0">181 0 16528,'0'0'4196,"-6"10"-2680,-92 145 3051,84-130-3988,1 1 0,2 0 0,0 1 1,-11 50-1,20-70-534,1 1 0,0-1 0,0 1 0,1-1 0,0 1 0,0-1 0,0 1 0,1-1 0,1 1 0,-1-1 0,1 1 0,1-1 0,-1 0 0,1 0 0,0 0 0,1 0 0,-1-1 0,2 1-1,-1-1 1,0 0 0,1 0 0,7 6 0,-6-7-383,0 0-1,1-1 1,-1 0-1,1 0 1,0 0-1,0-1 0,0 0 1,13 3-1,-17-5-597,0 0 0,1-1 0,-1 1 0,1-1 0,-1 0 0,1 0 0,-1 0 0,6-1 0,8-5-7888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0.462"/>
    </inkml:context>
    <inkml:brush xml:id="br0">
      <inkml:brushProperty name="width" value="0.025" units="cm"/>
      <inkml:brushProperty name="height" value="0.025" units="cm"/>
    </inkml:brush>
  </inkml:definitions>
  <inkml:trace contextRef="#ctx0" brushRef="#br0">104 46 3844,'0'0'19634,"-4"11"-19052,-18 41 61,-6 14 298,-21 75 0,49-141-916,0 0-1,0 0 0,0-1 1,0 1-1,1 0 0,-1 0 1,0 0-1,0 0 1,0 0-1,0 0 0,1 0 1,-1 0-1,0 0 0,0 0 1,0 0-1,0 0 1,1 0-1,-1 0 0,0 1 1,0-1-1,0 0 0,0 0 1,0 0-1,1 0 1,-1 0-1,0 0 0,0 0 1,0 0-1,0 0 0,0 1 1,0-1-1,0 0 1,1 0-1,-1 0 0,0 0 1,0 0-1,0 1 1,0-1-1,0 0 0,0 0 1,0 0-1,0 0 0,0 0 1,0 1-1,0-1 1,0 0-1,0 0 0,0 0 1,0 0-1,0 1 0,0-1 1,0 0-1,0 0 1,0 0-1,0 0 0,0 1 1,0-1-1,0 0 1,19-19 441,20-30-364,-25 24-164,0 0-1,-1-1 0,-2-1 0,-1 0 1,-1 0-1,-1-1 0,5-35 1,-15 87-32,0-14 81,1 0 0,1 0 0,0 0 1,1 17-1,-1-25 11,1 0 0,-1 0 0,1-1 0,-1 1 0,1 0 0,-1 0 0,1-1 0,0 1 0,0 0 1,0-1-1,0 1 0,0-1 0,0 1 0,0-1 0,1 0 0,-1 1 0,0-1 0,1 0 0,-1 0 1,1 0-1,-1 0 0,1 0 0,0 0 0,-1-1 0,1 1 0,0 0 0,-1-1 0,1 1 0,0-1 1,0 0-1,2 1 0,2-1 9,1-1 0,-1 1 0,0-1 0,0 0 1,1 0-1,-1-1 0,0 1 0,0-2 0,0 1 0,-1-1 1,1 1-1,0-1 0,-1-1 0,0 1 0,0-1 0,6-6 1,-1 1 12,0-1 1,-1 0 0,0 0-1,-1-1 1,0-1 0,10-20 0,-25 90-395,-4-20 355,2-11 22,1 0-1,1 0 0,2 1 0,1-1 0,-1 35 1,5-61-68,0 0 1,0 0 0,0 0-1,0 0 1,0 0 0,0 0-1,1 0 1,-1 1 0,0-1-1,1 0 1,-1 0 0,1 0-1,-1 0 1,1 0 0,0-1-1,-1 1 1,1 0 0,0 0-1,0 0 1,-1 0 0,1-1-1,0 1 1,0 0 0,0-1-1,0 1 1,2 0 0,-1 0-579,1-1 0,0 1 0,-1-1 0,1 1 0,0-1 1,-1 0-1,1 0 0,0 0 0,-1 0 0,5-1 0,8-4-6681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1.674"/>
    </inkml:context>
    <inkml:brush xml:id="br0">
      <inkml:brushProperty name="width" value="0.025" units="cm"/>
      <inkml:brushProperty name="height" value="0.025" units="cm"/>
    </inkml:brush>
  </inkml:definitions>
  <inkml:trace contextRef="#ctx0" brushRef="#br0">0 21 15150,'0'0'13325,"33"19"-13485,-30-19-609,0-1-800,2-7-802,-2-1-736,0-1-1889,1-1-2051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2.035"/>
    </inkml:context>
    <inkml:brush xml:id="br0">
      <inkml:brushProperty name="width" value="0.025" units="cm"/>
      <inkml:brushProperty name="height" value="0.025" units="cm"/>
    </inkml:brush>
  </inkml:definitions>
  <inkml:trace contextRef="#ctx0" brushRef="#br0">1 1 14894,'0'0'11189,"4"8"-10847,2 13-261,-1 1 1,-1 0-1,-1-1 0,-1 1 0,0 0 1,-3 34-1,1-56-79,-1 19 91,0-13-37,1 0 0,0 0 0,0 0 0,0 0 1,1 0-1,1 5 0,-2-10-34,0 0 1,1 0-1,-1 0 0,1 0 0,-1 0 1,1 0-1,0 0 0,-1 0 1,1 0-1,0-1 0,-1 1 0,1 0 1,0-1-1,0 1 0,0 0 1,0-1-1,-1 1 0,1-1 0,0 1 1,0-1-1,0 0 0,0 1 1,0-1-1,0 0 0,0 0 0,0 0 1,0 0-1,1 0 0,-1 0 1,0 0-1,0 0 0,0 0 0,0 0 1,0 0-1,0-1 0,0 1 1,0 0-1,0-1 0,1 0 1,5-2 30,1-1 0,-1 0 0,0 0 1,-1-1-1,1 0 0,-1 0 0,0 0 1,0-1-1,9-11 0,45-62 806,-59 77-772,42-76 1459,-29 49-2088,-16 39-13519,-4-5 3864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2.393"/>
    </inkml:context>
    <inkml:brush xml:id="br0">
      <inkml:brushProperty name="width" value="0.025" units="cm"/>
      <inkml:brushProperty name="height" value="0.025" units="cm"/>
    </inkml:brush>
  </inkml:definitions>
  <inkml:trace contextRef="#ctx0" brushRef="#br0">135 0 15150,'0'0'6759,"7"11"-5841,1 5-446,0 1-1,-1-1 1,0 1 0,-1 0 0,-1 1 0,-1-1-1,4 36 1,-7-29-230,0 1 0,-2-1 0,0 0 0,-6 26-1,5-39-235,-2 1 0,1-1 1,-1 0-1,-1 1 0,0-2 0,-1 1 0,0-1 0,-1 0 0,0 0 0,-9 10 0,10-13-287,-1 0-1,0-1 1,0 0-1,0 0 1,-1-1-1,-9 6 1,13-9-702,-1 0 1,1 0 0,-1 0 0,1-1 0,-1 0-1,1 0 1,-1 0 0,-6 0 0,-6 0-10608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2.981"/>
    </inkml:context>
    <inkml:brush xml:id="br0">
      <inkml:brushProperty name="width" value="0.025" units="cm"/>
      <inkml:brushProperty name="height" value="0.025" units="cm"/>
    </inkml:brush>
  </inkml:definitions>
  <inkml:trace contextRef="#ctx0" brushRef="#br0">0 1 4676,'0'0'18482,"87"43"-17169,-38-40-640,4-3-193,3 0-288,-6 0-160,-3 0-96,-12 0-993,-13 0-704,-9 0-449,-13 5-5061,-25 0 1089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6.260"/>
    </inkml:context>
    <inkml:brush xml:id="br0">
      <inkml:brushProperty name="width" value="0.025" units="cm"/>
      <inkml:brushProperty name="height" value="0.025" units="cm"/>
    </inkml:brush>
  </inkml:definitions>
  <inkml:trace contextRef="#ctx0" brushRef="#br0">47 1 7559,'0'0'14435,"-2"11"-13853,-11 50-395,4 0 0,2 1 0,3 0-1,4 82 1,3-136-6424,-5-21 329,-11-9-1485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3.340"/>
    </inkml:context>
    <inkml:brush xml:id="br0">
      <inkml:brushProperty name="width" value="0.025" units="cm"/>
      <inkml:brushProperty name="height" value="0.025" units="cm"/>
    </inkml:brush>
  </inkml:definitions>
  <inkml:trace contextRef="#ctx0" brushRef="#br0">1 4 11115,'0'0'9609,"60"11"-8104,-18-12-448,5-7-96,3 5-545,-5 1-416,-2 2-608,-7 0-1506,-8 0-1666,-6 0-4580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4.275"/>
    </inkml:context>
    <inkml:brush xml:id="br0">
      <inkml:brushProperty name="width" value="0.025" units="cm"/>
      <inkml:brushProperty name="height" value="0.025" units="cm"/>
    </inkml:brush>
  </inkml:definitions>
  <inkml:trace contextRef="#ctx0" brushRef="#br0">94 51 4292,'0'0'12529,"0"-9"-10233,0-23-476,0 31-1783,0 1-1,0 0 0,1-1 1,-1 1-1,0 0 1,0 0-1,0-1 0,-1 1 1,1 0-1,0-1 1,0 1-1,0 0 0,0-1 1,0 1-1,0 0 1,0 0-1,0-1 0,-1 1 1,1 0-1,0-1 1,0 1-1,0 0 0,-1 0 1,1 0-1,0-1 1,0 1-1,-1 0 0,1 0 1,0 0-1,0-1 1,-1 1-1,1 0 0,0 0 1,-1 0-1,1 0 1,0 0-1,0 0 0,-1 0 1,1 0-1,0 0 1,-1 0-1,1 0 0,0 0 1,-1 0-1,1 0 1,0 0-1,-1 0 0,1 0 1,0 0-1,0 0 1,-1 0-1,1 1 1,0-1-1,-1 0 0,1 0 1,0 1-1,-13 10 751,4 3-451,1 1 0,0 0 0,1 1 1,1 0-1,0 0 0,1 0 0,1 1 0,-3 18 1,2 3 111,2 0 1,1 59 0,2-93-418,0 0 0,0 1 0,1-1 0,0 0 0,-1 0 0,1 0 0,1 0 0,-1 0 0,1 0 0,-1 0 0,1 0 0,0-1 0,0 1 0,1-1 0,-1 1 0,1-1 0,0 0 0,0 0 0,0 0 0,0 0 0,0 0 0,0-1 0,1 0 0,0 1 0,-1-1 0,6 1 0,-3-1 8,0 0 0,0-1 0,0 0 1,0 0-1,0 0 0,1-1 0,-1 0 0,0 0 1,1-1-1,-1 0 0,0 0 0,0 0 0,0-1 1,0 0-1,0 0 0,0 0 0,6-4 0,5-4-6,0 0 0,-1-1-1,0-1 1,-1-1-1,0 0 1,-1-1-1,0 0 1,-2-1 0,20-28-1,-33 82-300,2-22 280,-6 36 175,8-52-147,-1-1 1,1 1-1,0-1 0,0 0 1,-1 0-1,1 0 1,0-1-1,0 1 0,-1-1 1,1 1-1,0-1 1,-1 0-1,5-2 1,72-40 163,-65 34-225,0 0-1,1 1 0,-1 1 1,2 0-1,-1 1 1,22-5-1,-37 11 14,0-1 1,1 1-1,-1 0 0,1 0 1,-1 1-1,1-1 1,-1 0-1,1 0 0,-1 0 1,0 0-1,1 0 0,-1 0 1,1 1-1,-1-1 0,0 0 1,1 0-1,-1 0 1,1 1-1,-1-1 0,0 0 1,1 1-1,-1-1 0,0 0 1,0 1-1,1-1 1,-1 0-1,0 1 0,0-1 1,1 1-1,-1-1 0,0 0 1,0 1-1,0-1 0,0 1 1,0 0-1,2 24-52,-12 25 112,6-40-28,-7 28 518,13-38-782,0 0 1,0 0 0,0 0-1,0 0 1,0-1-1,0 1 1,-1-1 0,1 1-1,0-1 1,0 0-1,0 0 1,2-1 0,19-20-10951,-12 8-3042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4.759"/>
    </inkml:context>
    <inkml:brush xml:id="br0">
      <inkml:brushProperty name="width" value="0.025" units="cm"/>
      <inkml:brushProperty name="height" value="0.025" units="cm"/>
    </inkml:brush>
  </inkml:definitions>
  <inkml:trace contextRef="#ctx0" brushRef="#br0">1 1 2819,'0'0'-897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5.257"/>
    </inkml:context>
    <inkml:brush xml:id="br0">
      <inkml:brushProperty name="width" value="0.025" units="cm"/>
      <inkml:brushProperty name="height" value="0.025" units="cm"/>
    </inkml:brush>
  </inkml:definitions>
  <inkml:trace contextRef="#ctx0" brushRef="#br0">86 45 3043,'0'0'10863,"6"-9"-7745,15-27-406,-22 44 1752,-13 39-3157,2-22-791,-11 24 569,-19 58 0,37-92-959,1 0 1,0 1-1,1 0 0,1 0 0,1 0 0,0 0 1,1 0-1,2 22 0,0-32-88,0-1 0,0 1 0,0 0-1,1-1 1,0 1 0,0-1 0,0 0 0,1 0-1,0 0 1,0-1 0,0 1 0,0-1 0,1 0-1,-1 0 1,1-1 0,0 1 0,0-1 0,8 4 0,48 21-821,-6-10-3669,-42-15-641,-5-3-3673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6.168"/>
    </inkml:context>
    <inkml:brush xml:id="br0">
      <inkml:brushProperty name="width" value="0.025" units="cm"/>
      <inkml:brushProperty name="height" value="0.025" units="cm"/>
    </inkml:brush>
  </inkml:definitions>
  <inkml:trace contextRef="#ctx0" brushRef="#br0">23 1 10762,'0'0'9535,"1"12"-8425,3 272 459,-5-285-2094,0 1 0,0 0 0,0-1-1,0 1 1,0 0 0,0-1-1,1 0 1,-1 1 0,0-1-1,0 1 1,0-1 0,1 0 0,-1 0-1,0 1 1,1-1 0,-1 0-1,0 0 1,1 0 0,-1-1-1,-11-18-4865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6.528"/>
    </inkml:context>
    <inkml:brush xml:id="br0">
      <inkml:brushProperty name="width" value="0.025" units="cm"/>
      <inkml:brushProperty name="height" value="0.025" units="cm"/>
    </inkml:brush>
  </inkml:definitions>
  <inkml:trace contextRef="#ctx0" brushRef="#br0">9 119 9225,'0'0'5536,"-2"-9"-2718,-5-28-549,7 36-2163,0-1-1,0 1 1,0-1-1,1 1 0,-1 0 1,0-1-1,1 1 1,-1 0-1,1-1 1,-1 1-1,1 0 1,-1 0-1,1-1 1,0 1-1,0 0 1,0 0-1,0 0 1,-1 0-1,1 0 1,1 0-1,-1 0 0,2-1 1,28-13 692,-23 13-509,12-5-16,0 2-1,0 0 1,1 1 0,0 2 0,0 0 0,0 1 0,-1 1 0,23 2-1,-39-1-245,0 0 0,0-1 0,0 1 0,0 1-1,0-1 1,0 1 0,0-1 0,-1 1-1,1 0 1,-1 0 0,1 1 0,-1-1 0,0 1-1,0-1 1,0 1 0,0 0 0,0 0 0,-1 1-1,1-1 1,-1 0 0,0 1 0,0-1-1,0 1 1,0 0 0,-1 0 0,0 0 0,0 0-1,0 0 1,0 0 0,0 0 0,-1 0 0,0 0-1,1 0 1,-2 0 0,1 0 0,0 0-1,-1 0 1,0 1 0,0-1 0,0-1 0,0 1-1,-1 0 1,0 0 0,1 0 0,-1-1 0,-1 1-1,1-1 1,0 0 0,-1 1 0,0-1-1,0 0 1,0-1 0,0 1 0,0 0 0,0-1-1,-1 0 1,-3 3 0,-1-1 53,-1 0 1,1 0-1,-1 0 1,0-1-1,1 0 1,-2-1-1,1 0 1,0-1-1,0 0 0,0 0 1,-1-1-1,1 0 1,-18-2-1,23-4-1336,12 0-221,13-3-1406,39 4-6042,-25 3 2689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6.871"/>
    </inkml:context>
    <inkml:brush xml:id="br0">
      <inkml:brushProperty name="width" value="0.025" units="cm"/>
      <inkml:brushProperty name="height" value="0.025" units="cm"/>
    </inkml:brush>
  </inkml:definitions>
  <inkml:trace contextRef="#ctx0" brushRef="#br0">1 21 17521,'0'0'10377,"15"2"-13900,-11-13-769,-2 0-4100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7.216"/>
    </inkml:context>
    <inkml:brush xml:id="br0">
      <inkml:brushProperty name="width" value="0.025" units="cm"/>
      <inkml:brushProperty name="height" value="0.025" units="cm"/>
    </inkml:brush>
  </inkml:definitions>
  <inkml:trace contextRef="#ctx0" brushRef="#br0">2 0 4708,'0'0'19454,"-1"8"-18333,1-2-1020,0-1 0,0 0 1,0 0-1,1 1 1,0-1-1,0 0 1,0 0-1,1 0 0,-1 0 1,1 0-1,0 0 1,1-1-1,-1 1 1,1-1-1,0 1 0,0-1 1,0 0-1,1 0 1,0 0-1,-1-1 1,1 1-1,0-1 0,1 0 1,-1 0-1,1 0 1,5 2-1,-4-3-357,-1 0-1,1 0 0,0 0 1,-1-1-1,1 0 0,0 0 1,0 0-1,0-1 0,0 0 1,0 0-1,0-1 0,0 0 1,-1 0-1,1 0 1,7-2-1,-8 1-1089,0-1 0,0 1 1,0-1-1,0 0 0,0 0 1,-1 0-1,1-1 0,-1 1 1,8-9-1,4-8-8792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7.572"/>
    </inkml:context>
    <inkml:brush xml:id="br0">
      <inkml:brushProperty name="width" value="0.025" units="cm"/>
      <inkml:brushProperty name="height" value="0.025" units="cm"/>
    </inkml:brush>
  </inkml:definitions>
  <inkml:trace contextRef="#ctx0" brushRef="#br0">182 1 8648,'0'0'9310,"-7"10"-7527,-97 170 3838,90-152-5292,1 1 0,2 1 0,1 0 0,-12 61 0,22-76-1731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7.902"/>
    </inkml:context>
    <inkml:brush xml:id="br0">
      <inkml:brushProperty name="width" value="0.025" units="cm"/>
      <inkml:brushProperty name="height" value="0.025" units="cm"/>
    </inkml:brush>
  </inkml:definitions>
  <inkml:trace contextRef="#ctx0" brushRef="#br0">289 1 14382,'0'0'2877,"-1"10"-1345,-1 1-1022,1 1 0,1-1 0,0 1-1,0-1 1,1 0 0,0 1 0,1-1 0,1 0-1,3 12 1,1 0-160,0-1-1,-2 1 1,-1 0-1,-1 0 1,-1 0-1,-1 43 1,-2-51-190,0 0 1,-2 0-1,0 0 1,0 0-1,-1-1 0,-1 1 1,-1-1-1,0 0 1,0-1-1,-2 1 1,-11 17-1,1-9-1223,-42 42-1,44-49-25,0-2 1,-1 1-1,-1-2 0,0-1 1,-1 0-1,-20 9 1,-2-6-7625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59.215"/>
    </inkml:context>
    <inkml:brush xml:id="br0">
      <inkml:brushProperty name="width" value="0.025" units="cm"/>
      <inkml:brushProperty name="height" value="0.025" units="cm"/>
    </inkml:brush>
  </inkml:definitions>
  <inkml:trace contextRef="#ctx0" brushRef="#br0">1 267 12204,'0'0'5146,"12"0"-4340,222-28 1249,243-61 0,-473 89-2057,70-15-208,136-47 1,-205 60 74,0 0 1,0 0-1,0-1 1,-1 0 0,1 0-1,4-4 1,-8 6 14,-1 1 0,1-1 1,-1 0-1,1 1 1,0-1-1,-1 1 1,1-1-1,-1 0 0,1 0 1,-1 1-1,0-1 1,1 0-1,-1 0 0,0 0 1,1 1-1,-1-1 1,0 0-1,0 0 0,0 0 1,0 0-1,0 1 1,0-1-1,0 0 0,0 0 1,0 0-1,0 0 1,0 0-1,0 1 0,-1-1 1,1 0-1,0 0 1,-1 0-1,1 1 0,-1-1 1,1 0-1,-1 0 1,1 1-1,-1-1 1,1 1-1,-1-1 0,1 0 1,-1 1-1,0-1 1,0 1-1,1-1 0,-1 1 1,0-1-1,-1 1 1,-31-16-5220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6.651"/>
    </inkml:context>
    <inkml:brush xml:id="br0">
      <inkml:brushProperty name="width" value="0.025" units="cm"/>
      <inkml:brushProperty name="height" value="0.025" units="cm"/>
    </inkml:brush>
  </inkml:definitions>
  <inkml:trace contextRef="#ctx0" brushRef="#br0">0 28 10730,'0'0'8958,"12"-5"-8034,6 0-685,0 0 0,1 1 0,0 0 0,-1 2 0,1 0 0,0 2 0,0 0 0,36 5 0,-50-5-208,14 2 0,1 1-1,-1 1 1,0 0-1,35 14 0,-49-16 63,-1 0-1,0 0 1,0 0-1,0 1 1,0 0-1,0 0 1,-1 0-1,1 0 0,-1 0 1,0 1-1,0-1 1,0 1-1,-1 0 1,1 0-1,-1 0 1,0 0-1,0 1 1,0-1-1,-1 0 1,1 1-1,-1-1 0,0 1 1,0 0-1,-1-1 1,0 1-1,0 5 1,-1 1 156,0 1 1,-1-1 0,-1 1-1,0-1 1,-1 0 0,0 0-1,0-1 1,-1 1 0,0-1-1,-1 0 1,-1 0 0,1-1-1,-1 1 1,-12 10-1,3-3 183,-2 0-1,0-1 0,-1 0 0,0-2 0,-42 24 0,52-34-356,0 1 0,-1-1 0,0-1-1,0 0 1,0 0 0,0-1 0,0 0 0,-19 0 0,25-2-106,1 0 1,0 0-1,0 0 1,0-1-1,0 1 1,0-1 0,0 0-1,0 0 1,0 0-1,0 0 1,0 0-1,0 0 1,0-1-1,1 0 1,-1 1 0,1-1-1,-1 0 1,1 0-1,0-1 1,-1 1-1,1 0 1,1-1 0,-1 1-1,0-1 1,0 0-1,1 0 1,0 1-1,-1-1 1,1 0-1,0 0 1,0 0 0,0-5-1,0 4-223,0 0 0,1 1 1,-1-1-1,1 0 0,0 0 0,0 0 0,0 0 0,0 0 0,1 0 1,0 0-1,0 1 0,0-1 0,0 0 0,0 1 0,1-1 1,0 0-1,0 1 0,0 0 0,0-1 0,0 1 0,0 0 0,1 0 1,0 0-1,0 1 0,-1-1 0,2 1 0,2-3 0,5-1-1286,0 0-1,1 1 1,0 1-1,-1-1 1,2 2-1,-1 0 1,16-2-1,17-2-6146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2.373"/>
    </inkml:context>
    <inkml:brush xml:id="br0">
      <inkml:brushProperty name="width" value="0.025" units="cm"/>
      <inkml:brushProperty name="height" value="0.025" units="cm"/>
    </inkml:brush>
  </inkml:definitions>
  <inkml:trace contextRef="#ctx0" brushRef="#br0">31 53 6118,'0'0'6705,"1"-9"-4767,4-26 31,-4 27-351,-1 29-81,-18 198 228,-1 1-1389,19-209-371,0-4 9,0-1 0,0 1 1,0-1-1,1 1 0,0-1 1,2 7-1,-3-12-7,1 0 0,-1 0 1,1 0-1,-1 0 0,1 0 0,0 0 0,-1 0 0,1 0 1,0 0-1,0 0 0,-1 0 0,1-1 0,0 1 0,0 0 1,0-1-1,0 1 0,0-1 0,0 1 0,0-1 0,0 1 1,0-1-1,0 0 0,1 1 0,-1-1 0,0 0 0,0 0 0,0 0 1,0 0-1,0 0 0,1 0 0,-1 0 0,0 0 0,0-1 1,0 1-1,0 0 0,0-1 0,0 1 0,0-1 0,0 1 1,0-1-1,2 0 0,6-6 26,1 0-1,-1 0 1,0-1 0,-1 0 0,0-1 0,0 1-1,-1-2 1,0 1 0,-1-1 0,7-12-1,2-1 8,5-12-8,-16 27 79,0 0-1,0 0 0,1 1 1,0 0-1,1-1 0,-1 2 1,1-1-1,8-7 0,-13 14-104,-1 0-1,0 0 0,0 0 1,1 0-1,-1 0 0,0-1 1,0 1-1,1 0 0,-1 0 1,0 0-1,0 0 0,1 0 1,-1 0-1,0 0 0,1 0 1,-1 0-1,0 0 1,0 0-1,1 0 0,-1 0 1,0 0-1,1 0 0,-1 0 1,0 1-1,0-1 0,1 0 1,-1 0-1,0 0 0,0 0 1,1 0-1,-1 1 0,0-1 1,0 0-1,0 0 0,1 1 1,-1-1-1,0 0 0,0 0 1,0 0-1,0 1 0,1-1 1,-1 0-1,0 1 1,0-1-1,0 0 0,0 0 1,0 1-1,0-1 0,0 0 1,0 1-1,0-1 0,0 0 1,0 1-1,1 19 79,-2-16-30,-10 221 256,15-220-244,4-12 6,7-10 68,37-64 65,-35 52-39,1 0 1,27-31-1,-45 60-156,1-1 0,-1 0 0,1 1 0,-1-1 0,1 0-1,-1 1 1,1-1 0,0 1 0,-1-1 0,1 1 0,-1-1 0,1 1 0,0 0-1,0-1 1,-1 1 0,1 0 0,0-1 0,-1 1 0,1 0 0,0 0 0,0 0 0,0 0-1,0 0 1,6 13 146,-7 37 88,-1-38-117,-15 103 113,38-125-8392,-10 4 1639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2.935"/>
    </inkml:context>
    <inkml:brush xml:id="br0">
      <inkml:brushProperty name="width" value="0.025" units="cm"/>
      <inkml:brushProperty name="height" value="0.025" units="cm"/>
    </inkml:brush>
  </inkml:definitions>
  <inkml:trace contextRef="#ctx0" brushRef="#br0">32 104 9321,'0'0'13848,"-1"13"-13320,-28 272 1074,42-337-1192,-7 31-378,-1-1 0,3-28 1,-6 32-11,0 0 0,-1 0 0,-1 0 0,-1 0-1,0-1 1,-2 1 0,0 0 0,-8-25 0,1 29 25,4 25-82,3 27-35,3-35 67,0 8-6,0 1 0,1-1 1,0 1-1,1-1 0,3 14 0,-5-24 11,1 1-1,0 0 0,-1-1 1,1 1-1,0 0 0,0-1 1,0 1-1,0-1 0,0 1 1,0-1-1,1 0 0,-1 0 1,0 1-1,1-1 0,-1 0 1,1 0-1,2 1 0,-2-1 4,0-1 0,0 0 0,0 1 0,0-1 0,0 0 1,0 0-1,0-1 0,0 1 0,0 0 0,0-1 0,0 1 0,0-1 0,0 1 0,0-1 0,0 0 0,0 0 0,0 0 0,0 0 0,2-2 0,4-3 49,0 0 0,-1-1 0,0 1 0,0-2 0,0 1 0,-1-1 0,0 0 0,-1 0 0,1-1-1,3-10 1,7-15 317,15-45 0,-34 178-558,0-73 207,-5 37 162,-1 69 0,9-131-331,-1 0 0,1 0 0,0 0-1,0 0 1,0 0 0,0 0 0,0 0 0,0 0 0,1 0-1,-1 0 1,0 0 0,0 0 0,1 0 0,-1 0 0,0 0-1,1 0 1,-1-1 0,1 1 0,0 0 0,-1 0 0,1 0-1,0-1 1,-1 1 0,1 0 0,0-1 0,0 1 0,-1 0-1,1-1 1,0 1 0,0-1 0,0 1 0,0-1 0,0 0-1,0 1 1,0-1 0,0 0 0,0 0 0,0 0 0,0 0-1,0 0 1,0 0 0,0 0 0,0 0 0,0 0 0,0 0-1,0 0 1,0 0 0,0-1 0,0 1 0,0 0 0,1-2-1,8-7-8012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3.480"/>
    </inkml:context>
    <inkml:brush xml:id="br0">
      <inkml:brushProperty name="width" value="0.025" units="cm"/>
      <inkml:brushProperty name="height" value="0.025" units="cm"/>
    </inkml:brush>
  </inkml:definitions>
  <inkml:trace contextRef="#ctx0" brushRef="#br0">0 1 5926,'0'0'19250,"3"13"-18876,10 139-166,-7-115-358,-5-35-106,-1-1 0,0 1 0,0-1 0,1 1 0,-1-1 0,0 1 0,1-1 0,0 1 0,-1-1 0,1 1 0,0-1 1,0 0-1,0 1 0,0-1 0,0 0 0,0 0 0,0 0 0,2 2 0,-1-11-6187,-2-6 1077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3.833"/>
    </inkml:context>
    <inkml:brush xml:id="br0">
      <inkml:brushProperty name="width" value="0.025" units="cm"/>
      <inkml:brushProperty name="height" value="0.025" units="cm"/>
    </inkml:brush>
  </inkml:definitions>
  <inkml:trace contextRef="#ctx0" brushRef="#br0">1 58 9513,'0'0'13421,"73"5"-13165,-33-7-160,-1-9-64,5 0-32,-4 2-929,-3 0-1377,-3 0-1890,-7-3-1826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4.204"/>
    </inkml:context>
    <inkml:brush xml:id="br0">
      <inkml:brushProperty name="width" value="0.025" units="cm"/>
      <inkml:brushProperty name="height" value="0.025" units="cm"/>
    </inkml:brush>
  </inkml:definitions>
  <inkml:trace contextRef="#ctx0" brushRef="#br0">20 1 14830,'0'0'5013,"0"8"-4527,-19 294 3485,19-301-3958,-1 1 0,1-1 0,0 1 0,0 0 0,1-1 0,-1 1 0,0-1 0,0 1-1,1-1 1,-1 1 0,1-1 0,-1 0 0,1 1 0,0-1 0,-1 1 0,1-1 0,0 0 0,0 0-1,0 0 1,0 1 0,2 0 0,-2-1 2,0-1-1,0 1 1,1-1 0,-1 0-1,0 1 1,1-1-1,-1 0 1,1 0 0,-1 0-1,0 0 1,1 0-1,-1 0 1,0 0 0,1-1-1,-1 1 1,1 0-1,-1-1 1,2 0 0,4-2 24,0-1 0,-1 0 1,1 0-1,-1 0 0,0-1 0,0 0 1,5-5-1,29-41 43,6-7 119,-46 58-191,0-1 1,1 1 0,-1 0-1,0 0 1,0 0-1,0 0 1,0 0 0,0 0-1,1 0 1,-1 0-1,0 0 1,0 0 0,0 0-1,0 0 1,0 0-1,1 0 1,-1 0 0,0 0-1,0 0 1,0 0-1,0 0 1,0 0 0,1 0-1,-1 0 1,0 0-1,0 0 1,0 1 0,0-1-1,0 0 1,0 0-1,1 0 1,-1 0 0,0 0-1,0 0 1,0 0-1,0 1 1,0-1 0,0 0-1,0 0 1,0 0-1,0 0 1,0 0 0,0 0-1,0 1 1,1-1 0,-1 0-1,0 0 1,0 0-1,0 0 1,0 0 0,0 1-1,0-1 1,0 0-1,0 0 1,-1 0 0,4 18 230,-3 18 2,-8 0-98,6-30-137,1 0-1,-1 0 0,1 0 1,0 0-1,1 0 1,-1 1-1,1-1 0,0 0 1,2 8-1,-2-14 0,1 0 0,0 0 1,-1 0-1,1 0 0,0 0 0,-1 0 0,1 0 1,0 0-1,-1 0 0,1 0 0,0 0 1,-1-1-1,1 1 0,-1 0 0,1 0 0,0-1 1,-1 1-1,1 0 0,-1-1 0,1 1 0,-1-1 1,1 1-1,-1-1 0,1 1 0,-1 0 0,0-1 1,1 0-1,-1 1 0,1-2 0,16-15 103,11-21-22,-20 26-89,0 0 0,0 1 0,1 1 0,0-1 0,1 1 0,0 1 1,1 0-1,16-11 0,-26 19-4,0 1 0,-1 0 1,1-1-1,0 1 0,-1 0 1,1-1-1,0 1 0,-1 0 1,1 0-1,0 0 0,0 0 1,-1 0-1,1 0 0,0 0 1,0 0-1,-1 0 0,1 0 1,0 0-1,-1 0 0,1 0 1,0 1-1,0-1 0,-1 0 1,1 0-1,0 1 0,-1-1 1,1 1-1,0-1 0,-1 1 1,1-1-1,-1 1 0,1-1 1,-1 1-1,1-1 0,0 2 1,0 1 15,1 0 0,-1 0 1,0 0-1,0 1 0,0-1 1,-1 0-1,1 1 0,-1 5 1,0 7 97,0-1 0,-5 31 0,3-39 52,0 12-607,15-38-3235,4-4-1743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4.827"/>
    </inkml:context>
    <inkml:brush xml:id="br0">
      <inkml:brushProperty name="width" value="0.025" units="cm"/>
      <inkml:brushProperty name="height" value="0.025" units="cm"/>
    </inkml:brush>
  </inkml:definitions>
  <inkml:trace contextRef="#ctx0" brushRef="#br0">0 83 7335,'0'0'3315,"2"-10"-752,-1 8-2226,6-37 1154,-7 38-1227,0-1-1,1 1 1,-1-1-1,0 1 1,1-1-1,0 1 1,-1-1-1,1 1 1,0-1 0,-1 1-1,1 0 1,0-1-1,0 1 1,0 0-1,0 0 1,1 0-1,-1 0 1,0 0-1,0 0 1,1 0-1,-1 0 1,0 0-1,1 0 1,-1 1-1,3-2 1,-3 3-163,0-1 1,0 1 0,0-1-1,0 1 1,-1 0 0,1-1-1,0 1 1,0 0 0,0 0-1,-1 0 1,1-1-1,-1 1 1,1 0 0,0 0-1,-1 0 1,1 0 0,-1 0-1,0 0 1,1 0 0,-1 0-1,0 0 1,0 0 0,1 0-1,-1 0 1,0 0-1,0 0 1,0 2 0,2 40 551,-1-33-314,0 60 287,-1-46-466,0-1 0,1 1 0,2-1 0,0 0 0,10 35 0,-12-55-144,-1-1 0,1 0 0,0 0 0,0 1 1,0-1-1,0 0 0,0 0 0,0 0 0,1 0 1,-1 0-1,1-1 0,-1 1 0,1 0 0,0-1 1,0 1-1,0-1 0,0 0 0,0 1 0,0-1 1,4 2-1,-4-3 38,1 0-1,-1 0 1,1 0 0,-1 0 0,0 0-1,1 0 1,-1-1 0,1 1 0,-1-1-1,0 0 1,0 0 0,1 0 0,-1 0-1,0 0 1,0 0 0,3-3 0,7-5 184,-2 0 1,1-1-1,-2 0 1,1 0-1,11-19 1,61-97 273,-73 109-478,0 0-1,-1-1 1,-1 0 0,-1-1 0,7-32 0,-13 51 50,1-5 792,-1 2-3403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5.466"/>
    </inkml:context>
    <inkml:brush xml:id="br0">
      <inkml:brushProperty name="width" value="0.025" units="cm"/>
      <inkml:brushProperty name="height" value="0.025" units="cm"/>
    </inkml:brush>
  </inkml:definitions>
  <inkml:trace contextRef="#ctx0" brushRef="#br0">0 10 10282,'0'0'11851,"15"0"-10773,325-9-368,-338 9-966,-1-1 0,1 1-1,-1 0 1,1 1 0,-1-1-1,0 0 1,1 0 0,-1 0-1,1 1 1,-1-1 0,1 1-1,-1-1 1,0 1 0,1 0-1,-1-1 1,0 1 0,2 2-1,-3-3 13,0 1-1,0 0 0,0-1 1,0 1-1,-1 0 0,1-1 1,0 1-1,0-1 0,-1 1 0,1 0 1,-1-1-1,1 1 0,0-1 1,-1 1-1,1-1 0,-1 1 1,1-1-1,-1 0 0,1 1 1,-1-1-1,1 1 0,-1-1 1,0 0-1,1 0 0,-1 1 1,1-1-1,-1 0 0,0 0 1,1 0-1,-1 0 0,0 0 1,1 0-1,-1 0 0,0 0 0,1 0 1,-1 0-1,-1 0 0,-25 5-6721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5.841"/>
    </inkml:context>
    <inkml:brush xml:id="br0">
      <inkml:brushProperty name="width" value="0.025" units="cm"/>
      <inkml:brushProperty name="height" value="0.025" units="cm"/>
    </inkml:brush>
  </inkml:definitions>
  <inkml:trace contextRef="#ctx0" brushRef="#br0">1 7 10698,'0'0'8808,"82"29"-7302,-32-29-321,11 0-480,-6-6-449,4 0-160,-10 1-256,-8 3-1249,-8-5-1474,-10-2-4164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6.649"/>
    </inkml:context>
    <inkml:brush xml:id="br0">
      <inkml:brushProperty name="width" value="0.025" units="cm"/>
      <inkml:brushProperty name="height" value="0.025" units="cm"/>
    </inkml:brush>
  </inkml:definitions>
  <inkml:trace contextRef="#ctx0" brushRef="#br0">7 1 4068,'0'0'17686,"1"10"-16677,-5 99 827,0-60-1102,6 83 0,-2-130-723,0 0-1,0 0 1,0 1 0,1-1-1,-1 0 1,1 0-1,-1 0 1,1 0-1,0 0 1,0 0 0,0 0-1,0 0 1,0 0-1,0-1 1,0 1-1,1 0 1,-1 0-1,1-1 1,-1 1 0,1-1-1,0 0 1,-1 1-1,3 0 1,-1-1 17,0 0 0,0-1 1,0 1-1,0-1 0,0 0 0,0 0 1,0 0-1,0 0 0,0 0 0,0-1 1,0 1-1,0-1 0,0 0 0,4-2 1,10-4 88,0-1 1,-1-1-1,0-1 1,16-13-1,-26 19-122,6-5 56,-10 7-16,1-1 0,0 1 0,-1 0 0,1 0 0,0 1 0,0-1 0,0 1 0,0-1 0,6-1 0,-8 5-13,-1-1 1,1 1 0,0-1 0,-1 1 0,0 0 0,1-1 0,-1 1 0,0 0 0,0-1 0,0 1 0,0 0-1,0-1 1,0 1 0,-1 2 0,1-3 2,-9 48 402,6-39-390,1 1 1,0 0-1,0 22 0,2-32-34,0-1 0,0 1 0,0-1 0,0 1 0,1-1 0,-1 1 0,0-1 0,0 1 0,0-1 0,1 1 0,-1-1 0,0 0 0,0 1 0,1-1 0,-1 1 0,0-1 0,1 0 0,-1 1 0,0-1 0,1 0 0,-1 0 0,1 1 0,-1-1 0,1 0 0,-1 0 0,1 1 0,-1-1 0,0 0 0,1 0 0,-1 0 0,1 0 0,-1 0 0,2 0 0,23-2 100,20-15 34,-10-4-79,52-42 1,-49 34-10,-25 20-17,-12 9-29,-1 0 0,0 0 0,1 0 0,-1 0 1,0 0-1,0 0 0,1 0 0,-1 0 0,0 0 0,1 0 1,-1 0-1,0 0 0,0 0 0,1 0 0,-1 1 1,0-1-1,0 0 0,1 0 0,-1 0 0,0 0 0,0 1 1,0-1-1,1 0 0,-1 0 0,0 0 0,0 1 1,0-1-1,1 0 0,-1 0 0,0 1 0,0-1 1,0 0-1,0 0 0,0 1 0,0-1 0,0 0 0,0 0 1,0 1-1,1-1 0,-1 0 0,0 1 0,0-1 1,-1 0-1,1 0 0,0 1 0,0-1 0,0 0 0,0 1 1,0-1-1,0 0 0,0 0 0,0 1 0,0-1 1,-1 0-1,-1 17 251,2-17-246,-13 40 295,9-31-243,1 0 0,0 0 0,1 0-1,0 1 1,-1 16 0,3-26-110,1 0 0,0 1 0,0-1 0,0 0 0,0 0 0,0 0 0,0 0 0,0 0 0,0 0 0,0 0 0,0 0 1,0 0-1,0-1 0,0 1 0,-1 0 0,1-1 0,0 1 0,0 0 0,0-1 0,0 1 0,0-2 0,29-30-6212,-15 9-64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7.163"/>
    </inkml:context>
    <inkml:brush xml:id="br0">
      <inkml:brushProperty name="width" value="0.025" units="cm"/>
      <inkml:brushProperty name="height" value="0.025" units="cm"/>
    </inkml:brush>
  </inkml:definitions>
  <inkml:trace contextRef="#ctx0" brushRef="#br0">0 1 8968,'0'0'11483,"3"12"-9876,7 68 130,-5-27-956,18 75 0,-22-125-890,8 22-163,1-17-3046,-9-14-1595,-7-17-333,-9 0-167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7.818"/>
    </inkml:context>
    <inkml:brush xml:id="br0">
      <inkml:brushProperty name="width" value="0.025" units="cm"/>
      <inkml:brushProperty name="height" value="0.025" units="cm"/>
    </inkml:brush>
  </inkml:definitions>
  <inkml:trace contextRef="#ctx0" brushRef="#br0">216 273 13613,'0'0'7228,"-12"-4"-4751,7 2-2337,-3-1 219,-1 0 0,0 0 0,0 1 0,1 1 0,-13-2 0,17 3-268,0 0 0,0 1 0,0-1 0,0 1 0,0-1 0,0 1 1,1 0-1,-1 1 0,0-1 0,0 1 0,1 0 0,-1 0 0,1 0 0,-1 0 1,1 0-1,0 1 0,0 0 0,-3 2 0,-1 4-33,0-1 0,1 1 1,0 0-1,1 1 0,-1 0 0,2-1 0,-6 17 0,7-19-17,1 0 1,0 0-1,1 0 1,0 0-1,0 0 1,0 0-1,1 1 1,0-1-1,0 0 0,1 0 1,0 0-1,2 11 1,-2-17-35,0 0 0,0 1 0,0-1 0,-1 0 1,2 0-1,-1 0 0,0 1 0,0-1 0,0 0 0,0 0 0,1-1 0,-1 1 1,0 0-1,1 0 0,-1-1 0,1 1 0,-1-1 0,1 1 0,-1-1 1,1 1-1,-1-1 0,1 0 0,-1 0 0,1 0 0,0 0 0,-1 0 1,1 0-1,-1 0 0,1-1 0,-1 1 0,1 0 0,2-2 0,2 1 14,1-1-1,-1 0 1,0-1-1,0 1 1,0-1-1,10-6 1,4-8-325,0-1-1,-1 0 1,-1-1 0,-1-1-1,-1-1 1,-1-1 0,16-28 0,-31 86 586,-10 20 332,6-35-154,0-1-1,0 30 0,4-50-441,0 1 0,0 0 0,1-1 1,-1 1-1,0 0 0,0-1 0,0 1 1,1-1-1,-1 1 0,0 0 0,1-1 0,-1 1 1,1-1-1,-1 1 0,0-1 0,1 1 1,-1-1-1,1 0 0,-1 1 0,1-1 1,0 1-1,-1-1 0,1 0 0,-1 1 0,1-1 1,0 0-1,-1 0 0,1 0 0,-1 1 1,1-1-1,0 0 0,-1 0 0,1 0 1,0 0-1,-1 0 0,1 0 0,0 0 1,-1 0-1,1-1 0,0 1 0,-1 0 0,1 0 1,0 0-1,-1-1 0,1 1 0,-1 0 1,1-1-1,-1 1 0,1-1 0,0 0 0,34-19 206,20-32-424,-43 39-105,0 1 0,1 0 1,0 1-1,0 1 0,2 0 1,27-15-1,-41 24 306,0 1-1,0-1 1,0 1 0,0-1 0,0 1 0,0 0-1,0-1 1,0 1 0,0 0 0,0 0-1,0 0 1,0 0 0,0 0 0,0 0 0,0 0-1,0 0 1,0 0 0,0 0 0,0 1-1,0-1 1,0 0 0,0 1 0,0-1 0,0 1-1,0-1 1,-1 1 0,1-1 0,0 1 0,0 0-1,0-1 1,-1 1 0,1 0 0,0 0-1,-1 0 1,1-1 0,0 1 0,-1 0 0,0 0-1,1 0 1,-1 0 0,1 0 0,-1 0-1,0 0 1,0 0 0,1 0 0,-1 0 0,0 2-1,1 10 260,0-1-1,-1 1 1,-1 20-1,0 15 711,2-47-955,-1-1 0,1 0 0,-1 1 1,0-1-1,1 0 0,-1 1 0,1-1 1,-1 0-1,1 1 0,-1-1 0,1 0 1,-1 0-1,1 0 0,-1 1 1,1-1-1,-1 0 0,1 0 0,-1 0 1,1 0-1,0 0 0,-1 0 0,1 0 1,-1 0-1,1 0 0,-1 0 1,1 0-1,-1-1 0,1 1 0,-1 0 1,1 0-1,-1 0 0,1-1 0,-1 1 1,1-1-1,19-8 145,1-7-479,33-31 1,-35 30-717,-1 1-1,26-17 1,-43 32 1009,0 0 0,0 0 0,0 1-1,0-1 1,0 0 0,1 1 0,-1-1-1,0 1 1,0-1 0,1 1 0,-1 0-1,0 0 1,1-1 0,-1 1 0,0 0-1,0 0 1,1 0 0,-1 0 0,3 1-1,-4-1 41,1 1 0,0 0-1,0-1 1,-1 1-1,1 0 1,-1-1-1,1 1 1,0 0 0,-1 0-1,1-1 1,-1 1-1,0 0 1,1 0-1,-1 0 1,0 0 0,1-1-1,-1 1 1,0 0-1,0 0 1,0 0-1,0 1 1,1 10 353,-2 0 0,0 0 0,-4 21 0,1-3-2,4-29-356,1-1 0,-1 1 1,0-1-1,0 1 0,0-1 0,1 1 0,-1-1 0,0 1 1,1-1-1,-1 1 0,0-1 0,1 0 0,-1 1 0,1-1 1,-1 1-1,1-1 0,-1 0 0,1 0 0,-1 1 0,1-1 1,-1 0-1,1 0 0,-1 0 0,1 1 0,-1-1 0,1 0 1,-1 0-1,1 0 0,0 0 0,-1 0 0,1 0 0,-1 0 0,1 0 1,-1 0-1,1 0 0,-1-1 0,1 1 0,0 0 0,-1 0 1,1 0-1,-1-1 0,1 1 0,-1 0 0,0-1 0,1 1 1,-1 0-1,1-1 0,27-15 117,10-31-822,-33 38 203,1 1 0,0 0 0,1 0 1,0 0-1,0 1 0,1 0 0,10-7 0,-18 14 489,1 0 0,-1 0 0,1 0 0,-1 0 0,1 0 0,-1-1 0,0 1 0,1 0 0,-1 1 0,1-1 0,-1 0 0,1 0 0,-1 0 0,1 0 0,-1 0 0,0 0 0,1 0 0,-1 1 0,1-1 0,-1 0 0,0 0 0,1 1 0,-1-1 0,0 0 0,1 1 0,-1-1 0,0 0 0,1 1 0,-1-1 0,0 0 0,0 1 0,1-1 0,-1 0 0,0 1 0,0-1 0,0 1 0,0-1 0,1 1 0,-1-1 0,0 0 0,0 1 0,0-1 0,0 1 0,0-1 0,0 1 0,0-1 0,0 1 0,0-1 0,-1 0 0,1 1 0,0 0 1,0 35 578,0-26-420,-2 59 1345,2-69-1467,0 1 0,0-1 0,0 1-1,0-1 1,0 1 0,0-1 0,0 1 0,1-1-1,-1 0 1,0 1 0,0-1 0,0 1 0,1-1-1,-1 0 1,0 1 0,0-1 0,1 1 0,-1-1-1,0 0 1,1 0 0,-1 1 0,0-1-1,1 0 1,-1 1 0,1-1 0,-1 0 0,0 0-1,1 0 1,-1 0 0,1 1 0,-1-1 0,2 0-1,17-4 390,17-16-234,-19 2-234,1 0 0,-2-1 0,-1-1 0,0-1 0,-1 0 0,20-43 0,46-145-1611,-75 193 1538,-1 8-17,-2 9 117,0 17 224,-4 31 413,-12 28 651,8-58-888,2 1-1,0-1 1,2 1-1,0-1 1,1 1-1,1 0 1,3 29-1,-2-46-392,0 0-1,1 0 1,-1 0 0,0 0-1,1 0 1,0-1-1,-1 1 1,1-1 0,0 1-1,0-1 1,1 0 0,-1 1-1,0-1 1,1 0-1,-1-1 1,1 1 0,0 0-1,0-1 1,0 1-1,4 0 1,21 4-3657,-28-7 3436,1 0 0,-1 0 0,0 0-1,0 0 1,0 0 0,0 0 0,0 0 0,0 0-1,0 0 1,-1 0 0,1 0 0,0 0 0,-1 0-1,1 0 1,0 0 0,-1 0 0,1 0 0,-1 0 0,1 0-1,-1 1 1,-1-2 0,-7-8-961,-1 1-1,0 0 1,-1 1-1,-14-9 1,-54-26 1369,25 13 1725,36 20-943,9 5 140,-1 0 0,1-1 0,0 0-1,0 0 1,-9-10 0,18 16-1020,0 0 0,0-1 1,0 1-1,0 0 0,0-1 1,1 1-1,-1 0 0,0-1 1,0 1-1,0 0 0,0-1 1,0 1-1,0 0 0,1-1 1,-1 1-1,0 0 0,0 0 1,0-1-1,1 1 0,-1 0 1,0 0-1,0-1 0,1 1 1,-1 0-1,0 0 0,1 0 1,-1-1-1,0 1 0,0 0 1,1 0-1,-1 0 0,0 0 1,1 0-1,-1 0 0,0 0 1,1 0-1,-1 0 0,1 0 1,-1 0-1,0 0 0,1 0 1,-1 0-1,0 0 0,1 0 1,-1 0-1,0 0 0,1 0 1,-1 1-1,27-3-53,-23 2 284,182-11 250,-153 6-3226,54-14 0,-63 10-1756,-14 0-2085,-8-1-3153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7.504"/>
    </inkml:context>
    <inkml:brush xml:id="br0">
      <inkml:brushProperty name="width" value="0.025" units="cm"/>
      <inkml:brushProperty name="height" value="0.025" units="cm"/>
    </inkml:brush>
  </inkml:definitions>
  <inkml:trace contextRef="#ctx0" brushRef="#br0">31 179 6502,'0'0'6038,"-6"-8"-3897,-15-27-252,20 34-1768,0-1 1,1 1-1,-1-1 0,1 1 0,0-1 0,0 1 0,-1-1 0,1 1 1,0-1-1,0 1 0,0-1 0,1 1 0,-1-1 0,0 0 0,1 1 1,-1-1-1,0 1 0,1 0 0,0-1 0,-1 1 0,1-1 0,0 1 1,0 0-1,0 0 0,0-1 0,0 1 0,0 0 0,0 0 0,2-1 1,37-26 1310,-34 25-1192,13-8 328,0 1 0,1 1 0,41-12 1,-50 18-483,0 1 1,-1 0 0,1 0-1,0 1 1,1 0-1,-1 1 1,0 0-1,0 1 1,19 4 0,-26-3-82,0-1 0,0 1 0,1 0 0,-2 1 0,1-1 0,0 1 0,0 0 0,-1 0 0,0 0 0,1 0 0,-1 1 0,0-1 1,-1 1-1,1-1 0,-1 1 0,1 0 0,-1 0 0,0 1 0,-1-1 0,1 0 0,1 9 0,-1-9 36,-1 1-1,-1-1 0,1 0 1,0 1-1,-1-1 1,0 1-1,0-1 0,0 1 1,-1-1-1,0 1 1,1-1-1,-1 0 1,-1 1-1,1-1 0,-1 0 1,0 0-1,1 0 1,-2 0-1,1 0 0,0 0 1,-1-1-1,-4 5 1,0-2 139,-1 0 0,0-1 0,0-1 0,0 1 0,-1-1 0,0 0 0,1-1 0,-1 0 1,-15 3-1,-25 1-851,14-5-5493,54-2 1797,4 0-1559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7.862"/>
    </inkml:context>
    <inkml:brush xml:id="br0">
      <inkml:brushProperty name="width" value="0.025" units="cm"/>
      <inkml:brushProperty name="height" value="0.025" units="cm"/>
    </inkml:brush>
  </inkml:definitions>
  <inkml:trace contextRef="#ctx0" brushRef="#br0">15 1 10698,'0'0'10890,"-15"53"-9865,15-27-32,0 0-448,0 1-353,3-3-64,7-2-96,-2-5 0,3-4-320,-2-2-865,-4-5-513,-2-4-480,-3 1-1409,-11-3-7271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8.189"/>
    </inkml:context>
    <inkml:brush xml:id="br0">
      <inkml:brushProperty name="width" value="0.025" units="cm"/>
      <inkml:brushProperty name="height" value="0.025" units="cm"/>
    </inkml:brush>
  </inkml:definitions>
  <inkml:trace contextRef="#ctx0" brushRef="#br0">1 70 10378,'0'0'11947,"79"-41"-10922,-39 35-544,10 1-385,-3-1-32,1 3-513,-8 0-1889,-10-2-4292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9.109"/>
    </inkml:context>
    <inkml:brush xml:id="br0">
      <inkml:brushProperty name="width" value="0.025" units="cm"/>
      <inkml:brushProperty name="height" value="0.025" units="cm"/>
    </inkml:brush>
  </inkml:definitions>
  <inkml:trace contextRef="#ctx0" brushRef="#br0">13 1 5125,'0'0'12988,"0"10"-12011,-12 262 2776,12-270-3724,0 0-1,0 0 1,0 1 0,0-1 0,0 0 0,0 0-1,1 0 1,-1 0 0,1 0 0,0 0-1,0 0 1,-1 0 0,1 0 0,0 0-1,1 0 1,-1 0 0,0 0 0,0-1-1,1 1 1,-1 0 0,1-1 0,0 0 0,-1 1-1,1-1 1,0 0 0,0 0 0,0 0-1,0 0 1,0 0 0,0 0 0,0 0-1,0-1 1,0 1 0,0-1 0,0 1-1,0-1 1,1 0 0,-1 0 0,4 0 0,1-1 21,1 0 0,0 0 1,-1-1-1,1 0 1,-1-1-1,1 1 1,-1-1-1,0 0 0,12-9 1,17-13 344,48-44 0,-90 106 641,2-28-989,1-1 0,0 1 1,1 0-1,0 1 0,0-1 1,1 0-1,0 19 1,2-27-42,-1 0 0,1-1 0,0 1 0,-1 0 1,1 0-1,0 0 0,0 0 0,0-1 1,-1 1-1,1 0 0,0 0 0,0-1 0,0 1 1,0-1-1,0 1 0,0-1 0,0 0 1,0 1-1,0-1 0,0 0 0,1 0 0,-1 1 1,0-1-1,0 0 0,0 0 0,0 0 1,0 0-1,0-1 0,0 1 0,0 0 0,1 0 1,-1-1-1,1 0 0,41-10 172,-25 0-146,-1 0-1,0-1 1,-1-1-1,21-20 0,14-11 10,-51 44-42,0 0 0,1 0 0,-1 0 0,0 0 0,0 0 0,1 0 0,-1 0 0,0 0 0,0 0 0,0 0 0,1 0 0,-1 0 0,0 0 0,0 0 1,1 0-1,-1 1 0,0-1 0,0 0 0,0 0 0,1 0 0,-1 0 0,0 0 0,0 1 0,0-1 0,0 0 0,1 0 0,-1 0 0,0 0 0,0 1 0,0-1 0,0 0 0,0 0 0,0 0 0,0 1 0,0-1 1,0 0-1,1 0 0,-1 1 0,0-1 0,0 0 0,0 0 0,0 1 0,0-1 0,0 0 0,-1 0 0,1 0 0,0 1 0,0-1 0,0 0 0,0 0 0,0 1 0,0-1 0,0 0 0,0 0 0,-1 1 0,0 14-20,-12 30 242,9-34-182,1 0 1,0 0 0,0 1 0,1 0-1,-1 15 1,4-27-89,-1 1 0,0-1-1,1 0 1,-1 1 0,0-1-1,1 0 1,-1 1 0,0-1-1,1 0 1,-1 0 0,1 1-1,-1-1 1,1 0 0,-1 0-1,0 0 1,1 0 0,-1 1-1,1-1 1,-1 0 0,1 0-1,-1 0 1,1 0 0,-1 0-1,1 0 1,-1 0 0,1-1-1,-1 1 1,1 0 0,-1 0 0,1 0-1,-1 0 1,0 0 0,1-1-1,-1 1 1,1 0 0,-1-1-1,0 1 1,1 0 0,0-1-1,20-10-4895,-8-2-1509,1-1-3908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9.435"/>
    </inkml:context>
    <inkml:brush xml:id="br0">
      <inkml:brushProperty name="width" value="0.025" units="cm"/>
      <inkml:brushProperty name="height" value="0.025" units="cm"/>
    </inkml:brush>
  </inkml:definitions>
  <inkml:trace contextRef="#ctx0" brushRef="#br0">15 0 16271,'0'0'3716,"-14"68"-2531,14-44 256,0 2-255,4-4-322,8-5-319,6-4-289,3-6-64,0-7-96,3 0 65,0-5-386,-4-8-1152,-2-1-705,-4-4-673,-2-3-2209,0-1-2627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9.764"/>
    </inkml:context>
    <inkml:brush xml:id="br0">
      <inkml:brushProperty name="width" value="0.025" units="cm"/>
      <inkml:brushProperty name="height" value="0.025" units="cm"/>
    </inkml:brush>
  </inkml:definitions>
  <inkml:trace contextRef="#ctx0" brushRef="#br0">234 0 13549,'0'0'5477,"-44"58"-3523,25-26-353,-2 5 193,0 2-513,0 2-352,1 2-288,2-1-289,2-1-256,3-2-64,0-2 32,3 1-64,3-5-352,1-1-961,5-7-929,-2-11-1986,3-6-6919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7.834"/>
    </inkml:context>
    <inkml:brush xml:id="br0">
      <inkml:brushProperty name="width" value="0.025" units="cm"/>
      <inkml:brushProperty name="height" value="0.025" units="cm"/>
    </inkml:brush>
  </inkml:definitions>
  <inkml:trace contextRef="#ctx0" brushRef="#br0">8 1 4164,'0'0'15994,"2"13"-15097,3 37-482,-2 1 1,-5 74-1,-9 35-2938,11-154 2294,-1-3-757,0 7-322,-2-7-5425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8.164"/>
    </inkml:context>
    <inkml:brush xml:id="br0">
      <inkml:brushProperty name="width" value="0.025" units="cm"/>
      <inkml:brushProperty name="height" value="0.025" units="cm"/>
    </inkml:brush>
  </inkml:definitions>
  <inkml:trace contextRef="#ctx0" brushRef="#br0">7 1 15310,'0'0'3994,"3"12"-3332,2 11-392,-1 0 1,0 1 0,-2-1 0,-1 1 0,-1-1 0,-1 1 0,-7 45 0,2-52-262,-1 7-280,5-15-8019,1-19 1531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8.489"/>
    </inkml:context>
    <inkml:brush xml:id="br0">
      <inkml:brushProperty name="width" value="0.025" units="cm"/>
      <inkml:brushProperty name="height" value="0.025" units="cm"/>
    </inkml:brush>
  </inkml:definitions>
  <inkml:trace contextRef="#ctx0" brushRef="#br0">0 13 16496,'0'0'7687,"85"-8"-7079,-39 8-415,4 0-97,-4-1-64,-4-1-96,-12 1-961,-7 1-769,-12 0-993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9.236"/>
    </inkml:context>
    <inkml:brush xml:id="br0">
      <inkml:brushProperty name="width" value="0.025" units="cm"/>
      <inkml:brushProperty name="height" value="0.025" units="cm"/>
    </inkml:brush>
  </inkml:definitions>
  <inkml:trace contextRef="#ctx0" brushRef="#br0">60 252 15503,'0'0'4265,"-1"-7"-3363,-4-13-265,5 20-615,-1 0-1,1 0 1,0 0 0,0-1-1,-1 1 1,1 0 0,0 0-1,-1 0 1,1 0 0,0-1-1,-1 1 1,1 0 0,0 0-1,-1 0 1,1 0 0,0 0 0,-1 0-1,1 0 1,0 0 0,-1 0-1,1 0 1,0 0 0,-1 0-1,1 0 1,0 0 0,0 1-1,-1-1 1,1 0 0,0 0-1,-1 0 1,1 0 0,0 1-1,-1-1 1,-2 3 76,-1 1 0,1-1 1,0 1-1,0 0 0,1 0 1,-1 0-1,1 0 0,-4 8 0,4-6-47,0-1-1,0 0 1,0 1 0,0-1-1,1 1 1,0-1-1,0 1 1,1 0-1,-1 0 1,1-1-1,1 9 1,-1-13-41,1 0 0,-1 1-1,0-1 1,1 0 0,-1 1 0,1-1 0,0 0 0,-1 0 0,1 0-1,0 1 1,0-1 0,0 0 0,0 0 0,0 0 0,0 0 0,0 0-1,0-1 1,0 1 0,2 1 0,-1-1-1,1 0 1,-1-1-1,1 1 1,-1-1-1,1 0 0,-1 1 1,1-1-1,-1 0 1,1-1-1,-1 1 1,1 0-1,-1-1 0,1 1 1,3-2-1,1-1 40,0-1 0,0 1 0,-1-1 0,0 0 1,1 0-1,-1-1 0,-1 0 0,1 0 0,-1 0 0,0-1 0,0 0 0,0 0 0,-1 0 0,5-10 0,-3 7 26,-1-1 0,-1 0 0,1 0-1,-1 0 1,-1 0 0,0 0 0,-1-1 0,0 0-1,1-15 1,-3 26-82,0 0-1,0 0 0,0 1 1,-1-1-1,1 0 0,0 0 0,0 0 1,0 1-1,0-1 0,-1 0 1,1 0-1,0 0 0,0 0 1,0 0-1,-1 1 0,1-1 0,0 0 1,0 0-1,0 0 0,-1 0 1,1 0-1,0 0 0,0 0 0,-1 0 1,1 0-1,0 0 0,0 0 1,-1 0-1,1 0 0,0 0 1,0 0-1,0 0 0,-1 0 0,1 0 1,0 0-1,0 0 0,-1 0 1,1-1-1,0 1 0,0 0 1,0 0-1,-1 0 0,1 0 0,0 0 1,0-1-1,0 1 0,0 0 1,-1 0-1,1 0 0,0-1 1,0 1-1,0 0 0,0 0 0,0 0 1,0-1-1,0 1 0,0 0 1,-1 0-1,1-1 0,0 1 1,-12 17-351,9-10-46,0-1 1,1 1-1,-1 0 1,1 0-1,1 0 0,-1 0 1,1 0-1,1 0 1,-1 14-1,1-21 290,1 1 1,-1-1-1,0 1 1,0-1-1,0 0 1,1 1-1,-1-1 0,0 1 1,0-1-1,1 1 1,-1-1-1,1 0 0,-1 1 1,0-1-1,1 0 1,-1 1-1,1-1 1,-1 0-1,0 0 0,1 1 1,-1-1-1,1 0 1,-1 0-1,1 0 0,-1 0 1,1 1-1,-1-1 1,1 0-1,-1 0 1,1 0-1,0 0 0,-1 0 1,1 0-1,-1-1 1,1 1-1,-1 0 1,1 0-1,0 0 0,22-9-2625,-13 1 2435,-1 0 0,0 0 1,0-1-1,-1-1 1,0 1-1,0-1 0,-1-1 1,6-10-1,44-97 2526,-47 97-1626,-8 15-253,7-13 472,-6 14-452,-2 9-48,-3 17 43,-1 0-1,-1-1 0,-2 1 0,-13 36 1,11-35-6,1 0 1,0 0 0,2 1 0,-4 35-1,13-5 176,-4-52-563,0 0-1,1 1 1,-1-1-1,0 0 1,0 0 0,1 0-1,-1 0 1,1 1-1,-1-1 1,1 0 0,-1 0-1,1 0 1,0 0-1,-1 0 1,1 0 0,0 0-1,0 0 1,0-1 0,0 1-1,0 0 1,0 0-1,0-1 1,0 1 0,0-1-1,0 1 1,0-1-1,0 1 1,0-1 0,1 0-1,-1 1 1,0-1-1,0 0 1,0 0 0,1 0-1,-1 0 1,0 0-1,0 0 1,0 0 0,1 0-1,1-1 1,-3 0 9,0 1 1,1 0 0,-1-1-1,0 1 1,0-1-1,0 1 1,0-1-1,0 1 1,1 0-1,-1-1 1,0 1 0,0-1-1,0 1 1,0-1-1,0 1 1,-1-1-1,1 1 1,0 0-1,0-1 1,0 1-1,0-1 1,0 1 0,-1-1-1,1 1 1,0 0-1,0-1 1,-1 1-1,1 0 1,0-1-1,0 1 1,-1 0-1,1-1 1,0 1 0,-1-1-1,-11-13-81,-48-44 204,-24-27 4231,84 85-4235,0-1 1,0 1-1,0-1 0,1 1 0,-1-1 1,0 1-1,0 0 0,1-1 1,-1 1-1,0 0 0,1-1 0,-1 1 1,0 0-1,1-1 0,-1 1 0,0 0 1,1-1-1,-1 1 0,1 0 0,-1 0 1,1 0-1,-1 0 0,1-1 1,-1 1-1,0 0 0,1 0 0,-1 0 1,1 0-1,-1 0 0,1 0 0,-1 0 1,1 0-1,-1 0 0,1 0 0,-1 1 1,1-1-1,0 0 0,30-2-236,-29 2 340,83 0 63,14 0-5709,-71-3 58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8.162"/>
    </inkml:context>
    <inkml:brush xml:id="br0">
      <inkml:brushProperty name="width" value="0.025" units="cm"/>
      <inkml:brushProperty name="height" value="0.025" units="cm"/>
    </inkml:brush>
  </inkml:definitions>
  <inkml:trace contextRef="#ctx0" brushRef="#br0">9 52 19314,'-9'0'5894,"12"0"-4165,25-6-383,6-1-481,7-1-737,1-2-224,-1 1-2082,-6-2-4741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9.875"/>
    </inkml:context>
    <inkml:brush xml:id="br0">
      <inkml:brushProperty name="width" value="0.025" units="cm"/>
      <inkml:brushProperty name="height" value="0.025" units="cm"/>
    </inkml:brush>
  </inkml:definitions>
  <inkml:trace contextRef="#ctx0" brushRef="#br0">0 3 14926,'3'-3'3684,"-3"5"-2083,0 17-384,2 10 64,-2 4-544,0 8-417,0 2-191,0-3-129,0-2 64,0-6-865,0-7-1217,0-9-608,0-11-1506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0.203"/>
    </inkml:context>
    <inkml:brush xml:id="br0">
      <inkml:brushProperty name="width" value="0.025" units="cm"/>
      <inkml:brushProperty name="height" value="0.025" units="cm"/>
    </inkml:brush>
  </inkml:definitions>
  <inkml:trace contextRef="#ctx0" brushRef="#br0">1 49 12556,'0'0'8958,"9"-8"-7960,-5 4-904,-1 0-50,1 1 0,-1 0 1,1 0-1,0 0 1,0 0-1,0 1 1,0-1-1,0 1 0,1 0 1,-1 1-1,1-1 1,-1 1-1,1 0 1,0 0-1,-1 0 0,10 0 1,2 1-18,0 0 0,0 2 0,1 0 1,-1 0-1,0 2 0,-1 0 0,1 1 0,28 13 1,-40-16-19,1 1 0,-1-1 1,0 1-1,1 0 1,-2 0-1,1 1 0,0-1 1,-1 1-1,1 0 1,-1 0-1,0 0 0,0 0 1,-1 1-1,1-1 1,-1 1-1,0 0 0,0-1 1,-1 1-1,1 0 1,-1 0-1,0 0 0,0 0 1,-1 0-1,0 0 1,0 0-1,0 0 1,0 1-1,-1-1 0,0 0 1,0 0-1,0 0 1,-3 7-1,-1 3 235,-1-1 0,-1 0 0,0 0 1,0-1-1,-17 21 0,19-26-33,0-1 1,-1 0 0,0-1-1,-1 0 1,1 0-1,-1 0 1,0-1-1,-1 1 1,1-2 0,-1 1-1,-10 3 1,14-6-154,0-1 0,0 0 0,0 0 0,0-1 1,0 0-1,-1 1 0,1-1 0,0 0 0,0-1 0,0 1 1,0-1-1,0 0 0,0 0 0,0 0 0,-7-3 0,-30-21-2942,33 20 1597,17 4-13238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0.557"/>
    </inkml:context>
    <inkml:brush xml:id="br0">
      <inkml:brushProperty name="width" value="0.025" units="cm"/>
      <inkml:brushProperty name="height" value="0.025" units="cm"/>
    </inkml:brush>
  </inkml:definitions>
  <inkml:trace contextRef="#ctx0" brushRef="#br0">16 0 16239,'0'0'6348,"-3"12"-5243,-2 19-1044,1 1 1,1 0-1,2 0 0,1 0 1,6 42-1,0-63-2457,0-17-975,1-19-4325,-7 3-2805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0.886"/>
    </inkml:context>
    <inkml:brush xml:id="br0">
      <inkml:brushProperty name="width" value="0.025" units="cm"/>
      <inkml:brushProperty name="height" value="0.025" units="cm"/>
    </inkml:brush>
  </inkml:definitions>
  <inkml:trace contextRef="#ctx0" brushRef="#br0">1 0 14830,'0'0'11595,"58"5"-11531,-40 10-128,-3-1-1249,-1-3-1186,-4-2-1793,-6-2-3779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1.257"/>
    </inkml:context>
    <inkml:brush xml:id="br0">
      <inkml:brushProperty name="width" value="0.025" units="cm"/>
      <inkml:brushProperty name="height" value="0.025" units="cm"/>
    </inkml:brush>
  </inkml:definitions>
  <inkml:trace contextRef="#ctx0" brushRef="#br0">111 119 9065,'0'0'7404,"3"-10"-5546,1-9-917,0 0-1,-2 0 1,1-21 0,-3 40-926,0 0 0,0-1-1,0 1 1,0-1 0,0 1 0,0-1-1,0 1 1,0-1 0,0 1-1,0 0 1,0-1 0,0 1 0,0-1-1,-1 1 1,1-1 0,0 1-1,0 0 1,-1-1 0,1 1 0,0 0-1,0-1 1,-1 1 0,1 0 0,0-1-1,-1 1 1,1 0 0,-1 0-1,1-1 1,0 1 0,-1 0 0,1 0-1,-1 0 1,1-1 0,-1 1-1,-18 5 388,-13 18 37,26-15-317,1 1 1,-1 0-1,2 1 0,-1-1 0,1 1 0,1-1 1,0 1-1,0 0 0,1 1 0,0-1 1,1 0-1,0 0 0,0 1 0,1-1 0,2 12 1,3 18-52,2 1 1,20 63-1,2 19 7,-28-120-76,5 56 80,-5-55-69,-1 1 1,0-1-1,0 0 1,0 0-1,-1 0 0,1 1 1,-1-1-1,0 0 1,-1 0-1,1 0 1,-2 4-1,2-7-7,1-1-1,-1 1 0,1 0 1,0-1-1,-1 1 1,1 0-1,-1-1 0,0 1 1,1-1-1,-1 1 0,1-1 1,-1 0-1,0 1 1,1-1-1,-1 0 0,0 1 1,0-1-1,1 0 1,-1 0-1,0 1 0,0-1 1,1 0-1,-1 0 1,0 0-1,0 0 0,1 0 1,-1 0-1,0 0 1,0 0-1,1 0 0,-1-1 1,0 1-1,0 0 0,1 0 1,-1-1-1,0 1 1,1 0-1,-1-1 0,0 1 1,1-1-1,-1 1 1,1-1-1,-1 1 0,0-1 1,1 1-1,0-1 1,-1 0-1,1 1 0,-1-1 1,1 0-1,0 1 0,-1-1 1,1 0-1,0 0 1,0 1-1,-1-2 0,-19-47 114,19 46-118,-7-21-13,1-1 0,0 0 0,2 0 0,1-1 0,1 1 0,2-1 0,1-35 0,1 60 20,-1-1 0,1 1 0,0-1-1,0 1 1,1-1 0,-1 1 0,0 0-1,0-1 1,1 1 0,-1 0 0,0 0 0,1 0-1,0 0 1,-1 0 0,1 0 0,-1 0-1,1 1 1,0-1 0,0 1 0,-1-1 0,1 1-1,0-1 1,0 1 0,-1 0 0,1 0-1,0 0 1,0 0 0,0 0 0,3 1 0,4-1 3,0 1 0,0 0 0,0 0 0,15 4-1,8 5-1290,-11-8-2468,-7-2-1927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2.806"/>
    </inkml:context>
    <inkml:brush xml:id="br0">
      <inkml:brushProperty name="width" value="0.025" units="cm"/>
      <inkml:brushProperty name="height" value="0.025" units="cm"/>
    </inkml:brush>
  </inkml:definitions>
  <inkml:trace contextRef="#ctx0" brushRef="#br0">20 58 7783,'-19'-7'2519,"19"3"129,32 6 548,-19-2-3380,326 17 5744,3-16-4363,-163-7-1357,318-54 1,-588 80-5430,69-15 982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29.823"/>
    </inkml:context>
    <inkml:brush xml:id="br0">
      <inkml:brushProperty name="width" value="0.025" units="cm"/>
      <inkml:brushProperty name="height" value="0.025" units="cm"/>
    </inkml:brush>
  </inkml:definitions>
  <inkml:trace contextRef="#ctx0" brushRef="#br0">11 328 4100,'-10'18'19053,"17"-31"-17932,149-184 1039,-51 69-2068,-97 120 84,-6 11-49,-8 22 23,-16 35 54,12-39-121,1-1-1,1 2 0,2-1 1,0 1-1,1 0 1,1 1-1,1-1 1,-1 38-1,4-59-94,0 0-1,0 0 1,0-1-1,1 1 1,-1 0-1,0-1 1,0 1 0,0 0-1,1-1 1,-1 1-1,0 0 1,0-1-1,1 1 1,-1-1-1,1 1 1,-1 0 0,0-1-1,1 1 1,-1-1-1,1 1 1,-1-1-1,1 0 1,0 1-1,-1-1 1,1 1 0,-1-1-1,1 0 1,1 1-1,-2-1-133,1 0 0,-1 0 0,1 0 0,-1 0 0,1 0 0,-1-1 0,1 1-1,-1 0 1,0 0 0,1 0 0,-1 0 0,1-1 0,-1 1 0,1 0 0,-1 0 0,0-1 0,1 1-1,-1 0 1,0-1 0,1 1 0,-1 0 0,0-1 0,0 1 0,1-1 0,-1 1 0,0 0 0,0-1 0,0 1-1,1-1 1,-1 1 0,0-1 0,0 1 0,0-1 0,0 1 0,0-1 0,0 1 0,0-1 0,0 1 0,0 0-1,0-1 1,0 0 0,0-9-5358,0-1-3533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0.165"/>
    </inkml:context>
    <inkml:brush xml:id="br0">
      <inkml:brushProperty name="width" value="0.025" units="cm"/>
      <inkml:brushProperty name="height" value="0.025" units="cm"/>
    </inkml:brush>
  </inkml:definitions>
  <inkml:trace contextRef="#ctx0" brushRef="#br0">1 56 13357,'0'0'7559,"11"0"-6187,224-10 3016,-156 9-3991,-59 2-1017,0-1 0,-1 0 1,33-7-1,-51 7 362,0 0 0,0 0-1,0-1 1,-1 1 0,1 0 0,0-1 0,0 1-1,-1-1 1,1 1 0,0-1 0,0 1 0,-1-1 0,1 1-1,-1-1 1,1 0 0,0 0 0,-1 1 0,1-2-1,3-16-8902,-4 8-1334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0.899"/>
    </inkml:context>
    <inkml:brush xml:id="br0">
      <inkml:brushProperty name="width" value="0.025" units="cm"/>
      <inkml:brushProperty name="height" value="0.025" units="cm"/>
    </inkml:brush>
  </inkml:definitions>
  <inkml:trace contextRef="#ctx0" brushRef="#br0">39 110 7015,'0'0'17953,"3"10"-17409,-1 0-499,0 1-1,-1-1 1,-1 0 0,0 1-1,0-1 1,-1 0 0,0 0-1,0 1 1,-1-1 0,-4 11-1,-29 96 68,34-181 929,5 37-958,1-1 1,1 1-1,1 1 0,1-1 0,2 1 0,24-49 0,-35 84-84,0 0 0,1 0 1,0 0-1,0 0 0,4 16 0,-4-24 2,0 0 1,1-1-1,-1 1 0,1 0 1,-1-1-1,1 1 0,-1-1 1,1 1-1,0 0 0,-1-1 1,1 1-1,0-1 0,-1 0 1,1 1-1,0-1 0,0 0 1,-1 1-1,1-1 0,0 0 1,0 0-1,0 1 0,-1-1 1,1 0-1,0 0 0,0 0 1,0 0-1,0 0 0,-1-1 1,1 1-1,0 0 0,0 0 1,0 0-1,-1-1 0,1 1 1,0 0-1,1-1 0,29-13 83,79-68 165,-62 43-199,-47 39-50,-1 0 0,0-1-1,0 1 1,0 0-1,0 0 1,1-1 0,-1 1-1,0 0 1,0 0-1,0 0 1,1-1 0,-1 1-1,0 0 1,0 0 0,1 0-1,-1 0 1,0 0-1,0 0 1,1-1 0,-1 1-1,0 0 1,1 0-1,-1 0 1,0 0 0,0 0-1,1 0 1,-1 0 0,0 0-1,1 0 1,-1 0-1,0 0 1,0 0 0,1 1-1,-1-1 1,0 0-1,1 0 1,-1 0 0,0 0-1,0 0 1,1 1 0,-3 13 11,-13 27 107,13-35-66,-8 17 80,-1 1-77,1 1-1,2 0 0,0 0 1,1 0-1,2 1 0,-4 45 0,9-69-31,1 0-1,-1 0 1,1 0 0,0 0-1,0 0 1,0 0-1,0 0 1,0 0-1,0 0 1,1 0-1,-1-1 1,0 1 0,1-1-1,0 1 1,-1-1-1,1 1 1,0-1-1,0 0 1,-1 0-1,1 0 1,4 2 0,22 6-2046,-4-12-6668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1.909"/>
    </inkml:context>
    <inkml:brush xml:id="br0">
      <inkml:brushProperty name="width" value="0.025" units="cm"/>
      <inkml:brushProperty name="height" value="0.025" units="cm"/>
    </inkml:brush>
  </inkml:definitions>
  <inkml:trace contextRef="#ctx0" brushRef="#br0">3 56 4388,'0'0'19485,"-3"4"-16671,6-5-2767,0 0 0,-1 0 0,1 0 1,-1-1-1,1 1 0,-1-1 0,0 1 1,1-1-1,-1 0 0,0 0 0,0 0 1,-1 0-1,1 0 0,0-1 0,-1 1 1,1 0-1,-1-1 0,1 1 0,-1-1 1,0 1-1,0-1 0,-1 0 0,1 1 1,0-1-1,-1 0 0,1-4 0,-19 18 114,16-5-161,-1 0 0,1-1 0,0 1 0,0 0 0,1 0 0,-1 0 0,1 0 0,1 0 0,-1 0 0,1 8 0,0-14 0,0 1 1,0-1-1,0 0 1,0 1-1,0-1 1,0 0-1,0 0 1,0 1 0,0-1-1,1 0 1,-1 0-1,0 1 1,0-1-1,0 0 1,0 0-1,0 1 1,1-1 0,-1 0-1,0 0 1,0 1-1,1-1 1,-1 0-1,0 0 1,0 0-1,0 0 1,1 0 0,-1 1-1,0-1 1,1 0-1,-1 0 1,0 0-1,0 0 1,1 0-1,-1 0 1,0 0 0,1 0-1,-1 0 1,0 0-1,0 0 1,1 0-1,17-5 51,12-11 30,-19 9-352,10-9-172,-14 4-6290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8.490"/>
    </inkml:context>
    <inkml:brush xml:id="br0">
      <inkml:brushProperty name="width" value="0.025" units="cm"/>
      <inkml:brushProperty name="height" value="0.025" units="cm"/>
    </inkml:brush>
  </inkml:definitions>
  <inkml:trace contextRef="#ctx0" brushRef="#br0">0 1 16239,'0'0'8777,"57"2"-8713,-18-3-96,10 1-1506,-4 0-544,-3 0-993,-10 1-3139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2.564"/>
    </inkml:context>
    <inkml:brush xml:id="br0">
      <inkml:brushProperty name="width" value="0.025" units="cm"/>
      <inkml:brushProperty name="height" value="0.025" units="cm"/>
    </inkml:brush>
  </inkml:definitions>
  <inkml:trace contextRef="#ctx0" brushRef="#br0">1 59 2755,'0'0'896,"15"-58"-3906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2.984"/>
    </inkml:context>
    <inkml:brush xml:id="br0">
      <inkml:brushProperty name="width" value="0.025" units="cm"/>
      <inkml:brushProperty name="height" value="0.025" units="cm"/>
    </inkml:brush>
  </inkml:definitions>
  <inkml:trace contextRef="#ctx0" brushRef="#br0">1 145 1794,'2'-4'274,"20"-22"4039,0 0 0,2 2 0,35-30 0,-58 53-4182,0 0 1,-1 0 0,1 1-1,0-1 1,-1 0 0,1 1-1,0-1 1,0 1 0,0-1-1,0 1 1,-1-1 0,1 1 0,0-1-1,0 1 1,0 0 0,0 0-1,0-1 1,0 1 0,0 0-1,0 0 1,0 0 0,0 0-1,0 0 1,0 0 0,0 0-1,0 1 1,0-1 0,2 1-1,-2 0-21,-1 0-1,1 1 0,-1-1 1,1 0-1,-1 1 0,0-1 0,0 1 1,1-1-1,-1 1 0,0-1 0,0 1 1,0-1-1,-1 0 0,1 1 1,0-1-1,-1 3 0,-21 59 941,4-27-893,0 0-23,-2 0 1,-1-2-1,-33 42 0,86-140-4052,1 0 315,21-40-1413,-9 44 6075,-45 60-984,0 0-1,0 0 1,0 0-1,0 0 1,0 1-1,0-1 0,0 0 1,0 0-1,0 0 1,0 0-1,0 0 1,0 0-1,0 1 0,0-1 1,0 0-1,0 0 1,0 0-1,0 0 1,0 0-1,0 0 0,1 0 1,-1 1-1,0-1 1,0 0-1,0 0 1,0 0-1,0 0 0,0 0 1,0 0-1,0 0 1,1 0-1,-1 0 1,0 0-1,0 0 0,0 0 1,0 0-1,0 0 1,1 0-1,-1 0 1,0 0-1,0 0 0,0 0 1,0 0-1,0 0 1,0 0-1,1 0 1,-1 0-1,0 0 0,0 0 1,0 0-1,0 0 1,0 0-1,0 0 1,0 0-1,1 0 0,-1 0 1,0 0-1,0-1 1,0 1-1,0 0 1,0 0-1,0 0 1,0 0-1,-2 21 1714,-9 30-928,11-48-542,-6 18 182,2 0-1,0 1 0,-1 37 1,5-53-576,0 0 1,1 1 0,0-1 0,0 0 0,0 0 0,1 0 0,-1 0 0,2 0 0,-1 0 0,1 0 0,0 0 0,0-1 0,0 0 0,1 1 0,-1-1-1,2-1 1,4 6 0,-7-8-697,4 4-473,-4-3-5130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3.358"/>
    </inkml:context>
    <inkml:brush xml:id="br0">
      <inkml:brushProperty name="width" value="0.025" units="cm"/>
      <inkml:brushProperty name="height" value="0.025" units="cm"/>
    </inkml:brush>
  </inkml:definitions>
  <inkml:trace contextRef="#ctx0" brushRef="#br0">1 1 9097,'0'0'13228,"68"16"-12395,-42-16-160,4 0-385,-1 0-224,1 0-64,-4-1-1249,-3-3-1602,-1-2-3395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3.763"/>
    </inkml:context>
    <inkml:brush xml:id="br0">
      <inkml:brushProperty name="width" value="0.025" units="cm"/>
      <inkml:brushProperty name="height" value="0.025" units="cm"/>
    </inkml:brush>
  </inkml:definitions>
  <inkml:trace contextRef="#ctx0" brushRef="#br0">57 36 10858,'0'0'12503,"-3"9"-11371,-4 20-524,-6 18 61,2 0-1,2 1 1,-4 74 0,31-155-376,-8-9-296,-2 0 0,-2-1 0,-2 0-1,-2-58 1,-2 103 3,1 1-1,-1-1 0,1 1 1,-1-1-1,1 0 0,0 1 1,0-1-1,0 0 1,0 0-1,0 0 0,0 0 1,1 0-1,-1 0 0,1 0 1,0 0-1,-1 0 1,1-1-1,0 1 0,0 0 1,0-1-1,0 0 0,0 0 1,0 1-1,0-1 0,1 0 1,-1-1-1,0 1 1,1 0-1,-1-1 0,0 1 1,1-1-1,-1 0 0,1 1 1,3-2-1,1 2 6,0-1-1,0-1 1,0 1-1,0-1 1,0 0-1,0-1 1,0 0-1,-1 0 1,1 0-1,-1-1 1,9-4-1,-9 2 2,0 0-1,0 0 1,-1 0-1,10-12 0,12-12 43,-29 60-144,-15 44 236,8-40-104,2 1-1,1 0 1,-2 53 0,8-87-147,0 0 1,0-1-1,1 1 1,-1 0-1,0-1 0,0 1 1,1 0-1,-1-1 1,1 1-1,0-1 1,0 1-1,-1-1 0,2 3 1,-1-4-156,0 1 0,-1-1 1,1 1-1,-1-1 0,1 0 1,0 1-1,-1-1 0,1 0 1,0 1-1,-1-1 0,1 0 1,0 0-1,-1 0 0,1 1 1,0-1-1,0 0 0,-1 0 1,1 0-1,0 0 0,0 0 1,-1 0-1,1-1 0,0 1 1,-1 0-1,1 0 0,0 0 1,0-1-1,-1 1 0,1 0 1,-1-1-1,1 1 0,0-1 1,0 0-1,18-18-15066</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4.882"/>
    </inkml:context>
    <inkml:brush xml:id="br0">
      <inkml:brushProperty name="width" value="0.025" units="cm"/>
      <inkml:brushProperty name="height" value="0.025" units="cm"/>
    </inkml:brush>
  </inkml:definitions>
  <inkml:trace contextRef="#ctx0" brushRef="#br0">0 0 7143,'0'0'12032,"2"8"-10569,2 16-945,-1 1-1,-1-1 1,-1 31-1,2 39-227,-3-93-300,0 1 0,1 0 0,-1-1 0,0 1 1,0-1-1,1 1 0,-1-1 0,1 0 0,-1 1 0,1-1 1,0 1-1,0-1 0,-1 0 0,1 0 0,0 1 0,0-1 1,0 0-1,1 0 0,0 1 0,11-1-2484,-12-1 2274,-1 0-1,1-1 0,-1 1 0,0-1 1,1 1-1,-1 0 0,0-1 1,0 1-1,1-1 0,-1 1 0,0-1 1,0 1-1,0-1 0,0 1 1,0-1-1,1 0 0,-1 1 0,0-1 1,0 1-1,0-1 0,0 1 1,-1-1-1,1 1 0,0-2 1,0 0-1091,0-14-5057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5.256"/>
    </inkml:context>
    <inkml:brush xml:id="br0">
      <inkml:brushProperty name="width" value="0.025" units="cm"/>
      <inkml:brushProperty name="height" value="0.025" units="cm"/>
    </inkml:brush>
  </inkml:definitions>
  <inkml:trace contextRef="#ctx0" brushRef="#br0">1 20 12107,'0'0'10090,"71"8"-9321,-40-8-225,4 0-191,-1 0-257,-2-1-96,0-6-1634,-8-2-2338,-6-2-4388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5.660"/>
    </inkml:context>
    <inkml:brush xml:id="br0">
      <inkml:brushProperty name="width" value="0.025" units="cm"/>
      <inkml:brushProperty name="height" value="0.025" units="cm"/>
    </inkml:brush>
  </inkml:definitions>
  <inkml:trace contextRef="#ctx0" brushRef="#br0">1 317 14478,'0'0'9603,"7"-13"-8610,55-80-316,-40 65-415,-1-1 0,-2-1-1,-1-1 1,27-62 0,-63 148-157,5-21-101,2 0-1,1 1 1,2 1 0,1-1 0,-2 43 0,9-76-3,1 0 0,-1 0 0,0 0 0,1 0 0,-1-1 0,1 1 0,-1 0 0,1 0 0,0 0 0,0 0 0,0-1 0,0 1 0,0 0 0,0-1 0,0 1 0,1-1-1,-1 1 1,1-1 0,-1 1 0,1-1 0,2 2 0,18 7-1847,1-5-4181</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5.988"/>
    </inkml:context>
    <inkml:brush xml:id="br0">
      <inkml:brushProperty name="width" value="0.025" units="cm"/>
      <inkml:brushProperty name="height" value="0.025" units="cm"/>
    </inkml:brush>
  </inkml:definitions>
  <inkml:trace contextRef="#ctx0" brushRef="#br0">0 50 10442,'0'0'13132,"61"-14"-12043,-27 5-480,-1 1-161,-3 1-288,-3 0-127,-7 3-1,-5 4-353,-6 0-1056,-4 0-737,-3 2-769,-2 3-2370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6.329"/>
    </inkml:context>
    <inkml:brush xml:id="br0">
      <inkml:brushProperty name="width" value="0.025" units="cm"/>
      <inkml:brushProperty name="height" value="0.025" units="cm"/>
    </inkml:brush>
  </inkml:definitions>
  <inkml:trace contextRef="#ctx0" brushRef="#br0">0 34 15855,'0'0'6550,"0"9"-4938,4 32-931,2 0 0,1-1-1,20 63 1,-26-101-648,-1-1 1,0 1-1,1-1 1,-1 1-1,1-1 1,-1 1-1,1-1 1,0 1-1,0-1 0,0 1 1,-1-1-1,1 0 1,1 0-1,-1 0 1,0 1-1,0-1 1,0 0-1,0 0 0,1-1 1,-1 1-1,1 0 1,-1 0-1,0-1 1,1 1-1,1 0 1,-1-1 33,0 0 0,0-1 1,0 1-1,0-1 0,0 0 1,0 1-1,0-1 0,0 0 1,-1 0-1,1 0 0,0 0 1,-1 0-1,1-1 0,-1 1 1,1 0-1,2-4 1,6-8 231,0 0 1,-1-1 0,13-24 0,-16 27-187,39-82 1082,-40 82-1013,-1 0 0,0 0 1,-1 0-1,0-1 0,-1 1 0,1-20 0,-3 31-256,4 0-3095,2 0-2026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7.091"/>
    </inkml:context>
    <inkml:brush xml:id="br0">
      <inkml:brushProperty name="width" value="0.025" units="cm"/>
      <inkml:brushProperty name="height" value="0.025" units="cm"/>
    </inkml:brush>
  </inkml:definitions>
  <inkml:trace contextRef="#ctx0" brushRef="#br0">109 72 3107,'0'0'6385,"8"-9"-2889,-6 5-2837,25-29 1627,-26 30-1799,1 1 0,1 0 0,-1-1 0,0 1 1,0 0-1,1 1 0,-1-1 0,1 0 1,-1 1-1,1-1 0,0 1 0,4-2 0,-6 5-307,0-1-1,-1 1 0,1-1 1,-1 1-1,1 0 0,-1-1 1,0 1-1,0 0 0,0-1 0,0 1 1,0-1-1,0 1 0,0 0 1,0-1-1,-1 1 0,0 2 1,-3 11 40,-1-1 1,0-1 0,-1 1 0,0-1 0,-16 25 0,-51 61-274,49-68 121,-14 15-4,50-61-2647,-1 0 1,-1-1-1,14-29 1,-11 20-2153,6-11-3396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8.864"/>
    </inkml:context>
    <inkml:brush xml:id="br0">
      <inkml:brushProperty name="width" value="0.025" units="cm"/>
      <inkml:brushProperty name="height" value="0.025" units="cm"/>
    </inkml:brush>
  </inkml:definitions>
  <inkml:trace contextRef="#ctx0" brushRef="#br0">1 338 13997,'0'0'3748,"53"52"-3524,-11-44-224,8-7-897,0-1-2594,-1-5-3236</inkml:trace>
  <inkml:trace contextRef="#ctx0" brushRef="#br0" timeOffset="1">200 73 7303,'0'0'4564,"8"-7"-1884,1 0-2372,-1 0 0,1 1 0,0 0-1,1 0 1,0 1 0,0 1 0,0 0 0,0 0 0,1 1 0,-1 0-1,15-2 1,-8 3-29,0 0 0,0 1 0,0 1 0,0 0 0,30 5 0,-43-4-212,0 0 1,1 0-1,-1 1 0,0-1 1,0 1-1,0 0 0,0 0 1,0 0-1,0 1 0,0-1 1,-1 1-1,1 0 0,-1 0 1,0 1-1,0-1 0,0 0 0,0 1 1,-1 0-1,1 0 0,-1 0 1,0 0-1,0 0 0,-1 0 1,1 0-1,-1 1 0,2 6 1,-1 4 239,-1 0 0,-1 0 0,0 0 1,-1 0-1,0 0 0,-1 0 0,-1 0 1,0 0-1,-1-1 0,-1 1 1,0-1-1,-1 0 0,-10 16 0,5-10-463,-1 0 1,0-1-1,-2 0 0,0-1 0,-1 0 0,-1-2 0,-1 0 0,-19 15 0,16-19-4178,8-10-3343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7.434"/>
    </inkml:context>
    <inkml:brush xml:id="br0">
      <inkml:brushProperty name="width" value="0.025" units="cm"/>
      <inkml:brushProperty name="height" value="0.025" units="cm"/>
    </inkml:brush>
  </inkml:definitions>
  <inkml:trace contextRef="#ctx0" brushRef="#br0">9 1 11147,'0'0'9395,"0"10"-8258,-3 44-154,0-26-417,1 0 0,1 0-1,6 51 1,16-36-75,-4-10-3361,-13-9-7270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7.808"/>
    </inkml:context>
    <inkml:brush xml:id="br0">
      <inkml:brushProperty name="width" value="0.025" units="cm"/>
      <inkml:brushProperty name="height" value="0.025" units="cm"/>
    </inkml:brush>
  </inkml:definitions>
  <inkml:trace contextRef="#ctx0" brushRef="#br0">0 250 13773,'0'0'8616,"58"0"-8199,-30 0-289,5-1-32,-2-6-64,-1 1-417,-9-1-1216,-1 0-833,-7-3-1058,-4-5-1024,-1-3-5029</inkml:trace>
  <inkml:trace contextRef="#ctx0" brushRef="#br0" timeOffset="1">284 1 13357,'0'0'4708,"-1"10"-2920,-1 6-1278,-1 5 96,1 0 0,1-1 1,0 1-1,4 23 0,-3-40-469,1 1-1,0-1 1,0 1 0,0-1 0,1 0-1,0 0 1,-1 0 0,1 0 0,1 0-1,-1 0 1,4 4 0,-4-6-63,0 0-1,0 0 1,0-1 0,1 1 0,-1-1 0,0 1 0,0-1-1,1 0 1,-1 0 0,1 0 0,-1 0 0,1-1 0,-1 1-1,1-1 1,0 0 0,-1 1 0,1-1 0,0 0-1,-1 0 1,6-1 0,-5-1 20,0 1-1,0 0 0,1-1 1,-1 0-1,0 0 0,-1 0 1,1 0-1,0 0 1,-1 0-1,1-1 0,-1 1 1,1-1-1,-1 0 1,0 1-1,0-1 0,-1 0 1,4-6-1,22-56 575,-22 50-469,-2 0 1,0-1-1,-1 1 0,0-1 1,-1-21-1,-2 40-4735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8.508"/>
    </inkml:context>
    <inkml:brush xml:id="br0">
      <inkml:brushProperty name="width" value="0.025" units="cm"/>
      <inkml:brushProperty name="height" value="0.025" units="cm"/>
    </inkml:brush>
  </inkml:definitions>
  <inkml:trace contextRef="#ctx0" brushRef="#br0">1 0 5125,'0'0'19570,"73"11"-18545,-37-11-512,4 0-129,-1 0-288,-1 0-96,-3 0-128,-8-4-1057,-5 3-1153,-6 1-929,-13 0-2275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8.837"/>
    </inkml:context>
    <inkml:brush xml:id="br0">
      <inkml:brushProperty name="width" value="0.025" units="cm"/>
      <inkml:brushProperty name="height" value="0.025" units="cm"/>
    </inkml:brush>
  </inkml:definitions>
  <inkml:trace contextRef="#ctx0" brushRef="#br0">0 19 12844,'0'0'8424,"82"12"-6983,-37-12-512,5 0-512,-1-3-161,-3-3-192,-6 3-64,-9-2-1025,-6 0-1794,-9-3-4227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9.710"/>
    </inkml:context>
    <inkml:brush xml:id="br0">
      <inkml:brushProperty name="width" value="0.025" units="cm"/>
      <inkml:brushProperty name="height" value="0.025" units="cm"/>
    </inkml:brush>
  </inkml:definitions>
  <inkml:trace contextRef="#ctx0" brushRef="#br0">0 264 5317,'0'0'17611,"5"-13"-16805,104-231 1725,-101 237-2645,-4 20 56,-3 28 51,-2-33 20,0 49-24,-1-31-112,1-1 1,2 0-1,6 43 1,-7-66-70,0 0 1,1-1 0,-1 1 0,1 0 0,0 0 0,0-1 0,0 1 0,0 0 0,0-1-1,0 1 1,0-1 0,0 1 0,0-1 0,3 3 0,8-1-8895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0.057"/>
    </inkml:context>
    <inkml:brush xml:id="br0">
      <inkml:brushProperty name="width" value="0.025" units="cm"/>
      <inkml:brushProperty name="height" value="0.025" units="cm"/>
    </inkml:brush>
  </inkml:definitions>
  <inkml:trace contextRef="#ctx0" brushRef="#br0">0 70 6438,'0'0'16560,"61"17"-15984,-30-21-63,2-9-225,3-2-192,-1-1-128,0 3-96,-10 0-1377,-4 5-930,-10 4-1921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0.387"/>
    </inkml:context>
    <inkml:brush xml:id="br0">
      <inkml:brushProperty name="width" value="0.025" units="cm"/>
      <inkml:brushProperty name="height" value="0.025" units="cm"/>
    </inkml:brush>
  </inkml:definitions>
  <inkml:trace contextRef="#ctx0" brushRef="#br0">48 0 14894,'0'0'1735,"-2"9"443,-5 28-1088,3 0-1,0 1 1,4 64-1,-2 22-2484,-4-106-1567,-6-13-4758,2-5 2654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0.757"/>
    </inkml:context>
    <inkml:brush xml:id="br0">
      <inkml:brushProperty name="width" value="0.025" units="cm"/>
      <inkml:brushProperty name="height" value="0.025" units="cm"/>
    </inkml:brush>
  </inkml:definitions>
  <inkml:trace contextRef="#ctx0" brushRef="#br0">1 103 6150,'0'0'3224,"0"-8"-245,-1-29 16,1 36-2804,1-1 0,-1 0 0,0 0 0,1 0 0,-1 1 0,1-1 1,0 0-1,0 1 0,-1-1 0,1 0 0,0 1 0,0-1 0,1 1 0,-1 0 0,0-1 0,0 1 0,1 0 1,-1 0-1,1-1 0,-1 1 0,1 0 0,-1 1 0,1-1 0,-1 0 0,1 0 0,3 0 0,45-10 1527,-46 11-1500,9-2 75,69-5 901,-74 7-1141,-1 0 0,0 0 0,0 1 0,0 0 0,1 0 0,-1 0 0,0 1 0,12 5 0,-18-6-45,0-1 0,1 1 0,-1-1 0,0 1 0,0 0 0,0-1-1,0 1 1,0 0 0,0 0 0,0 0 0,0 0 0,0 0 0,0 0 0,-1 0 0,1 0 0,0 0 0,-1 0-1,1 0 1,0 1 0,-1-1 0,1 2 0,-1-1 23,0-1 1,-1 0-1,1 0 0,0 0 0,-1 0 1,1 0-1,0 0 0,-1 0 0,0 0 0,1 0 1,-1 0-1,0 0 0,1 0 0,-1 0 1,0 0-1,0 0 0,0-1 0,0 1 1,-1 1-1,-3 1 95,-1 1-1,1-1 1,-1 0 0,0-1-1,0 0 1,0 0 0,-9 2-1,2-1-97,-1-1-1,0-1 1,1 0-1,-1 0 1,0-2-1,-19-2 1,33 3-118,0 0 0,0 0 0,1 0 0,-1 0 0,0 0 0,0 0 0,0 0 0,0 0 0,1-1 0,-1 1 0,0 0 0,0 0 0,0 0 1,0 0-1,0 0 0,1 0 0,-1 0 0,0 0 0,0-1 0,0 1 0,0 0 0,0 0 0,0 0 0,0 0 0,0 0 0,0-1 0,1 1 0,-1 0 0,0 0 1,0 0-1,0 0 0,0 0 0,0-1 0,0 1 0,0 0 0,0 0 0,0 0 0,0-1 0,0 1 0,0 0 0,0 0 0,0 0 0,0 0 0,0 0 0,-1-1 1,1 1-1,0 0 0,0 0 0,0 0 0,0 0 0,0 0 0,0-1 0,0 1 0,0 0 0,-1 0 0,1 0 0,0 0 0,0 0 0,0 0 0,0 0 1,0-1-1,-1 1 0,14-5-4601,4 1-1395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1.102"/>
    </inkml:context>
    <inkml:brush xml:id="br0">
      <inkml:brushProperty name="width" value="0.025" units="cm"/>
      <inkml:brushProperty name="height" value="0.025" units="cm"/>
    </inkml:brush>
  </inkml:definitions>
  <inkml:trace contextRef="#ctx0" brushRef="#br0">190 0 11531,'0'0'13212,"-7"10"-12752,-51 63 24,19-26-561,-47 74 1,139-184-11952,-30 28 7101,0-3-1410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1.459"/>
    </inkml:context>
    <inkml:brush xml:id="br0">
      <inkml:brushProperty name="width" value="0.025" units="cm"/>
      <inkml:brushProperty name="height" value="0.025" units="cm"/>
    </inkml:brush>
  </inkml:definitions>
  <inkml:trace contextRef="#ctx0" brushRef="#br0">258 56 9641,'-8'-33'690,"4"16"1813,3 12 3732,-9 64-4538,5-39-942,2 0 0,-2 34-1,5-48-608,0 0-1,0 0 0,1 0 0,0 0 1,0 0-1,1-1 0,-1 1 0,1 0 1,1-1-1,-1 1 0,1-1 0,0 0 0,5 8 1,7 4-265,18 29-536,-32-44 80,0 0 0,0 0 1,0 1-1,-1-1 0,1 1 0,0-1 0,-1 1 1,0-1-1,0 1 0,0-1 0,0 5 0,-4-2-5249,-9-3-1612</inkml:trace>
  <inkml:trace contextRef="#ctx0" brushRef="#br0" timeOffset="1">1 344 11819,'0'0'9417,"71"4"-8456,-35-4-32,2-5-224,3-3-417,-2-1-192,-4 0-64,-5-2-641,-5 0-1024,-9-2-1506,-5-1-3171,-5-5-6246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0.007"/>
    </inkml:context>
    <inkml:brush xml:id="br0">
      <inkml:brushProperty name="width" value="0.025" units="cm"/>
      <inkml:brushProperty name="height" value="0.025" units="cm"/>
    </inkml:brush>
  </inkml:definitions>
  <inkml:trace contextRef="#ctx0" brushRef="#br0">1 6 9929,'0'0'9001,"11"0"-7987,54-2 135,-25-1-827,0 2-1,0 2 0,45 6 0,-83-7-346,1 1-1,0-1 0,-1 0 0,1 1 0,-1 0 0,1-1 0,-1 1 0,1 0 1,-1 0-1,0 0 0,1 1 0,-1-1 0,0 1 0,0-1 0,0 1 0,0 0 0,0-1 1,0 1-1,-1 0 0,1 0 0,0 0 0,-1 1 0,0-1 0,1 0 0,-1 1 1,0-1-1,0 0 0,-1 1 0,1-1 0,0 1 0,-1 0 0,1-1 0,-1 1 0,0-1 1,0 1-1,0 0 0,0-1 0,-1 1 0,1-1 0,-2 6 0,-2 3 32,0 0 0,-1 1 0,0-2 0,-1 1 0,0 0-1,0-1 1,-12 13 0,-4 1 40,16-19-34,1 0 0,0 1 0,0 0 0,1 0 0,-1 0 0,1 0 0,0 1 0,1 0 0,-5 10 0,36-25 265,8-16-173,-2-2-1,0 0 0,-2-3 1,48-52-1,-28 28-43,-52 53-63,0-1 0,0 1 1,0 0-1,0 0 0,0-1 0,0 1 1,0 0-1,1 0 0,-1 0 0,0 0 1,0-1-1,0 1 0,0 0 0,1 0 1,-1 0-1,0 0 0,0 0 1,0 0-1,1 0 0,-1-1 0,0 1 1,0 0-1,0 0 0,1 0 0,-1 0 1,0 0-1,0 0 0,1 0 0,-1 0 1,0 0-1,0 0 0,1 0 0,-1 0 1,0 0-1,0 0 0,0 1 0,1-1 1,-1 0-1,0 0 0,0 0 1,0 0-1,1 0 0,-1 0 0,0 0 1,0 1-1,0-1 0,1 0 0,-1 0 1,0 0-1,0 1 0,0-1 0,0 0 1,3 19-43,-7 26 59,4-44-14,-2 9 5,0 1 73,1 1 1,-1 0 0,2 0-1,0 0 1,0 0 0,3 15-1,-2-25-39,-1 0-1,1 0 1,-1 0-1,1 0 0,0-1 1,0 1-1,0 0 0,0 0 1,0-1-1,1 1 1,-1-1-1,0 1 0,1-1 1,-1 1-1,1-1 0,-1 0 1,4 2-1,-2-2 31,0 0-1,0 0 1,0 0-1,1-1 1,-1 1-1,0-1 1,0 0-1,0 0 1,1 0-1,-1 0 1,0-1-1,0 1 1,1-1-1,4-1 1,2-2-4,0 0-1,0 0 1,0-1 0,0 0 0,-1-1 0,0 0 0,0 0-1,-1-1 1,15-14 0,4-9-8,31-43 0,-34 42 51,-24 31-113,0 0 0,0-1-1,1 1 1,-1 0 0,0 0 0,0 0 0,0 0-1,0 0 1,0-1 0,1 1 0,-1 0-1,0 0 1,0 0 0,0 0 0,0 0 0,1 0-1,-1 0 1,0 0 0,0 0 0,0 0 0,1 0-1,-1 0 1,0 0 0,0 0 0,0 0 0,0 0-1,1 0 1,-1 0 0,0 0 0,0 0 0,0 0-1,1 0 1,-1 0 0,0 0 0,0 0-1,0 0 1,0 0 0,1 0 0,-1 1 0,0-1-1,0 0 1,0 0 0,0 0 0,0 0 0,1 0-1,-1 1 1,0-1 0,0 0 0,0 0 0,0 0-1,0 0 1,0 1 0,0-1 0,0 0-1,0 0 1,0 0 0,0 0 0,0 1 0,0-1-1,0 0 1,0 0 0,0 0 0,0 1 0,0-1-1,0 0 1,0 0 0,0 0 0,0 1 0,3 27 45,-4 34 338,0-51-400,0-4 163,0 0-1,1 1 1,0-1 0,0 0 0,1 1-1,0-1 1,3 12 0,-3-18-94,-1 1 0,1-1 0,-1 0 0,1 0 0,0 0 0,-1 0 0,1 0 0,0 0 0,0 0 0,0 0 0,0-1 0,0 1 0,0 0 0,0 0 0,0-1 0,0 1 0,0-1 0,1 1 0,1 0 0,0 0 20,0-1 0,1 0 1,-1 0-1,0 0 0,0 0 0,0-1 0,1 1 1,-1-1-1,0 0 0,0 0 0,4-1 0,6-4 17,0 0-1,0-1 1,-1 0-1,0-1 0,0-1 1,20-18-1,60-70-226,-78 81 76,-13 49-365,-16 26 473,12-51-61,0 1 0,0 0 0,1-1 0,0 1-1,1 0 1,0 0 0,0 0 0,1 0 0,1 12 0,-1-21-124,0 1 0,0-1 0,1 0 0,-1 1 0,0-1 0,0 1 0,0-1 1,1 0-1,-1 1 0,0-1 0,0 0 0,1 1 0,-1-1 0,0 0 0,1 1 1,-1-1-1,1 0 0,-1 0 0,0 0 0,1 1 0,-1-1 0,1 0 0,-1 0 0,0 0 1,1 0-1,-1 0 0,1 0 0,-1 1 0,1-1 0,-1 0 0,0 0 0,1-1 1,-1 1-1,1 0 0,-1 0 0,1 0 0,-1 0 0,1 0 0,-1 0 0,1-1 1,13-3-7587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1.801"/>
    </inkml:context>
    <inkml:brush xml:id="br0">
      <inkml:brushProperty name="width" value="0.025" units="cm"/>
      <inkml:brushProperty name="height" value="0.025" units="cm"/>
    </inkml:brush>
  </inkml:definitions>
  <inkml:trace contextRef="#ctx0" brushRef="#br0">0 0 12908,'0'0'11179,"23"70"-10955,-23-43-224,0 1 32,0-1 0,0-1-448,0-6-962,0-4-768,0-4-832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2.175"/>
    </inkml:context>
    <inkml:brush xml:id="br0">
      <inkml:brushProperty name="width" value="0.025" units="cm"/>
      <inkml:brushProperty name="height" value="0.025" units="cm"/>
    </inkml:brush>
  </inkml:definitions>
  <inkml:trace contextRef="#ctx0" brushRef="#br0">0 78 5285,'0'0'15268,"9"-9"-14035,-8 8-1186,4-5 67,0 1 0,0 1-1,0-1 1,0 1 0,1 0 0,0 0 0,0 1 0,0 0-1,0 0 1,1 0 0,-1 0 0,11-1 0,19-3 310,0 2 1,1 2-1,63 1 0,-99 2-408,1 0-1,0 0 1,-1 0 0,1 1-1,0-1 1,-1 0-1,1 1 1,-1-1-1,1 1 1,-1-1 0,1 1-1,-1 0 1,1-1-1,-1 1 1,1 0-1,-1 0 1,0 0-1,0 0 1,1 1 0,-1-1-1,0 0 1,0 0-1,0 1 1,0-1-1,-1 0 1,1 1 0,0-1-1,0 1 1,-1-1-1,1 1 1,-1 0-1,1-1 1,-1 1 0,0 0-1,0-1 1,0 1-1,0 2 1,0 0 32,-1-1 0,1 1 0,-1-1 0,0 0 0,0 0 0,0 1 1,-1-1-1,1 0 0,-1 0 0,1 0 0,-1 0 0,0 0 0,0-1 0,-1 1 0,1-1 1,0 1-1,-5 2 0,-3 1-40,0 0 1,-1-1 0,0 0-1,0-1 1,0 0-1,0-1 1,-1 0 0,1-1-1,-1 0 1,0-1 0,1 0-1,-20-1 1,32-8-7494,4-3-1520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2.860"/>
    </inkml:context>
    <inkml:brush xml:id="br0">
      <inkml:brushProperty name="width" value="0.025" units="cm"/>
      <inkml:brushProperty name="height" value="0.025" units="cm"/>
    </inkml:brush>
  </inkml:definitions>
  <inkml:trace contextRef="#ctx0" brushRef="#br0">1 0 6374,'0'0'16239,"26"68"-15918,-26-38-193,2-3-96,-2-1 0,0-3 0,0-5-32,0-2-256,0-5-705,0-3-833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3.201"/>
    </inkml:context>
    <inkml:brush xml:id="br0">
      <inkml:brushProperty name="width" value="0.025" units="cm"/>
      <inkml:brushProperty name="height" value="0.025" units="cm"/>
    </inkml:brush>
  </inkml:definitions>
  <inkml:trace contextRef="#ctx0" brushRef="#br0">0 14 13293,'0'0'6790,"56"-10"-5957,-28 9-97,0 1-511,3 0-193,0 0 0,-1 0-801,-4 0-1537,-1-2-3235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5.820"/>
    </inkml:context>
    <inkml:brush xml:id="br0">
      <inkml:brushProperty name="width" value="0.025" units="cm"/>
      <inkml:brushProperty name="height" value="0.025" units="cm"/>
    </inkml:brush>
  </inkml:definitions>
  <inkml:trace contextRef="#ctx0" brushRef="#br0">23 267 3011,'-6'5'2223,"5"-4"-1328,0 0-1,-1 0 0,1 0 0,0 0 0,-1 1 0,1-1 1,0 0-1,0 1 0,0-1 0,0 1 0,1 0 0,-1-1 1,0 1-1,1-1 0,-1 1 0,0 3 1346,11-22 552,38-50-656,-4 8-1184,52-96 1,-96 155-948,0 0 1,0 0-1,0 0 1,0 0-1,0 0 1,1 0-1,-1 1 1,0-1-1,0 0 1,0 0-1,0 0 1,0 0-1,0 0 1,0 0 0,0 0-1,0 0 1,1 0-1,-1 0 1,0 0-1,0 0 1,0 0-1,0 0 1,0 0-1,0 0 1,0 0-1,0 0 1,1 0-1,-1 0 1,0 0-1,0 0 1,0 0-1,0 0 1,0 0-1,0 0 1,0 0-1,0-1 1,-3 24 25,-9 30-31,5-31-208,1 0 1,1 1-1,0 0 1,2 0-1,1 0 1,1 43 0,5-53-1829,-1-6-1224,-2 0-5548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6.147"/>
    </inkml:context>
    <inkml:brush xml:id="br0">
      <inkml:brushProperty name="width" value="0.025" units="cm"/>
      <inkml:brushProperty name="height" value="0.025" units="cm"/>
    </inkml:brush>
  </inkml:definitions>
  <inkml:trace contextRef="#ctx0" brushRef="#br0">0 14 7143,'0'0'13735,"5"8"-12224,-4-5-1383,1 0 0,0 0 0,0 0 0,0-1 0,0 1 0,0-1 0,0 0 0,0 0 0,1 0 0,0 0 0,-1 0 0,4 2 0,-1-2 55,0-1 0,0 1-1,0-1 1,0 0 0,0 0 0,0-1-1,0 1 1,0-1 0,9-1-1,2-1-22,0-1-1,0-1 1,0 0-1,-1-1 0,0 0 1,15-8-1,35-12-1803,-58 23-228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6.505"/>
    </inkml:context>
    <inkml:brush xml:id="br0">
      <inkml:brushProperty name="width" value="0.025" units="cm"/>
      <inkml:brushProperty name="height" value="0.025" units="cm"/>
    </inkml:brush>
  </inkml:definitions>
  <inkml:trace contextRef="#ctx0" brushRef="#br0">1 0 8648,'0'0'12284,"0"11"-10053,-1-7-2111,1 0 0,0 0-1,0 0 1,1 0 0,-1 0-1,1 0 1,0 0 0,0 0-1,1 0 1,-1 0 0,1 0-1,-1-1 1,1 1 0,0 0-1,1-1 1,-1 0 0,1 1-1,-1-1 1,1 0 0,0 0-1,0-1 1,0 1 0,0 0-1,1-1 1,-1 0 0,1 0-1,0 0 1,-1 0 0,1-1-1,0 1 1,0-1 0,0 0-1,0 0 1,0-1 0,8 1-1,-7-1-295,0 0 0,0 0 0,0-1 0,0 1 0,1-1 0,-2-1 0,1 1 0,0-1 0,0 0 0,0 0 0,-1 0 0,8-5 0,-7 3-1363,-1 1 1,1-1 0,-1 0-1,0 0 1,0-1-1,5-7 1,-3 2-4900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6.833"/>
    </inkml:context>
    <inkml:brush xml:id="br0">
      <inkml:brushProperty name="width" value="0.025" units="cm"/>
      <inkml:brushProperty name="height" value="0.025" units="cm"/>
    </inkml:brush>
  </inkml:definitions>
  <inkml:trace contextRef="#ctx0" brushRef="#br0">107 1 8104,'0'0'6646,"-7"11"-3657,-11 23-876,1 1 0,1 1-1,-17 60 1,29-78-2452,0 0 0,1 0 0,-2 33 0,15-64-7690,-7-4 1378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7.193"/>
    </inkml:context>
    <inkml:brush xml:id="br0">
      <inkml:brushProperty name="width" value="0.025" units="cm"/>
      <inkml:brushProperty name="height" value="0.025" units="cm"/>
    </inkml:brush>
  </inkml:definitions>
  <inkml:trace contextRef="#ctx0" brushRef="#br0">191 53 2755,'0'0'25304,"-2"6"-24557,-6 11-580,-1 0-1,0 0 1,-2-1-1,0 0 1,0 0 0,-26 25-1,21-24-241,0 1 0,2 0-1,0 1 1,-18 34 0,32-51-667,2-5-502,22-30-5486,22-41 0,-44 70 6102,22-36-6488</inkml:trace>
  <inkml:trace contextRef="#ctx0" brushRef="#br0" timeOffset="1">191 53 10762,'12'-52'3828,"-14"61"5206,-14 48-7034,8-36-1784,0 0-1,1 0 1,2 1-1,0 0 1,1 0-1,1 1 1,1 32 0,2-52-251,0 0 1,1-1-1,-1 1 1,1-1 0,0 1-1,0 0 1,0-1-1,0 0 1,0 1 0,1-1-1,-1 0 1,3 4 0,9 0-7559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7.539"/>
    </inkml:context>
    <inkml:brush xml:id="br0">
      <inkml:brushProperty name="width" value="0.025" units="cm"/>
      <inkml:brushProperty name="height" value="0.025" units="cm"/>
    </inkml:brush>
  </inkml:definitions>
  <inkml:trace contextRef="#ctx0" brushRef="#br0">0 202 6726,'0'0'19731,"60"13"-19090,-24-13-129,1 0-128,-1-1-255,3-4-65,-7 1-192,-7 1-609,-3 1-544,-3 1-897,-6-1-705,-6-1-1986,-1-2-2946</inkml:trace>
  <inkml:trace contextRef="#ctx0" brushRef="#br0" timeOffset="1">400 1 6022,'0'0'21198,"-1"10"-20450,-6 89 458,8-98-1214,-1-1 1,1 1-1,-1-1 0,1 1 0,-1 0 0,1-1 0,0 1 1,-1-1-1,1 1 0,0-1 0,-1 0 0,1 1 0,0-1 0,-1 0 1,1 1-1,0-1 0,0 0 0,-1 0 0,1 0 0,0 0 1,0 1-1,-1-1 0,1 0 0,0-1 0,0 1 0,0 0 0,-1 0 1,1 0-1,0 0 0,0 0 0,1-1 0,30-7-1438,10-18-2635,-4-8-3775,-13 9 131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0.831"/>
    </inkml:context>
    <inkml:brush xml:id="br0">
      <inkml:brushProperty name="width" value="0.025" units="cm"/>
      <inkml:brushProperty name="height" value="0.025" units="cm"/>
    </inkml:brush>
  </inkml:definitions>
  <inkml:trace contextRef="#ctx0" brushRef="#br0">0 156 5605,'3'-3'11234,"2"-3"-5880,21-14-5356,-18 13 1636,24-18-645,49-29-1,-72 48-975,1 1 0,0 0 0,0 0 0,1 1 0,0 1 0,-1-1 0,1 2 0,0 0 0,1 0 0,11 0 0,-21 2-18,-1 0-1,0 0 1,0 0 0,0 1 0,0-1 0,0 0 0,0 1 0,0-1 0,0 0 0,0 1 0,-1-1 0,1 1 0,0 0 0,0-1 0,0 1 0,0 0 0,-1-1 0,1 1 0,0 0 0,-1 0 0,1 0 0,-1 0 0,2 1 0,6 32 59,-10 42 635,1-66-457,1-9-220,0 1 33,-1 0-1,1 0 0,0 1 1,0-1-1,0 0 0,0 0 1,0 0-1,0 1 0,1-1 1,-1 0-1,2 3 0,-1-5-22,0 1-1,0 0 0,0-1 0,0 1 0,0-1 0,0 0 0,0 1 1,0-1-1,0 0 0,0 1 0,0-1 0,1 0 0,-1 0 0,0 0 1,0 0-1,0 0 0,0 0 0,0-1 0,0 1 0,1 0 1,-1-1-1,0 1 0,0 0 0,0-1 0,0 1 0,1-2 0,17-6 118,0-1 0,0 0 0,-2-2 0,26-18 0,-31 19-198,0 1 0,1 1 0,0 0 1,0 0-1,1 1 0,-1 1 0,2 1 1,-1 0-1,0 0 0,28-3 0,-41 8 33,1 0-1,0 0 1,-1 0-1,1 1 0,-1-1 1,1 1-1,-1-1 0,1 1 1,-1 0-1,1-1 1,-1 1-1,0 0 0,1 0 1,-1 0-1,0 0 0,0 0 1,0 0-1,0 0 1,0 1-1,0-1 0,0 0 1,0 1-1,0-1 1,-1 0-1,1 1 0,0-1 1,-1 1-1,1-1 0,-1 1 1,0 0-1,1-1 1,-1 1-1,0-1 0,0 3 1,1 10-36,0 0 1,-1 0 0,-2 15 0,1-15-65,-3 40-3910,3-42-555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7.863"/>
    </inkml:context>
    <inkml:brush xml:id="br0">
      <inkml:brushProperty name="width" value="0.025" units="cm"/>
      <inkml:brushProperty name="height" value="0.025" units="cm"/>
    </inkml:brush>
  </inkml:definitions>
  <inkml:trace contextRef="#ctx0" brushRef="#br0">178 0 11787,'0'0'8168,"-53"75"-5414,30-41-640,-3 4-352,3 1-641,4-1-288,3 1-417,5-4-320,5-3-63,6-5-33,0-3-737,0-4-1185,3-4-1986,0-5-3555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7.491"/>
    </inkml:context>
    <inkml:brush xml:id="br0">
      <inkml:brushProperty name="width" value="0.025" units="cm"/>
      <inkml:brushProperty name="height" value="0.025" units="cm"/>
    </inkml:brush>
  </inkml:definitions>
  <inkml:trace contextRef="#ctx0" brushRef="#br0">1793 215 3651,'0'0'3310,"-1"-9"-1879,0 3-1311,0 0 1,-1 0-1,1-1 1,-1 1-1,-1 1 0,1-1 1,-1 0-1,0 1 1,0-1-1,-1 1 0,0 0 1,0 0-1,0 0 1,0 1-1,-1-1 1,1 1-1,-9-6 0,-8-3 176,0 1 0,-1 0 0,0 2 1,0 0-1,-1 2 0,-1 0 0,1 2 0,-47-7 0,-5 5-140,-116 5 1,128 3-97,21 2 26,-1 1-1,1 3 1,1 1 0,-1 2-1,1 2 1,1 2 0,0 1-1,1 2 1,0 2 0,-44 28-1,18-4 293,1 2-1,3 4 0,1 1 1,-89 99-1,121-116-307,1 2 0,1 1-1,2 1 1,1 1 0,2 1-1,2 1 1,2 1 0,1 0 0,2 1-1,2 1 1,1 0 0,3 1-1,1 0 1,2 0 0,3 0 0,3 73-1,0-100-66,1 1-1,0-1 1,1 0 0,1 0-1,1 0 1,0-1-1,1 1 1,0-1 0,2 0-1,-1-1 1,2 0-1,0 0 1,0-1-1,2 0 1,-1-1 0,2 0-1,0 0 1,0-2-1,1 1 1,0-1-1,0-1 1,1-1 0,1 0-1,-1 0 1,1-2-1,1 0 1,-1 0 0,22 3-1,12 2 35,0-3-1,1-2 0,-1-2 1,1-3-1,0-1 1,92-14-1,291-81 24,-375 80-67,-1-4 0,68-31 0,-97 36 109,0-1 0,-1-2 0,-1 0 1,0-2-1,-1-1 0,23-24 0,-9 1 127,-1-1 0,-3-2 1,-1-2-1,-3-1 0,-2-1 0,-2-1 1,-2-2-1,-3 0 0,-2-2 0,-2 0 0,-3-1 1,-2-1-1,-3 0 0,-2 0 0,0-92 0,-8 142-219,0-1 0,-1 1-1,0 0 1,0-1 0,-1 1-1,0 0 1,0-1-1,-1 1 1,0 1 0,0-1-1,-1 0 1,1 1 0,-1-1-1,-1 1 1,1 0-1,-9-8 1,6 8-6,-1 0 0,1 1 0,-1 0 0,0 0 0,0 1 0,0 0 0,0 0 0,-1 1 0,0 0 0,0 1 0,1 0-1,-1 0 1,-12 0 0,-84-1-1364,41 3-3531,30-1-1638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8.127"/>
    </inkml:context>
    <inkml:brush xml:id="br0">
      <inkml:brushProperty name="width" value="0.025" units="cm"/>
      <inkml:brushProperty name="height" value="0.025" units="cm"/>
    </inkml:brush>
  </inkml:definitions>
  <inkml:trace contextRef="#ctx0" brushRef="#br0">25 234 10090,'-10'14'2722,"0"-1"-960,6-2-225,4 0 1,3-2-1,15-7-95,10-2-33,12-1-448,7-19-385,9-7-319,9-8-193,-3-4-32,-1-3-128,-10 4-673,-10 6-1057,-15 6-1601,-12 6-1602,-14 6-929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8.487"/>
    </inkml:context>
    <inkml:brush xml:id="br0">
      <inkml:brushProperty name="width" value="0.025" units="cm"/>
      <inkml:brushProperty name="height" value="0.025" units="cm"/>
    </inkml:brush>
  </inkml:definitions>
  <inkml:trace contextRef="#ctx0" brushRef="#br0">0 54 15118,'0'0'2766,"11"-2"-1800,205-48 1383,-214 50-2349,0-1 1,0 1 0,0-1-1,0 1 1,0 0 0,1 0 0,-1 0-1,0 1 1,0-1 0,0 0-1,0 1 1,3 0 0,-4 0 2,0-1 1,0 1 0,-1-1-1,1 1 1,0-1-1,0 1 1,-1 0 0,1-1-1,-1 1 1,1 0-1,0-1 1,-1 1 0,0 0-1,1 0 1,-1 0-1,1-1 1,-1 1 0,0 0-1,0 0 1,1 2-1,-1 1 28,0 1-1,0 0 0,-1 0 0,0-1 0,0 1 0,0 0 0,0-1 1,-1 1-1,1-1 0,-4 6 0,-75 181 295,52-106-4461,20-67-2041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9.276"/>
    </inkml:context>
    <inkml:brush xml:id="br0">
      <inkml:brushProperty name="width" value="0.025" units="cm"/>
      <inkml:brushProperty name="height" value="0.025" units="cm"/>
    </inkml:brush>
  </inkml:definitions>
  <inkml:trace contextRef="#ctx0" brushRef="#br0">374 172 5509,'4'-8'2376,"28"-69"1260,-30 70-2792,0-1-1,-1 1 0,1-1 1,-1 1-1,-1-1 0,0-8 0,0 15-743,0-1-1,0 1 0,0 0 0,0 0 0,-1 0 0,1 0 1,0 0-1,-1 0 0,1 0 0,-1 0 0,1 0 0,-1 1 1,1-1-1,-1 0 0,0 0 0,1 0 0,-1 0 0,0 1 0,0-1 1,0 0-1,1 1 0,-1-1 0,0 1 0,0-1 0,0 1 1,-1-1-1,-1 0-3,0 0 1,0 1-1,0-1 1,0 1-1,0 0 1,0 0-1,0 0 1,0 1-1,-5 0 1,-1 1 15,-1 1-1,1 0 1,-1 0 0,-16 9 0,0 5 74,2 0-1,0 1 1,1 1 0,0 2 0,2 0 0,1 1-1,-24 33 1,32-38-60,0 0 0,1 1 1,1 1-1,1-1 0,1 2 0,0-1 0,1 1 0,2 0 0,0 1 1,1-1-1,-2 28 0,5-45-121,1 0-1,0 0 1,0 1 0,0-1-1,1 0 1,-1 0 0,1 0-1,0 1 1,-1-1 0,1 0 0,1 0-1,-1 0 1,0 0 0,1-1-1,-1 1 1,1 0 0,0-1-1,2 4 1,0-4 3,-1 0 0,0 0 0,1 0 0,-1 0 0,1 0 0,0-1 0,0 0 0,-1 1 0,1-1-1,0-1 1,0 1 0,0-1 0,0 1 0,5-1 0,3 0 12,1-1-1,0-1 0,0 0 1,0 0-1,0-1 1,-1-1-1,0 0 0,0-1 1,0 0-1,21-13 1,-27 15-17,0 0 0,0-1 0,0 0 0,-1-1 0,1 1 1,-1-1-1,0 0 0,0 0 0,-1-1 0,0 0 0,0 1 1,0-1-1,0 0 0,-1-1 0,0 1 0,-1-1 0,1 1 0,-1-1 1,-1 0-1,1 0 0,0-10 0,-2 17-2,0-1-1,0 0 0,1 0 1,-2 0-1,1 0 1,0 0-1,0 1 0,0-1 1,0 0-1,0 0 1,-1 0-1,1 0 1,0 1-1,-1-1 0,1 0 1,0 0-1,-1 1 1,1-1-1,-1 0 1,1 1-1,-1-1 0,0 0 1,1 1-1,-1-1 1,0 1-1,1-1 1,-1 1-1,0-1 0,0 1 1,1 0-1,-1-1 1,0 1-1,0 0 1,0 0-1,1-1 0,-1 1 1,0 0-1,0 0 1,0 0-1,0 0 0,0 0 1,1 0-1,-1 0 1,0 1-1,0-1 1,0 0-1,0 0 0,1 1 1,-1-1-1,0 0 1,0 1-1,0 0 1,-1-1-7,0 1-1,0 0 1,0 0 0,1 0 0,-1 0 0,0 1 0,1-1 0,-1 0 0,1 1 0,-1-1 0,1 1 0,0 0 0,-1-1 0,1 1 0,0 0 0,0 0 0,0-1 0,1 1 0,-1 0 0,0 0-1,1 0 1,-1 0 0,0 2 0,2-3 3,0 0 0,-1-1-1,1 1 1,0 0 0,0-1-1,0 1 1,-1-1-1,1 1 1,0-1 0,0 1-1,0-1 1,0 0 0,0 0-1,0 1 1,0-1 0,-1 0-1,1 0 1,0 0-1,0 0 1,0 0 0,0 0-1,0 0 1,0 0 0,0 0-1,0-1 1,0 1 0,1-1-1,30-5-99,-7-8 7,-22 11 89,1 1 0,0-1 1,0 1-1,0 0 0,1 0 1,-1 1-1,5-2 0,-8 3 9,-1 0-1,1 0 0,-1 0 1,1 1-1,-1-1 0,0 0 0,1 0 1,-1 1-1,1-1 0,-1 0 1,0 1-1,1-1 0,-1 0 1,0 1-1,1-1 0,-1 0 0,0 1 1,0-1-1,1 1 0,-1-1 1,0 1-1,0-1 0,0 1 1,0-1-1,0 0 0,0 1 1,0-1-1,1 1 0,-1-1 0,0 1 1,-1-1-1,1 1 0,0-1 1,0 1-1,0 0 0,-1 23 287,1-22-238,-3 14 195,-1 0 1,0 0 0,-10 25-1,9-28-259,0 0 0,1 1 0,1-1-1,0 1 1,-2 25 0,5-39-42,0 0 0,0 0 1,0 0-1,1 1 1,-1-1-1,0 0 1,0 0-1,0 0 1,0 1-1,1-1 1,-1 0-1,0 0 0,0 0 1,0 0-1,0 0 1,1 1-1,-1-1 1,0 0-1,0 0 1,1 0-1,-1 0 1,0 0-1,0 0 1,1 0-1,-1 0 0,0 0 1,0 0-1,0 0 1,1 0-1,-1 0 1,0 0-1,0 0 1,1 0-1,-1 0 1,0 0-1,0 0 1,1 0-1,-1-1 0,0 1 1,0 0-1,0 0 1,1 0-1,-1 0 1,0 0-1,0-1 1,0 1-1,0 0 1,1 0-1,-1 0 0,0 0 1,0-1-1,0 1 1,0 0-1,0 0 1,0-1-1,13-10-1473,21-49-7306,-18 22-736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9.791"/>
    </inkml:context>
    <inkml:brush xml:id="br0">
      <inkml:brushProperty name="width" value="0.025" units="cm"/>
      <inkml:brushProperty name="height" value="0.025" units="cm"/>
    </inkml:brush>
  </inkml:definitions>
  <inkml:trace contextRef="#ctx0" brushRef="#br0">1 276 6118,'0'0'13383,"5"9"-11968,-3-6-1348,0 0 1,0 0 0,0 0-1,0 0 1,1 0 0,-1-1-1,1 1 1,-1-1-1,1 1 1,0-1 0,0 0-1,0 0 1,0 0-1,1-1 1,-1 1 0,0-1-1,1 0 1,-1 1 0,1-2-1,0 1 1,-1 0-1,1-1 1,-1 1 0,1-1-1,0 0 1,-1-1 0,1 1-1,0 0 1,-1-1-1,1 0 1,-1 0 0,1 0-1,-1 0 1,1-1-1,5-3 1,-1 0-45,1 0 0,-1-1-1,0-1 1,-1 1 0,1-1-1,-1 0 1,8-12 0,-11 14-5,0 0 0,-1 0 0,1-1 0,-1 0 0,0 1 0,0-1 0,-1 0 0,0-1 0,0 1 0,-1 0 0,1-1 0,0-7 0,-2 13-15,-1 1 0,1-1 0,0 1 0,0 0 0,0-1 0,0 1 1,0-1-1,0 1 0,-1 0 0,1-1 0,0 1 0,0 0 0,-1-1 0,1 1 0,0 0 0,0-1 0,-1 1 0,1 0 0,0 0 0,-1-1 0,1 1 0,0 0 0,-1 0 0,1 0 0,0 0 0,-1-1 0,1 1 0,-1 0 0,1 0 0,0 0 0,-1 0 0,1 0 0,-1 0 0,1 0 0,0 0 0,-1 0 0,1 0 0,-1 0 0,1 0 0,0 0 0,-1 0 0,1 1 0,-1-1 0,1 0 0,0 0 0,-1 1 0,-21 9 21,7 4-1,1 1-1,1 1 1,0 0 0,0 0-1,2 1 1,0 1 0,2 0-1,-1 0 1,2 1 0,1 0 0,-6 23-1,12-38-2,0-1-1,0 0 0,0 1 1,1-1-1,0 1 1,0-1-1,0 0 0,0 1 1,1 3-1,-1-6-12,0 0-1,0 0 0,1 0 1,-1 0-1,0-1 0,1 1 1,-1 0-1,1 0 1,-1-1-1,1 1 0,-1 0 1,1 0-1,0-1 0,-1 1 1,1-1-1,0 1 0,-1 0 1,1-1-1,0 1 1,0-1-1,0 0 0,-1 1 1,2-1-1,2 1 8,-1-1 0,0-1-1,1 1 1,-1 0 0,1-1 0,-1 1 0,0-1 0,1 0-1,-1 0 1,0-1 0,0 1 0,0-1 0,0 1 0,0-1-1,0 0 1,4-4 0,26-19-30,-2-1-1,-1-2 1,-1-1-1,-1-2 1,-2 0-1,-1-2 1,-1-1-1,-2 0 1,-2-2-1,32-76 1,-48 94 92,-18 36 19,-25 47 63,36-60-146,-16 28 1,-41 76 907,54-96-803,1 0 1,0 0 0,1 0-1,1 1 1,0-1 0,-2 25 0,5-37-163,0 1 1,0-1-1,0 0 1,0 0-1,0 0 0,0 0 1,0 0-1,1 0 1,-1 0-1,0 0 1,1 0-1,-1 0 1,1 0-1,-1 0 1,1 0-1,-1 0 1,1 0-1,0 0 1,0 0-1,-1 0 1,1-1-1,0 1 1,0 0-1,0-1 0,0 1 1,0 0-1,0-1 1,0 1-1,0-1 1,0 1-1,0-1 1,0 0-1,0 0 1,0 1-1,0-1 1,0 0-1,0 0 1,0 0-1,0 0 1,0 0-1,1 0 1,-1 0-1,2-1 0,2 0-664,0 0 0,0 0-1,0 0 1,0-1-1,0 0 1,0 0 0,-1 0-1,7-4 1,18-16-6407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0.209"/>
    </inkml:context>
    <inkml:brush xml:id="br0">
      <inkml:brushProperty name="width" value="0.025" units="cm"/>
      <inkml:brushProperty name="height" value="0.025" units="cm"/>
    </inkml:brush>
  </inkml:definitions>
  <inkml:trace contextRef="#ctx0" brushRef="#br0">194 218 5541,'0'0'9951,"-12"9"-5803,-16 11-2780,2 2 0,-29 30 0,48-45-1164,0 0 1,0 1-1,1 0 1,0 0-1,0 1 1,1 0-1,0 0 1,1 0-1,0 0 1,0 1-1,1-1 1,0 1-1,-3 20 1,6-30-208,0 1 1,0 0 0,0 0-1,0-1 1,0 1 0,0 0-1,0-1 1,0 1 0,0 0-1,1 0 1,-1-1 0,0 1-1,0 0 1,1-1 0,-1 1-1,0 0 1,1-1 0,-1 1 0,0 0-1,1-1 1,-1 1 0,1-1-1,-1 1 1,1-1 0,0 1-1,-1-1 1,1 1 0,-1-1-1,1 0 1,0 1 0,-1-1-1,2 1 1,0-1-14,1 0 0,-1 0 0,0 0 1,0 0-1,0-1 0,0 1 0,1-1 0,-1 1 0,0-1 0,0 1 0,2-2 1,5-2-84,-1-1 1,0 0 0,0 0 0,12-10-1,9-15-181,-3 0 0,0-3 0,-2 0-1,-1-1 1,-2-1 0,-2-1 0,-1-1-1,-1-1 1,14-50 0,-31 86 300,11-35 3,-11 26 238,-10 22 529,-19 35-353,1 2 0,-33 81-1,50-101-286,1 0 0,2 0 0,1 1 0,1 0 0,1 0 0,-1 47 0,6-75-207,0 0 0,-1 0-1,1 0 1,0 0 0,0-1 0,0 1 0,0 0 0,0 0 0,0 0 0,0 0 0,0 0-1,0 0 1,0 0 0,1 0 0,-1 0 0,0 0 0,1 0 0,-1 0 0,0 0 0,1 0-1,0 0 1,-1-1 0,1 1 0,-1 0 0,1 0 0,0-1 0,-1 1 0,1 0 0,0-1 0,0 1-1,0-1 1,-1 1 0,1-1 0,0 1 0,0-1 0,0 0 0,0 1 0,0-1 0,0 0-1,0 0 1,0 0 0,0 0 0,0 1 0,0-1 0,0-1 0,0 1 0,0 0 0,0 0-1,0 0 1,0 0 0,0-1 0,0 1 0,-1 0 0,1-1 0,0 1 0,0-1 0,0 1 0,1-2-1,4-2-947,0 1-1,0-1 1,-1 0-1,1-1 1,-1 0-1,0 1 1,5-8-1,13-20-4951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0.661"/>
    </inkml:context>
    <inkml:brush xml:id="br0">
      <inkml:brushProperty name="width" value="0.025" units="cm"/>
      <inkml:brushProperty name="height" value="0.025" units="cm"/>
    </inkml:brush>
  </inkml:definitions>
  <inkml:trace contextRef="#ctx0" brushRef="#br0">74 0 5733,'0'0'12818,"-2"8"-10378,-27 61 742,21-54-2774,1 1 0,1-1 1,0 1-1,1 0 0,-5 27 1,10-42-407,0-1 0,-1 1 0,1 0 0,1-1 0,-1 1 0,0 0 0,0-1 0,0 1 0,0-1 0,0 1 0,0 0 0,1-1 0,-1 1 0,0-1 0,1 1 0,-1-1 0,0 1 0,1-1 0,-1 1 0,0-1 0,1 1 0,-1-1 0,1 1 0,-1-1 0,1 0 0,-1 1 0,1-1 0,-1 0 0,1 1 0,0-1 0,-1 0 0,1 0 0,-1 0 0,1 1 0,0-1 0,-1 0 0,1 0 0,0 0 0,-1 0 0,1 0 0,-1 0 0,1 0 0,0 0 0,-1 0 0,1-1 0,0 1 0,-1 0 0,1 0 0,-1-1 0,1 1 0,-1 0 0,1 0 0,0-1 0,34-18-14,32-41-901,-53 46 695,1 0 0,0 0 0,0 2 0,2 0 0,26-15 0,-40 25 219,-1 1 0,1 0 0,-1 0 0,1 0 0,0 0 0,-1 1 0,1-1 0,0 1 0,0 0 0,3-1 0,-5 2 10,-1-1 0,1 0 0,0 0 0,0 1 0,-1-1 1,1 0-1,0 1 0,0-1 0,-1 1 0,1-1 0,0 1 0,-1-1 0,1 1 1,-1-1-1,1 1 0,-1 0 0,1-1 0,-1 1 0,1 0 0,-1 0 0,0-1 1,1 1-1,-1 0 0,0 0 0,0-1 0,1 1 0,-1 0 0,0 0 0,0 0 1,0-1-1,0 1 0,0 0 0,0 0 0,-1 1 0,1 9 158,-2-1 1,1 1-1,-2-1 0,1 1 0,-2-1 0,-6 16 0,5-15 105,1 1-1,0 0 1,1 0-1,-2 14 1,5-26-264,0 1 0,0-1 0,0 0 1,0 1-1,0-1 0,0 0 0,0 0 0,0 1 0,0-1 1,0 0-1,0 1 0,0-1 0,0 0 0,0 0 0,0 1 1,0-1-1,0 0 0,0 0 0,0 1 0,0-1 0,0 0 0,1 0 1,-1 1-1,0-1 0,0 0 0,0 0 0,1 0 0,-1 1 1,0-1-1,0 0 0,0 0 0,1 0 0,-1 0 0,0 1 1,0-1-1,1 0 0,-1 0 0,0 0 0,0 0 0,1 0 1,-1 0-1,15-5 148,12-14-54,9-12-118,-12 9-356,1 2 0,1 0-1,49-28 1,-74 47 359,0 1 0,0-1 1,0 0-1,0 1 0,0-1 0,1 1 1,-1-1-1,0 1 0,0-1 0,1 1 1,-1 0-1,0 0 0,1-1 0,-1 1 1,0 0-1,1 0 0,-1 0 0,0 1 1,0-1-1,1 0 0,-1 0 0,0 1 1,1-1-1,0 1 0,-1 0 12,-1 0-1,1 0 1,-1 1 0,1-1 0,-1 0-1,1 0 1,-1 0 0,0 1-1,0-1 1,1 0 0,-1 0-1,0 1 1,0-1 0,0 0 0,-1 0-1,1 0 1,0 1 0,0-1-1,-1 2 1,-3 11 142,-1-1 0,-13 26 0,17-36-109,-11 18 216,8-15-171,1-1-1,0 0 1,0 1 0,0 0-1,1-1 1,0 1-1,0 0 1,1 0-1,-2 7 1,5-14-468,0 0 1,0 1-1,0-1 1,-1 0-1,1 0 1,0 0-1,-1-1 1,1 1-1,0 0 1,-1-1 0,0 1-1,2-2 1,12-18-5703,0-4-5211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1.625"/>
    </inkml:context>
    <inkml:brush xml:id="br0">
      <inkml:brushProperty name="width" value="0.025" units="cm"/>
      <inkml:brushProperty name="height" value="0.025" units="cm"/>
    </inkml:brush>
  </inkml:definitions>
  <inkml:trace contextRef="#ctx0" brushRef="#br0">28 72 18257,'0'0'3150,"-5"9"-582,-15 27-743,20-35-1787,0-1 0,-1 1 0,1-1 0,0 1 0,-1-1 0,1 1 0,0-1 0,0 1 0,0 0 0,0-1 0,-1 1 0,1 0 0,0-1 0,0 1 0,0-1 0,0 1 0,0 0 0,0-1 0,0 1 0,1-1 0,-1 1 0,0 0 0,0-1-1,0 1 1,1-1 0,-1 1 0,0 0 0,0-1 0,1 1 0,-1-1 0,1 1 0,-1-1 0,0 1 0,1-1 0,-1 0 0,1 1 0,-1-1 0,1 0 0,-1 1 0,1-1 0,0 0 0,-1 1 0,1-1 0,-1 0 0,1 0 0,0 0 0,-1 0 0,1 1 0,-1-1-1,1 0 1,0 0 0,-1 0 0,1 0 0,-1 0 0,1-1 0,1 1 0,33-6 233,-27 3-340,1 0 1,-1-1-1,-1 0 1,1-1-1,-1 1 0,1-2 1,-1 1-1,6-7 1,-10 9 35,0 1-1,0-1 1,0 0 0,-1-1 0,1 1 0,-1 0-1,0-1 1,0 1 0,0-1 0,0 0-1,0 1 1,-1-1 0,0 0 0,0 0 0,0 0-1,0 0 1,-1 0 0,0 0 0,0-6 0,0 9 25,0 1 0,0-1 1,-1 0-1,1 1 1,0-1-1,-1 1 0,1-1 1,-1 1-1,1-1 1,-1 1-1,1-1 0,-1 1 1,1 0-1,-1-1 1,1 1-1,-1-1 0,0 1 1,1 0-1,-1 0 1,1-1-1,-1 1 0,0 0 1,1 0-1,-1 0 1,0 0-1,1 0 0,-1 0 1,0 0-1,1 0 1,-1 0-1,0 0 1,1 0-1,-1 0 0,0 0 1,1 1-1,-1-1 1,0 0-1,1 0 0,-1 1 1,1-1-1,-1 0 1,0 1-1,1-1 0,-1 1 1,0 0-1,-29 20-123,19-9 148,1 1-1,1 0 1,-10 16-1,16-24 47,0 1 0,0-1 0,1 1 0,0-1 0,0 1 0,0 0 0,1 0 0,0 0 0,0 0 0,1 0 0,-1 11 0,2-16-55,-1 0 0,1 0-1,0-1 1,-1 1 0,1 0-1,0 0 1,-1 0 0,1 0-1,0-1 1,0 1 0,0 0-1,0-1 1,0 1 0,0-1-1,0 1 1,0-1 0,0 1-1,0-1 1,0 0 0,0 0 0,0 1-1,0-1 1,0 0 0,0 0-1,0 0 1,0 0 0,1 0-1,-1 0 1,0-1 0,0 1-1,0 0 1,0 0 0,0-1-1,1 0 1,41-11 86,30-29-413,-61 33 222,1 0 0,-1 0 1,1 1-1,1 1 0,-1 0 1,1 0-1,0 2 0,0 0 0,17-3 1,-31 8 114,1-1 1,0 1 0,-1-1 0,1 0 0,-1 1 0,1-1 0,-1 1 0,1-1 0,-1 1-1,1-1 1,-1 1 0,1 0 0,-1-1 0,0 1 0,1-1 0,-1 1 0,0 0 0,0-1-1,0 1 1,1 0 0,-1 0 0,0-1 0,0 1 0,0 0 0,0-1 0,0 1-1,0 0 1,0 0 0,0-1 0,-1 1 0,1 0 0,0 0 0,-5 27 607,1-17-495,-6 27 391,17-27-318,15-11-122,-10-5-556,0 0-1,-1 0 0,0-2 1,0 1-1,-1-1 0,1-1 1,-2 0-1,1 0 0,13-16 0,35-27-1653,-54 54 1863,-6 8 380,-4 11 328,-1-10-63,1 0 1,1 0-1,0 0 0,-4 19 1,8-27-375,1 0 0,0 1 1,-1-1-1,1 0 1,0 0-1,1 0 0,-1 0 1,1 0-1,0 1 1,0-1-1,0 0 0,1-1 1,-1 1-1,1 0 1,0 0-1,0-1 1,0 1-1,3 3 0,0-1-152,-1-1 0,0 1 0,-1-1-1,1 1 1,-1 1 0,-1-1 0,1 0-1,-1 1 1,0-1 0,0 1-1,-1-1 1,0 1 0,0 0 0,0 0-1,-1 0 1,-1 8 0,0-10 209,0 0-1,-1 0 1,1-1 0,-1 1-1,0-1 1,0 0 0,-1 1-1,1-1 1,-1 0 0,0 0-1,0-1 1,0 1 0,-1-1-1,1 1 1,-1-1 0,0 0-1,0 0 1,0-1 0,0 1-1,-1-1 1,1 0 0,0 0-1,-6 1 1,7-1 35,0-1 0,1 0 0,-1 0-1,0 0 1,1 0 0,-1-1 0,0 1 0,0-1 0,1 0 0,-1 1-1,0-1 1,0-1 0,0 1 0,0 0 0,1-1 0,-1 1-1,-3-2 1,5 1-64,0 0 0,0 0-1,0 1 1,0-1-1,0 0 1,0-1 0,1 1-1,-1 0 1,0 0-1,1 0 1,-1 0 0,1-1-1,-1 1 1,1 0 0,-1 0-1,1-1 1,0 1-1,0 0 1,0-1 0,0 1-1,0 0 1,0-1 0,0 1-1,0-3 1,2-5-45,0 0 0,1 1 0,0-1 0,0 1 0,1-1 0,0 1 1,1 0-1,10-14 0,105-114-1464,4-4 1455,-117 126 788,-18 17-42,-19 17 38,27-17-695,-39 42 828,39-42-815,1 0 0,0 0-1,0 0 1,0 0-1,0 1 1,1-1 0,-1 1-1,1-1 1,0 1-1,0 0 1,0 0 0,0-1-1,0 8 1,2-10-74,-1-1 1,1 1-1,-1 0 1,1-1-1,-1 1 1,1-1-1,-1 1 0,1-1 1,-1 1-1,1-1 1,0 1-1,-1-1 1,1 0-1,0 1 1,-1-1-1,1 0 1,0 1-1,0-1 0,-1 0 1,1 0-1,0 0 1,0 0-1,-1 0 1,1 0-1,0 0 1,0 0-1,-1 0 1,1 0-1,1 0 0,26-3 70,-11-3-130,0 1-1,0-2 1,-1 0 0,25-15 0,-29 14-43,0 1 1,0 1-1,0 0 1,1 1-1,0 0 1,0 1-1,0 0 0,1 1 1,20-1-1,-34 4 110,1 0 1,0 0-1,0 0 0,0 1 0,0-1 0,-1 0 0,1 1 0,0-1 0,0 0 0,-1 1 1,1-1-1,0 1 0,0-1 0,-1 1 0,1 0 0,-1-1 0,1 1 0,-1 0 0,1-1 1,-1 1-1,1 0 0,-1 0 0,1-1 0,-1 1 0,0 0 0,1 0 0,-1 0 0,0 0 1,0-1-1,0 1 0,0 0 0,0 0 0,0 1 0,0 41 330,0-17-2757,9-28-12856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2.464"/>
    </inkml:context>
    <inkml:brush xml:id="br0">
      <inkml:brushProperty name="width" value="0.025" units="cm"/>
      <inkml:brushProperty name="height" value="0.025" units="cm"/>
    </inkml:brush>
  </inkml:definitions>
  <inkml:trace contextRef="#ctx0" brushRef="#br0">57 25 4388,'0'-1'577,"0"0"0,0 0-1,0 0 1,0 0 0,0 0-1,0 0 1,0 0 0,0 0-1,0 0 1,0 0 0,-1 0-1,1 0 1,0 0 0,-1 1-1,1-1 1,0 0 0,-1 0 0,1 0-1,-1 0 1,0 1 0,1-1-1,-1 0 1,0 0 0,1 1-1,-1-1 1,0 0 0,-1 0-1,-8 5 3250,-2 10-4025,8-6 373,1-1 1,0 0 0,0 1-1,1-1 1,0 1 0,-2 14-1,3-20-160,1-1-1,-1 1 0,1-1 0,0 1 0,0 0 1,0-1-1,0 1 0,0-1 0,0 1 0,0 0 1,1-1-1,-1 1 0,1-1 0,-1 1 0,1-1 1,-1 1-1,1-1 0,0 1 0,0-1 1,-1 0-1,1 1 0,0-1 0,0 0 0,1 0 1,-1 0-1,0 0 0,0 0 0,1 0 0,-1 0 1,0 0-1,1 0 0,-1 0 0,1-1 0,-1 1 1,1-1-1,-1 1 0,1-1 0,-1 0 0,3 1 1,4-1 8,0-1 1,-1 0-1,1 0 1,0 0 0,-1-1-1,1 0 1,-1-1-1,0 1 1,0-1-1,0-1 1,0 0 0,0 0-1,7-5 1,-4 1-9,0 0 1,0-1-1,0 0 1,-1 0-1,-1-1 1,1 0-1,7-14 1,-29 39-171,-10 19 8,18-24 212,1-1 1,1 1 0,0 0-1,0 1 1,1-1 0,0 0-1,1 1 1,0 12 0,1-22-40,0 0 1,0 0 0,0 0 0,0 0 0,0 0 0,1 0 0,-1 0 0,0-1 0,1 1 0,-1 0 0,0 0 0,1 0 0,0 0 0,-1 0 0,1-1-1,-1 1 1,1 0 0,0 0 0,-1-1 0,1 1 0,0 0 0,0-1 0,0 1 0,-1-1 0,1 1 0,0-1 0,0 0 0,0 1 0,0-1 0,0 0-1,0 1 1,0-1 0,0 0 0,0 0 0,0 0 0,0 0 0,0 0 0,0 0 0,0 0 0,0 0 0,0-1 0,0 1 0,0 0 0,0-1 0,0 1 0,5-2 63,-1 1 0,0-1 0,0 1 0,0-1 0,0-1 0,-1 1 0,7-5 0,0-2 10,0 0 0,0-1-1,-2 0 1,14-17-1,-20 23-85,-1 1 0,1-1 0,-1 0 0,0 0-1,0 0 1,0 0 0,0 0 0,-1-1 0,1 1 0,-1 0-1,0-1 1,0 1 0,-1-1 0,0 1 0,1-1 0,-2 1-1,1-1 1,-1-4 0,1 8-15,0 1 0,-1-1 1,1 1-1,0-1 0,-1 1 0,1-1 1,-1 1-1,1-1 0,0 1 0,-1-1 1,1 1-1,-1 0 0,1-1 0,-1 1 1,1 0-1,-1-1 0,0 1 0,1 0 0,-1 0 1,1-1-1,-1 1 0,0 0 0,1 0 1,-1 0-1,1 0 0,-1 0 0,0 0 1,1 0-1,-1 0 0,0 0 0,1 0 1,-1 0-1,1 0 0,-1 1 0,0-1 0,1 0 1,-1 0-1,1 1 0,-1-1 0,0 1 1,-21 13-434,21-13 336,0 0 0,0 0 0,0 0 0,0 1 0,1-1 0,-1 0 0,0 0 0,1 0 0,-1 1 1,1-1-1,-1 0 0,1 0 0,0 1 0,0-1 0,-1 0 0,1 1 0,0-1 0,0 0 0,0 1 0,0-1 0,1 2 0,0-2-140,-1 0 0,1-1-1,0 1 1,-1 0-1,1-1 1,0 1 0,0-1-1,0 1 1,-1-1-1,1 1 1,0-1 0,0 1-1,0-1 1,0 0-1,0 0 1,0 1 0,0-1-1,0 0 1,0 0-1,0 0 1,1 0 0,7 0-1439,-1-1 0,0 0 0,0 0 1,0-1-1,12-4 0,6-3-1947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2.314"/>
    </inkml:context>
    <inkml:brush xml:id="br0">
      <inkml:brushProperty name="width" value="0.025" units="cm"/>
      <inkml:brushProperty name="height" value="0.025" units="cm"/>
    </inkml:brush>
  </inkml:definitions>
  <inkml:trace contextRef="#ctx0" brushRef="#br0">84 0 13837,'0'0'8937,"-7"48"-8105,0-14 65,2 6-384,-2 0-353,1 1-64,5-2-96,0-6 96,1-6-256,-3-6-737,0-8-608,-3-12-673,-1-1-1058,-6-9-2337,-5-15-4644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3.152"/>
    </inkml:context>
    <inkml:brush xml:id="br0">
      <inkml:brushProperty name="width" value="0.025" units="cm"/>
      <inkml:brushProperty name="height" value="0.025" units="cm"/>
    </inkml:brush>
  </inkml:definitions>
  <inkml:trace contextRef="#ctx0" brushRef="#br0">141 163 9513,'0'0'11526,"-9"2"-9578,-1-1-1569,0 2 0,0 0 0,0 0 0,1 0 0,-1 1 0,-9 6 0,16-8-296,-1 0-1,1 0 1,-1 0-1,1 0 1,0 0-1,0 1 1,0-1-1,0 1 1,1 0-1,-1 0 1,1 0-1,0 0 1,-1 1-1,1-1 1,1 0-1,-1 1 1,0 0-1,1-1 1,0 1-1,0 0 1,-1 7-1,2-10-77,0-1-1,1 1 1,-1-1 0,0 1-1,1-1 1,-1 1-1,1-1 1,-1 1-1,1-1 1,-1 0-1,1 1 1,-1-1 0,1 0-1,-1 1 1,1-1-1,0 0 1,-1 0-1,1 0 1,-1 1-1,1-1 1,0 0 0,-1 0-1,1 0 1,0 0-1,-1 0 1,1 0-1,-1 0 1,1 0 0,0 0-1,-1-1 1,1 1-1,-1 0 1,1 0-1,0 0 1,-1-1-1,1 1 1,-1 0 0,1-1-1,26-9 69,-13 2-268,0 0 1,-1-1-1,0 0 0,-1-1 0,0-1 0,0 0 0,14-18 0,-23 25 89,-7 11 75,0 0 1,0 0-1,-1 0 1,0-1 0,-6 8-1,7-11 37,0 1-1,1 0 0,0 0 1,0 0-1,0 1 1,0-1-1,1 1 0,-1-1 1,1 1-1,0 0 1,1 0-1,-1 0 0,1 0 1,-1 7-1,2-11-35,0-1 0,1 1-1,-1-1 1,0 1 0,0-1 0,1 0 0,-1 1-1,1-1 1,-1 0 0,0 1 0,1-1-1,-1 0 1,1 0 0,-1 1 0,0-1-1,1 0 1,-1 0 0,1 0 0,-1 0-1,1 1 1,-1-1 0,1 0 0,-1 0 0,1 0-1,-1 0 1,1 0 0,-1 0 0,1 0-1,-1 0 1,1-1 0,-1 1 0,1 0-1,-1 0 1,0 0 0,1-1 0,20-4-1257,-4-4-46,-1-1 1,-1-1 0,1 0 0,-2-1 0,1-1-1,-2 0 1,0-1 0,18-25 6900,-53 70-2285,18-25-3048,1 0-1,-1 0 1,1 0 0,0 1-1,0-1 1,1 1-1,0 0 1,0-1-1,-1 10 1,3-15-222,1-1 1,-1 1 0,0-1-1,0 1 1,0-1-1,1 1 1,-1-1-1,0 1 1,1-1 0,-1 0-1,0 1 1,1-1-1,-1 1 1,0-1-1,1 0 1,-1 1 0,1-1-1,-1 0 1,1 1-1,-1-1 1,1 0-1,-1 0 1,1 0 0,-1 1-1,1-1 1,-1 0-1,1 0 1,-1 0-1,1 0 1,-1 0 0,1 0-1,0 0 1,-1 0-1,1 0 1,-1 0-1,1 0 1,-1-1 0,1 1-1,-1 0 1,1 0-1,-1 0 1,1-1-1,-1 1 1,1 0 0,-1-1-1,1 0 1,26-12 90,-13 3-98,0-2 1,-1 1-1,0-2 1,-1 1-1,-1-2 1,14-18 0,-20 24-15,0 1 1,-1-1-1,0 0 1,0-1-1,0 1 1,-1-1-1,0 1 1,-1-1-1,0 0 1,-1 0-1,1 0 1,-2 0 0,0-18-1,0 27 5,0-1 0,0 1 0,0 0 1,0-1-1,-1 1 0,1 0 0,0-1 0,-1 1 0,1 0 0,0-1 0,0 1 1,-1 0-1,1 0 0,0-1 0,-1 1 0,1 0 0,-1 0 0,1 0 0,0 0 0,-1-1 1,1 1-1,0 0 0,-1 0 0,1 0 0,-1 0 0,1 0 0,-1 0 0,1 0 1,0 0-1,-1 0 0,1 0 0,-1 0 0,1 0 0,0 1 0,-1-1 0,1 0 0,0 0 1,-1 0-1,1 0 0,-1 1 0,1-1 0,-1 1 0,-17 8-76,3 4 118,0 0 0,-19 21-1,29-29 52,0 1-1,1-1 0,-1 1 1,1 0-1,0 0 1,1 1-1,-1-1 1,1 1-1,1 0 1,-3 7-1,5-13-99,1 0-1,-1 0 1,0 0 0,0 0 0,1 0-1,-1 0 1,1 0 0,-1 0-1,0 0 1,1-1 0,0 1-1,-1 0 1,1 0 0,0 0 0,-1-1-1,1 1 1,0 0 0,0-1-1,-1 1 1,1 0 0,0-1 0,0 1-1,0-1 1,0 0 0,0 1-1,0-1 1,0 0 0,0 1 0,0-1-1,0 0 1,0 0 0,0 0-1,0 0 1,2 0 0,45 2-1630,-39-2 917,71 10-9457,-72-10 8045,0-1-823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3.524"/>
    </inkml:context>
    <inkml:brush xml:id="br0">
      <inkml:brushProperty name="width" value="0.025" units="cm"/>
      <inkml:brushProperty name="height" value="0.025" units="cm"/>
    </inkml:brush>
  </inkml:definitions>
  <inkml:trace contextRef="#ctx0" brushRef="#br0">114 0 320,'0'0'14953,"-8"9"-12161,2-4-2617,-39 44 2785,42-45-2659,0 1 0,0-1 0,0 1-1,0 0 1,1-1 0,0 1 0,0 0 0,0 0 0,1 0 0,0 1 0,0-1 0,-1 7 0,3-11-322,-1 0 0,1 0 0,-1-1 0,1 1 0,0 0 1,0 0-1,-1 0 0,1-1 0,0 1 0,0-1 0,0 1 0,-1 0 1,1-1-1,0 1 0,0-1 0,0 0 0,0 1 0,0-1 0,0 0 1,0 1-1,0-1 0,0 0 0,0 0 0,2 0 0,-2 0-32,0 0-1,1 0 1,-1 0-1,1 1 1,-1-1 0,0 0-1,1 1 1,-1-1-1,0 1 1,1-1-1,-1 1 1,0 0-1,0-1 1,0 1 0,1 0-1,-1 0 1,0 0-1,0 0 1,0 0-1,0 0 1,-1 0 0,1 0-1,0 0 1,0 1-1,-1-1 1,1 0-1,-1 0 1,1 2-1,-2 1 90,0-1 0,-1 0 0,0 0 0,0 0 0,0 0 0,0 0 0,0 0 0,0-1 0,-1 1 0,0-1 0,1 0 0,-1 1 0,0-1-1,0 0 1,0-1 0,0 1 0,0 0 0,-1-1 0,1 0 0,0 0 0,-1 0 0,1 0 0,-1 0 0,1-1 0,-7 1 0,9-2-67,1 0 0,-1 1 0,1-1 1,0 1-1,-1-1 0,1 0 0,0 1 1,0-1-1,-1 0 0,1 1 0,0-1 1,0 0-1,0 1 0,0-1 0,0 0 0,0 0 1,0 1-1,0-1 0,0 0 0,0 1 1,0-1-1,0 0 0,0 0 0,1 1 1,-1-1-1,0 1 0,1-1 0,-1 0 1,1 0-1,9-22-1582,32-37-6384,-17 23 1345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3.868"/>
    </inkml:context>
    <inkml:brush xml:id="br0">
      <inkml:brushProperty name="width" value="0.025" units="cm"/>
      <inkml:brushProperty name="height" value="0.025" units="cm"/>
    </inkml:brush>
  </inkml:definitions>
  <inkml:trace contextRef="#ctx0" brushRef="#br0">76 0 5285,'0'0'16266,"-4"10"-14734,-15 39 32,-21 59 1021,37-96-2510,0 0-1,1 0 1,0 0 0,1 0-1,0 1 1,1-1-1,1 17 1,-1-29-83,1 1-1,-1 0 1,0-1 0,1 1-1,-1 0 1,0-1 0,1 1-1,-1-1 1,1 1 0,-1-1-1,1 1 1,-1-1 0,1 1-1,-1-1 1,1 0 0,-1 1-1,1-1 1,0 0 0,-1 1-1,1-1 1,-1 0 0,1 0-1,0 0 1,-1 1 0,1-1-1,0 0 1,-1 0 0,1 0-1,0 0 1,-1 0 0,1 0-1,0 0 1,0-1 0,-1 1-1,1 0 1,-1 0 0,1 0-1,0-1 1,-1 1 0,1 0-1,0-1 1,0 0 0,27-14-803,-15 4 213,-11 8 497,1 0 0,-1 1 0,1-1 0,0 1 0,0 0 0,0 0 0,0 0 0,0 0-1,0 0 1,1 1 0,-1 0 0,0-1 0,1 1 0,5-1 0,-8 3 168,1 0 1,-1 0 0,0 1-1,0-1 1,0 0-1,0 1 1,0-1 0,-1 0-1,1 1 1,0-1-1,-1 1 1,1-1 0,-1 1-1,1 0 1,-1-1-1,1 3 1,11 24 342,-9-27-375,-1 0 1,1 0-1,-1 0 1,1 0 0,0 0-1,-1 0 1,1-1-1,0 1 1,0-1-1,0 0 1,-1 0 0,1 0-1,0 0 1,0-1-1,-1 1 1,1-1-1,3-1 1,51-18 265,-40 13-313,-6 3-172,0 0 0,0 1 0,0 0 0,0 1 1,0 0-1,16 0 0,-41 9-6772,2-7-1425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4.644"/>
    </inkml:context>
    <inkml:brush xml:id="br0">
      <inkml:brushProperty name="width" value="0.025" units="cm"/>
      <inkml:brushProperty name="height" value="0.025" units="cm"/>
    </inkml:brush>
  </inkml:definitions>
  <inkml:trace contextRef="#ctx0" brushRef="#br0">856 226 3459,'3'-13'806,"1"1"206,1-3 255,-1 1-1,0-1 1,2-20-1,-6 32-1040,1-1 0,-1 0-1,0 0 1,0 1-1,0-1 1,-1 0 0,1 1-1,-1-1 1,0 1-1,0-1 1,0 1 0,-1-1-1,1 1 1,-1 0-1,0-1 1,1 1 0,-1 0-1,-1 0 1,1 0-1,-5-5 1,-2 3 9,1-1 1,-1 1-1,0 0 0,0 1 0,0 0 1,-1 1-1,1 0 0,-1 0 1,0 1-1,1 0 0,-1 1 0,0 0 1,0 0-1,-1 1 0,1 1 1,0 0-1,-12 2 0,2 1-140,0 1 1,1 1-1,-1 0 0,1 1 0,0 2 0,1 0 0,-27 17 1,4 3-63,1 2 0,1 2 0,2 1 0,1 2 1,2 1-1,1 2 0,-51 82 0,62-86-2,2 2 0,2 0-1,2 1 1,1 0 0,1 2-1,3 0 1,1 0 0,2 0-1,2 1 1,-1 46 0,7-67-35,0 0 1,2 0 0,0-1-1,2 1 1,0-1-1,1 0 1,0 0-1,2-1 1,1 1 0,0-1-1,16 25 1,-16-31 10,0-1 0,0 0 0,2-1 0,-1 0 0,1 0 0,1-1 0,0 0 0,0-1 0,0 0 0,1-1 0,0 0 0,1-1 0,-1-1 0,1 0 0,1 0 0,-1-1 0,17 2 0,-8-3 29,1 0-1,0-2 1,0-1 0,0 0-1,0-2 1,0-1-1,0 0 1,-1-2-1,38-12 1,-32 6-17,0-1-1,-1-1 1,0-2 0,-2 0 0,1-2-1,44-38 1,-44 30 117,-1 0 0,0-2 0,-2-1 0,-1 0 0,-2-2 1,-1 0-1,-1-1 0,-1-1 0,-2-1 0,-1 0 0,-2-1 0,-1-1 0,6-39 0,-11 37-13,-1-1 0,-3 0 0,-3-70 0,0 93-113,-1 1 0,0-1 1,-1 1-1,-1 0 0,0-1 0,-1 2 0,0-1 1,-1 0-1,-1 1 0,0 0 0,-1 1 0,-16-21 0,21 29-43,-1 0-1,0 0 0,0 0 0,0 1 0,0 0 0,0 0 0,-1 0 0,0 0 0,1 1 0,-1 0 0,0 0 0,0 0 0,0 0 0,0 1 0,-1 0 0,1 0 0,0 0 0,0 1 0,-7 0 1,5 1-308,-1 0 0,1 1 0,0 0 0,0 0 1,0 1-1,0 0 0,0 0 0,0 0 1,1 1-1,-1 0 0,1 0 0,-10 10 1,-16 16-4401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5.239"/>
    </inkml:context>
    <inkml:brush xml:id="br0">
      <inkml:brushProperty name="width" value="0.025" units="cm"/>
      <inkml:brushProperty name="height" value="0.025" units="cm"/>
    </inkml:brush>
  </inkml:definitions>
  <inkml:trace contextRef="#ctx0" brushRef="#br0">0 1 5573,'0'0'12252,"1"14"-10976,1 62 97,12 224 1157,-6-209-2891,26 120 0,-29-204-4085,-6-21-17,-9-10-1223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5.581"/>
    </inkml:context>
    <inkml:brush xml:id="br0">
      <inkml:brushProperty name="width" value="0.025" units="cm"/>
      <inkml:brushProperty name="height" value="0.025" units="cm"/>
    </inkml:brush>
  </inkml:definitions>
  <inkml:trace contextRef="#ctx0" brushRef="#br0">1 330 9865,'0'0'10245,"8"9"-9135,-6-7-1069,5 5 191,0 0 0,0 0 0,1-1-1,-1 0 1,16 10 0,-20-15-148,0 1-1,0-1 1,0 0-1,-1 0 0,1 0 1,0 0-1,0-1 1,0 1-1,0-1 1,1 0-1,-1 0 1,0 0-1,0 0 1,0 0-1,0-1 0,0 1 1,0-1-1,0 0 1,0 0-1,0 0 1,0 0-1,-1-1 1,1 1-1,0-1 1,-1 1-1,1-1 1,3-3-1,9-10 129,0-1-1,0-1 1,-2 0-1,0-1 1,-1-1 0,0 0-1,10-25 1,1-8-84,25-88-1,-48 139-142,0-1 0,1 1 0,-1 0-1,0 0 1,1 0 0,-1-1 0,0 1-1,1 0 1,0 0 0,-1 0 0,1 0-1,0 0 1,-1 0 0,1 0 0,0 0-1,0 0 1,0 1 0,0-1 0,2-1-1,-3 2 6,1 0-1,0 0 1,-1 0 0,1 1-1,0-1 1,-1 0-1,1 0 1,0 1 0,-1-1-1,1 0 1,0 1-1,-1-1 1,1 1-1,-1-1 1,1 1 0,-1-1-1,1 1 1,-1-1-1,1 1 1,-1 0-1,0-1 1,1 1 0,-1 0-1,1 0 1,22 60-278,-17-44 293,4 9-726,2-1 0,28 49 1,-34-65-890,2 1 1,-1-1-1,1 0 1,0 0-1,17 13 0,6-4-10801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6.609"/>
    </inkml:context>
    <inkml:brush xml:id="br0">
      <inkml:brushProperty name="width" value="0.025" units="cm"/>
      <inkml:brushProperty name="height" value="0.025" units="cm"/>
    </inkml:brush>
  </inkml:definitions>
  <inkml:trace contextRef="#ctx0" brushRef="#br0">1 41 2274,'0'0'20617,"3"9"-20014,4 22-153,-1 0 1,3 44-1,7 47 463,-15-120-885,-1-1 1,0 1 0,1 0-1,-1-1 1,1 1 0,-1 0-1,1-1 1,0 1 0,0-1-1,0 1 1,0-1 0,0 1-1,0-1 1,0 0 0,0 0-1,0 1 1,2 0 0,-2-2-1,0 1 0,0-1 0,0 0 0,0 0 0,0 1 0,0-1 0,0 0 0,0 0 1,0 0-1,0 0 0,0 0 0,0 0 0,0-1 0,-1 1 0,1 0 0,0 0 0,0-1 0,0 1 1,0 0-1,0-1 0,1 0 0,4-3 50,-1 0 1,0 0-1,-1-1 1,1 0-1,-1 1 0,1-2 1,3-6-1,18-30-20,-2-1 0,-3-1-1,-1-2 1,16-53 0,-31 82-1124,-14 42-1613,-13 29-5897,11-31 1865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7.106"/>
    </inkml:context>
    <inkml:brush xml:id="br0">
      <inkml:brushProperty name="width" value="0.025" units="cm"/>
      <inkml:brushProperty name="height" value="0.025" units="cm"/>
    </inkml:brush>
  </inkml:definitions>
  <inkml:trace contextRef="#ctx0" brushRef="#br0">0 117 9097,'0'0'5498,"9"1"-3138,-5-1-2230,4 1 386,-1 0 1,0-1 0,0 0-1,0 0 1,1 0-1,9-3 1,-14 2-366,-1 0 0,1 0 0,0 0 0,-1 0 0,1 0 0,-1-1 0,0 0 1,1 1-1,-1-1 0,0 0 0,0 0 0,0 0 0,0 0 0,0 0 0,-1 0 0,1-1 0,-1 1 0,1-1 1,-1 1-1,0-1 0,0 1 0,0-1 0,1-3 0,-1 3 2,0-1 0,0 0 1,-1 1-1,1-1 0,-1 0 0,0 0 0,1 0 1,-2 1-1,1-1 0,-2-7 0,2 10-129,-1-1 0,1 1-1,-1 0 1,1 0-1,-1 0 1,0 0 0,0 0-1,0 0 1,0 0 0,1 0-1,-1 0 1,0 0-1,0 1 1,-1-1 0,1 0-1,0 1 1,0-1 0,0 1-1,0-1 1,-1 1-1,1-1 1,0 1 0,0 0-1,-1 0 1,1-1 0,0 1-1,0 0 1,-1 0-1,1 0 1,0 1 0,-1-1-1,1 0 1,0 0-1,0 1 1,-2 0 0,0 0-25,0 0 0,-1 1 0,1 0 0,0 0 0,0 0 0,1 0 1,-1 0-1,0 0 0,1 1 0,-1 0 0,1-1 0,0 1 0,0 0 0,0 0 0,0 0 1,0 0-1,1 0 0,0 1 0,-1-1 0,0 6 0,-1 0-4,0 0 0,1 0 0,0 0 0,1 0 0,0 1 0,0 17 0,2-25 6,0-1-1,0 0 1,-1 0-1,1 0 1,0 0-1,0 0 1,0 0-1,0 0 1,0 0-1,0 0 1,1 0-1,-1-1 1,0 1-1,0 0 1,1-1-1,-1 1 1,0-1-1,1 1 1,-1-1-1,0 0 1,1 0-1,-1 1 1,0-1-1,1 0 0,-1 0 1,1 0-1,-1-1 1,2 1-1,49-3 18,-47 3-18,27-5-43,-24 3 19,1 1-1,0 0 0,0 0 1,0 0-1,0 1 0,0 1 1,15 2-1,-23-4 80,-1 0-1,0 0 1,1 0-1,-1 0 1,0 0-1,0 0 0,0 0 1,0 0-1,0 0 1,0 0-1,0 0 1,0 0-1,0 0 1,0 0-1,0 0 1,-1 0-1,1 0 1,0 1-1,-1-1 1,1 0-1,-1 0 1,1 0-1,-2-1 0,-11-32 828,7 21-653,3 6-166,0 1 0,0-1 0,0 1 0,-1 0-1,0 0 1,0 0 0,-1 0 0,-5-5 0,21 20-1285,-8-6 614,0 0-1,0 0 0,0-1 1,1 0-1,-1 1 1,1-1-1,0 0 0,-1-1 1,1 1-1,0-1 1,0 0-1,5 1 0,13-1-4558,3-1-1501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7.448"/>
    </inkml:context>
    <inkml:brush xml:id="br0">
      <inkml:brushProperty name="width" value="0.025" units="cm"/>
      <inkml:brushProperty name="height" value="0.025" units="cm"/>
    </inkml:brush>
  </inkml:definitions>
  <inkml:trace contextRef="#ctx0" brushRef="#br0">64 7 8584,'0'0'13538,"-9"8"-12406,4-4-985,1 0 1,-1 1-1,1 0 0,0 0 0,0 0 1,0 0-1,1 0 0,-1 1 0,1-1 1,1 1-1,-1 0 0,1 0 1,0 0-1,1 0 0,-1 1 0,0 11 1,2-18-137,0 1 1,0-1-1,0 1 1,0 0 0,0-1-1,0 1 1,0-1-1,1 1 1,-1-1 0,0 1-1,1 0 1,-1-1-1,0 1 1,1-1-1,-1 1 1,0-1 0,1 0-1,-1 1 1,1-1-1,-1 1 1,1-1-1,-1 0 1,1 1 0,-1-1-1,1 0 1,-1 1-1,1-1 1,-1 0 0,1 0-1,0 0 1,-1 0-1,1 1 1,-1-1-1,1 0 1,0 0 0,-1 0-1,1 0 1,0 0-1,-1-1 1,1 1-1,-1 0 1,1 0 0,0 0-1,-1 0 1,1-1-1,0 1 1,30-14 106,28-36-40,-51 41-173,1 0 0,0 1 0,0 0 0,1 1 0,0 0-1,20-10 1,-29 17 90,-1-1 0,1 1-1,-1 0 1,1 0-1,-1 0 1,1 0-1,-1 0 1,1 0 0,-1-1-1,1 1 1,-1 0-1,1 0 1,-1 1 0,1-1-1,-1 0 1,1 0-1,-1 0 1,1 0-1,-1 0 1,1 1 0,-1-1-1,1 0 1,-1 0-1,0 1 1,1-1-1,-1 0 1,1 0 0,-1 1-1,0-1 1,1 1-1,-1-1 1,0 0 0,1 1-1,-1-1 1,0 1-1,0-1 1,1 1-1,4 27-52,-9 32 69,3-59-14,2 27-496,-1-28 459,0 0 1,0 1 0,0-1 0,0 0 0,1 0 0,-1 1 0,0-1 0,0 0 0,0 0 0,0 0 0,1 1 0,-1-1 0,0 0 0,0 0 0,1 0 0,-1 0 0,0 1 0,0-1 0,1 0 0,-1 0 0,0 0 0,0 0 0,1 0 0,-1 0 0,0 0 0,1 0 0,-1 0 0,0 0 0,0 0 0,1 0 0,-1 0 0,0 0 0,1 0 0,-1 0-1,0 0 1,0 0 0,1 0 0,-1 0 0,0 0 0,1-1 0,33-30-3885,-22 18 3051,43-41-7247,-27 28-549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8.120"/>
    </inkml:context>
    <inkml:brush xml:id="br0">
      <inkml:brushProperty name="width" value="0.025" units="cm"/>
      <inkml:brushProperty name="height" value="0.025" units="cm"/>
    </inkml:brush>
  </inkml:definitions>
  <inkml:trace contextRef="#ctx0" brushRef="#br0">64 171 11018,'0'0'2355,"-7"9"143,2-2-2044,-2 1 49,2-1 0,-1 1 0,1 0-1,0 0 1,0 0 0,1 1-1,1-1 1,-1 1 0,1 0 0,-2 10-1,6-18-483,-1-1-1,1 0 1,-1 0-1,0 1 0,1-1 1,-1 0-1,1 0 1,-1 0-1,1 0 0,-1 0 1,1 0-1,-1 0 1,1 0-1,0 0 0,-1 0 1,1 0-1,-1 0 1,1 0-1,-1 0 0,0-1 1,1 1-1,-1 0 1,1 0-1,-1-1 0,1 1 1,-1 0-1,1 0 0,-1-1 1,0 1-1,1 0 1,-1-1-1,0 1 0,1-1 1,-1 1-1,1-1 1,18-14 2,7-12-779,-1-1 0,23-33 1,-40 50 770,0 0 1,-1-1-1,0-1 1,-1 1-1,-1-1 1,0 0-1,-1 0 1,6-26-1,-10 38 41,0 1-1,0-1 0,0 1 1,1-1-1,-1 0 0,0 1 1,0-1-1,0 1 0,0-1 1,0 1-1,0-1 0,0 1 1,0-1-1,0 1 0,0-1 1,-1 1-1,1-1 1,0 0-1,0 1 0,0-1 1,-1 1-1,1 0 0,0-1 1,-1 1-1,1-1 0,0 1 1,-1-1-1,-10 8 797,-12 23-39,13-15-537,0 0 0,1 1 0,1 1 0,1 0 0,0 0-1,1 0 1,1 0 0,0 1 0,-1 20 0,5-37-271,1 0-1,0 0 1,0 0 0,0 0 0,0 0-1,0-1 1,0 1 0,0 0 0,0 0 0,1 0-1,-1 0 1,0-1 0,0 1 0,1 0-1,-1 0 1,1 0 0,-1-1 0,0 1 0,1 0-1,-1-1 1,1 1 0,0 0 0,-1-1-1,1 1 1,0-1 0,-1 1 0,1-1-1,0 1 1,0 0 0,1-1 5,0 1 1,0-1-1,0 0 1,0 0-1,0 0 1,0 0-1,0 0 1,0 0-1,0-1 1,0 1-1,0-1 0,2 0 1,6-3-138,-1 0-1,0 0 1,0-1-1,8-6 1,3-4-711,-16 11 650,0 0 1,1 0-1,0 1 1,0 0-1,0 0 0,0 0 1,0 0-1,6-1 1,-10 6 195,0 1 0,0-1 1,0 1-1,0-1 0,0 1 1,0 0-1,-1-1 0,0 1 1,1 0-1,-1 2 0,0-1 31,1-1-8,-1 0 0,1 0 0,0 1 0,0-1 0,0 0 0,0 0 0,0 0 0,1-1-1,-1 1 1,1 0 0,0 0 0,0-1 0,0 1 0,0-1 0,0 0 0,1 1 0,-1-1-1,1 0 1,-1 0 0,1-1 0,0 1 0,0-1 0,0 1 0,0-1 0,0 0-1,0 0 1,0 0 0,0 0 0,0-1 0,0 1 0,1-1 0,2 0 0,6 0-25,-1 0 0,0-1 1,1-1-1,-1 1 0,0-2 0,0 0 1,20-8-1,-27 9-50,-1 1 1,1 0-1,-1-1 0,1 1 1,-1 1-1,1-1 0,0 0 0,-1 1 1,5 0-1,-8 0 39,1 0 0,0 1-1,0-1 1,0 0 0,0 1 0,0-1 0,0 1 0,-1-1-1,1 1 1,0-1 0,0 1 0,-1-1 0,1 1 0,0 0-1,-1-1 1,1 1 0,0 0 0,-1 0 0,1-1-1,-1 1 1,0 0 0,1 0 0,-1 0 0,0 0 0,1 0-1,-1 0 1,0-1 0,0 1 0,0 0 0,0 0 0,0 0-1,0 0 1,0 0 0,0 0 0,0 1 0,-3 19 241,0-1 0,-2 1-1,0-1 1,-1 0 0,-1 0 0,-1-1 0,-1 0 0,-1 0 0,0-1 0,-15 19 0,24-35-205,0-1 1,1 1-1,-1-1 0,0 1 1,0-1-1,0 0 1,0 1-1,-1-1 0,1 0 1,0 0-1,0 0 1,-1 0-1,1 0 0,-1 0 1,1 0-1,-1 0 1,1-1-1,-1 1 0,0-1 1,1 1-1,-1-1 1,-1 1-1,1-2-17,1 1 0,0-1 0,0 0 0,0 1 0,0-1 1,0 0-1,0 0 0,0 0 0,0 0 0,0 0 0,1 0 0,-1 0 0,0 0 0,0 0 1,1 0-1,-1 0 0,1-1 0,-1 1 0,1 0 0,0 0 0,-1-2 0,-2-13 2,0 1 0,1-1 0,0-21 0,1 24-28,1-1-1,0 1 1,1-1-1,1 1 1,5-23-1,-5 31-202,0-1 0,1 1 0,-1-1 0,1 1 0,0 0 0,1 0-1,-1 0 1,1 0 0,0 1 0,0-1 0,0 1 0,1 0 0,-1 1 0,1-1 0,8-4-1,96-54-14932,-84 46 10057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2.659"/>
    </inkml:context>
    <inkml:brush xml:id="br0">
      <inkml:brushProperty name="width" value="0.025" units="cm"/>
      <inkml:brushProperty name="height" value="0.025" units="cm"/>
    </inkml:brush>
  </inkml:definitions>
  <inkml:trace contextRef="#ctx0" brushRef="#br0">0 45 9321,'0'0'1852,"10"-7"844,-3 2-2306,0 1 0,0 0-1,0 0 1,1 0 0,-1 1-1,1 0 1,0 1 0,0-1-1,0 2 1,0-1 0,0 1 0,0 0-1,1 1 1,-1 0 0,0 0-1,0 1 1,1 0 0,15 4-1,-19-4-278,1 1 0,0 0 0,-1 0-1,1 1 1,-1-1 0,0 1-1,1 0 1,-2 1 0,1-1-1,0 1 1,-1 0 0,1 0-1,-1 1 1,0-1 0,-1 1-1,1 0 1,-1 0 0,0 0-1,0 0 1,0 1 0,1 6 0,-2-6 21,-1 1 0,0 0 0,0-1 1,0 1-1,-1 0 0,0-1 1,-1 1-1,0 0 0,0-1 0,0 1 1,0-1-1,-1 1 0,0-1 1,-1 0-1,0 1 0,0-1 1,0 0-1,-7 9 0,-80 105 2286,89-120-2414,1 0-1,-1 1 0,1-1 0,-1 1 0,1-1 0,-1 1 1,1-1-1,0 1 0,-1-1 0,1 1 0,0 0 0,-1-1 1,1 1-1,0-1 0,0 1 0,-1 0 0,1-1 0,0 1 1,0 0-1,0-1 0,0 1 0,0 0 0,0-1 0,0 1 1,0 0-1,0-1 0,0 1 0,0 0 0,1-1 0,-1 1 1,0 0-1,0-1 0,1 1 0,-1-1 0,0 1 0,1 0 0,-1-1 1,1 1-1,-1-1 0,1 1 0,-1-1 0,1 1 0,-1-1 1,1 0-1,-1 1 0,1-1 0,-1 0 0,1 1 0,0-1 1,-1 0-1,1 0 0,0 1 0,-1-1 0,1 0 0,-1 0 1,1 0-1,0 0 0,0 0 0,-1 0 0,1 0 0,1 0 1,48-6-280,-47 5 233,88-26-3415,-32 4-2500,-35 13 2092,11-4-4964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8.505"/>
    </inkml:context>
    <inkml:brush xml:id="br0">
      <inkml:brushProperty name="width" value="0.025" units="cm"/>
      <inkml:brushProperty name="height" value="0.025" units="cm"/>
    </inkml:brush>
  </inkml:definitions>
  <inkml:trace contextRef="#ctx0" brushRef="#br0">113 49 1794,'6'-6'2225,"15"-18"3499,-15 7 868,-11 16-1794,-18 6-3424,11 0-1076,1 2 0,-1 0 1,1 0-1,1 1 1,-1 0-1,2 1 1,-1 0-1,1 1 0,-11 15 1,19-25-298,1 0 1,0 0-1,0 1 1,0-1-1,0 0 1,-1 0 0,1 0-1,0 0 1,0 1-1,0-1 1,0 0-1,0 0 1,0 0-1,0 1 1,0-1-1,0 0 1,0 0-1,0 1 1,0-1-1,0 0 1,0 0 0,0 0-1,0 1 1,0-1-1,0 0 1,0 0-1,0 0 1,0 1-1,0-1 1,0 0-1,0 0 1,0 0-1,1 1 1,-1-1-1,0 0 1,0 0 0,0 0-1,0 0 1,0 1-1,1-1 1,-1 0-1,0 0 1,0 0-1,0 0 1,1 0-1,-1 0 1,0 1-1,0-1 1,1 0-1,17 1 54,20-8-362,-20 3-426,0 1 0,-1 1 0,1 1 0,0 0 0,0 1 0,26 4 0,-43-4 738,-1 0 0,1 0 0,0 0-1,-1 0 1,1 1 0,-1-1-1,1 0 1,-1 0 0,1 0-1,-1 1 1,0-1 0,1 0-1,-1 1 1,1-1 0,-1 0 0,0 1-1,1-1 1,-1 0 0,1 1-1,-1-1 1,0 1 0,0-1-1,1 1 1,-1-1 0,0 1 0,0-1-1,0 1 1,1-1 0,-1 1-1,0-1 1,0 2 0,-6 18 988,-19 14 885,19-27-1727,-1 0 1,0 0-1,0-1 1,0 1-1,-1-2 0,1 1 1,-2-1-1,1-1 1,0 1-1,-15 4 1,23-9-249,-1 0 1,1-1 0,-1 1 0,1 0-1,-1 0 1,1-1 0,-1 1 0,1 0 0,-1-1-1,1 1 1,-1-1 0,1 1 0,0 0-1,-1-1 1,1 1 0,0-1 0,-1 1 0,1-1-1,0 1 1,0-1 0,-1 1 0,1-1-1,0 0 1,0 1 0,0-1 0,0 1 0,0-1-1,0 1 1,0-1 0,0 0 0,0 1 0,0-1-1,0 1 1,0-1 0,0 1 0,1-1-1,-1 0 1,0 1 0,0-1 0,0 1 0,1-1-1,7-29-5695,6 1-3160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9.549"/>
    </inkml:context>
    <inkml:brush xml:id="br0">
      <inkml:brushProperty name="width" value="0.025" units="cm"/>
      <inkml:brushProperty name="height" value="0.025" units="cm"/>
    </inkml:brush>
  </inkml:definitions>
  <inkml:trace contextRef="#ctx0" brushRef="#br0">56 234 10570,'0'0'8040,"-2"10"-5825,-18 58 65,12-46-1756,1 0 0,1 1 0,1 0 1,-2 32-1,22-68-289,-8 0-449,-1-1 0,0 0 1,-1 0-1,0 0 1,-2-1-1,1 1 1,-2-1-1,0 0 1,1-24-1,-4 53-216,1-12 223,0-1 0,0 1 0,-1 0 1,1 0-1,1 0 0,-1-1 0,0 1 1,0 0-1,1 0 0,-1 0 0,1-1 0,-1 1 1,2 2-1,-1-3-93,1 0-1,-1 0 1,1 0-1,-1-1 1,1 1-1,0 0 1,-1 0-1,1-1 1,0 1-1,0-1 1,-1 0-1,1 1 1,0-1-1,0 0 1,0 0 0,-1 0-1,4-1 1,0 1-524,0 0 1,0-1 0,0 0 0,0 0-1,0 0 1,0 0 0,0-1 0,6-3-1,9-11 1309,-19 14-79,0 1 0,0-1 0,0 1-1,0-1 1,-1 1 0,1-1 0,-1 0-1,1 1 1,-1-1 0,1 0 0,-1 1-1,0-1 1,0-2 0,0 4-280,0 0 0,0-1 0,0 1 1,-1 0-1,1 0 0,0-1 0,0 1 1,-1 0-1,1 0 0,0-1 0,0 1 1,-1 0-1,1 0 0,0 0 0,-1 0 0,1 0 1,0 0-1,-1-1 0,1 1 0,0 0 1,-1 0-1,1 0 0,0 0 0,-1 0 0,1 0 1,0 0-1,-1 0 0,1 0 0,0 0 1,0 1-1,-1-1 0,1 0 0,0 0 1,-1 0-1,1 0 0,0 0 0,-1 1 0,1-1 1,0 0-1,0 0 0,-1 0 0,1 1 1,0-1-1,0 0 0,0 0 0,-1 1 1,1-1-1,0 0 0,0 1 0,-15 10 924,8-3-748,1-1-1,1 1 0,-1 1 0,1-1 1,1 1-1,0-1 0,0 1 0,0 0 1,1 1-1,1-1 0,0 1 0,0-1 0,-1 13 1,3-21-295,0 0 0,1-1 1,-1 1-1,0-1 0,0 1 1,0-1-1,0 1 0,1-1 0,-1 1 1,0 0-1,1-1 0,-1 1 1,0-1-1,1 0 0,-1 1 1,1-1-1,-1 1 0,0-1 0,1 0 1,-1 1-1,1-1 0,-1 0 1,1 1-1,-1-1 0,1 0 1,0 0-1,-1 1 0,1-1 0,-1 0 1,1 0-1,0 0 0,-1 0 1,1 0-1,-1 0 0,1 0 1,-1 0-1,1 0 0,0 0 0,-1 0 1,1 0-1,-1-1 0,1 1 1,-1 0-1,1 0 0,0-1 1,29-13 104,-13-1-330,-1-1 1,-1-1-1,-1 0 0,0-1 1,-2-1-1,14-24 0,-2 5 119,-43 99 270,16-52 76,0 1 0,0-1 0,0 1 0,2 0 1,-1 0-1,0 15 0,3-25-233,-1 0 0,0 1-1,0-1 1,0 1 0,0-1 0,1 0 0,-1 1 0,0-1 0,0 0 0,0 0 0,1 1 0,-1-1-1,0 0 1,1 1 0,-1-1 0,0 0 0,1 0 0,-1 0 0,0 1 0,1-1 0,-1 0 0,0 0-1,1 0 1,-1 0 0,1 0 0,-1 0 0,0 1 0,1-1 0,-1 0 0,1 0 0,-1 0 0,0 0 0,1-1-1,-1 1 1,1 0 0,-1 0 0,0 0 0,1 0 0,-1 0 0,0 0 0,1-1 0,-1 1 0,0 0-1,1 0 1,-1 0 0,0-1 0,1 1 0,20-12 242,0-6-232,-1-2-1,-1-1 1,0 0 0,-2-1-1,0-1 1,-2-1-1,0 0 1,-2-1-1,-1 0 1,-1-1 0,10-33-1,-19 52-49,-1 4 9,1-1 0,-1 1 0,0-1 1,0 0-1,0 1 0,-1-1 0,1 0 0,-1 0 0,0 1 0,0-1 0,0 0 1,-2-6-1,0 11 7,1 0 1,-1 0-1,1 0 1,-1 0-1,1 0 0,0 0 1,-1 1-1,1-1 1,0 0-1,0 1 1,0-1-1,0 1 1,-2 3-1,-12 19 237,1 1-1,2 0 0,0 1 1,-10 35-1,16-42-52,1-1-1,1 1 1,1 0-1,1 0 1,0 1-1,2-1 0,1 25 1,0-41-163,0 1 1,0-1-1,0 0 0,0 0 1,1 0-1,-1 0 1,1-1-1,-1 1 0,3 2 1,-3-4-30,-1 0 0,1 0 0,0 0 1,-1-1-1,1 1 0,-1 0 0,1 0 1,0-1-1,0 1 0,-1-1 1,1 1-1,0-1 0,0 1 0,0-1 1,0 1-1,0-1 0,-1 0 0,1 1 1,0-1-1,0 0 0,0 0 0,0 0 1,0 0-1,0 0 0,0 0 0,0 0 1,0 0-1,0 0 0,0 0 0,0 0 1,0-1-1,0 1 0,0 0 1,1-1-1,-2 0-12,0 1 1,1-1 0,-1 0-1,0 1 1,1-1-1,-1 0 1,0 0 0,0 1-1,1-1 1,-1 0 0,0 0-1,0 1 1,0-1-1,0 0 1,0 0 0,0 1-1,0-1 1,0 0 0,-1 0-1,1 1 1,0-1-1,0 0 1,-1 0 0,1 1-1,0-1 1,-1 0 0,1 1-1,-1-1 1,1 0-1,-1 1 1,1-1 0,-2 0-1,-16-21-431,11 15 256,2 2 125,0 1 0,0-1 0,1 0 1,-1 0-1,1-1 0,1 1 0,-1-1 0,1 0 0,-3-7 0,10 11 128,1 1 0,-1 0 0,1 0-1,-1 1 1,1 0 0,0-1-1,-1 2 1,6-1 0,-6 0-40,24 1 12,-11 0-25,-1-1 0,0 0 0,1-1 1,22-5-1,-36 6 12,0-1 0,0 0 1,0 0-1,0 0 0,0 0 1,0-1-1,0 1 0,0-1 1,0 0-1,-1 0 0,1 0 1,-1 0-1,0 0 0,1 0 1,-1 0-1,0-1 0,0 0 1,0 1-1,-1-1 0,1 0 1,-1 0-1,1 0 0,-1 0 1,0 0-1,0 0 0,0 0 1,0 0-1,0-4 0,-1 7 15,0-1-1,0 1 1,0 0-1,0-1 1,0 1-1,0 0 0,0 0 1,0-1-1,0 1 1,0 0-1,0-1 1,0 1-1,0 0 0,0 0 1,-1-1-1,1 1 1,0 0-1,0 0 1,0-1-1,0 1 0,0 0 1,0 0-1,-1-1 1,1 1-1,0 0 1,0 0-1,0 0 1,-1-1-1,1 1 0,0 0 1,0 0-1,-1 0 1,1 0-1,0 0 1,0-1-1,-1 1 0,1 0 1,-1 0-1,-14 3 361,-12 14-67,17-7-144,0 0 0,1 1 0,-14 22 0,20-30-112,1 1 0,0-1 1,0 1-1,0 0 0,0 0 0,1 0 1,-1 0-1,1 0 0,0 0 0,1 0 1,-1 0-1,1 0 0,-1 1 0,1-1 1,1 0-1,-1 0 0,2 6 0,-1-8-43,0 0-1,1-1 0,-1 0 0,1 1 0,0-1 0,0 0 0,-1 0 0,1 0 0,0 0 0,0 0 0,0 0 0,0 0 0,0-1 0,0 1 0,0-1 0,0 0 0,0 1 0,0-1 0,0 0 1,0 0-1,1 0 0,2-1 0,51-5-105,-2-13-2482,-51 18 1855,0-1 0,0 0 0,0 0 0,-1 0 0,1 0-1,-1 0 1,1 0 0,-1 0 0,2-4 0,2-6-5678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0.860"/>
    </inkml:context>
    <inkml:brush xml:id="br0">
      <inkml:brushProperty name="width" value="0.025" units="cm"/>
      <inkml:brushProperty name="height" value="0.025" units="cm"/>
    </inkml:brush>
  </inkml:definitions>
  <inkml:trace contextRef="#ctx0" brushRef="#br0">80 139 8616,'0'0'12722,"-10"9"-12402,4-3-304,0-1 1,0 2-1,1-1 0,-1 0 1,2 1-1,-1 0 0,1 0 1,0 1-1,0-1 1,1 1-1,0 0 0,0 0 1,1 0-1,-3 14 0,5-21-14,-1 8 86,0-1 0,0 1 0,1 0 0,0 0-1,2 9 1,-2-17-73,0 1-1,0-1 1,1 0 0,-1 0-1,0 0 1,1 0-1,-1 0 1,1 0 0,-1 1-1,1-1 1,0 0-1,-1-1 1,1 1 0,0 0-1,0 0 1,0 0-1,-1 0 1,1-1 0,0 1-1,0 0 1,0-1-1,0 1 1,0 0-1,0-1 1,1 0 0,-1 1-1,0-1 1,0 0-1,0 1 1,0-1 0,0 0-1,1 0 1,-1 0-1,0 0 1,0 0 0,0 0-1,1 0 1,-1-1-1,0 1 1,0 0 0,0-1-1,0 1 1,0-1-1,0 1 1,0-1-1,0 1 1,0-1 0,2-1-1,5-3 101,1 0 0,-2-1 0,1 1 0,-1-2 0,1 1 0,-2-1-1,13-15 1,39-61 115,-50 71-220,1-1 8,0-1 1,0 0-1,-1 0 0,-1-1 1,0 0-1,-2 0 1,1-1-1,-2 1 1,0-1-1,2-22 1,-10 32 33,-5 12-59,-6 11-38,4 3 65,1 0 0,2 0 1,0 1-1,1 1 1,1-1-1,1 1 1,1 0-1,0 0 1,2 0-1,1 1 1,2 22-1,-2-43-10,1-1-1,0 0 1,0 0-1,0 1 0,0-1 1,0 0-1,1 0 1,-1 0-1,0 1 1,0-1-1,1 0 1,-1 0-1,1 0 1,-1 0-1,1 0 1,0 0-1,-1 0 1,1 0-1,0 0 1,0 0-1,-1 0 1,1 0-1,0 0 1,0 0-1,0-1 1,0 1-1,0 0 1,0-1-1,0 1 0,1-1 1,-1 1-1,0-1 1,0 1-1,0-1 1,0 0-1,1 0 1,-1 0-1,0 0 1,0 0-1,1 0 1,-1 0-1,0 0 1,0 0-1,1 0 1,-1 0-1,0-1 1,0 1-1,0-1 1,2 0-1,3-2 20,0 1-1,0-1 1,0 0-1,-1-1 1,1 1 0,-1-1-1,0 0 1,6-7-1,-3 2-14,-1 0-1,1 0 1,-2-1 0,1 0-1,-1-1 1,-1 1-1,0-1 1,-1 0-1,0 0 1,0-1-1,-1 1 1,-1-1-1,0 0 1,1-22-1,-10 38-55,-2 9 20,3 2 16,1 1 0,1 0 1,0 0-1,1 1 0,1-1 0,1 1 0,0 0 0,1-1 0,3 27 1,-3-42 5,1 1 1,-1 0 0,1 0 0,-1 0-1,1-1 1,-1 1 0,1 0 0,0-1 0,0 1-1,0-1 1,0 1 0,0-1 0,0 1-1,1-1 1,-1 0 0,0 1 0,1-1 0,-1 0-1,0 0 1,1 0 0,0 0 0,-1 0-1,4 1 1,-1-1 2,-1-1-1,1 1 1,0-1-1,-1 0 1,1 0 0,0 0-1,-1 0 1,1-1-1,-1 0 1,1 1-1,4-3 1,6-2 5,-1 0 0,1-1 1,-1-1-1,22-15 0,-34 21 43,1 0-1,0 0 1,0 0 0,0 0-1,-1-1 1,1 1 0,-1-1-1,1 1 1,-1-1-1,0 0 1,1 1 0,-1-1-1,0 0 1,0 0-1,0 0 1,-1 0 0,1 0-1,0 0 1,-1 0-1,1 0 1,-1 0 0,0 0-1,1 0 1,-1-4-1,-2 1 102,1 0-1,-1 0 0,0 0 0,-1 0 1,1 0-1,-1 0 0,0 1 0,-5-7 1,5 6-113,-10-18 62,14 22-146,-1 1 0,1-1 0,-1 0 1,0 1-1,1-1 0,-1 1 0,1-1 0,-1 0 0,1 1 0,0-1 0,-1 1 0,1 0 0,-1-1 0,1 1 0,0 0 0,-1-1 0,1 1 0,0 0 0,0 0 0,-1-1 0,1 1 0,0 0 0,0 0 0,-1 0 0,1 0 0,0 0 0,0 0 1,-1 0-1,1 0 0,0 0 0,-1 1 0,1-1 0,1 0 0,47 0-5785,-23 0-597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1.843"/>
    </inkml:context>
    <inkml:brush xml:id="br0">
      <inkml:brushProperty name="width" value="0.025" units="cm"/>
      <inkml:brushProperty name="height" value="0.025" units="cm"/>
    </inkml:brush>
  </inkml:definitions>
  <inkml:trace contextRef="#ctx0" brushRef="#br0">33 34 4164,'0'0'14819,"-2"9"-13100,-8 34-1141,2 1 0,2 0 0,0 72 0,5-114-574,1 0 1,0 0-1,0-1 0,0 1 1,0 0-1,0 0 1,1 0-1,-1 0 1,1-1-1,-1 1 0,1 0 1,-1 0-1,1-1 1,0 1-1,0-1 0,0 1 1,0 0-1,0-1 1,0 0-1,0 1 1,1-1-1,-1 0 0,1 1 1,-1-1-1,0 0 1,4 1-1,-3-1 19,0-1 0,0 0 0,0 0 0,0 0 0,0 0 0,-1 0-1,1-1 1,0 1 0,0-1 0,0 1 0,0-1 0,0 0 0,-1 1 0,1-1 0,0 0 0,-1 0 0,1 0 0,0-1 0,-1 1 0,1 0 0,-1 0-1,0-1 1,0 1 0,1-1 0,1-2 0,10-16 52,0 1 0,0-2-1,-2 0 1,-1 0 0,0-1 0,-2 0-1,0 0 1,-2-1 0,-1 0-1,0 0 1,2-43 0,-10 56-101,-1 15 3,4-4 19,-13 26 85,1 0 0,1 1-1,2 1 1,0 0 0,-7 51 0,16-79-65,-2 8 144,1 1 0,0-1 0,0 0 1,0 1-1,1-1 0,3 19 0,-3-28-154,0 1 0,0-1 0,1 1-1,-1-1 1,0 1 0,0 0-1,1-1 1,-1 1 0,0-1-1,1 1 1,-1-1 0,0 1 0,1-1-1,-1 0 1,1 1 0,-1-1-1,1 0 1,-1 1 0,1-1-1,-1 0 1,1 1 0,-1-1-1,1 0 1,-1 0 0,1 1 0,-1-1-1,1 0 1,0 0 0,-1 0-1,2 0 1,19-7 90,15-20 10,-6-12-59,-24 31-40,1-1 0,-1 1 0,1 0 0,1 0 0,-1 1 0,14-11 1,-20 18-8,-1 0 1,1 0 0,-1 1 0,1-1-1,-1 0 1,0 0 0,1 0 0,-1 0-1,1 0 1,-1 0 0,0 0 0,1 1-1,-1-1 1,0 0 0,1 0 0,-1 1-1,0-1 1,1 0 0,-1 0 0,0 1-1,1-1 1,-1 0 0,0 1 0,0-1-1,1 0 1,-1 1 0,0-1 0,0 1-1,0-1 1,0 0 0,1 1 0,-1-1-1,0 1 1,0-1 0,0 0 0,0 1-1,0-1 1,0 1 0,0-1 0,0 1-1,0-1 1,0 0 0,-1 1 0,1-1-1,0 1 1,0 29 118,0-25-70,-1 28 194,-1-24-214,2 1 1,-1 0-1,1 0 1,1 0-1,0 0 0,2 13 1,-2-22-24,-1-1 0,0 0 0,0 1 0,0-1 0,0 1 0,0-1 0,1 0 0,-1 1 0,0-1-1,0 0 1,0 0 0,1 1 0,-1-1 0,0 0 0,1 0 0,-1 1 0,0-1 0,0 0 0,1 0 0,-1 0 0,0 1 0,1-1 0,-1 0 0,1 0 0,-1 0 0,0 0 0,1 0 0,-1 0 0,0 0 0,1 0 0,-1 0 0,1 0 0,-1 0 0,0 0 0,1 0 0,15-10 199,8-17-1,-4-4-166,-16 22-35,1 2 0,0-1 0,0 1 0,0-1 1,1 1-1,0 1 0,0-1 0,1 1 1,9-7-1,-16 13-4,0 0-1,1 1 1,-1-1 0,1 0-1,-1 0 1,0 0 0,1 1-1,-1-1 1,0 0 0,1 0-1,-1 1 1,0-1 0,1 0-1,-1 1 1,0-1 0,0 0-1,1 1 1,-1-1 0,0 1-1,0-1 1,0 0 0,0 1 0,0-1-1,1 1 1,-1-1 0,0 0-1,0 1 1,0-1 0,0 1-1,0-1 1,0 1 0,0-1-1,0 0 1,0 1 0,0-1-1,-1 1 1,1 24-60,0-21 59,-5 87 199,17-93 289,-3-6-427,1-1 1,-2 0-1,1-1 0,-1 1 1,0-2-1,5-10 0,23-27 44,-31 42-106,-3 3-6,0 0 0,0 1 0,1-1-1,-1 1 1,0-1 0,1 1 0,0 0-1,-1 0 1,1 0 0,0 1 0,0-1-1,5-1 1,-7 3 3,-1 1-1,1-1 1,0 0-1,-1 1 1,1-1-1,-1 1 1,1-1 0,-1 1-1,1 0 1,-1-1-1,1 1 1,-1-1-1,1 1 1,-1 0 0,0 0-1,0-1 1,1 1-1,-1 0 1,0-1-1,0 1 1,0 0 0,0 0-1,1-1 1,-1 1-1,0 0 1,0 0-1,-1-1 1,1 1 0,0 1-1,0 33 6,0-28 3,0 101-13,19-151-6763,-10 17 1996,-2 0-2295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2.182"/>
    </inkml:context>
    <inkml:brush xml:id="br0">
      <inkml:brushProperty name="width" value="0.025" units="cm"/>
      <inkml:brushProperty name="height" value="0.025" units="cm"/>
    </inkml:brush>
  </inkml:definitions>
  <inkml:trace contextRef="#ctx0" brushRef="#br0">45 1 12075,'0'0'12583,"-1"10"-11200,-17 107-248,8-68-566,-5 97 1,15-146-608,0 1 0,0 0 0,0-1 0,0 1 0,0-1 0,0 1 0,0-1 0,0 1 0,0-1 0,0 1 0,0 0 1,0-1-1,0 1 0,1-1 0,-1 1 0,0-1 0,0 1 0,1-1 0,-1 1 0,0-1 0,1 1 0,-1-1 0,0 0 0,1 1 0,-1-1 0,1 1 0,-1-1 1,1 0-1,-1 1 0,1-1 0,-1 0 0,1 0 0,-1 0 0,1 1 0,-1-1 0,1 0 0,-1 0 0,1 0 0,-1 0 0,1 0 0,0 0 0,-1 0 0,1 0 1,-1 0-1,1 0 0,-1 0 0,1 0 0,-1 0 0,1 0 0,0-1 0,-1 1 0,1 0 0,-1 0 0,1-1 0,-1 1 0,0 0 0,1-1 0,-1 1 0,1 0 1,0-1-1,28-24-4343,-12 3-845,-2 0-2584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2.692"/>
    </inkml:context>
    <inkml:brush xml:id="br0">
      <inkml:brushProperty name="width" value="0.025" units="cm"/>
      <inkml:brushProperty name="height" value="0.025" units="cm"/>
    </inkml:brush>
  </inkml:definitions>
  <inkml:trace contextRef="#ctx0" brushRef="#br0">69 41 10154,'0'0'10746,"-7"10"-8979,-1 1-1456,1-1 1,0 1-1,1 0 1,0 1 0,1-1-1,0 1 1,1 0-1,0 0 1,1 1-1,-3 20 1,6-32-308,0 0 0,-1-1 1,1 1-1,0-1 0,0 1 0,0 0 1,1-1-1,-1 1 0,0-1 0,0 1 1,0 0-1,0-1 0,1 1 0,-1-1 1,0 1-1,0-1 0,1 1 0,-1-1 1,0 1-1,1-1 0,-1 1 0,1-1 0,-1 1 1,1-1-1,-1 1 0,1-1 0,-1 0 1,1 1-1,-1-1 0,1 0 0,-1 0 1,2 1-1,21-6 81,18-24 10,-29 15-107,-1 0-1,0-1 1,13-25-1,-19 32-2,-1 0 0,0-1 0,-1 0 0,0 0-1,0 0 1,-1 0 0,0 0 0,1-17-1,-23 61-133,13-19 240,2 1 0,0 0-1,1 0 1,1 1 0,0-1 0,0 28-1,3-44-79,-1 0-1,1 0 1,0-1-1,0 1 1,0 0-1,0 0 1,0 0-1,0-1 0,0 1 1,0 0-1,1 0 1,-1-1-1,0 1 1,0 0-1,1 0 1,-1-1-1,0 1 1,1 0-1,-1-1 1,1 1-1,-1 0 0,1-1 1,-1 1-1,1-1 1,-1 1-1,1-1 1,0 1-1,-1-1 1,1 1-1,0-1 1,-1 0-1,1 1 1,0-1-1,-1 0 0,1 1 1,0-1-1,0 0 1,-1 0-1,1 0 1,0 0-1,0 0 1,0 0-1,-1 0 1,1 0-1,0 0 1,0 0-1,-1 0 0,1 0 1,0-1-1,0 1 1,-1 0-1,1-1 1,0 1-1,-1 0 1,1-1-1,0 1 1,-1-1-1,1 1 1,0-2-1,6-1 13,-1-1-1,-1 0 1,1-1-1,0 1 1,5-8 0,45-61 12,-52 66-41,0 1 0,0-2 1,-1 1-1,1 0 1,-2-1-1,1 1 0,-1-1 1,0 0-1,0-10 0,-5 12-27,-5 13-31,-6 12-26,8-7 116,0-1 0,1 1 0,1 1-1,0-1 1,0 0 0,1 1 0,1 0-1,0 0 1,1 0 0,0 13-1,2-26-16,-1 0 1,0 1-1,0-1 0,0 1 0,0-1 0,0 0 0,1 1 0,-1-1 0,0 0 0,0 1 0,0-1 0,1 0 0,-1 0 1,0 1-1,0-1 0,1 0 0,-1 0 0,0 1 0,1-1 0,-1 0 0,0 0 0,1 0 0,-1 0 0,0 1 0,1-1 1,-1 0-1,1 0 0,-1 0 0,0 0 0,1 0 0,-1 0 0,0 0 0,1 0 0,-1 0 0,1 0 0,-1 0 0,0 0 1,1-1-1,-1 1 0,0 0 0,1 0 0,-1 0 0,0 0 0,1-1 0,-1 1 0,0 0 0,1 0 0,-1-1 0,18-10 278,-2-7-229,-2-1 1,0-1 0,-1 0 0,0 0-1,-2-1 1,14-37 0,-42 140-118,14-65 77,0-6-13,0 1 0,1-1 0,0 1 0,1-1 0,0 1 0,2 12 0,-1-24-33,0 1 0,0-1 0,0 0-1,1 0 1,-1 1 0,0-1-1,0 0 1,0 0 0,1 1-1,-1-1 1,0 0 0,0 0 0,1 0-1,-1 0 1,0 1 0,0-1-1,1 0 1,-1 0 0,0 0-1,1 0 1,-1 0 0,0 0 0,0 0-1,1 0 1,-1 0 0,0 0-1,1 0 1,-1 0 0,0 0-1,1 0 1,-1 0 0,0 0 0,1 0-1,-1 0 1,0 0 0,0 0-1,1 0 1,-1-1 0,0 1-1,0 0 1,1-1 0,12-6-1960,-9 3 547,0 0-1,-1 0 1,0-1 0,0 0-1,0 1 1,3-8 0,5-12-9946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3.112"/>
    </inkml:context>
    <inkml:brush xml:id="br0">
      <inkml:brushProperty name="width" value="0.025" units="cm"/>
      <inkml:brushProperty name="height" value="0.025" units="cm"/>
    </inkml:brush>
  </inkml:definitions>
  <inkml:trace contextRef="#ctx0" brushRef="#br0">97 0 5445,'0'0'15967,"-1"10"-15305,-9 54 318,-24 88 0,20-99-22,2 0 0,2 0 0,-5 87 0,15-139-956,0 0 0,0 1-1,0-1 1,1 0 0,-1 0-1,0 0 1,0 0 0,1 1-1,-1-1 1,0 0 0,1 0-1,-1 0 1,1 0 0,0 0 0,-1 0-1,1 0 1,0 0 0,-1 0-1,1 0 1,0-1 0,0 1-1,0 0 1,0 0 0,0-1-1,0 1 1,0-1 0,1 1-1,-1 0-8,0-1 0,0 0-1,-1 0 1,1 0 0,0 0-1,0 0 1,0 0 0,0 0-1,0 0 1,-1-1 0,1 1-1,0 0 1,0 0 0,0-1-1,-1 1 1,1-1 0,0 1-1,-1 0 1,1-1 0,0 1-1,-1-1 1,1 0 0,0 1-1,-1-1 1,1 1 0,-1-1-1,1 0 1,-1 0 0,1 1-1,-1-1 1,0 0 0,1 0-1,-1 1 1,0-1 0,0 0-1,1-1 1,1-8-32,0 0 0,0-1 0,-1 1 0,0 0 1,-1-1-1,0 1 0,0 0 0,-1-1 0,-4-16 0,-4-9 190,-18-46 1,20 62-61,10 22-71,1-1 0,0 1-1,0-1 1,0 0-1,0-1 1,0 1-1,0-1 1,0 1 0,8-2-1,50 1-2558,-58-1 1868,0 1 0,0-1-1,0 0 1,0 0 0,0-1 0,0 1 0,-1-1-1,1 0 1,0 0 0,3-2 0,11-11-8858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5.437"/>
    </inkml:context>
    <inkml:brush xml:id="br0">
      <inkml:brushProperty name="width" value="0.025" units="cm"/>
      <inkml:brushProperty name="height" value="0.025" units="cm"/>
    </inkml:brush>
  </inkml:definitions>
  <inkml:trace contextRef="#ctx0" brushRef="#br0">138 133 4132,'0'0'9673,"2"-9"-6203,2-4-2708,-3 8-291,1-1 0,-1 0-1,0 0 1,0 0 0,0 0-1,-1-7 1,0 13-428,0-1 0,0 1 0,0-1 0,0 1 0,0 0-1,0-1 1,0 1 0,0-1 0,0 1 0,0-1 0,0 1 0,0 0-1,0-1 1,-1 1 0,1-1 0,0 1 0,0 0 0,0-1 0,-1 1 0,1 0-1,0-1 1,-1 1 0,1 0 0,0-1 0,-1 1 0,1 0 0,0-1-1,-1 1 1,1 0 0,0 0 0,-1 0 0,1 0 0,-1-1 0,1 1 0,0 0-1,-1 0 1,1 0 0,-1 0 0,1 0 0,-1 0 0,1 0 0,0 0-1,-1 0 1,1 0 0,-1 0 0,1 0 0,-1 0 0,1 0 0,0 1 0,-1-1-1,1 0 1,-1 0 0,1 0 0,0 1 0,-1-1 0,1 0 0,0 0 0,-1 1-1,1-1 1,0 0 0,-1 1 0,1 0 0,-22 18 166,18-13-203,1 0 0,0 0 1,0 1-1,0-1 0,1 1 0,0-1 1,0 1-1,1 0 0,-1 0 1,1 12-1,1-18-5,0-1 1,0 0-1,0 0 0,0 1 0,1-1 1,-1 0-1,0 0 0,0 1 1,0-1-1,1 0 0,-1 0 0,0 0 1,0 1-1,1-1 0,-1 0 1,0 0-1,0 0 0,1 0 0,-1 0 1,0 1-1,1-1 0,-1 0 1,0 0-1,1 0 0,-1 0 0,0 0 1,0 0-1,1 0 0,-1 0 0,0 0 1,1 0-1,-1 0 0,0 0 1,1-1-1,-1 1 0,0 0 0,0 0 1,1 0-1,-1 0 0,0 0 1,0 0-1,1-1 0,-1 1 0,0 0 1,0 0-1,1-1 0,-1 1 1,0 0-1,0 0 0,0 0 0,0-1 1,1 1-1,-1-1 0,0 1 1,1-1 0,-1 1 0,1-1 0,-1 1 0,1-1 0,-1 1 0,1-1 0,-1 1 0,1 0 0,0-1 0,-1 1 0,1 0 0,0 0 0,-1-1 0,1 1 0,0 0 0,-1 0 0,1 0 0,0 0 0,-1 0 0,1 0 0,0 0 0,-1 0 0,1 0 0,0 0 0,-1 0 0,1 1 0,0-1 0,-1 0 0,1 0-1,0 1 1,-1-1 0,1 0 0,-1 1 0,1-1 0,-1 0 0,1 1 0,-1-1 0,1 1 0,-1-1 0,1 1 0,-1-1 0,1 1 0,-1-1 0,1 2 0,8 42 31,-2 0 0,-1 0 0,-3 1 1,-2 60-1,-1-95 21,-1 1 0,0 0 0,-1 0 0,0-1 0,-1 0 0,0 1 0,-1-1 1,1 0-1,-7 10 0,8-16 1,0 1 0,-1-1-1,1-1 1,-1 1 0,0 0 0,0-1 0,0 1 0,-1-1 0,1 0-1,-1 0 1,0 0 0,1-1 0,-1 1 0,0-1 0,-1 0 0,1 0-1,0 0 1,-1-1 0,1 1 0,-1-1 0,1 0 0,-1 0 0,-5-1-1,9 0-49,-1 0 0,1-1-1,-1 0 1,0 1-1,1-1 1,0 0 0,-1 0-1,1 0 1,0 0-1,-1 0 1,1 0 0,0 0-1,0 0 1,0 0-1,0-1 1,0 1-1,0 0 1,0-1 0,0 1-1,0-1 1,1 1-1,-1-1 1,1 1 0,-1-1-1,1 0 1,0 1-1,-1-1 1,1 0 0,0 1-1,0-1 1,0 1-1,0-1 1,1-2 0,-1-5 14,0 1 0,0-1 1,1 1-1,1-1 0,2-12 1,6-1-19,1-1 0,1 2 0,1-1 0,0 2 0,2 0 1,23-25-1,23-34 1,-38 47 38,23-47 0,-41 68-16,0 0-1,0 0 0,-1-1 0,0 0 0,-1 0 0,-1 0 0,0 0 0,1-19 1,-3 31 2,0-1 0,0 0 0,0 1 0,0-1-1,0 0 1,0 1 0,0-1 0,0 0 0,0 0 0,0 1 0,0-1 0,0 0 0,0 1 0,-1-1 0,1 0 0,0 1 0,-1-1 0,1 1 0,0-1 0,-1 0 0,1 1 0,-1-1 0,1 1 0,-1-1 0,1 1 0,-1-1 0,1 1 0,-1 0 0,1-1 0,-1 1 0,0-1 0,-20 9 284,-17 31-186,28-27-107,0 1 0,1 1 1,1 0-1,0 0 1,1 1-1,1 0 0,0 0 1,1 0-1,1 1 0,0-1 1,-3 31-1,7-45-16,0 0 0,0 0 0,0 0 0,0 0 0,0 0 0,0 0 0,0 0 0,0 0 1,1 0-1,-1-1 0,0 1 0,0 0 0,1 0 0,-1 0 0,1 0 0,-1 0 0,1-1 0,-1 1 0,1 0 0,-1 0 0,1-1 0,0 1 0,-1 0 0,1-1 1,0 1-1,0-1 0,0 1 0,1 0 3,-1-1 1,1 0-1,-1 0 1,1 0-1,0 0 1,-1 0-1,1 0 1,-1 0-1,1-1 1,-1 1-1,1 0 1,-1-1-1,1 0 1,2-1-1,3-2 17,1 0-1,-1-1 0,0 0 0,-1 0 1,8-7-1,0-3-9,-1-1 0,0 0 0,-2-1 0,1 0 0,-2-1 1,0 0-1,-2-1 0,0 0 0,-1 0 0,0-1 0,4-27 0,-14 66-171,-2 12 149,-1-1 1,-9 30-1,10-48-8,1-2-9,1-1 0,0 1 0,0 0 0,1 0 0,-2 17 0,5-27-460,1 1 1,-1 0-1,0 0 0,0-1 0,0 1 0,1 0 0,-1-1 0,0 0 0,0 1 0,1-1 1,-1 0-1,0 1 0,1-1 0,-1 0 0,1 0 0,-1 0 0,0 0 0,1-1 1,-1 1-1,0 0 0,1 0 0,1-2 0,11-4-7258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6.014"/>
    </inkml:context>
    <inkml:brush xml:id="br0">
      <inkml:brushProperty name="width" value="0.025" units="cm"/>
      <inkml:brushProperty name="height" value="0.025" units="cm"/>
    </inkml:brush>
  </inkml:definitions>
  <inkml:trace contextRef="#ctx0" brushRef="#br0">163 53 4292,'0'0'16207,"-3"-8"-15070,3 6-1031,-1-1-1,1 1 0,-1 0 1,0 0-1,0 0 0,0 0 0,0 0 1,0 0-1,0 0 0,0 0 0,-1 0 1,1 1-1,0-1 0,-1 0 1,0 1-1,1-1 0,-1 1 0,0 0 1,0-1-1,0 1 0,0 0 0,0 0 1,0 0-1,0 1 0,0-1 1,0 0-1,-1 1 0,1-1 0,0 1 1,0 0-1,0 0 0,-1 0 0,1 0 1,0 0-1,0 0 0,-1 1 1,1-1-1,0 1 0,0-1 0,0 1 1,0 0-1,0 0 0,0 0 0,0 0 1,0 0-1,0 1 0,0-1 1,0 0-1,-1 3 0,-41 34 1430,42-36-1507,0 1-1,-1 0 1,1 0-1,0 0 1,0 0 0,1 0-1,-1 0 1,1 0 0,-1 0-1,1 1 1,0-1 0,0 1-1,-1 6 1,3-9-26,-1-1-1,1 1 1,-1 0 0,1-1-1,0 1 1,-1-1 0,1 1-1,0-1 1,-1 1 0,1-1-1,0 1 1,0-1 0,-1 1-1,1-1 1,0 0 0,0 1-1,0-1 1,-1 0 0,1 0-1,0 0 1,0 0 0,0 0-1,0 0 1,-1 0 0,1 0-1,1 0 1,32 0 17,-27 0-40,92 0-1116,-98 0 1125,1 0 1,-1 0-1,0 0 1,0 0-1,1 0 1,-1 1-1,0-1 1,0 0-1,0 1 1,1-1-1,-1 1 1,0 0 0,0-1-1,0 1 1,0 0-1,0 0 1,0-1-1,0 1 1,0 0-1,-1 0 1,1 0-1,0 0 1,0 0-1,-1 0 1,1 0-1,-1 1 1,1-1 0,-1 0-1,1 0 1,-1 0-1,0 1 1,1-1-1,-1 0 1,0 0-1,0 1 1,0-1-1,0 0 1,0 0-1,0 1 1,0-1-1,-1 0 1,1 0 0,0 1-1,-1-1 1,0 2-1,0 1 57,0 1-1,-1 0 0,0-1 1,1 1-1,-2-1 1,1 0-1,0 0 0,-1 0 1,0 0-1,0 0 1,-4 5-1,-3-2 166,0 0 0,0 0 0,-1-1 0,1 0 0,-2-1 0,1 0 0,0-1 0,-1 0 0,0-1 0,0 0 0,-23 2 0,34-5-267,1 0 0,0 0 1,-1-1-1,1 1 1,0 0-1,-1-1 0,1 1 1,0 0-1,-1 0 1,1-1-1,0 1 0,0-1 1,0 1-1,-1 0 0,1-1 1,0 1-1,0 0 1,0-1-1,0 1 0,-1-1 1,1 1-1,0 0 1,0-1-1,0 1 0,0-1 1,0 1-1,0-1 1,0 1-1,0 0 0,1-1 1,-1 1-1,0-1 1,0 1-1,0 0 0,0-1 1,0 1-1,1-1 0,-1 1 1,0 0-1,0-1 1,1 1-1,-1 0 0,0 0 1,1-1-1,-1 1 1,0 0-1,1-1 0,12-19-2921,25-19-5067,-19 17 1783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6.530"/>
    </inkml:context>
    <inkml:brush xml:id="br0">
      <inkml:brushProperty name="width" value="0.025" units="cm"/>
      <inkml:brushProperty name="height" value="0.025" units="cm"/>
    </inkml:brush>
  </inkml:definitions>
  <inkml:trace contextRef="#ctx0" brushRef="#br0">102 143 8712,'0'0'12839,"-8"5"-12076,0 1-594,0 0-1,1 0 0,0 1 1,1 0-1,-1 0 0,1 1 1,1 0-1,-1 0 0,1 0 0,1 1 1,0 0-1,0-1 0,0 2 1,1-1-1,1 0 0,-1 0 1,2 1-1,-2 17 0,3-26-159,0-1 0,0 1 0,0 0 0,0-1-1,0 1 1,0 0 0,0 0 0,0-1 0,0 1 0,0 0 0,0-1-1,1 1 1,-1-1 0,0 1 0,1 0 0,-1-1 0,0 1 0,1-1-1,-1 1 1,1 0 0,-1-1 0,1 1 0,-1-1 0,1 0 0,-1 1 0,1-1-1,-1 1 1,1-1 0,0 0 0,-1 1 0,1-1 0,0 0 0,26-5 130,-19 2-121,0-1 0,0-1 1,0 0-1,10-8 0,-6 2-3,0-1 1,-1-1-1,0 0 0,-1 0 0,0-1 0,-1 0 0,-1-1 0,0 0 0,-1 0 1,-1-1-1,0 0 0,-1 0 0,-1 0 0,-1-1 0,0 0 0,-1 1 0,0-20 1,-2 36-11,1-1 1,-1 0-1,0 1 1,0-1-1,0 1 1,0-1-1,0 0 1,0 1 0,-1-1-1,1 1 1,0-1-1,0 0 1,0 1-1,0-1 1,-1 1-1,1-1 1,0 1-1,-1-1 1,1 1 0,0-1-1,-1 1 1,1-1-1,-1 1 1,1 0-1,0-1 1,-1 1-1,1-1 1,-1 1 0,1 0-1,-1 0 1,0-1-1,1 1 1,-1 0-1,1 0 1,-1 0-1,1-1 1,-1 1-1,0 0 1,1 0 0,-1 0-1,1 0 1,-1 0-1,0 0 1,1 0-1,-1 0 1,1 1-1,-1-1 1,0 0 0,1 0-1,-1 0 1,1 1-1,-1-1 1,1 0-1,-1 0 1,1 1-1,-1-1 1,0 1 0,-29 22 67,20-11-84,4-7 94,1 1 1,-1 0 0,1 0-1,1 0 1,-1 1 0,1-1-1,0 1 1,1 0 0,0 1-1,0-1 1,-2 9 0,9-15-56,1 0 0,0-1 0,0 1 0,-1-1 0,1 0 0,0-1 0,8 0 0,-3-1-40,-4 1-41,-1 0-1,0 0 1,1 0 0,-1 1 0,1 0-1,-1 0 1,1 0 0,6 2 0,-10-1 38,0 0 0,-1 0 0,1 0 1,0 0-1,-1 0 0,1 1 0,-1-1 0,1 1 1,-1-1-1,0 1 0,1-1 0,-1 1 1,0 0-1,0 0 0,0 0 0,0-1 0,-1 1 1,1 0-1,0 0 0,-1 0 0,0 0 0,1 0 1,-1 0-1,0 0 0,0 4 0,3 31-476,-1 1 0,-6 53 0,10-109-4111,-2-7-3587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3.016"/>
    </inkml:context>
    <inkml:brush xml:id="br0">
      <inkml:brushProperty name="width" value="0.025" units="cm"/>
      <inkml:brushProperty name="height" value="0.025" units="cm"/>
    </inkml:brush>
  </inkml:definitions>
  <inkml:trace contextRef="#ctx0" brushRef="#br0">61 41 13485,'0'0'11237,"1"5"-11103,-1-4-133,1 0 1,-1 0 0,0 0-1,1 0 1,-1 0 0,1 0 0,-1 0-1,1 0 1,-1 0 0,1 0 0,0 0-1,-1 0 1,1 0 0,0-1 0,0 1-1,0 0 1,-1 0 0,1-1-1,0 1 1,0-1 0,0 1 0,0-1-1,0 1 1,0-1 0,0 0 0,1 1-1,-1-1 1,0 0 0,0 0-1,0 0 1,0 0 0,2 0 0,0-1-34,0 1 1,0-1-1,0 0 0,0 0 1,-1 0-1,1-1 1,0 1-1,-1-1 1,1 1-1,-1-1 0,1 0 1,-1 0-1,0 0 1,3-4-1,-3 5 58,-1 0 0,0 0 1,0-1-1,0 1 0,0-1 0,-1 1 0,1-1 0,0 1 0,-1-1 1,1 0-1,-1 1 0,1-1 0,-1 0 0,0 1 0,1-1 0,-1-3 1,-1 4 11,1 1 0,0-1 0,0 0 0,-1 1 0,1-1 0,0 0 0,-1 1 0,1-1 0,-1 1 1,1-1-1,-1 1 0,1-1 0,-1 1 0,1-1 0,-1 1 0,1 0 0,-1-1 0,1 1 0,-1 0 1,0-1-1,1 1 0,-1 0 0,0 0 0,1-1 0,-1 1 0,0 0 0,0 0 0,1 0 0,-1 0 1,0 0-1,1 0 0,-1 0 0,0 0 0,1 0 0,-1 1 0,0-1 0,1 0 0,-1 0 0,0 1 1,1-1-1,-2 1 0,-6 2 180,1 0 0,0 1 0,0 0 0,-11 8 0,13-8 22,1-1 1,-1 0 0,0 1-1,0-2 1,-1 1-1,1 0 1,-1-1 0,1 0-1,-1-1 1,-11 3 0,16 1-254,0 0 1,1 1-1,-1-1 1,1 0-1,0 0 1,1 1-1,0-1 1,2 10-1,-1-2 483,-1-10-713,-1-1 0,0 1 1,1 0-1,0 0 0,0-1 0,0 1 0,0-1 0,0 1 0,3 4 1,-3-6-178,1 0 0,0 0 0,-1 0 0,1 0 0,0 0 0,-1 0 0,1-1 0,0 1 0,0-1 0,0 1 0,0-1 0,0 0 0,0 1 0,-1-1 0,1 0 0,0 0 0,3-1 0,31-1-9429,-16-4-219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7.791"/>
    </inkml:context>
    <inkml:brush xml:id="br0">
      <inkml:brushProperty name="width" value="0.025" units="cm"/>
      <inkml:brushProperty name="height" value="0.025" units="cm"/>
    </inkml:brush>
  </inkml:definitions>
  <inkml:trace contextRef="#ctx0" brushRef="#br0">1030 266 1698,'0'-13'827,"0"-1"0,-1 1 0,-1 0 0,0-1 0,0 1 1,-2 0-1,-5-15 0,5 20-130,1 1 0,-2-1 0,1 1 0,-1 0 0,0 0 0,-8-8 0,-28-19-598,31 27-74,-1 1 0,0 0 0,-1 0 0,1 1 0,-1 1 0,0 0 0,0 0 1,0 1-1,0 1 0,-1 0 0,1 1 0,-1 0 0,1 1 0,-1 0 0,0 1 1,-14 3-1,6 1-3,0 1 1,0 1-1,0 1 1,1 1-1,0 0 1,1 2-1,0 0 1,-25 20 0,-12 12 122,1 2 0,3 2 1,2 3-1,-68 87 1,96-109-78,2 1 0,1 1 0,2 1 0,0 1 0,3 0 0,0 1 0,2 0-1,2 1 1,1 1 0,1-1 0,-2 37 0,8-41-44,1 0 1,2 0-1,1 0 0,1 0 0,2-1 0,1 1 0,1-1 1,16 41-1,-14-49-29,0-1 0,2 0 0,0-1 0,1 0 1,1-1-1,1 0 0,0-1 0,1 0 0,1-2 1,1 0-1,0 0 0,20 12 0,-22-18 30,-1-1 1,1 0-1,0-1 0,1-1 0,-1 0 0,1-1 1,0 0-1,1-2 0,-1 0 0,1-1 0,0 0 1,-1-1-1,1-1 0,0-1 0,29-5 1,-22 1 170,1-2 0,-1-1 0,-1 0 0,0-2 0,0-1 0,-1-1 1,0 0-1,-1-2 0,36-29 0,-27 16-3,0-1-1,-2-1 1,-2-1 0,0-2-1,-2 0 1,-2-2 0,-1 0 0,-1-2-1,-3 0 1,26-72 0,-34 81-108,-2-1 0,-1 1 0,-1-1 0,-1 0 0,-2-1 0,-1 1 0,-1-1 0,-1 1 0,-1 0 0,-2 0 1,-1 0-1,-1 0 0,-2 1 0,0-1 0,-2 2 0,-16-32 0,17 42-68,0 1 1,0 0-1,-2 0 0,0 1 0,-15-15 1,22 26-82,0-1 1,0 1-1,0-1 1,-1 1-1,0 0 1,1 1-1,-1-1 1,0 1-1,-8-3 1,10 5-74,0-1 1,0 1 0,0 0 0,0 0 0,0 0 0,0 0 0,0 0 0,0 0 0,0 1-1,0-1 1,1 1 0,-1 0 0,0 0 0,0 0 0,1 0 0,-1 1 0,0-1 0,-3 4-1,-19 17-3162,-1 6-2130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8.354"/>
    </inkml:context>
    <inkml:brush xml:id="br0">
      <inkml:brushProperty name="width" value="0.025" units="cm"/>
      <inkml:brushProperty name="height" value="0.025" units="cm"/>
    </inkml:brush>
  </inkml:definitions>
  <inkml:trace contextRef="#ctx0" brushRef="#br0">1 0 5605,'0'0'6711,"5"10"-5457,111 163 2291,31 50-2777,-113-166-1528,52 122-1,-79-150-4086,-7-26 603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8.758"/>
    </inkml:context>
    <inkml:brush xml:id="br0">
      <inkml:brushProperty name="width" value="0.025" units="cm"/>
      <inkml:brushProperty name="height" value="0.025" units="cm"/>
    </inkml:brush>
  </inkml:definitions>
  <inkml:trace contextRef="#ctx0" brushRef="#br0">1 276 8392,'0'0'6668,"1"9"-4683,-1-5-1842,1-1-1,-1 1 1,1 0-1,1 0 1,-1-1-1,0 1 1,1 0 0,0-1-1,-1 0 1,1 1-1,1-1 1,-1 0-1,0 0 1,1 0-1,0 0 1,-1-1-1,1 1 1,0-1-1,1 1 1,-1-1-1,0 0 1,1 0-1,-1-1 1,1 1-1,-1-1 1,1 0-1,0 1 1,-1-2-1,1 1 1,0 0-1,0-1 1,0 0-1,0 0 1,-1 0-1,6 0 1,-4-1-39,-1-1 0,1 1 1,0-1-1,-1 1 0,1-1 0,-1-1 1,0 1-1,0 0 0,0-1 1,0 0-1,0 0 0,-1 0 0,1-1 1,-1 1-1,0-1 0,0 0 1,0 0-1,0 0 0,-1 0 1,1 0-1,-1 0 0,3-9 0,1-4 14,0 1-1,-1-1 0,0 1 0,-2-1 0,2-19 0,-3 22-54,2-68 151,-3 76-211,-2 0-1,1 0 1,-1 0-1,0-1 1,0 1-1,0 0 1,-1 1-1,0-1 1,-1 0-1,-3-7 1,5 20-183,0 0 0,1 0 0,0 0 0,0 0 0,1 0 0,2 11 0,4 2-103,1-1 1,0 0-1,2 0 1,0-1-1,1 0 1,1-1-1,0 0 1,19 18-1,22 14-3391,4-9-3679,-21-21-1157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9.568"/>
    </inkml:context>
    <inkml:brush xml:id="br0">
      <inkml:brushProperty name="width" value="0.025" units="cm"/>
      <inkml:brushProperty name="height" value="0.025" units="cm"/>
    </inkml:brush>
  </inkml:definitions>
  <inkml:trace contextRef="#ctx0" brushRef="#br0">1 0 4965,'0'0'16816,"5"14"-16090,2 5-458,-2 0 1,0 1 0,-1-1-1,-1 1 1,1 26 0,-4-30-117,-1-11-135,1 0 0,0 1 0,0-1 0,0 0 0,0 0 0,1 0 0,0 0 0,0 0 0,1 0 0,-1 0 0,1 0 0,4 7 0,-6-12-12,0 0 0,1 1-1,-1-1 1,0 0-1,1 1 1,-1-1-1,0 0 1,1 0-1,-1 1 1,1-1-1,-1 0 1,0 0-1,1 0 1,-1 0 0,1 1-1,-1-1 1,1 0-1,-1 0 1,1 0-1,-1 0 1,1 0-1,-1 0 1,0 0-1,1 0 1,-1 0-1,1 0 1,-1-1 0,1 1-1,-1 0 1,1 0-1,-1 0 1,0-1-1,1 1 1,-1 0-1,1-1 1,14-17 71,4-29-231,-18 45 113,29-89-486,-30 258 1830,0-166-1279,0 0-1,0-1 1,0 1-1,0 0 1,0-1-1,0 1 1,0 0-1,0-1 1,0 1-1,0 0 1,1-1-1,-1 1 1,0 0-1,0-1 1,1 1-1,-1-1 1,0 1-1,1 0 1,-1-1-1,1 1 1,-1-1-1,1 1 1,-1-1-1,1 1 1,-1-1-1,1 0 1,-1 1-1,1-1 1,-1 0-1,1 1 1,0-1-1,-1 0 1,1 0-1,0 1 1,-1-1-1,1 0 1,0 0-1,-1 0 1,1 0-1,0 0 1,-1 0-1,1 0 1,0 0 0,-1 0-1,1 0 1,0 0-1,-1-1 1,1 1-1,0 0 1,-1 0-1,1-1 1,-1 1-1,1 0 1,0-1-1,-1 1 1,1-1-1,-1 1 1,1-1-1,0 0 1,31-28 569,-4-9-450,-18 22-120,1 1 0,1 1 0,16-17 0,-21 32-106,-4 11 65,-2 24 82,-2-28-39,2 75 120,-2-83-137,1 1-1,0-1 1,0 0 0,0 1-1,0-1 1,0 0-1,0 0 1,0 1 0,0-1-1,0 0 1,0 1-1,0-1 1,0 0-1,0 1 1,0-1 0,0 0-1,1 1 1,-1-1-1,0 0 1,0 0 0,0 1-1,0-1 1,1 0-1,-1 1 1,0-1 0,0 0-1,0 0 1,1 0-1,-1 1 1,0-1 0,0 0-1,1 0 1,-1 0-1,0 0 1,1 1 0,-1-1-1,0 0 1,0 0-1,1 0 1,-1 0 0,1 0-1,11-10 186,8-17-399,-3-7-3846,-10 9-6452,-5 12-215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0.222"/>
    </inkml:context>
    <inkml:brush xml:id="br0">
      <inkml:brushProperty name="width" value="0.025" units="cm"/>
      <inkml:brushProperty name="height" value="0.025" units="cm"/>
    </inkml:brush>
  </inkml:definitions>
  <inkml:trace contextRef="#ctx0" brushRef="#br0">7 103 13677,'0'0'6577,"-1"9"-5766,-1 494 3903,3-488-4695,-2-8-10,1 0 1,0 1-1,0-1 0,1 0 0,0 0 0,0 1 0,1-1 0,4 13 1,-3-25 39,-2 1 0,1 0 0,-1-1 0,1 0 1,-1 1-1,0-1 0,-1 0 0,1-7 1,1-36-24,-1 0 1,-3 0 0,-2 1-1,-19-90 1,23 138-22,0 1-1,0-1 0,0 0 1,0 0-1,0 1 1,0-1-1,1 0 1,-1 0-1,1 0 1,-1 1-1,1-1 1,-1 0-1,1 0 1,-1 0-1,1 0 1,0 0-1,0 0 1,0 0-1,-1 0 1,1 0-1,0-1 1,0 1-1,0 0 1,0 0-1,0-1 1,1 1-1,-1-1 1,0 1-1,0-1 1,0 1-1,0-1 1,1 0-1,-1 0 0,0 0 1,0 1-1,1-1 1,-1 0-1,0 0 1,0-1-1,1 1 1,-1 0-1,0 0 1,0 0-1,0-1 1,1 1-1,-1-1 1,0 1-1,0-1 1,2-1-1,5-4 4,-1 0-1,1 0 0,-1-1 1,-1 0-1,1 0 0,-1-1 1,7-11-1,32-62 4,-38 68-14,-1-1-1,0 0 1,-1 0 0,-1 0 0,0 0 0,-1-1 0,0 0 0,-1 1 0,-1-1-1,0 0 1,-2-18 0,1 32 3,0 0 0,-1 1 0,1-1 0,0 0 0,0 0 0,0 0 0,-1 1 0,1-1 0,0 0 0,-1 0-1,1 1 1,0-1 0,-1 0 0,1 1 0,-1-1 0,0 1 0,1-1 0,-1 0 0,1 1 0,-1-1 0,0 1 0,1-1 0,-1 1-1,0 0 1,1-1 0,-1 1 0,0 0 0,0-1 0,0 1 0,1 0 0,-1 0 0,0 0 0,0 0 0,0 0 0,1 0 0,-1 0 0,0 0-1,0 0 1,0 0 0,1 0 0,-1 0 0,0 1 0,0-1 0,0 0 0,1 1 0,-1-1 0,0 0 0,1 1 0,-1-1 0,0 1-1,1-1 1,-2 2 0,-2 0-3,0 1 1,0 0-1,0 0 0,1 1 0,-1-1 0,1 1 0,-5 5 1,-2 10 61,0 0 1,2 1 0,0 0 0,1 0 0,1 1 0,-4 28 0,3-6 284,3 1 0,1 47 1,2-90-351,1 1 1,0 0-1,0 0 1,1 0-1,-1 0 1,0 0-1,1-1 1,-1 1-1,1 0 1,-1 0-1,1-1 1,0 1-1,0 0 1,0-1-1,0 1 1,0 0-1,0-1 1,0 0-1,0 1 1,1-1-1,-1 0 1,0 1-1,1-1 1,-1 0-1,1 0 1,-1 0-1,1 0 1,0-1-1,0 1 1,2 1-1,2-1-705,0 0 1,0-1-1,1 1 1,-1-1-1,0 0 0,0-1 1,0 0-1,8-1 0,4-5-3463,-2-4-2013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1.031"/>
    </inkml:context>
    <inkml:brush xml:id="br0">
      <inkml:brushProperty name="width" value="0.025" units="cm"/>
      <inkml:brushProperty name="height" value="0.025" units="cm"/>
    </inkml:brush>
  </inkml:definitions>
  <inkml:trace contextRef="#ctx0" brushRef="#br0">63 243 11050,'0'0'10549,"-8"12"-9513,5-6-925,-33 54 585,34-55-615,-1 0-1,1 0 0,0 1 1,0-1-1,1 1 1,0 0-1,0-1 0,0 1 1,1 0-1,-1 0 0,1 0 1,1 6-1,0-11-69,-1-1 0,0 1 0,1-1 0,-1 0 0,0 1 0,1-1 0,-1 0 0,0 1 0,1-1 0,-1 0 0,1 1 1,-1-1-1,1 0 0,-1 0 0,1 1 0,-1-1 0,1 0 0,-1 0 0,1 0 0,-1 0 0,1 0 0,-1 0 0,1 0 0,-1 0 0,1 0 0,-1 0 0,1 0 0,-1 0 0,1 0 0,-1 0 0,1 0 0,-1-1 0,0 1 0,1 0 0,0-1 0,17-7 131,-8 0-173,-1-1 1,0-1-1,-1 1 0,0-1 0,-1-1 0,0 1 0,-1-1 0,0-1 0,0 1 0,-1-1 1,-1 0-1,0 0 0,3-16 0,-6 19-103,-22 72-106,20-59 241,-1 4 10,0-1 1,0 1-1,1 0 0,0 0 0,1 0 1,-1 0-1,2 9 0,-1-17-6,1 1 0,-1-1 0,0 0 0,0 1 0,1-1 0,-1 0-1,0 0 1,1 1 0,-1-1 0,0 0 0,1 0 0,-1 0 0,0 1 0,1-1 0,-1 0 0,0 0 0,1 0 0,-1 0 0,1 0-1,-1 0 1,0 0 0,1 0 0,-1 0 0,1 0 0,-1 0 0,0 0 0,1 0 0,-1 0 0,1 0 0,-1 0 0,0 0 0,1 0-1,-1-1 1,1 1 0,-1 0 0,0 0 0,1 0 0,-1-1 0,0 1 0,0 0 0,1 0 0,-1-1 0,1 1 0,15-12 114,2-8-100,-1 0-1,-1-1 1,-1 0-1,-1-1 1,0-1-1,-2 0 1,-1-1-1,-1-1 1,-1 1-1,-1-1 1,-1-1-1,7-50 1,-62 204-73,39-100 103,-2 3 280,1-1 0,2 2 0,1-1 0,1 1 0,-1 37 0,7-68-320,0 0-1,-1 0 0,1 1 0,0-1 0,0 0 1,0 0-1,0 1 0,0-1 0,0 0 0,1 0 0,-1 0 1,0 1-1,1-1 0,-1 0 0,1 0 0,-1 0 1,1 0-1,-1 0 0,1 0 0,0 0 0,-1 0 0,1 0 1,0 0-1,0 0 0,0 0 0,0 0 0,0-1 1,0 1-1,0 0 0,0-1 0,0 1 0,0 0 1,0-1-1,0 0 0,1 1 0,-1-1 0,0 0 0,0 1 1,0-1-1,1 0 0,-1 0 0,0 0 0,0 0 1,2-1-1,-2 0-1,0 0 0,0 0 0,0 0 0,0 0 0,0 0 1,0 0-1,0-1 0,-1 1 0,1 0 0,0-1 0,-1 1 1,1 0-1,-1-1 0,0 1 0,0-1 0,1 1 0,-1-1 0,0 1 1,0-2-1,1-34 32,-1 31-24,0-70 54,0 46-86,0 27-8,0 11-12,0 9 40,-1-10-2,1-1-1,0 1 0,0-1 0,1 1 1,0-1-1,2 11 0,-2-15 0,0-1 1,-1 0-1,1 1 0,0-1 1,0 0-1,0 1 0,0-1 1,0 0-1,0 0 0,0 0 1,0 0-1,1 0 0,-1 0 1,0 0-1,1 0 0,-1 0 1,1-1-1,-1 1 0,1-1 0,-1 1 1,1-1-1,-1 1 0,1-1 1,-1 0-1,1 0 0,0 0 1,-1 0-1,1 0 0,-1 0 1,1 0-1,0 0 0,2-1 1,0-2-14,0 0 0,0 1 0,0-1 1,0-1-1,0 1 0,0-1 0,-1 1 0,1-1 1,-1 0-1,0 0 0,-1 0 0,4-7 1,0 3-137,-18 78 336,9-54-103,0-1 0,0 1 0,0 17 0,22-56-2113,2-33-5028,-10 21 710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1.405"/>
    </inkml:context>
    <inkml:brush xml:id="br0">
      <inkml:brushProperty name="width" value="0.025" units="cm"/>
      <inkml:brushProperty name="height" value="0.025" units="cm"/>
    </inkml:brush>
  </inkml:definitions>
  <inkml:trace contextRef="#ctx0" brushRef="#br0">24 0 11499,'0'0'8264,"-22"64"-7496,20-42-415,2-8-257,0-1-160,0-5-1185,11-7-9289</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1.732"/>
    </inkml:context>
    <inkml:brush xml:id="br0">
      <inkml:brushProperty name="width" value="0.025" units="cm"/>
      <inkml:brushProperty name="height" value="0.025" units="cm"/>
    </inkml:brush>
  </inkml:definitions>
  <inkml:trace contextRef="#ctx0" brushRef="#br0">18 0 10090,'0'0'3624,"-2"10"-933,-2 18-1231,-7 58 4372,12-86-5780,0 1 1,0-1-1,0 0 0,0 1 0,0-1 1,0 0-1,0 0 0,0 1 1,0-1-1,0 0 0,0 0 0,0 0 1,0 0-1,0-1 0,0 1 0,0 0 1,0 0-1,0-1 0,0 1 1,0 0-1,0-1 0,0 1 0,1-2 1,34-27 177,-32 25-270,-1 0 0,1 0 1,0 1-1,0-1 0,0 1 1,0 0-1,0 0 0,1 1 0,-1-1 1,1 1-1,0 0 0,0 0 1,8-2-1,-12 10 243,0-1 1,-1 1 0,0-1-1,0 1 1,-1-1-1,1 1 1,-3 7-1,1-5 36,1 1-1,0-1 1,0 1-1,1-1 0,0 11 1,0-19-227,1 1 1,-1-1-1,0 0 1,0 1-1,0-1 1,0 0-1,1 1 1,-1-1 0,0 0-1,0 0 1,0 1-1,1-1 1,-1 0-1,0 0 1,1 0-1,-1 1 1,0-1-1,0 0 1,1 0-1,-1 0 1,0 0-1,1 0 1,-1 0-1,0 0 1,1 1-1,-1-1 1,0 0-1,1 0 1,-1 0-1,0 0 1,1 0-1,-1 0 1,0-1-1,1 1 1,-1 0-1,0 0 1,1 0 0,-1 0-1,0 0 1,1 0-1,-1-1 1,0 1-1,0 0 1,1 0-1,-1 0 1,0-1-1,0 1 1,1 0-1,-1 0 1,0-1-1,15-11 97,5-31-2466,-14 11-4147,-6 10-2209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2.151"/>
    </inkml:context>
    <inkml:brush xml:id="br0">
      <inkml:brushProperty name="width" value="0.025" units="cm"/>
      <inkml:brushProperty name="height" value="0.025" units="cm"/>
    </inkml:brush>
  </inkml:definitions>
  <inkml:trace contextRef="#ctx0" brushRef="#br0">1015 358 9129,'-4'-15'1121,"0"1"-780,-30-90 2694,30 93-2684,-1 0 1,-1 0-1,0 1 0,0-1 1,-1 1-1,0 1 1,-18-18-1,10 13-244,0 2 0,-1 0 0,-1 0 1,0 2-1,-1 0 0,0 1 0,0 0 0,-1 2 1,0 0-1,0 2 0,-1 0 0,0 0 0,0 2 1,0 1-1,0 0 0,0 2 0,0 0 0,0 1 1,0 1-1,0 1 0,0 1 0,0 1 0,1 0 1,-38 16-1,30-6-3,0 0 1,1 2 0,1 0-1,1 2 1,0 1-1,2 1 1,0 1-1,1 0 1,1 2 0,2 0-1,0 2 1,1 0-1,2 0 1,1 2-1,1 0 1,1 0 0,2 1-1,0 0 1,2 1-1,2 0 1,-6 56 0,7-42-81,3 0 1,1 0-1,1 0 1,3-1-1,10 49 1,-11-77-19,2-1 0,0 0 0,0 0 0,1 0 0,1-1 0,1 0 0,0 0 0,0 0 0,1-1 0,1 0 0,0-1 0,0 0 0,1 0 0,1-1 0,0 0 0,0-1 0,1 0 0,0-1 0,16 9 0,-6-8 17,1 0 1,0-2-1,1 0 1,-1-1-1,1-2 1,1 0-1,41 0 1,-27-4-9,1-1-1,-1-3 1,0-1-1,40-10 1,-42 5 36,0-3 1,0 0-1,-2-3 0,0 0 0,0-3 1,-2-1-1,0-1 0,-2-2 0,51-45 1,-64 49 58,1-1-1,-2 0 1,-1-1 0,-1-1 0,0-1 0,17-36-1,-25 42 4,0 0 0,-1-1-1,-1 0 1,-1 0 0,0 0-1,-1-1 1,-1 1-1,-1-1 1,-2-37 0,-1 45-99,-1-1 0,0 1 1,0-1-1,-1 1 1,0 0-1,-1 0 0,-1 1 1,1-1-1,-2 1 1,1 0-1,-2 1 0,1 0 1,-1 0-1,0 0 0,-1 1 1,0 0-1,-14-9 1,16 13-112,1-1 1,0 1 0,-1 1 0,0-1 0,0 1 0,0 0-1,0 1 1,0 0 0,0 0 0,-1 0 0,1 1-1,-1 0 1,1 1 0,-1 0 0,1 0 0,-1 0 0,1 1-1,-1 0 1,1 0 0,-1 1 0,1 0 0,0 1-1,0-1 1,0 1 0,0 1 0,0-1 0,1 1 0,-7 5-1,-1 3-1467,1 0 0,0 1 0,-19 26 0,-1 5-4458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2.826"/>
    </inkml:context>
    <inkml:brush xml:id="br0">
      <inkml:brushProperty name="width" value="0.025" units="cm"/>
      <inkml:brushProperty name="height" value="0.025" units="cm"/>
    </inkml:brush>
  </inkml:definitions>
  <inkml:trace contextRef="#ctx0" brushRef="#br0">574 0 10282,'5'9'603,"16"35"482,6 10-174,-3 0 0,-2 1 1,15 61-1,-22-45-672,-4 2 0,3 83 0,-13 149 181,-6-238-9,-3 0 1,-3 0 0,-3-1-1,-3-1 1,-48 122 0,-171 299 2042,205-427-2445,-31 46 710,-94 123 0,76-116 138,73-103-1240,-31 50 1308,23-29-2024,9-2-3656,6-48 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59.540"/>
    </inkml:context>
    <inkml:brush xml:id="br0">
      <inkml:brushProperty name="width" value="0.025" units="cm"/>
      <inkml:brushProperty name="height" value="0.025" units="cm"/>
    </inkml:brush>
  </inkml:definitions>
  <inkml:trace contextRef="#ctx0" brushRef="#br0">216 0 14958,'-11'2'555,"3"-2"-527,-38 7 888,44-7-838,0 1 0,0 0 0,0 0 0,0 0 1,-1 0-1,2 0 0,-1 0 0,0 0 0,0 1 1,0-1-1,0 1 0,1-1 0,-1 1 1,1-1-1,-1 1 0,1 0 0,0 0 0,-1 0 1,1 0-1,0 0 0,0 3 0,-19 72 1111,10-35-550,-24 62 0,25-82-282,2-6-134,0-1 0,1 1 0,1 0-1,0 1 1,1-1 0,1 1 0,-1 19 0,4-34-219,0-1 1,1 1-1,-1-1 0,0 1 0,0-1 1,1 0-1,-1 1 0,1-1 0,0 1 1,-1-1-1,1 0 0,0 0 0,0 1 1,-1-1-1,1 0 0,0 0 0,0 0 1,1 0-1,-1 0 0,0 0 0,0 0 1,0 0-1,1 0 0,-1-1 0,0 1 1,1 0-1,-1-1 0,0 1 0,1-1 1,-1 0-1,1 1 0,1-1 0,57 2 247,-47-2-172,60-6 158,140-30 1,-43 5-329,77-6-3384,-127 16-1762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3.574"/>
    </inkml:context>
    <inkml:brush xml:id="br0">
      <inkml:brushProperty name="width" value="0.025" units="cm"/>
      <inkml:brushProperty name="height" value="0.025" units="cm"/>
    </inkml:brush>
  </inkml:definitions>
  <inkml:trace contextRef="#ctx0" brushRef="#br0">153 278 9769,'0'0'3839,"3"-9"-487,-3 7-3327,2-4 549,-1 1 0,0-1-1,0 0 1,0 0 0,-1 0-1,0 0 1,0-9 0,-1 14-444,1 0 1,0 0 0,-1-1-1,1 1 1,0 0 0,-1 0-1,1 0 1,-1 0-1,0 0 1,1 0 0,-1 0-1,0 0 1,0 1 0,0-1-1,1 0 1,-1 0-1,0 0 1,0 1 0,0-1-1,-1 0 1,-1 0-62,1 1-1,-1-1 1,1 1-1,-1-1 1,1 1-1,-1 0 1,0 0-1,1 0 1,-1 0-1,1 1 1,-1-1-1,1 1 1,-4 1-1,-1 0 11,1 1-1,-1 0 0,1 1 0,0-1 1,1 1-1,-1 0 0,1 1 1,-1-1-1,1 1 0,1 0 0,-1 1 1,-4 6-1,5-7 1,1-1-1,0 0 1,0 1-1,0 0 1,1 0 0,0 0-1,0 0 1,0 0 0,0 0-1,1 1 1,0-1-1,0 0 1,0 1 0,1-1-1,0 1 1,0 5-1,1-9-68,0-1 0,0 1 0,0-1 0,0 0 0,1 1-1,-1-1 1,0 0 0,0 0 0,1 0 0,-1 0-1,0 0 1,1 0 0,-1-1 0,1 1 0,0 0-1,-1-1 1,1 1 0,-1-1 0,1 1 0,0-1-1,-1 0 1,1 0 0,0 0 0,0 0 0,-1 0-1,1 0 1,2-1 0,51-6 127,-44 3-183,0-1 1,0 0 0,0-1 0,-1 0-1,0 0 1,0-1 0,-1 0 0,1-1-1,-2 0 1,1-1 0,-1 0 0,0 0-1,-1 0 1,0-1 0,-1-1 0,0 1 0,-1-1-1,7-15 1,-17 38 89,1 1 0,1-1 0,0 1 0,0 0 0,2-1 0,-1 1 0,2 21 0,0-33-26,1 0 0,-1 1 0,1-1 0,-1 0 0,1 1-1,0-1 1,-1 0 0,1 0 0,0 0 0,0 0 0,0 0 0,0 0-1,0 0 1,0 0 0,0 0 0,1 0 0,-1 0 0,0-1 0,0 1-1,1 0 1,-1-1 0,0 1 0,1-1 0,-1 0 0,1 1 0,-1-1-1,0 0 1,1 0 0,-1 0 0,1 0 0,2 0 0,48-7 275,-29-2-272,-1-1 0,0 0 0,-1-2 0,0 0 0,-1-2 0,0 0 0,-1-1 0,0-1 0,-2-1 0,0-1 0,-1 0 0,0-1 0,20-34 0,-33 48-23,0 0 0,0 0 0,-1 0 0,1-1 0,-1 1-1,0-1 1,-1 1 0,1-1 0,-1 0 0,0 0 0,-1 0 0,0-9 0,0 15-3,0-1 0,0 1 0,0-1-1,0 0 1,-1 1 0,1-1 0,0 1 0,-1-1-1,1 1 1,0-1 0,-1 1 0,1-1 0,0 1 0,-1 0-1,1-1 1,-1 1 0,1 0 0,-1-1 0,1 1-1,-1 0 1,1-1 0,-1 1 0,1 0 0,-1 0 0,0 0-1,1 0 1,-1-1 0,1 1 0,-1 0 0,0 0-1,1 0 1,-1 0 0,1 0 0,-1 0 0,1 0 0,-1 1-1,0-1 1,1 0 0,-1 0 0,1 0 0,-1 1-1,1-1 1,-1 1 0,-25 13-157,14-4 272,0 2-1,1-1 0,1 2 0,0-1 0,0 1 0,1 1 0,1 0 0,0 0 0,1 1 0,1 0 1,0 0-1,1 0 0,0 1 0,2-1 0,-4 33 0,7-46-107,0 0 1,0 0-1,0 1 1,0-1-1,1 0 0,-1 0 1,1 0-1,0 0 1,0 1-1,-1-1 0,1 0 1,1 0-1,-1 0 0,0-1 1,0 1-1,1 0 1,-1 0-1,1-1 0,-1 1 1,4 2-1,-1-2-49,-1 0 1,1 0-1,0 0 0,0-1 1,0 1-1,0-1 0,0 0 0,0 0 1,0-1-1,8 1 0,-4-1-595,0 0-1,0 0 1,0-1-1,0 0 1,0-1 0,0 0-1,0 0 1,0 0-1,0-1 1,-1 0-1,12-8 1,12-15-5129,-3-7-2525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6.422"/>
    </inkml:context>
    <inkml:brush xml:id="br0">
      <inkml:brushProperty name="width" value="0.025" units="cm"/>
      <inkml:brushProperty name="height" value="0.025" units="cm"/>
    </inkml:brush>
  </inkml:definitions>
  <inkml:trace contextRef="#ctx0" brushRef="#br0">22 38 3908,'-1'-24'14965,"0"74"-11419,0-15-3293,-17 199 729,21-382 1148,11 37-2092,-11 124-33,2 0 0,-1 0 1,1 0-1,1 0 0,10 15 1,-15-25-3,1 1 1,1-1-1,-1 0 0,0 0 1,1 0-1,0 0 1,0-1-1,0 1 0,0-1 1,0 1-1,0-1 1,0 0-1,1 0 0,-1-1 1,1 1-1,0-1 1,-1 0-1,1 1 0,0-2 1,0 1-1,0 0 1,0-1-1,-1 0 0,1 0 1,0 0-1,0 0 1,0-1-1,0 1 0,0-1 1,-1 0-1,1 0 1,0 0-1,0-1 0,-1 1 1,1-1-1,-1 0 1,0 0-1,6-4 0,-2 0 7,0 1 0,0-2 0,0 1-1,-1-1 1,0 0 0,0 0 0,0 0-1,-1-1 1,0 0 0,-1 0-1,0 0 1,0-1 0,-1 1 0,0-1-1,3-14 1,-5 19 0,-1-1 0,1 1 0,-1-1 0,0 1 0,-1-1 0,1 1 0,-1 0 0,-1-7-1,2 10-7,-1 1-1,1-1 1,-1 0-1,1 0 1,-1 0-1,1 0 1,-1 1-1,1-1 1,-1 0-1,0 1 1,1-1 0,-1 0-1,0 1 1,0-1-1,1 1 1,-1-1-1,0 1 1,0-1-1,0 1 1,0 0-1,0 0 1,0-1-1,1 1 1,-1 0-1,0 0 1,0 0-1,0 0 1,0 0-1,0 0 1,0 0-1,0 0 1,0 0-1,0 0 1,0 1-1,0-1 1,0 0-1,1 1 1,-1-1-1,0 0 1,0 1-1,0-1 1,1 1-1,-1 0 1,0-1-1,0 1 1,0 0-1,-6 4 27,1 1 0,-1 0-1,1 0 1,0 0 0,1 1-1,0-1 1,0 1 0,0 0-1,1 1 1,-5 9-1,-31 82 182,40-99-208,-21 70 210,20-65-187,0 1 0,0 0 0,0-1 0,0 1 0,1 0 0,0 0-1,1 0 1,-1-1 0,1 1 0,1 6 0,-1-11-42,0 0 0,0 0 1,0-1-1,0 1 0,0 0 1,0-1-1,0 1 0,1 0 0,-1-1 1,0 1-1,0-1 0,0 0 1,1 1-1,-1-1 0,0 0 0,0 0 1,1 0-1,-1 0 0,0 0 0,0 0 1,1 0-1,-1 0 0,0-1 1,0 1-1,0 0 0,1-1 0,-1 1 1,2-2-1,34-12-2351,-26 8 381,0 0-1,-1-1 0,17-15 1,0-6-5208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7.183"/>
    </inkml:context>
    <inkml:brush xml:id="br0">
      <inkml:brushProperty name="width" value="0.025" units="cm"/>
      <inkml:brushProperty name="height" value="0.025" units="cm"/>
    </inkml:brush>
  </inkml:definitions>
  <inkml:trace contextRef="#ctx0" brushRef="#br0">73 226 13677,'0'0'6481,"-7"10"-5061,-2 3-1130,1 1 0,0 0 0,1 0 0,1 1 0,0 0 0,1 0 0,1 1 0,0-1 0,1 1 0,0 0 0,1 28 0,2-43-286,0-1 0,0 1 0,0 0 0,0 0 1,0-1-1,0 1 0,1 0 0,-1-1 0,0 1 0,1 0 0,-1-1 0,0 1 0,1 0 0,-1-1 0,1 1 0,-1-1 0,1 1 0,-1 0 0,1-1 0,-1 0 0,1 1 0,0-1 0,-1 1 0,1-1 0,0 0 0,-1 1 0,1-1 0,0 0 0,0 0 0,-1 1 0,1-1 0,0 0 0,-1 0 0,1 0 0,0 0 0,0 0 1,-1 0-1,1 0 0,0 0 0,0-1 0,-1 1 0,1 0 0,0 0 0,0-1 0,-1 1 0,1 0 0,0-1 0,-1 1 0,1 0 0,-1-1 0,1 1 0,0-1 0,36-25 119,-22 10-97,-1-2 1,0 1-1,17-33 1,-25 39-31,0 0 1,-1 0-1,0-1 1,-1 0-1,0 0 1,-1 0-1,0 0 1,0-13-1,-26 62-54,15-16 65,1 0 1,1 1 0,0 0-1,2 1 1,1-1-1,-1 27 1,4-48-2,-1 0-1,1 0 1,0 0 0,0 0-1,0 0 1,0 0-1,0 0 1,0 0 0,0 0-1,1 0 1,-1 0 0,0 0-1,0 0 1,1 0-1,-1-1 1,1 1 0,-1 0-1,1 0 1,-1 0-1,1 0 1,0-1 0,-1 1-1,1 0 1,0 0 0,-1-1-1,3 2 1,-2-2 2,0 0 1,1 0-1,-1 0 1,0 0-1,1 0 0,-1-1 1,0 1-1,0 0 1,1-1-1,-1 1 1,0-1-1,0 1 1,0-1-1,0 0 0,1 1 1,-1-1-1,1-1 1,6-5 48,0 0 1,-1 0-1,13-17 1,-2-1-27,-2-2-1,-1 0 1,-1 0 0,-1-2-1,-1 0 1,-2 0 0,-1-1-1,-1 0 1,-2 0 0,-1-1 0,2-53-1,-26 132 88,-6 22-64,15-44 73,0 0 0,2 0 0,1 1 0,1-1 0,-4 52 1,10-76-122,0 0 1,0-1 0,1 1 0,-1 0 0,1 0-1,-1 0 1,1-1 0,0 1 0,0 0 0,-1-1 0,1 1-1,0-1 1,1 1 0,-1-1 0,0 1 0,0-1-1,1 0 1,-1 1 0,0-1 0,1 0 0,-1 0 0,1 0-1,0 0 1,-1 0 0,1-1 0,0 1 0,0 0 0,-1-1-1,4 1 1,0 0 2,1 0 0,0 0-1,0 0 1,-1-1 0,1 0-1,0 0 1,0 0 0,10-2-1,-12-1 0,0 0 0,0 0 0,-1 0 0,1-1 0,-1 0 0,0 1 0,0-1 0,0 0 0,0 0 0,-1 0 0,1-1-1,-1 1 1,0-1 0,1-5 0,6-8-4,-2 7-7,-1-1 0,0 0 0,-1 0-1,0 0 1,-1-1 0,-1 1 0,0-1 0,0 0-1,1-27 1,-5 41 4,1-1-1,0 0 1,0 1-1,0-1 1,0 0-1,0 0 1,-1 1-1,1-1 1,0 0-1,0 0 1,0 1-1,-1-1 1,1 0-1,0 0 1,0 0-1,-1 0 1,1 1-1,0-1 1,0 0-1,-1 0 1,1 0-1,0 0 1,-1 0-1,1 0 1,0 0-1,0 0 1,-1 0-1,1 0 1,0 0-1,-1 0 1,1 0-1,0 0 1,-1 0-1,1 0 1,0 0-1,0 0 1,-1 0-1,1 0 1,0 0-1,-1 0 1,1-1 0,0 1-1,0 0 1,-1 0-1,1 0 1,0-1-1,0 1 1,0 0-1,-1 0 1,1-1-1,0 1 1,0 0-1,0 0 1,0-1-1,-1 1 1,1 0-1,0 0 1,0-1-1,0 1 1,0 0-1,0-1 1,0 1-1,0 0 1,0-1-1,0 1 1,0-1-1,-17 22 14,6 2 52,1 1-1,-13 49 0,19-60-43,1 1-1,1-1 1,0 1-1,1-1 1,0 1 0,1 0-1,3 17 1,-3-30-32,1 0 1,-1 0 0,1 0 0,-1 0 0,1 0 0,0 0-1,0 0 1,0 0 0,-1 0 0,1 0 0,0 0 0,0 0 0,0 0-1,0-1 1,1 1 0,-1-1 0,0 1 0,0 0 0,0-1-1,0 0 1,1 1 0,-1-1 0,0 0 0,0 0 0,1 1 0,-1-1-1,0 0 1,0 0 0,1-1 0,-1 1 0,0 0 0,0 0-1,1 0 1,-1-1 0,2 0 0,3 0-202,0 0 0,0-1 0,0 0 0,0 0-1,10-6 1,-11 5-1024,0 0-1,1-1 0,-2 0 0,1 0 0,7-9 0,1-4-6216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8.028"/>
    </inkml:context>
    <inkml:brush xml:id="br0">
      <inkml:brushProperty name="width" value="0.025" units="cm"/>
      <inkml:brushProperty name="height" value="0.025" units="cm"/>
    </inkml:brush>
  </inkml:definitions>
  <inkml:trace contextRef="#ctx0" brushRef="#br0">48 17 9257,'-3'7'5729,"-2"5"-3916,-8 19-958,3 19-493,2 0 0,3 1 0,2 0 0,6 89 0,-3-138-338,0 0 1,0 1 0,1-1 0,-1 0-1,0 0 1,1 0 0,0 1 0,-1-1-1,1 0 1,0 0 0,0 0 0,0 0-1,3 3 1,-4-5 8,1 1-1,0-1 1,0 1 0,-1-1-1,1 1 1,0-1-1,0 1 1,0-1 0,-1 0-1,1 1 1,0-1 0,0 0-1,0 0 1,0 0 0,0 1-1,0-1 1,0 0 0,0 0-1,-1 0 1,1-1 0,0 1-1,2 0 1,0-2 41,1 1 0,0-1 0,-1 0 0,0 0 1,1 0-1,-1-1 0,0 1 0,0-1 0,0 1 0,-1-1 1,1 0-1,-1 0 0,4-5 0,12-21 9,-1 0 0,-1-1 0,-1-1 0,-2 0 0,-1-1 0,-1-1 0,-2 0 0,-1 0 0,-2 0 0,3-51 0,-24 149 88,9-3 46,1 0 0,9 123 0,-3-174-140,1 0 0,0 0 0,1 0 0,0 0-1,0-1 1,1 1 0,9 16 0,-12-25-49,0 0-1,0 0 0,0 0 1,1 1-1,-1-1 1,1-1-1,0 1 1,0 0-1,-1 0 1,1-1-1,0 1 0,0-1 1,1 1-1,-1-1 1,0 0-1,0 0 1,1 0-1,-1 0 1,0 0-1,1-1 0,-1 1 1,1-1-1,-1 1 1,1-1-1,-1 0 1,1 0-1,-1 0 1,1-1-1,-1 1 0,1 0 1,-1-1-1,1 0 1,-1 1-1,0-1 1,1 0-1,-1 0 1,0 0-1,0-1 1,1 1-1,1-2 0,6-5 59,-1 1-1,0-2 0,0 1 1,-1-1-1,0-1 0,0 1 1,-1-1-1,0-1 0,7-15 1,7-15 162,16-49 1,-29 68-161,0 0 0,-2 0-1,0-1 1,-2 0 0,-1 0 0,0 0 0,-2 0-1,-2-44 1,1 66-87,0 1 0,0-1-1,0 0 1,0 0 0,0 0-1,0 1 1,0-1 0,0 0 0,0 0-1,-1 0 1,1 1 0,0-1-1,0 0 1,-1 0 0,1 1 0,0-1-1,-1 0 1,1 1 0,-1-1-1,1 0 1,-1 1 0,1-1 0,-1 1-1,0-1 1,1 1 0,-1-1-1,0 1 1,1-1 0,-1 1 0,0-1-1,1 1 1,-1 0 0,0 0-1,0-1 1,1 1 0,-1 0 0,0 0-1,0 0 1,0 0 0,0 0-1,1 0 1,-1 0 0,0 0 0,0 0-1,0 0 1,1 0 0,-1 1-1,0-1 1,0 0 0,1 1 0,-1-1-1,0 0 1,1 1 0,-1-1-1,0 1 1,1-1 0,-2 2 0,-2 1-29,0 0 0,1 0 0,-1 0 0,1 1 0,-1 0 0,1-1 0,-5 10 1,4-4-498,0 1-1,1-1 1,0 1 0,0 0 0,-1 17 0,0 26-7562,2-34 1932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8.805"/>
    </inkml:context>
    <inkml:brush xml:id="br0">
      <inkml:brushProperty name="width" value="0.025" units="cm"/>
      <inkml:brushProperty name="height" value="0.025" units="cm"/>
    </inkml:brush>
  </inkml:definitions>
  <inkml:trace contextRef="#ctx0" brushRef="#br0">29 272 10826,'1'-9'3150,"-1"8"-3330,9-45 4567,-5 31-815,-7 41-2255,-14 59-604,10-54-541,1-1 0,-3 60-1,9-89-163,0-1 1,0 1-1,-1-1 0,1 1 0,0-1 0,0 1 0,0-1 0,0 1 0,0-1 0,1 1 1,-1-1-1,0 1 0,0-1 0,0 0 0,0 1 0,1-1 0,-1 1 0,0-1 0,0 1 1,1-1-1,-1 0 0,0 1 0,0-1 0,1 1 0,-1-1 0,1 0 0,-1 1 0,0-1 1,1 0-1,-1 0 0,1 1 0,-1-1 0,1 0 0,-1 0 0,0 0 0,1 0 0,0 1 1,20-10 303,18-24 103,41-91-228,-79 167-209,-2-34 47,0 24-144,1-33 100,0 1 0,0-1 0,1 1-1,-1-1 1,0 1 0,0-1-1,0 0 1,1 1 0,-1-1 0,0 1-1,1-1 1,-1 0 0,0 1-1,1-1 1,-1 1 0,0-1-1,1 0 1,-1 0 0,1 1 0,-1-1-1,0 0 1,1 0 0,-1 1-1,1-1 1,-1 0 0,1 0 0,-1 0-1,1 0 1,-1 0 0,1 0-1,-1 0 1,1 0 0,-1 0-1,1 0 1,-1 0 0,1 0 0,-1 0-1,1 0 1,-1 0 0,1-1-1,-1 1 1,1 0 0,-1 0 0,1 0-1,-1-1 1,0 1 0,1 0-1,-1-1 1,1 1 0,-1 0-1,0-1 1,1 1 0,-1-1 0,0 1-1,1-1 1,8-9-80,1-1 0,-2 0 0,0 0 0,0 0 0,-1-1 0,0-1 0,-1 1 0,6-19 1,-6 18 43,14-33 109,-3 0-1,-2-1 0,15-78 1,-36 168 261,-1 0 0,-16 49 0,13-56-8,1-1 0,2 1 0,-5 72-1,14-81-274,2-15-17,-4-12-15,0 0 1,0 0-1,0 0 0,1 0 0,-1 1 1,0-1-1,0 0 0,0 0 0,0 0 1,1 0-1,-1 0 0,0 0 0,0 0 1,0 0-1,1 0 0,-1 0 0,0 0 1,0 0-1,0 0 0,0 0 0,1 0 1,-1 0-1,0 0 0,0 0 0,0 0 0,0 0 1,1 0-1,-1 0 0,0 0 0,0-1 1,0 1-1,0 0 0,1 0 0,-1 0 1,0 0-1,0 0 0,0 0 0,0-1 1,0 1-1,0 0 0,0 0 0,1 0 1,-1 0-1,0 0 0,0-1 0,0 1 1,0 0-1,0-1 0,1-2-18,0 0-1,0 0 1,0-1-1,0 1 1,-1-1-1,1 1 1,-1-1-1,0 1 1,0-1-1,0 1 1,-1-7 0,-9-39-188,-17-24 299,20 58-20,0 0 0,2 0 1,0-1-1,-6-30 0,12 46-43,-1 0 0,1-1 0,-1 1 0,1-1 0,-1 1 1,1 0-1,0 0 0,-1-1 0,1 1 0,-1 0 0,1 0 0,0 0 0,-1 0 0,1 0 0,-1 0 0,1-1 0,0 2 0,-1-1 0,1 0 0,0 0 1,-1 0-1,1 0 0,-1 0 0,1 0 0,0 1 0,-1-1 0,1 0 0,-1 0 0,1 1 0,0 0 0,23 7-60,23 8-268,-14-12-4726,-28-8-2192,-6-10 1924,-5-3-1141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9.152"/>
    </inkml:context>
    <inkml:brush xml:id="br0">
      <inkml:brushProperty name="width" value="0.025" units="cm"/>
      <inkml:brushProperty name="height" value="0.025" units="cm"/>
    </inkml:brush>
  </inkml:definitions>
  <inkml:trace contextRef="#ctx0" brushRef="#br0">1 0 5285,'0'0'13453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9.540"/>
    </inkml:context>
    <inkml:brush xml:id="br0">
      <inkml:brushProperty name="width" value="0.025" units="cm"/>
      <inkml:brushProperty name="height" value="0.025" units="cm"/>
    </inkml:brush>
  </inkml:definitions>
  <inkml:trace contextRef="#ctx0" brushRef="#br0">168 1 9961,'0'0'5547,"-6"8"-3545,-1 2-1682,-1-1 1,1 0-1,-2 0 0,1-1 0,-1 0 1,-1-1-1,1 0 0,-19 10 1,16-11-275,-22 12 34,32-17-66,1 0 1,-1-1 0,1 1-1,0 0 1,-1 0-1,1 1 1,0-1 0,0 0-1,0 0 1,0 1 0,0-1-1,0 0 1,0 1 0,0-1-1,0 1 1,1-1 0,-1 3-1,1-4-16,1 1 0,0 0 0,0-1 0,0 1-1,0-1 1,0 1 0,0-1 0,0 1 0,0-1 0,0 0-1,0 0 1,0 1 0,0-1 0,0 0 0,0 0 0,0 0-1,0 0 1,0 0 0,0 0 0,2-1 0,26 0-487,25-12-1731,-43 10 1616,0 0-1,0 1 1,0 0 0,0 0 0,15 1 0,-24 2 700,-1 0 0,0-1 0,1 1 1,-1 0-1,0 0 0,0 1 0,0-1 0,1 0 0,-1 0 0,0 0 1,-1 1-1,1-1 0,0 1 0,0-1 0,-1 0 0,1 1 1,0 0-1,-1-1 0,0 1 0,1-1 0,-1 1 0,0-1 0,0 1 1,0 0-1,0-1 0,0 1 0,-1 2 0,-2 49 2385,0-45-2253,-1-1 0,1 1 0,-2-1 0,1-1 0,-1 1 0,0 0 1,0-1-1,0 0 0,-1 0 0,0-1 0,-1 0 0,1 0 0,-1 0 0,0-1 0,0 0 0,0 0 0,0-1 1,-1 0-1,0 0 0,1 0 0,-12 1 0,19-4-257,-1 0 1,1 0-1,-1 0 0,0 0 1,1 0-1,-1 1 0,0-1 1,1-1-1,-1 1 0,0 0 1,1 0-1,-1 0 0,0 0 1,1 0-1,-1-1 0,0 1 1,1 0-1,-1-1 0,1 1 1,-1 0-1,1-1 0,-1 1 1,1 0-1,-1-1 0,1 1 1,-1-1-1,1 1 0,-1-1 1,1 0-1,0 1 0,-1-1 1,2-23-2155,21-22-4438,-2 16 364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9.883"/>
    </inkml:context>
    <inkml:brush xml:id="br0">
      <inkml:brushProperty name="width" value="0.025" units="cm"/>
      <inkml:brushProperty name="height" value="0.025" units="cm"/>
    </inkml:brush>
  </inkml:definitions>
  <inkml:trace contextRef="#ctx0" brushRef="#br0">37 277 13196,'0'0'4335,"-3"11"-2514,0 2-1485,-6 18 577,2 0 0,1 0 0,-2 36-1,8-66-902,0 0 0,0 0 0,-1 0 0,1 0-1,0 0 1,0-1 0,0 1 0,0 0-1,0 0 1,0 0 0,1 0 0,-1 0-1,0 0 1,0 0 0,1-1 0,-1 1 0,0 0-1,1 0 1,-1 0 0,1-1 0,-1 1-1,1 0 1,-1 0 0,1-1 0,-1 1 0,1 0-1,0-1 1,-1 1 0,1-1 0,0 1-1,0-1 1,0 1 0,-1-1 0,1 0 0,0 1-1,0-1 1,0 0 0,0 0 0,0 1-1,-1-1 1,1 0 0,0 0 0,0 0 0,0 0-1,0 0 1,0 0 0,0-1 0,0 1-1,-1 0 1,1 0 0,0 0 0,0-1-1,0 1 1,0-1 0,-1 1 0,1-1 0,0 1-1,0-1 1,0 0 0,6-3 3,-1 0 0,0 0 0,0-1 0,0 0 0,-1 0 0,6-6 0,4-9 7,0 0-1,-1-1 0,-2-1 0,0 0 0,-1-1 1,-1 0-1,-1-1 0,-1 0 0,-2 0 1,0-1-1,-1 1 0,-2-1 0,0 0 0,-2-27 1,-1 47-12,0-1 0,-1 1 0,0 0 0,0 0 0,-1 0 1,1 0-1,-1 0 0,0 0 0,-3-5 0,4 9-8,1 0 0,-1 0 0,1 0 0,-1 0 0,0 0 0,1 1-1,-1-1 1,0 0 0,0 0 0,0 1 0,1-1 0,-1 0 0,0 1-1,0-1 1,0 1 0,0-1 0,0 1 0,0 0 0,0-1 0,0 1 0,0 0-1,0 0 1,0 0 0,-1 0 0,1-1 0,0 1 0,0 1 0,0-1 0,0 0-1,0 0 1,0 0 0,0 1 0,0-1 0,0 0 0,0 1 0,0-1 0,0 1-1,0-1 1,0 1 0,0-1 0,1 1 0,-1 0 0,0 0 0,0-1-1,0 1 1,1 0 0,-1 0 0,1 0 0,-1 0 0,0 0 0,1 0 0,-1 1-1,-7 9 13,0 2-1,1-1 0,0 1 1,1 0-1,-8 25 0,-17 72 413,28-95-198,0-1 1,0 1 0,1-1 0,1 1 0,1 21 0,0-35-219,1 1 0,-1 0 0,1-1 0,-1 1 0,1-1 0,0 1 0,0-1 0,0 0 0,0 1 0,0-1 0,0 0 0,0 0 0,0 1 0,0-1 0,0 0 0,1 0 0,-1 0 0,0 0 0,1-1 0,-1 1 0,1 0 0,-1 0 0,1-1 0,-1 1 0,1-1 0,0 0 0,-1 1 0,1-1 0,-1 0 0,1 0 0,0 0 0,-1 0 0,1 0 0,0 0 0,-1-1 0,3 0 0,11 0-210,0-1 1,28-9-1,-31 8-333,-10 2 326,1 1 0,-1-1 0,1 1 0,-1 0 0,1-1 0,-1 1 0,1 0 0,-1 0 0,1 1 0,-1-1-1,1 1 1,2 0 0,-4-1 114,0 1 1,0 0-1,0-1 0,0 1 0,0 0 0,0-1 1,0 1-1,0 0 0,0 0 0,-1 0 0,1 0 0,0 0 1,-1 0-1,1 0 0,0 0 0,-1 0 0,1 0 1,0 2-1,0 5-15,-1-1-1,1 1 1,-1-1 0,0 1 0,-1-1 0,-2 15 0,1 12-1700,4-28-7393,9-16 405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0.647"/>
    </inkml:context>
    <inkml:brush xml:id="br0">
      <inkml:brushProperty name="width" value="0.025" units="cm"/>
      <inkml:brushProperty name="height" value="0.025" units="cm"/>
    </inkml:brush>
  </inkml:definitions>
  <inkml:trace contextRef="#ctx0" brushRef="#br0">89 329 10826,'0'0'10917,"-10"11"-10388,4-5-453,-38 47 292,40-48-272,1 0-1,0 0 1,0 1-1,0-1 1,1 1-1,0 0 1,0 0-1,0 0 1,0 0 0,1 0-1,0 8 1,1-14-91,0 1 0,0-1 0,0 0 0,1 0 0,-1 1 0,0-1 0,0 0 0,1 0 0,-1 0 0,0 1 0,1-1 0,-1 0 0,0 0 0,0 0 0,1 0 0,-1 0 0,0 0 0,1 0 0,-1 0 0,0 0 0,1 0 0,-1 0 0,0 0 0,1 0 0,-1 0 0,0 0 1,1 0-1,-1 0 0,0 0 0,0 0 0,1 0 0,-1-1 0,0 1 0,1 0 0,-1 0 0,0 0 0,0 0 0,1-1 0,-1 1 0,0 0 0,0 0 0,0-1 0,1 1 0,-1 0 0,0 0 0,0-1 0,0 1 0,16-12 63,-1-5-83,-1-1-1,0-1 1,-1 0 0,-2-1-1,0 0 1,0 0-1,-2-1 1,8-28-1,-28 82 91,2 0 0,1 0 0,2 1-1,1 0 1,-1 39 0,6-72-72,0-1 0,0 0 0,0 1 0,0-1-1,0 0 1,1 1 0,-1-1 0,0 0 0,0 0 0,0 1 0,0-1 0,1 0 0,-1 0 0,0 1 0,0-1 0,1 0-1,-1 0 1,0 0 0,0 1 0,1-1 0,-1 0 0,0 0 0,1 0 0,-1 0 0,0 0 0,1 0 0,-1 1 0,0-1 0,1 0-1,-1 0 1,0 0 0,0 0 0,1 0 0,-1 0 0,0-1 0,1 1 0,-1 0 0,0 0 0,1 0 0,-1 0 0,0 0-1,1 0 1,-1 0 0,0-1 0,0 1 0,1 0 0,-1 0 0,0 0 0,0-1 0,1 1 0,-1 0 0,0 0 0,0-1 0,0 1-1,1 0 1,-1 0 0,0-1 0,0 1 0,0-1 0,17-15 57,0-7-91,-2 0 1,0-2-1,-2 0 1,0 0 0,-2-1-1,-1-1 1,-1 1-1,-1-2 1,6-36-1,-14 53 24,-4 12-6,-11 24-21,-15 43-13,19-44 65,-44 121 430,50-128-393,0 0 1,1 1-1,1 0 1,0 0-1,2 0 1,0 22-1,1-40-53,0 1 1,0-1-1,0 0 0,0 1 0,0-1 1,0 1-1,1-1 0,-1 1 0,0-1 1,0 0-1,1 1 0,-1-1 1,0 0-1,0 1 0,1-1 0,-1 0 1,0 1-1,1-1 0,-1 0 0,1 1 1,-1-1-1,0 0 0,1 0 0,-1 0 1,1 1-1,-1-1 0,1 0 0,-1 0 1,1 0-1,-1 0 0,0 0 0,1 0 1,-1 0-1,1 0 0,-1 0 0,1 0 1,-1 0-1,1 0 0,-1 0 1,1 0-1,-1-1 0,0 1 0,1 0 1,-1 0-1,1 0 0,-1-1 0,0 1 1,1 0-1,-1 0 0,0-1 0,1 0 1,22-14 66,-10 0-75,-1-1 1,0 1-1,-2-2 0,1 0 0,10-24 1,34-95-4,-39 94 137,-2 0-1,-1-1 0,-3-1 0,-1 0 0,4-63 1,-14 119 17,-1 1 1,-1-1-1,0 0 1,-1 0 0,0 0-1,-8 15 1,-6 21-55,3-4 66,3 0-1,2 1 1,1 1-1,3-1 1,-1 59 0,7-97-156,0 24 9,0-30-11,0 0 0,-1 0 1,1 0-1,0-1 0,0 1 0,0 0 0,1 0 1,-1 0-1,0-1 0,0 1 0,0 0 0,1 0 0,-1-1 1,0 1-1,1 0 0,-1-1 0,0 1 0,1 0 0,-1-1 1,1 1-1,-1 0 0,1-1 0,-1 1 0,1-1 1,0 1-1,1 0 0,-1-3-11,0-1-1,0 1 1,0 0-1,0-1 1,-1 1-1,1 0 1,0-1 0,-1 1-1,0-1 1,0 1-1,0-1 1,0 1-1,0-1 1,0 1 0,-1-4-1,1 1-7,-1-22-94,-2-1-1,-1 1 1,-13-51 0,10 48 85,3-12 227,5 42-163,1 0 0,0 0-1,0 0 1,0 0 0,0 0 0,0 1 0,0-1 0,0 1 0,0-1 0,0 1-1,0-1 1,-1 1 0,1 0 0,2 1 0,5 4-651,42 20 1634,-33-22-3604,-1-6-3750,-10-2 277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1.005"/>
    </inkml:context>
    <inkml:brush xml:id="br0">
      <inkml:brushProperty name="width" value="0.025" units="cm"/>
      <inkml:brushProperty name="height" value="0.025" units="cm"/>
    </inkml:brush>
  </inkml:definitions>
  <inkml:trace contextRef="#ctx0" brushRef="#br0">178 0 14446,'0'0'5979,"-9"4"-4095,-3 2-1261,1 0-1,-1 1 1,1 0 0,-15 13 0,22-16-548,0-1 0,0 1 0,0-1 1,1 1-1,-1 0 0,1 0 1,0 1-1,0-1 0,0 1 1,1-1-1,0 1 0,0 0 0,0 0 1,0 0-1,1 0 0,-2 9 1,4-13-104,-1 0 0,1-1 0,0 1 0,-1 0 1,1-1-1,0 1 0,0 0 0,-1-1 0,1 1 1,0-1-1,0 1 0,0-1 0,0 0 0,0 1 1,-1-1-1,1 0 0,0 0 0,0 0 0,0 1 1,0-1-1,0 0 0,0 0 0,0 0 0,0-1 0,1 1 1,35-1-379,-31 1 275,-1 0-37,1-1 0,-1 1 1,0 0-1,1 1 0,-1-1 0,0 1 1,1 0-1,-1 1 0,9 3 0,-13-4 176,1 0-1,-1 1 0,1-1 0,-1 1 0,0-1 1,1 1-1,-1 0 0,0-1 0,0 1 1,0 0-1,-1 0 0,1 0 0,0 0 0,-1 0 1,1 0-1,-1 0 0,1 0 0,-1 0 0,0 0 1,0 0-1,0 0 0,0 0 0,0 0 1,-1 0-1,1 0 0,-1 0 0,1 0 0,-2 4 1,0-1 169,-1 0-1,1 0 1,-1-1 0,1 1 0,-1 0 0,-1-1 0,1 0 0,-1 0 0,1 0 0,-1 0 0,0 0 0,-1-1-1,1 1 1,-1-1 0,-7 3 0,3 0-18,-1-1-1,-1 0 1,1 0-1,-1-1 0,1-1 1,-19 4-1,28-7-240,0 1-1,-1-1 1,1 0-1,0 1 1,-1-1-1,1 0 1,0 0-1,0 0 1,-1 0-1,1 0 1,0-1-1,0 1 0,-1 0 1,1 0-1,0-1 1,0 1-1,-1-1 1,1 1-1,0-1 1,0 0-1,0 1 1,0-1-1,0 0 1,0 0-1,0 0 0,0 0 1,0 1-1,1-1 1,-2-2-1,1 1-432,1 0 0,0-1 1,0 1-1,-1 0 0,1 0 0,1 0 0,-1 0 0,0 0 0,1-1 0,-1 1 0,1 0 0,-1 0 0,1 0 1,0 0-1,0 0 0,0 0 0,2-2 0,8-14-6558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1.570"/>
    </inkml:context>
    <inkml:brush xml:id="br0">
      <inkml:brushProperty name="width" value="0.025" units="cm"/>
      <inkml:brushProperty name="height" value="0.025" units="cm"/>
    </inkml:brush>
  </inkml:definitions>
  <inkml:trace contextRef="#ctx0" brushRef="#br0">29 0 11787,'0'0'11558,"-1"13"-10336,-8 48-325,0-5-107,-1 62 0,10-119-784,1 1-1,-1-1 1,0 1 0,1-1-1,-1 1 1,0 0-1,1-1 1,-1 1 0,1 0-1,-1-1 1,0 1-1,1 0 1,-1-1 0,1 1-1,-1 0 1,1 0-1,-1 0 1,1-1-1,-1 1 1,1 0 0,0 0-1,-1 0 1,1 0-1,-1 0 1,1 0 0,-1 0-1,1 0 1,-1 0-1,1 0 1,-1 0 0,1 0-1,-1 1 1,1-1-1,-1 0 1,1 0 0,-1 1-1,1-1 1,-1 0-1,1 0 1,-1 1 0,1-1-1,-1 0 1,0 1-1,1-1 1,-1 1-1,0-1 1,1 1 0,-1-1-1,0 0 1,0 1-1,1-1 1,-1 1 0,0-1-1,0 1 1,0-1-1,0 1 1,1 0 0,-1-1-1,0 1 1,0-1-1,0 1 1,0-1 0,0 1-1,0-1 1,-1 1-1,1-1 1,0 2-1,29-37 112,-19 19-113,-1 0-1,0-1 1,-2 0 0,0 0 0,0-1 0,-2 0 0,0 0 0,-1 0 0,-1-1 0,1-20-1,-28 84 24,14-15 102,2 1 0,0 0 0,3 0 0,0 0 0,0 54 0,5-84-121,0 0 0,0 0 0,0 0 0,0-1 0,0 1 0,0 0-1,1 0 1,-1 0 0,0-1 0,0 1 0,1 0 0,-1 0 0,0-1 0,1 1 0,-1 0-1,1-1 1,-1 1 0,1 0 0,-1-1 0,1 1 0,0-1 0,-1 1 0,1-1 0,0 1-1,-1-1 1,1 1 0,0-1 0,-1 0 0,1 1 0,0-1 0,0 0 0,-1 0 0,1 1-1,0-1 1,0 0 0,0 0 0,-1 0 0,1 0 0,0 0 0,0 0 0,0 0 0,0-1-1,-1 1 1,1 0 0,0 0 0,0 0 0,-1-1 0,1 1 0,0 0 0,0-1 0,-1 1-1,2-1 1,3-1 14,0-1 0,0 1 0,-1-1 0,1 0 0,0 0 0,6-7-1,2-2 9,-2-2 0,0 1-1,0-1 1,13-24-1,-21 31 115,0 1-1,0 0 1,0-1-1,-1 0 1,1 0-1,-2 1 1,1-1 0,-1 0-1,0-1 1,-1 1-1,1 0 1,-1 0-1,-1 0 1,-1-8-1,1 12-125,0 1-1,0 0 1,-1-1-1,1 1 1,-1 0-1,0 0 1,1 0 0,-1 1-1,0-1 1,0 0-1,0 1 1,-1-1-1,1 1 1,0-1-1,0 1 1,-1 0-1,1 0 1,-1 0 0,1 0-1,-1 1 1,1-1-1,-1 1 1,0 0-1,1-1 1,-1 1-1,0 0 1,1 0-1,-1 1 1,1-1-1,-1 1 1,0-1 0,1 1-1,-1 0 1,-4 2-1,7-3-59,-1 0 1,0 1-1,1-1 0,-1 1 0,0-1 1,1 1-1,-1-1 0,1 1 1,-1 0-1,1-1 0,-1 1 0,1-1 1,0 1-1,-1 0 0,1-1 0,0 1 1,-1 0-1,1 0 0,0-1 0,0 1 1,0 0-1,0 0 0,0-1 0,0 1 1,0 0-1,0 0 0,0-1 1,0 1-1,0 0 0,0 0 0,0-1 1,1 2-1,0 0-188,0-1 1,1 0 0,-1 0-1,1 0 1,-1 0 0,1 0-1,-1 0 1,1-1 0,-1 1-1,1 0 1,0-1 0,-1 1-1,4-1 1,55 5-6169,-56-5 5004,1-1 1,-1 0 0,1 0-1,0 0 1,-1-1 0,9-3 0,7-5-5062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4.502"/>
    </inkml:context>
    <inkml:brush xml:id="br0">
      <inkml:brushProperty name="width" value="0.025" units="cm"/>
      <inkml:brushProperty name="height" value="0.025" units="cm"/>
    </inkml:brush>
  </inkml:definitions>
  <inkml:trace contextRef="#ctx0" brushRef="#br0">161 1 11499,'0'0'11691,"-6"9"-9705,-3 6-1591,1 0 0,1 1 0,0 0 0,1 0 0,1 0 0,0 1 0,1-1 0,1 1 0,-2 30 0,4-16-322,-1-11-104,1-1-1,1 1 0,1-1 0,1 1 1,4 21-1,-6-61-2050,-4-29 555,1 40 1527,0 1-1,-1-1 1,0 0 0,0 1-1,-1 0 1,0 0 0,-1 1-1,1-1 1,-1 1 0,-1 0-1,1 1 1,-1-1 0,0 1-1,-1 1 1,-8-6 0,16 11 256,2 0-269,0 0 0,0-1-1,0 1 1,0 0 0,0 1 0,0-1-1,0 0 1,0 1 0,0-1 0,0 1 0,3 1-1,0-1-137,37 6-3126,1-1 0,0-2-1,79-4 1,-86-1 1610,14-3 2439,-27-5 2252,-22 8-2709,0 1 0,-1-1 1,1 1-1,0-1 1,-1 1-1,1-1 1,0 0-1,-1 1 1,1-1-1,-1 0 0,1 0 1,-1 1-1,0-1 1,1 0-1,-1 0 1,0 1-1,1-1 0,-1 0 1,0 0-1,0 0 1,0-1-1,0 2-172,0-1 1,0 1-1,0-1 0,0 1 0,0 0 0,0-1 1,0 1-1,-1 0 0,1-1 0,0 1 1,0 0-1,0-1 0,-1 1 0,1 0 0,0-1 1,-1 1-1,1 0 0,0 0 0,0-1 1,-1 1-1,1 0 0,0 0 0,-1 0 0,1-1 1,0 1-1,-1 0 0,1 0 0,-1 0 0,0 0 1,-22-2 1158,18 2-927,-4 1-200,-1 0-1,1 0 1,0 1 0,0 0 0,0 0 0,0 1 0,1 1-1,-1-1 1,-11 8 0,16-9-97,0 0 1,0 0-1,0 1 1,0 0-1,1 0 1,-1 0-1,1 0 0,0 1 1,0-1-1,0 1 1,0 0-1,1-1 1,-1 1-1,1 1 0,0-1 1,0 0-1,1 0 1,-1 1-1,1-1 1,-1 8-1,2-11-73,0 0 0,0 0 0,0-1 0,0 1-1,1 0 1,-1 0 0,1 0 0,-1 0 0,0 0 0,1 0 0,-1-1 0,1 1 0,0 0 0,-1 0-1,1-1 1,0 1 0,-1 0 0,1-1 0,0 1 0,0-1 0,-1 1 0,1-1 0,0 1-1,0-1 1,0 0 0,0 1 0,0-1 0,0 0 0,-1 0 0,1 1 0,0-1 0,0 0 0,0 0-1,0 0 1,1 0 0,41-1 34,-37 1-35,2-1-75,0-1 1,0 0-1,0 0 1,0 0-1,-1-1 0,1 0 1,-1 0-1,0-1 1,0 0-1,12-8 1,2-5-441,36-36 1,-26 22 476,-31 30 30,0 1 0,0 0 0,0 0 0,1 0 0,-1 0 0,0 0 1,0 0-1,0 0 0,0-1 0,0 1 0,0 0 0,0 0 0,0 0 0,0 0 0,0 0 1,0 0-1,1 0 0,-1 0 0,0 0 0,0 0 0,0 0 0,0-1 0,0 1 0,0 0 1,0 0-1,0 0 0,1 0 0,-1 0 0,0 0 0,0 0 0,0 0 0,0 0 0,0 0 0,0 0 1,1 0-1,-1 0 0,0 0 0,0 0 0,0 0 0,0 0 0,0 1 0,0-1 0,0 0 1,1 0-1,-1 0 0,0 0 0,0 0 0,0 0 0,0 0 0,0 0 0,0 0 0,0 0 1,0 0-1,0 1 0,0-1 0,1 0 0,-1 0 0,0 0 0,0 0 0,0 0 0,0 0 0,0 0 1,0 1-1,-1 12-2,-7 15 218,4-20-82,1 1 0,0-1-1,1 0 1,-1 1 0,1 0-1,1-1 1,0 1 0,0 0 0,1 11-1,1-18-113,-1-1-1,1 1 0,0-1 1,0 0-1,0 1 0,0-1 1,0 0-1,0 1 1,0-1-1,0 0 0,0 0 1,1 0-1,-1 0 0,0 0 1,1 0-1,-1 0 0,1-1 1,-1 1-1,1 0 0,-1-1 1,1 1-1,-1-1 1,1 0-1,0 1 0,-1-1 1,1 0-1,0 0 0,-1 0 1,1 0-1,0-1 0,-1 1 1,4-1-1,3 0 11,0 0 0,1 0 0,-1-1 0,0 0-1,10-4 1,-6 0-85,-2 0 0,1 0 0,-1-1-1,0 0 1,0-1 0,11-12 0,-16 16 1,-1-1 0,0 1-1,0-1 1,-1 0 0,1 0 0,-1-1 0,0 1-1,0 0 1,-1-1 0,0 0 0,0 1 0,0-1 0,0 0-1,-1 0 1,0-7 0,-18 37-54,11-14 319,1 1 0,1 0 1,0 0-1,-5 21 0,9-31-185,-1 1 0,1-1-1,-1 1 1,1 0 0,0 0 0,0-1-1,0 1 1,0 0 0,0-1-1,0 1 1,1 0 0,-1 0 0,0-1-1,1 1 1,-1-1 0,1 1-1,0 0 1,0-1 0,-1 1-1,1-1 1,0 1 0,0-1 0,0 0-1,1 1 1,-1-1 0,0 0-1,0 0 1,1 0 0,-1 0 0,1 0-1,-1 0 1,1 0 0,-1-1-1,1 1 1,-1 0 0,1-1 0,0 1-1,-1-1 1,1 0 0,0 1-1,-1-1 1,3 0 0,6 0-21,0 0 0,0 0 1,0-1-1,0 0 0,0-1 1,0 0-1,0-1 0,-1 0 1,1-1-1,-1 0 0,15-8 1,-5 0-357,0 0 1,-1-2-1,0 0 1,19-21-1,-43 65 158,3-23 216,0-2-7,1 0-1,-1 0 1,1 0-1,0 1 1,0-1-1,1 1 1,-1-1-1,1 1 1,1 0-1,-1-1 0,1 1 1,0 0-1,0-1 1,1 1-1,0 5 1,0-9-89,0-1 0,0 0 0,1 0 0,-1 0 0,0 0 0,0 0 0,1-1 0,-1 1 0,0 0 0,1 0 0,-1-1 0,1 1 0,-1-1 0,0 0 0,1 1 0,-1-1 0,1 0-1,0 0 1,-1 0 0,1 0 0,-1 0 0,1 0 0,-1 0 0,3-1 0,39-9-4724,-13-8-473,1-4-2499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1.940"/>
    </inkml:context>
    <inkml:brush xml:id="br0">
      <inkml:brushProperty name="width" value="0.025" units="cm"/>
      <inkml:brushProperty name="height" value="0.025" units="cm"/>
    </inkml:brush>
  </inkml:definitions>
  <inkml:trace contextRef="#ctx0" brushRef="#br0">127 5 9897,'0'0'10191,"-8"0"-8125,3 1-1910,1-1-1,0 1 1,0 0-1,-1 0 0,1 0 1,0 1-1,0-1 1,0 1-1,0 0 0,0 0 1,1 0-1,-1 1 1,1-1-1,-1 1 0,1 0 1,0 0-1,0 0 1,0 1-1,0-1 0,1 1 1,-1-1-1,1 1 1,0 0-1,0 0 0,1 0 1,-3 6-1,0-1-13,-1 0 0,2 1 0,-1-1 0,1 1 0,1 0 0,0 0 0,0 0 0,1 0-1,0 0 1,0 1 0,3 17 0,-2-28-139,0 1-1,1 0 0,-1-1 1,0 1-1,1 0 0,-1-1 1,1 1-1,-1-1 0,1 1 1,-1-1-1,1 1 0,-1-1 1,1 0-1,0 1 0,-1-1 1,1 1-1,-1-1 0,1 0 1,0 0-1,0 1 0,-1-1 1,1 0-1,0 0 0,-1 0 1,1 0-1,0 0 0,-1 0 1,1 0-1,0 0 0,0 0 1,-1 0-1,1 0 0,0 0 0,-1-1 1,1 1-1,0 0 0,-1-1 1,1 1-1,0 0 0,-1-1 1,1 1-1,-1 0 0,2-2 1,25-17 54,-14 4-78,-1 0 0,-1 0-1,0-1 1,-1-1 0,-1 0-1,0 0 1,-2 0 0,0-1-1,8-32 1,-15 50 21,0 0 1,0 0-1,0 0 1,0 0-1,0 0 1,0 0-1,0 0 1,0 0-1,0 0 1,0 0-1,-1 0 1,1 0-1,0 0 1,0 0-1,0 0 1,0 0-1,0 0 0,0-1 1,0 1-1,0 0 1,0 0-1,0 0 1,0 0-1,0 0 1,-1 0-1,1 0 1,0 0-1,0 0 1,0 0-1,0 0 1,0 0-1,0 0 1,0 0-1,0 0 1,0 0-1,0-1 1,0 1-1,0 0 1,0 0-1,0 0 1,0 0-1,0 0 0,0 0 1,0 0-1,0 0 1,0 0-1,0 0 1,0-1-1,0 1 1,0 0-1,0 0 1,0 0-1,-8 11 34,-6 16 78,8-11-87,-5 8 149,2 1 0,0 1 0,1-1 0,2 1 0,1 0 0,-2 28 0,8-55-391,1 1 0,-1 0 0,0-1 0,1 1-1,-1-1 1,0 1 0,1-1 0,-1 0 0,0 1-1,0-1 1,1 0 0,-1 0 0,0 0 0,0 0-1,2-2 1,9-13-4457,0 0-1,15-27 0,-9 12-2756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2.440"/>
    </inkml:context>
    <inkml:brush xml:id="br0">
      <inkml:brushProperty name="width" value="0.025" units="cm"/>
      <inkml:brushProperty name="height" value="0.025" units="cm"/>
    </inkml:brush>
  </inkml:definitions>
  <inkml:trace contextRef="#ctx0" brushRef="#br0">69 280 9545,'0'0'13746,"-6"12"-12988,-7 12-362,-19 48-1,28-62-377,1 0 0,0 1 0,1-1 0,0 1 0,0-1 1,1 1-1,0 0 0,1 0 0,2 15 0,-2-25-16,0-1-1,1 1 1,-1 0-1,0 0 1,1 0-1,-1-1 1,0 1-1,1 0 1,-1 0-1,1-1 1,0 1-1,-1-1 1,1 1-1,-1 0 1,1-1-1,0 1 1,0-1-1,-1 1 1,1-1-1,0 0 1,0 1-1,-1-1 1,1 0-1,0 1 1,0-1-1,0 0 1,0 0-1,-1 0 1,1 0-1,0 0 1,0 0-1,0 0 1,0 0-1,0 0 1,-1 0-1,1 0 1,0-1-1,0 1 1,0 0-1,-1-1 1,1 1-1,0 0 1,1-2-1,33-19 61,-18 3-14,-2 0 1,0 0-1,-1-2 0,0 0 0,-2 0 1,-1-2-1,0 1 0,9-28 1,-13 30 195,-1-1 1,-1 0 0,0 1 0,-2-2 0,0 1 0,-1 0-1,-1 0 1,-1-1 0,-6-39 0,6 56-241,-1 1 0,1 0 1,-1 0-1,0 0 0,0 1 0,0-1 1,-1 0-1,1 0 0,0 1 0,-1-1 1,0 0-1,0 1 0,0 0 0,-3-3 1,4 4-4,-1 0 0,1 0 1,-1 0-1,1 0 0,-1 0 1,0 1-1,1-1 0,-1 1 1,0-1-1,1 1 0,-1 0 1,0-1-1,0 1 1,0 0-1,1 0 0,-1 0 1,0 1-1,-2 0 0,-1 0-1,-1 1 0,1 0 1,1 1-1,-1-1 0,0 1 0,1 0 0,-1 0 0,1 0 0,0 1 0,0-1 0,0 1 0,0 0 0,1 0 1,-4 6-1,0 0 11,1 0 0,0 0 0,1 1 0,0 0 0,1 0 0,-5 20 0,8-28-10,0 0 0,0 1 0,1-1 0,-1 0 0,1 1 1,0-1-1,0 1 0,0-1 0,1 1 0,-1-1 0,1 1 0,0-1 0,0 0 0,0 0 0,0 1 0,1-1 1,-1 0-1,1 0 0,0 0 0,0 0 0,0-1 0,0 1 0,0 0 0,1-1 0,-1 1 0,5 2 0,29 16-301,-29-17 131,0 0 0,0 0 0,0 0 0,0 1 0,6 6 0,-11-8 129,1 0-1,-1 0 1,0 0-1,0 0 1,0 1-1,0-1 1,-1 1-1,1-1 1,-1 1-1,0-1 1,0 1-1,-1-1 1,1 1-1,0 7 1,0 5 194,0 0 1,-1 1 0,-1-1 0,-1 0 0,0 0-1,-1-1 1,0 1 0,-12 29 0,9-39-692,4-19-1597,6-22-5301,4 16 602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3.315"/>
    </inkml:context>
    <inkml:brush xml:id="br0">
      <inkml:brushProperty name="width" value="0.025" units="cm"/>
      <inkml:brushProperty name="height" value="0.025" units="cm"/>
    </inkml:brush>
  </inkml:definitions>
  <inkml:trace contextRef="#ctx0" brushRef="#br0">111 235 12492,'0'0'3785,"1"-8"-481,0-1-2322,0 5-598,0 1 0,-1 0 0,1-1-1,-1 1 1,0 0 0,0-1 0,-1 1 0,0-7-1,1 10-339,0 0 0,-1-1 0,1 1-1,0 0 1,0 0 0,0 0 0,-1-1-1,1 1 1,0 0 0,0 0 0,0 0 0,-1 0-1,1-1 1,0 1 0,0 0 0,-1 0-1,1 0 1,0 0 0,0 0 0,-1 0-1,1 0 1,0 0 0,-1 0 0,1 0-1,0 0 1,0 0 0,-1 0 0,1 0-1,0 0 1,-1 0 0,1 0 0,0 0-1,0 0 1,-1 0 0,1 0 0,0 1-1,0-1 1,-1 0 0,1 0 0,0 0-1,0 0 1,0 1 0,-1-1 0,-10 9 118,-1 6-44,0 2 1,1-1 0,1 1 0,1 1 0,1 0-1,0 0 1,-10 39 0,17-56-113,1 0-1,-1 1 1,1-1 0,-1 0-1,1 0 1,0 1-1,0-1 1,0 0 0,0 1-1,0-1 1,0 0 0,0 1-1,0-1 1,0 0 0,0 0-1,1 1 1,-1-1-1,1 0 1,-1 0 0,1 1-1,-1-1 1,1 0 0,0 0-1,-1 0 1,1 0 0,0 0-1,0 0 1,0 0 0,0 0-1,0 0 1,0-1-1,2 2 1,1 0-106,1-1-1,-1-1 1,1 1 0,0-1-1,-1 0 1,1 0 0,8-1-1,4 1-537,-3-2 112,10 3-300,-24 0 832,1 0 0,0-1-1,0 1 1,-1-1-1,1 1 1,-1 0 0,1 0-1,-1-1 1,1 1-1,-1 0 1,1 0 0,-1 0-1,1-1 1,-1 1-1,0 0 1,0 0 0,1 0-1,-1 0 1,0 0-1,0 0 1,0 0 0,0 0-1,0 0 1,0 0-1,-1 1 1,0 4 172,0 1 0,0-1 0,-1 0 0,0 0 0,0 0 0,0 0 0,-1 0 0,0 0 0,0-1 0,-5 7 0,-42 50 485,49-61-658,1 0 0,-1 0 1,1 0-1,-1 0 0,0 0 0,0 0 0,0 0 0,1 0 1,-1-1-1,0 1 0,0 0 0,0-1 0,0 1 0,0 0 1,0-1-1,0 0 0,0 1 0,-1-1 0,1 0 0,0 1 1,0-1-1,0 0 0,-3 0 0,4-1-34,-1 1 0,0-1 0,1 0 0,-1 0 0,0 0 0,1 0 0,-1 1 0,1-1 0,0 0 0,-1 0 0,1 0 0,0 0 0,-1 0 0,1 0 0,0 0 0,0-1 0,0 1 0,0 0 0,0 0 0,0-1 0,8-64-2523,71-237-10810,-49 192 12561,-5 42 3529,-20 62 1525,-2 9-1477,-1 21-365,-6 37-1084,-16 39 352,10-57-927,1 0 0,3 1 0,-1 44 0,6-86-749,1-1 0,0 1-1,0 0 1,0 0-1,0-1 1,0 1 0,0 0-1,0 0 1,0-1-1,0 1 1,0 0 0,0 0-1,1-1 1,-1 1-1,0 0 1,0-1 0,1 1-1,-1 0 1,0-1-1,1 1 1,-1 0 0,1-1-1,-1 1 1,1-1-1,-1 1 1,1-1 0,0 1-1,-1-1 1,1 1-1,-1-1 1,1 0 0,0 1-1,-1-1 1,1 0-1,0 0 1,0 1 0,-1-1-1,1 0 1,0 0-1,0 0 1,-1 0 0,1 0-1,0 0 1,0 0 0,-1 0-1,1 0 1,0 0-1,-1 0 1,1-1 0,0 1-1,0 0 1,-1 0-1,1-1 1,0 1 0,-1 0-1,2-2 1,3-1-44,0 1 1,0-2 0,0 1 0,0-1-1,-1 1 1,5-6 0,14-19-488,-18 20 424,0 1 0,1 0-1,0 0 1,0 0 0,14-10 0,-19 68 824,-12 88 183,11-138-894,0-1 0,1 1 0,-1-1 0,0 1 1,0-1-1,0 0 0,0 1 0,0-1 0,0 1 0,1-1 1,-1 1-1,0-1 0,0 1 0,0-1 0,1 0 1,-1 1-1,0-1 0,1 1 0,-1-1 0,0 0 1,1 0-1,-1 1 0,1-1 0,-1 0 0,1 1 0,-1-1 1,0 0-1,1 0 0,-1 0 0,1 0 0,-1 1 1,1-1-1,-1 0 0,1 0 0,-1 0 0,1 0 0,-1 0 1,1 0-1,-1 0 0,1 0 0,-1 0 0,1-1 1,-1 1-1,1 0 0,-1 0 0,0 0 0,1 0 0,-1-1 1,1 1-1,-1 0 0,1 0 0,-1-1 0,0 1 1,1 0-1,-1-1 0,0 1 0,1-1 0,-1 1 0,0-1 1,28-20 309,0-11-178,-21 22-162,0 1 0,1 0 0,1 1 0,-1-1 0,1 2 0,0-1 0,1 1 0,20-11 0,-29 18 16,-1 0 0,1 0 1,-1 1-1,1-1 0,-1 0 0,0 0 1,1 1-1,-1-1 0,0 0 0,1 1 1,-1-1-1,0 0 0,1 1 0,-1-1 0,0 1 1,1-1-1,-1 0 0,0 1 0,0-1 1,0 1-1,1-1 0,-1 1 0,0-1 1,0 1-1,0-1 0,0 1 0,0-1 1,0 1-1,0-1 0,0 0 0,0 1 1,0-1-1,0 1 0,0-1 0,0 1 1,-1-1-1,1 1 0,0-1 0,0 1 1,0-1-1,-1 0 0,1 1 0,-1 0 1,-6 26 69,0-11 34,1-3 176,1-1 1,1 1 0,-1 0-1,2 1 1,0-1 0,-2 23-1,7-37-255,-1 1-1,1-1 1,-1 1-1,1-1 0,-1 0 1,0 1-1,1-1 1,-1 0-1,0 0 1,1 0-1,-1 0 1,0 0-1,2-2 0,12-18-27,-13 17-166,1 0 0,-1 0 1,1 0-1,0 0 0,0 1 1,1-1-1,-1 1 0,1 0 1,-1 0-1,1 0 1,7-3-1,-11 30-5042,-2-20 4101,0 0 0,1-1 0,-1 1 0,-1 0 0,1 0 0,0-1 0,-6 6 0,-5 6-9685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48.936"/>
    </inkml:context>
    <inkml:brush xml:id="br0">
      <inkml:brushProperty name="width" value="0.025" units="cm"/>
      <inkml:brushProperty name="height" value="0.025" units="cm"/>
    </inkml:brush>
  </inkml:definitions>
  <inkml:trace contextRef="#ctx0" brushRef="#br0">257 215 3171,'0'0'5360,"14"-1"-4874,214-42 600,60-9-101,60 23-226,177-29 767,-516 56-1446,-5 2-23,0 0-1,0-1 1,0 1-1,0-1 0,0 0 1,0-1-1,0 1 0,0-1 1,0 1-1,0-1 1,-1 0-1,1 0 0,4-5 1,-14 3 519,-74 1-402,-1 2 0,1 5 0,-104 16 0,45-4-149,-994 92 706,1108-105-748,40-1-46,44-4 165,416-39 84,-149 8-180,318 4-65,-670 30 82,-51 10 0,2 0 54,-1051 101 505,1115-110-552,26-3-14,37-5-30,444-51-1586,191-27-179,-647 77 1770,-39 5 30,-9 1 13,-67 7 149,-56 14-84,-234 69 0,159-22-3404,152-49-1227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50.041"/>
    </inkml:context>
    <inkml:brush xml:id="br0">
      <inkml:brushProperty name="width" value="0.025" units="cm"/>
      <inkml:brushProperty name="height" value="0.025" units="cm"/>
    </inkml:brush>
  </inkml:definitions>
  <inkml:trace contextRef="#ctx0" brushRef="#br0">30 129 8168,'-4'0'-63,"-16"0"25,14 0 498,9-1 601,790-97 2104,-531 73-2129,-244 22-547,-34 1 389,-288 7-195,-335 48 0,625-51-646,6-2-11,1 1 0,-1 1-1,0 0 1,-14 5 0,39-3-83,13-2 66,442-12-997,-120 0 214,-269 6 731,-390 9 476,-165 24 997,443-24-1339,32-3-186,17 1-194,474 4-7629,-303-9 5944,-128 3 1755,2 0 356,-1-2 0,88-14 0,-136 9 1061,-27 3-250,-29 0-30,-186 5 177,-240 34-1,362-27-1863,16-7-1964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6:32.324"/>
    </inkml:context>
    <inkml:brush xml:id="br0">
      <inkml:brushProperty name="width" value="0.025" units="cm"/>
      <inkml:brushProperty name="height" value="0.025" units="cm"/>
    </inkml:brush>
  </inkml:definitions>
  <inkml:trace contextRef="#ctx0" brushRef="#br0">1 105 7239,'0'0'59,"10"-3"-17,33-13-13,0 3 0,2 1-1,-1 2 1,1 2-1,0 3 1,1 1 0,-1 2-1,1 2 1,0 2 0,62 11-1,-80-7-15,61 14 25,2-4 1,143 7-1,1103-73 2211,-1241 44-2250,217-15 572,281-14 46,2 48-551,302 38 181,0-31 134,-694-17-283,900-2 660,-531-8-656,-153 4-91,-288 1 7,828-2-10,-857 6-11,705 11 38,-435-15-43,396 4 27,-683 3 4,-1 4 1,0 3-1,-1 4 1,98 31-1,-168-42 15,1-2 0,1 0 0,-1-1-1,22 1 1,-31-3-192,0 0 0,0 0 0,1-1-1,-1 0 1,0 0 0,0 0 0,0-1 0,0 0-1,0 0 1,0-1 0,0 0 0,-1 0 0,7-4 0,17-21-3546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4.857"/>
    </inkml:context>
    <inkml:brush xml:id="br0">
      <inkml:brushProperty name="width" value="0.025" units="cm"/>
      <inkml:brushProperty name="height" value="0.025" units="cm"/>
    </inkml:brush>
  </inkml:definitions>
  <inkml:trace contextRef="#ctx0" brushRef="#br0">100 4 13485,'0'0'11589,"-8"-2"-10126,3 1-1268,0 1-1,0 0 0,0 0 1,0 0-1,1 0 1,-1 1-1,0-1 1,0 1-1,-8 3 1,11-3-155,0 0 1,0 0-1,0 0 1,0 0-1,0 0 1,0 0-1,1 0 1,-1 0-1,0 1 1,1-1-1,-1 1 1,1-1-1,-1 1 1,1 0-1,0-1 1,0 1-1,0 0 1,0 0-1,0 0 1,0 0-1,0 0 1,1 0-1,-1 0 1,1 0-1,0 0 1,-1 0-1,1 0 1,0 0-1,0 0 1,0 0-1,1 4 1,-1-5-103,1 1 0,0-1 0,-1 0 0,1 1 0,0-1 0,0 0 0,0 0 0,0 0 0,0 1 0,0-1 0,0 0 0,0 0 0,0-1 0,1 1 0,-1 0 0,0 0 0,1-1 1,-1 1-1,0 0 0,1-1 0,-1 0 0,3 1 0,40 8-2359,-35-7 1921,24 1-1430,-25-3 1689,0 1 0,1 0 0,-1 0 0,0 1 0,0-1-1,0 2 1,-1-1 0,12 6 0,-18-7 356,-1-1 1,0 0-1,1 1 0,-1-1 1,0 1-1,1-1 0,-1 1 0,0-1 1,0 1-1,1 0 0,-1-1 0,0 1 1,0-1-1,0 1 0,0-1 1,0 1-1,0 0 0,0-1 0,0 1 1,0-1-1,0 1 0,0 0 0,0-1 1,0 1-1,0-1 0,0 1 1,-1-1-1,1 1 0,0-1 0,0 1 1,-1-1-1,1 1 0,0-1 0,-1 1 1,1-1-1,-1 1 0,1-1 1,0 1-1,-1-1 0,1 0 0,-1 1 1,1-1-1,-1 0 0,1 0 0,-1 1 1,1-1-1,-1 0 0,0 0 1,1 0-1,-2 1 0,-29 14 1323,30-14-1292,-24 9 657,14-5-779,1 0-1,-1 0 0,-1-2 1,1 1-1,0-1 0,-23 2 0,35-15-4037,4 5 2670,1 0 0,-1 1 0,1-1 0,0 1 0,0 0 0,1 1 0,12-6 0,-1 0-2275,19-10-3593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5.215"/>
    </inkml:context>
    <inkml:brush xml:id="br0">
      <inkml:brushProperty name="width" value="0.025" units="cm"/>
      <inkml:brushProperty name="height" value="0.025" units="cm"/>
    </inkml:brush>
  </inkml:definitions>
  <inkml:trace contextRef="#ctx0" brushRef="#br0">74 214 14125,'0'0'12102,"-7"8"-10879,3-3-1113,-41 59 1507,42-60-1514,1 0-1,0 0 1,0 1-1,0-1 1,0 1 0,1-1-1,0 1 1,0 0-1,0-1 1,1 1 0,-1 0-1,1 0 1,0 0-1,1-1 1,1 10-1,-1-12-91,0 0 0,1 1 0,0-1-1,0 0 1,-1 0 0,1 0 0,1 0-1,-1 0 1,0 0 0,0-1 0,1 1-1,-1-1 1,1 1 0,-1-1-1,1 0 1,-1 0 0,1 0 0,0-1-1,-1 1 1,1-1 0,0 1 0,0-1-1,0 0 1,-1 0 0,1 0-1,3 0 1,5 0-37,0-1 0,0 0 0,0 0 0,-1-1 0,17-5 0,-14 1-126,-1 0 0,1-1 1,-1-1-1,0 0 0,-1-1 0,1 0 1,-2-1-1,0 0 0,0-1 0,-1 1 1,0-2-1,0 0 0,-2 0 0,1 0 1,-2-1-1,1 0 0,-2 0 0,0-1 0,0 1 1,-2-1-1,1 0 0,-2 0 0,0-1 1,-1 1-1,0 0 0,-1-1 0,-2-19 1,2 32 145,-1-1 0,1 1 0,-1-1 0,0 1 0,0 0 0,0-1-1,0 1 1,0 0 0,0 0 0,0-1 0,-1 1 0,1 0 0,-1 1 0,0-1 0,1 0 0,-1 0 0,0 1 0,0-1 0,0 1 0,0-1 0,0 1 0,-1 0 0,1 0 0,0 0 0,0 0 0,-1 0 0,1 1 0,-1-1 0,1 1 0,-1-1 0,1 1 0,0 0 0,-1 0 0,1 0 0,-5 1 0,0 0 36,0 0-1,1 0 1,-1 1-1,0 0 1,1 0 0,-1 1-1,1 0 1,0 0 0,0 0-1,0 1 1,-9 7-1,6-4 187,1 1-1,1 0 0,-1 1 0,2 0 1,-1 0-1,-5 10 0,11-17-195,0-1-1,0 1 1,0 0 0,0 0 0,0 1-1,0-1 1,0 0 0,1 0-1,-1 0 1,1 0 0,-1 1-1,1-1 1,0 0 0,0 1-1,0-1 1,0 0 0,0 0-1,1 1 1,-1-1 0,1 0-1,-1 0 1,1 0 0,0 1 0,0-1-1,0 0 1,0 0 0,0 0-1,0-1 1,1 1 0,-1 0-1,1 0 1,-1-1 0,1 1-1,0-1 1,2 3 0,41 20-729,-31-17 441,0 0 0,0 2 0,-1-1 1,21 18-1,-32-24 200,1 1 0,-1-1 1,1 1-1,-1 0 1,0 0-1,0 0 0,0 0 1,-1 0-1,1 0 0,-1 0 1,0 1-1,1-1 1,-1 0-1,-1 1 0,1-1 1,-1 1-1,1-1 1,-1 1-1,0 0 0,0-1 1,0 1-1,-1-1 0,1 1 1,-1-1-1,-2 7 1,-6 2-2587,-2-6-2166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5.905"/>
    </inkml:context>
    <inkml:brush xml:id="br0">
      <inkml:brushProperty name="width" value="0.025" units="cm"/>
      <inkml:brushProperty name="height" value="0.025" units="cm"/>
    </inkml:brush>
  </inkml:definitions>
  <inkml:trace contextRef="#ctx0" brushRef="#br0">96 84 8648,'0'0'8755,"-3"10"-6796,-13 28-374,1-3-731,1 1 1,2 0-1,2 1 0,1 0 0,-7 55 1,16-90-805,0 0 0,0 0 0,0 0 0,0 0 0,0 0 0,0 0 0,1 0 0,-1 0 0,0 0 0,1 0 1,0 0-1,-1 0 0,1 0 0,0-1 0,0 1 0,0 0 0,0-1 0,0 1 0,1 0 0,-1-1 0,0 0 0,1 1 0,-1-1 1,1 0-1,0 1 0,-1-1 0,1 0 0,0 0 0,0-1 0,-1 1 0,1 0 0,0 0 0,0-1 0,0 1 0,0-1 0,0 0 1,0 0-1,0 1 0,0-1 0,0 0 0,0-1 0,3 1 0,7-2 89,-1 0-1,0 0 1,1-1-1,-2-1 1,1 0-1,15-7 1,18-12-50,-2-1 1,0-2-1,-2-2 1,48-43 0,-66 51-94,-2 0 1,0-1-1,-1-1 1,-1-1-1,-1-1 1,-2 0-1,0-1 1,18-43-1,-32 68-30,-1 0 0,0 0 0,0-1 0,0 1 1,1 0-1,-1 0 0,0 0 0,0-1 0,0 1 0,0 0 0,0 0 0,0-1 1,0 1-1,1 0 0,-1 0 0,0-1 0,0 1 0,0 0 0,0-1 0,0 1 1,0 0-1,0 0 0,0-1 0,0 1 0,0 0 0,-1 0 0,1-1 0,0 1 0,0 0 1,0 0-1,0-1 0,0 1 0,0 0 0,0 0 0,-1-1 0,1 1 0,0 0 1,0 0-1,0 0 0,-1-1 0,1 1 0,0 0 0,-13 5-1223,-13 16-1351,-3 5-1732,-4 1-2221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6.682"/>
    </inkml:context>
    <inkml:brush xml:id="br0">
      <inkml:brushProperty name="width" value="0.025" units="cm"/>
      <inkml:brushProperty name="height" value="0.025" units="cm"/>
    </inkml:brush>
  </inkml:definitions>
  <inkml:trace contextRef="#ctx0" brushRef="#br0">0 57 15983,'0'0'7420,"10"9"-5914,-3-3-1424,0 0 0,1 0 1,-1 0-1,1-1 0,0 0 1,0-1-1,1 0 0,-1 0 1,1-1-1,0 0 0,13 2 1,43 1-589,-43-5-1688,-1-1 0,1-1 0,25-5 0,-38 4 1307,0 0 0,0 0 0,0-1 0,0 0 0,-1-1-1,1 0 1,11-7 0,-16 8 916,0 0 1,0-1-1,0 1 0,0-1 0,-1 0 0,1 0 1,-1 0-1,0 0 0,0 0 0,-1-1 0,1 0 1,-1 1-1,0-1 0,2-7 0,-4 12 321,1-1 0,-1 0 0,0 0 0,0 1 0,1-1 0,-1 0 0,0 0 0,0 0 0,0 1 0,0-1 0,0 0 0,0 0 0,0 0 0,0 1 0,0-1 0,0 0 0,0 0 0,-1 0 0,1 1 0,0-1 0,0 0 0,-1 1 0,1-1 0,-1 0 0,1 0 0,0 1 0,-2-2 0,1 2-160,0 0 1,0-1-1,0 1 0,0 0 1,0 0-1,-1 0 1,1-1-1,0 1 1,0 0-1,0 1 0,0-1 1,0 0-1,0 0 1,-1 0-1,1 1 0,-1 0 1,-44 24 1175,41-20-1210,-1-1 13,0 0 0,0 1 0,1 0 1,-1 0-1,1 0 0,1 1 0,-1-1 0,1 1 0,0 0 0,0 1 0,0-1 0,-3 11 0,7-16-149,0 0 0,0 0-1,0 0 1,0-1-1,0 1 1,0 0 0,0 0-1,0 0 1,0-1 0,1 1-1,-1 0 1,0 0 0,1-1-1,-1 1 1,1 0 0,-1-1-1,1 1 1,-1 0 0,1-1-1,-1 1 1,1-1-1,-1 1 1,1-1 0,0 1-1,-1-1 1,1 1 0,0-1-1,0 1 1,-1-1 0,1 0-1,0 0 1,0 1 0,-1-1-1,1 0 1,0 0-1,0 0 1,0 0 0,1 0-1,40 0 179,-31 0-131,8-2-193,0-1 1,-1-1 0,0-1-1,0 0 1,0-1-1,29-15 1,-29 12-39,1 2 0,0 0-1,0 0 1,1 2 0,29-5-1,-48 11 204,0-1 0,-1 1-1,1-1 1,0 1-1,0 0 1,-1-1-1,1 1 1,-1 0 0,1-1-1,-1 1 1,1 0-1,-1 0 1,1-1-1,-1 1 1,0 0 0,1 0-1,-1 0 1,0 0-1,0 0 1,1-1-1,-1 1 1,0 0 0,0 0-1,0 0 1,0 0-1,0 0 1,-1 0-1,1 0 1,0 0-1,0-1 1,0 1 0,-1 0-1,1 0 1,-1 1-1,-8 35 465,8-35-445,0-1 0,0 1 0,0-1 0,1 1 0,-1 0 0,0-1 0,1 1-1,0 0 1,-1-1 0,1 1 0,0 0 0,0 0 0,0-1 0,0 1 0,0 0 0,0-1 0,1 1 0,-1 0 0,1-1 0,-1 1 0,1 0 0,-1-1 0,1 1 0,0-1-1,0 1 1,0-1 0,1 2 0,1-2-25,-1 0 0,1-1-1,0 1 1,0-1 0,-1 0-1,1 0 1,0 0 0,0 0-1,-1 0 1,1-1-1,0 1 1,0-1 0,-1 0-1,1 0 1,0 0 0,-1 0-1,3-2 1,76-35-378,-67 30 108,1 0 0,0 0 0,0 1 1,1 1-1,0 1 0,0 0 0,0 1 0,30-3 0,-46 7 239,1 0 0,-1 0-1,1 0 1,-1 0 0,1 0 0,-1 0 0,0 0-1,1 0 1,-1 0 0,1 1 0,-1-1 0,1 0 0,-1 0-1,0 0 1,1 0 0,-1 1 0,1-1 0,-1 0-1,0 0 1,1 1 0,-1-1 0,0 0 0,0 1-1,1-1 1,-1 0 0,0 1 0,1-1 0,-1 1-1,0-1 1,0 0 0,0 1 0,0-1 0,1 1 0,-1 0-1,-4 19 206,-20 24 374,20-38-428,3-5-123,0-1 0,1 1 1,0-1-1,-1 1 1,1 0-1,-1-1 0,1 1 1,-1 0-1,1-1 1,0 1-1,0 0 0,-1-1 1,1 1-1,0 0 1,0 0-1,0-1 0,0 1 1,0 0-1,0 0 1,0-1-1,0 1 0,0 0 1,0-1-1,0 1 1,0 0-1,1 0 0,-1-1 1,0 1-1,0 0 1,1-1-1,-1 1 0,1 0 1,-1-1-1,0 1 1,1-1-1,0 2 0,1-2-4,0 1-1,1 0 0,-1-1 1,0 0-1,0 1 0,0-1 0,1 0 1,-1 0-1,0 0 0,0-1 1,0 1-1,3-1 0,64-19-42,-9-7-513,-43 18 166,0 1 1,1 1-1,0 0 1,0 1-1,1 1 1,0 1-1,23-2 1,-41 6 373,-1 0 0,1 0-1,-1 0 1,1 1 0,-1-1 0,0 0 0,1 0 0,-1 1 0,1-1 0,-1 0 0,0 1 0,1-1 0,-1 0 0,0 1 0,1-1 0,-1 1 0,0-1-1,1 1 1,-1-1 0,0 1 0,0-1 0,0 0 0,1 1 0,-1-1 0,0 1 0,0-1 0,0 1 0,0 0 0,0-1 0,0 1 0,0-1-1,0 1 1,0-1 0,0 1 0,0-1 0,-1 1 0,1-1 0,0 1 0,0-1 0,0 0 0,-1 1 0,1-1 0,0 1 0,0-1 0,-1 1-1,0 0 1,-11 23 389,5-13-278,3-7 17,0 1 0,1 0-1,0 0 1,0 0 0,1 1 0,-1-1-1,1 1 1,-2 5 0,4-10-132,1-1 0,-1 1 0,0-1 0,1 1 0,-1-1 0,0 1 0,1-1 0,-1 1 0,0-1 1,1 0-1,-1 1 0,1-1 0,-1 0 0,1 1 0,-1-1 0,1 0 0,-1 0 0,1 0 0,-1 1 0,1-1 0,-1 0 0,1 0 0,-1 0 0,1 0 1,0 0-1,-1 0 0,1 0 0,-1 0 0,1 0 0,-1 0 0,1 0 0,-1 0 0,1 0 0,0-1 0,0 1 0,24-5-673,-12-1-985,-1-1 0,1 0-1,-1-1 1,11-10-1,-18 15 701,24-19-6068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7.277"/>
    </inkml:context>
    <inkml:brush xml:id="br0">
      <inkml:brushProperty name="width" value="0.025" units="cm"/>
      <inkml:brushProperty name="height" value="0.025" units="cm"/>
    </inkml:brush>
  </inkml:definitions>
  <inkml:trace contextRef="#ctx0" brushRef="#br0">97 11 15887,'0'0'3107,"-11"10"240,2-4-2765,2-1-70,0 0-1,0 1 0,0 0 0,1 0 0,0 0 0,0 1 0,0 0 0,1 0 0,0 0 1,1 1-1,-7 12 0,12-19-503,-1-1 1,0 1 0,1 0-1,-1 0 1,0-1-1,1 1 1,-1 0 0,1-1-1,0 1 1,-1-1-1,1 1 1,-1-1 0,1 1-1,0-1 1,-1 1-1,1-1 1,0 0 0,0 1-1,-1-1 1,1 0-1,0 1 1,0-1 0,-1 0-1,1 0 1,0 0-1,0 0 1,0 0 0,-1 0-1,1 0 1,0 0-1,0 0 1,0 0-1,-1 0 1,2-1 0,32-1-150,-21-2-280,0-1 0,-1 0 1,0-1-1,0 0 0,0 0 0,-1-1 0,0-1 0,18-16 1,-13 12-154,0 0 0,28-16 0,-44 28 588,0 0 1,0 0-1,0-1 1,0 1-1,1 0 1,-1 0-1,0 0 1,0 0 0,0 0-1,1-1 1,-1 1-1,0 0 1,0 0-1,0 0 1,1 0-1,-1 0 1,0 0-1,0 0 1,1 0-1,-1 0 1,0 0-1,0 0 1,0 0 0,1 0-1,-1 0 1,0 0-1,0 0 1,1 0-1,-1 0 1,0 0-1,0 0 1,1 0-1,-1 0 1,0 0-1,0 0 1,0 1-1,1-1 1,-1 0 0,0 0-1,0 0 1,0 0-1,0 1 1,1-1-1,-1 0 1,0 0-1,0 0 1,0 0-1,0 1 1,0-1-1,0 0 1,0 0-1,1 1 1,-1-1 0,0 0-1,0 0 1,0 1-1,-6 19 637,-15 20 229,18-35-647,1 0-1,-1-1 1,1 2-1,-1-1 0,1 0 1,-2 11-1,4-15-213,0 0 1,0 0-1,0 0 0,0 0 1,1 0-1,-1 0 0,0 0 0,0 0 1,1 0-1,-1 0 0,1 0 0,-1 0 1,1 0-1,-1 0 0,1 0 1,-1-1-1,1 1 0,0 0 0,0 0 1,-1-1-1,1 1 0,0 0 1,0-1-1,0 1 0,0-1 0,-1 1 1,1-1-1,0 0 0,0 1 0,0-1 1,0 0-1,0 1 0,0-1 1,0 0-1,0 0 0,0 0 0,0 0 1,0 0-1,0 0 0,0 0 0,0-1 1,2 1-1,8-1-214,-1 0 0,0 0-1,0-1 1,0 0 0,0 0 0,0-1 0,14-7-1,63-37-5478,-65 33 2776,0 1 0,37-15 0,-59 28 3034,0 0-1,1 0 1,-1 0 0,0 0-1,0 0 1,1 0-1,-1 0 1,0 0-1,0 0 1,1 0 0,-1 0-1,0 0 1,0 0-1,1 0 1,-1 0-1,0 0 1,0 0 0,1 0-1,-1 0 1,0 1-1,0-1 1,1 0-1,-1 0 1,0 0 0,0 0-1,0 0 1,1 1-1,-1-1 1,0 0-1,0 0 1,0 0 0,0 1-1,0-1 1,1 0-1,-1 0 1,0 1-1,0-1 1,0 0 0,0 0-1,0 1 1,0-1-1,0 0 1,0 0-1,0 1 1,0-1 0,0 0-1,0 0 1,0 1-1,0-1 1,0 0-1,0 0 1,0 1 0,0-1-1,0 0 1,0 0-1,0 1 1,-1-1-1,1 0 1,0 0 0,0 0-1,0 1 1,0-1-1,-1 0 1,-10 30 2183,2-3 282,9-26-2553,0-1-1,0 1 1,0 0-1,0 0 1,1 0-1,-1-1 1,0 1-1,0 0 1,1 0 0,-1-1-1,0 1 1,1 0-1,-1-1 1,1 1-1,-1 0 1,1-1-1,-1 1 1,1-1-1,-1 1 1,1-1-1,-1 1 1,1-1 0,0 1-1,-1-1 1,1 1-1,0-1 1,0 0-1,28 4 365,-20-5-390,-1 0 0,0 0 0,1-1 0,13-5 0,89-50-4229,-111 57 4198,0 0 0,0 0 0,1 0 0,-1 0 0,0 0 0,0 0 0,0 0 0,0 0-1,1 0 1,-1 0 0,0 0 0,0 0 0,0 0 0,0 0 0,1 0 0,-1 0 0,0 0 0,0 0 0,0 0 0,1 0 0,-1 0 0,0 0 0,0 0 0,0 0 0,0 0 0,1 0 0,-1 1 0,0-1 0,0 0-1,0 0 1,0 0 0,0 0 0,0 0 0,0 1 0,1-1 0,-1 0 0,0 0 0,0 0 0,0 0 0,0 1 0,0-1 0,0 0 0,0 0 0,0 0 0,0 0 0,0 1 0,0-1 0,0 0 0,0 0 0,-2 16 374,-10 18 943,11-31-1216,-1 1 62,0 0 0,1 0 0,0 0 0,-1 0 0,2 0-1,-1 0 1,0 0 0,1 1 0,0-1 0,0 0 0,0 0 0,1 1 0,-1-1 0,1 0-1,0 0 1,2 5 0,-2-6-91,1 0 0,0 0 0,0-1 0,0 1-1,0-1 1,1 0 0,-1 1 0,0-1 0,1 0 0,0-1-1,-1 1 1,1 0 0,0-1 0,0 1 0,0-1 0,0 0-1,0 0 1,0 0 0,0 0 0,1-1 0,5 1 0,10 1 61,1-1 0,0 0 1,24-3-1,8-10-1431,-48 11 724,0-1 1,0 0-1,0 0 0,-1 0 1,1 0-1,0-1 0,-1 0 1,6-5-1,-1-7-5183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8.117"/>
    </inkml:context>
    <inkml:brush xml:id="br0">
      <inkml:brushProperty name="width" value="0.025" units="cm"/>
      <inkml:brushProperty name="height" value="0.025" units="cm"/>
    </inkml:brush>
  </inkml:definitions>
  <inkml:trace contextRef="#ctx0" brushRef="#br0">1 170 4805,'0'-12'-460,"15"-85"5618,-4 36 3249,-25 174-105,8-37-7753,6 134 1,0-208-547,0 1 0,0 0 0,0 0 1,1 0-1,-1 0 0,1 0 0,0 0 0,0-1 0,0 1 0,0 0 0,0-1 0,0 1 0,1-1 0,-1 1 1,1-1-1,0 1 0,-1-1 0,1 0 0,0 0 0,0 0 0,1 0 0,-1 0 0,0-1 0,1 1 0,-1-1 1,1 1-1,3 0 0,-2-1 8,0 0 0,0-1 0,0 0 0,1 0 1,-1 0-1,0-1 0,0 1 0,0-1 0,0 0 1,0 0-1,0-1 0,0 1 0,0-1 0,0 0 0,-1 0 1,1 0-1,-1 0 0,6-5 0,23-20 9,0-2 0,-2-2-1,-2 0 1,0-2 0,-2-1 0,-2-1-1,-1-1 1,-2-2 0,20-47 0,-73 107-13553,12-5 4831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8.803"/>
    </inkml:context>
    <inkml:brush xml:id="br0">
      <inkml:brushProperty name="width" value="0.025" units="cm"/>
      <inkml:brushProperty name="height" value="0.025" units="cm"/>
    </inkml:brush>
  </inkml:definitions>
  <inkml:trace contextRef="#ctx0" brushRef="#br0">5 66 11435,'0'0'2941,"-1"8"-752,-3 29-620,4-35-1469,0 0-1,0 0 0,1 0 0,-1 0 0,0-1 0,1 1 0,-1 0 0,1 0 0,-1-1 0,1 1 0,0 0 0,0-1 0,0 1 0,0-1 1,0 1-1,0-1 0,0 1 0,0-1 0,1 0 0,-1 0 0,0 1 0,1-1 0,-1 0 0,1 0 0,-1-1 0,1 1 0,0 0 0,-1 0 0,1-1 1,0 1-1,0-1 0,-1 1 0,1-1 0,0 0 0,2 0 0,9 2 10,-1-1 0,1-1 0,23-2 0,-28 2-76,15-3-504,-1-1 0,1 0 0,-1-2 0,0-1 0,0 0 0,-1-2 0,0 0-1,0-1 1,-1-1 0,-1-1 0,19-16 0,-36 27 676,-1 0-1,1-1 1,-1 1-1,1-1 1,-1 1-1,0-1 1,0 0-1,0 0 1,0 1-1,0-1 1,0 0 0,0 0-1,0 0 1,-1 0-1,1 0 1,-1 0-1,0 0 1,1-4-1,-1 5-94,0 1-1,0 0 0,-1-1 1,1 1-1,0 0 0,0-1 0,0 1 1,0 0-1,0-1 0,0 1 1,-1 0-1,1-1 0,0 1 1,0 0-1,-1-1 0,1 1 0,0 0 1,0 0-1,-1-1 0,1 1 1,0 0-1,-1 0 0,1 0 1,0 0-1,-1-1 0,1 1 0,0 0 1,-1 0-1,1 0 0,0 0 1,-1 0-1,1 0 0,-1 0 1,-21 10 1042,13-1-919,1-1 1,-1 1 0,1 1-1,-9 13 1,15-20-145,-1 0 0,1 1 0,0 0 0,0-1 0,0 1-1,0 0 1,1 0 0,-1 0 0,1 0 0,0 0 0,0 0 0,1 0 0,-1 1 0,1-1 0,0 0 0,0 5 0,1-8-79,0 0 0,0-1 0,0 1 0,1 0 0,-1 0 0,0 0 0,0-1-1,0 1 1,1-1 0,-1 1 0,0-1 0,0 0 0,1 1 0,-1-1 0,0 0 0,1 0 0,-1 0 0,0 0 0,1 0 0,-1 0 0,1 0 0,0 0 0,34-4 86,-16-1-403,1-2-1,-1 0 0,0-1 0,20-11 1,-26 11 45,1 1 1,0 0-1,1 1 1,-1 1 0,1 0-1,0 1 1,0 1-1,23-2 1,-38 5 279,0 0 0,0 0 0,0 0 0,0 0 0,-1 0 0,1 1 0,0-1 0,0 0 0,0 1 0,0-1 1,-1 0-1,1 1 0,0-1 0,0 1 0,-1-1 0,1 1 0,0 0 0,-1-1 0,1 1 0,0 0 0,-1-1 0,1 1 0,-1 0 0,1 0 1,-1-1-1,0 1 0,1 0 0,-1 0 0,0 0 0,1 0 0,-1 1 0,3 38 1230,-4-37-1164,1 1 0,0-1 0,-1 0 0,1 0 0,1 1 0,-1-1 0,0 0 0,1 0 0,0 0 0,-1 1 0,1-1 0,0 0 0,1 0 0,-1 0 0,1 0 0,-1 0 0,1-1 0,2 4 0,-2-5-36,1 0 1,0 0-1,-1 0 0,1 0 1,0-1-1,0 1 1,-1-1-1,1 1 1,0-1-1,0 0 1,0 0-1,-1 0 1,1 0-1,0-1 1,0 1-1,0-1 1,-1 0-1,1 0 0,0 0 1,-1 0-1,3-2 1,58-35-47,-44 25-77,-16 10 51,77-42-1449,-75 42 1373,1 1 1,0-1 0,0 1 0,0 1 0,0-1-1,0 1 1,0 0 0,0 0 0,0 1 0,1 0-1,-1 0 1,8 1 0,-13 0 120,0 0 0,0 0 0,0-1-1,0 1 1,0 0 0,0 0 0,0 0 0,0 0 0,0 0-1,-1 0 1,1 0 0,-1 0 0,1 0 0,0 1 0,-1-1 0,0 0-1,1 0 1,-1 0 0,0 1 0,1-1 0,-1 0 0,0 0 0,0 1-1,0 1 1,-1 42 937,0-32-248,2-13-686,0 0 1,-1 0-1,1 1 0,0-1 1,-1 0-1,1 0 1,0 0-1,-1 0 1,1 0-1,-1 0 0,1 0 1,0 0-1,-1 0 1,1 0-1,0 0 1,-1 0-1,1-1 1,0 1-1,-1 0 0,1 0 1,-1-1-1,1 1 1,0 0-1,-1-1 1,1 1-1,-1-1 0,1 1 1,0-1-1,18-11-33,38-24-1697,-54 34 1420,0 1 0,1-1 0,-1 1 0,0-1 0,1 1 0,0 0 0,-1 0-1,1 1 1,0-1 0,-1 1 0,1 0 0,0 0 0,0 0 0,-1 0 0,7 2 0,-9-1 275,0 0 0,0 0 0,0 0 0,0 0 0,0 1 0,-1-1 0,1 0 0,0 0 0,-1 1 0,1-1-1,0 1 1,-1-1 0,0 0 0,1 1 0,-1-1 0,0 1 0,0-1 0,0 1 0,0-1 0,0 1 0,0-1 0,0 1 0,-1-1 0,1 1 0,0-1 0,-2 3 0,-11 38 480,5-17-341,22-35-17313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9.147"/>
    </inkml:context>
    <inkml:brush xml:id="br0">
      <inkml:brushProperty name="width" value="0.025" units="cm"/>
      <inkml:brushProperty name="height" value="0.025" units="cm"/>
    </inkml:brush>
  </inkml:definitions>
  <inkml:trace contextRef="#ctx0" brushRef="#br0">66 0 13837,'0'0'7698,"-8"11"-6321,0-3-984,2-1 74,0-1 0,0 1 0,1 0 0,0 1 0,0-1 0,1 1 1,0 0-1,-4 11 0,8-19-474,0 1 1,0-1-1,0 1 1,1-1-1,-1 0 1,0 1-1,1-1 1,-1 0-1,0 1 0,0-1 1,1 0-1,-1 0 1,1 1-1,-1-1 1,0 0-1,1 0 1,-1 0-1,0 1 1,1-1-1,-1 0 1,1 0-1,-1 0 1,1 0-1,-1 0 1,0 0-1,1 0 1,-1 0-1,1 0 1,-1 0-1,1 0 0,-1 0 1,0 0-1,1-1 1,15 0-226,57-19-897,-60 15 1079,0 0 1,1 2 0,0-1-1,0 2 1,24-2 0,-37 4 117,0 1-1,-1 0 1,1-1 0,0 1 0,0 0 0,0-1 0,-1 1 0,1 0 0,0 0 0,-1 0 0,1 0 0,-1 0 0,1 0 0,-1 0 0,1 0 0,-1 0 0,0 0 0,1 0-1,-1 0 1,0 0 0,0 0 0,0 0 0,0 0 0,0 0 0,0 0 0,0 0 0,0 1 0,-1 43 1386,1-33-1042,0-10 161,0 8-2591,7-14-5868,1-12-3148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0.473"/>
    </inkml:context>
    <inkml:brush xml:id="br0">
      <inkml:brushProperty name="width" value="0.025" units="cm"/>
      <inkml:brushProperty name="height" value="0.025" units="cm"/>
    </inkml:brush>
  </inkml:definitions>
  <inkml:trace contextRef="#ctx0" brushRef="#br0">98 47 13357,'0'0'3384,"-4"-8"-1232,-14-24-460,18 31-1647,-1 1-1,0-1 1,1 1 0,-1-1 0,1 1-1,-1-1 1,0 1 0,0-1 0,1 1-1,-1 0 1,0-1 0,0 1-1,1 0 1,-1 0 0,0 0 0,0 0-1,0 0 1,1 0 0,-1 0 0,0 0-1,0 0 1,0 0 0,1 0 0,-1 0-1,0 0 1,0 1 0,1-1 0,-1 0-1,0 1 1,0-1 0,1 0 0,-1 1-1,0-1 1,1 1 0,-1-1 0,1 1-1,-1-1 1,0 1 0,1 0 0,-1-1-1,1 1 1,0 0 0,-1-1 0,1 1-1,-1 0 1,1 1 0,-19 33 339,13-20-295,2 0-1,-1 0 1,2 0-1,0 0 0,1 1 1,1-1-1,0 1 1,1 16-1,0-30-83,0 0 1,0 0-1,1 0 1,-1-1-1,0 1 1,1 0-1,-1 0 1,1 0-1,0 0 0,0-1 1,-1 1-1,1 0 1,0 0-1,0-1 1,1 1-1,-1-1 1,0 1-1,0-1 0,1 0 1,-1 1-1,1-1 1,-1 0-1,1 0 1,0 0-1,-1 0 1,1 0-1,0-1 1,0 1-1,-1 0 0,1-1 1,0 1-1,0-1 1,0 0-1,0 1 1,0-1-1,3 0 1,1-1 67,0 1 0,0-1 0,-1 0 0,1 0 0,0-1 0,-1 0 0,1 0 0,-1 0 0,0 0 0,0-1 0,6-4 0,10-9 158,-2-1 0,0-1 0,21-27 0,-24 27-77,0 1 0,0 0-1,2 1 1,23-17 0,-40 32-145,-1 1 0,1-1 1,0 1-1,-1-1 1,1 0-1,0 1 0,0-1 1,-1 1-1,1 0 1,0-1-1,0 1 0,-1 0 1,1-1-1,0 1 1,0 0-1,0 0 0,0 0 1,0 0-1,-1 0 1,1 0-1,0 0 0,0 0 1,0 0-1,0 0 0,0 0 1,-1 0-1,1 1 1,0-1-1,0 0 0,0 1 1,-1-1-1,1 1 1,0-1-1,0 0 0,-1 1 1,1 0-1,0-1 1,-1 1-1,1-1 0,-1 1 1,1 0-1,-1-1 1,1 1-1,-1 0 0,1 0 1,-1 0-1,0-1 1,1 1-1,-1 0 0,0 0 1,0 0-1,0 0 1,1-1-1,-1 2 0,1 8 18,0 0-1,0 0 0,-2 20 0,0-15 57,1-7-66,-1 6 0,1 0-1,1 1 0,0-1 1,1 0-1,7 24 0,-9-36-14,1 0-1,0-1 1,0 1 0,0 0-1,0 0 1,0 0 0,0-1-1,0 1 1,1 0 0,-1-1 0,1 1-1,-1-1 1,1 0 0,-1 1-1,1-1 1,0 0 0,-1 0-1,1 0 1,3 1 0,-2-2 2,0 0 0,0 1 1,1-1-1,-1 0 1,0-1-1,0 1 1,0-1-1,0 1 1,1-1-1,-1 0 1,0 0-1,0 0 1,0-1-1,-1 1 0,1-1 1,5-3-1,9-7 17,0-2-1,0 0 1,-2 0-1,22-26 1,-19 20 2,1 1-1,27-23 1,-45 41-17,-1 1 0,1-1-1,0 0 1,-1 1 0,1-1 0,0 0-1,0 1 1,-1-1 0,1 1 0,0-1-1,0 1 1,0 0 0,0-1 0,0 1-1,-1 0 1,1-1 0,0 1 0,0 0-1,0 0 1,0 0 0,0 0-1,0 0 1,0 0 0,0 0 0,0 0-1,0 0 1,0 1 0,0-1 0,-1 0-1,1 1 1,0-1 0,0 0 0,0 1-1,0-1 1,-1 1 0,1-1 0,0 1-1,0 0 1,-1-1 0,1 1 0,0 0-1,-1-1 1,2 3 0,0 2 147,1 2 1,-1-1 0,0 0-1,-1 0 1,2 12-1,5 15 328,-7-31-462,0 0-1,1 0 1,-1-1-1,1 1 1,-1 0 0,1-1-1,0 1 1,-1-1-1,1 1 1,0-1-1,0 0 1,0 0 0,0 0-1,0 0 1,0 0-1,1-1 1,-1 1-1,0 0 1,0-1-1,0 0 1,1 0 0,-1 1-1,0-1 1,1 0-1,-1-1 1,0 1-1,0 0 1,1-1 0,-1 1-1,0-1 1,0 0-1,0 0 1,0 1-1,4-4 1,9-3 70,0 0 1,0-1-1,20-16 1,-27 19-78,30-22 25,54-34 19,-83 56-59,-1 1 1,1 0-1,0 0 0,1 1 1,-1 0-1,0 1 0,1 0 1,17-2-1,-26 4 1,1 0-1,-1 0 0,1 0 1,-1 1-1,1-1 1,-1 0-1,0 0 1,1 1-1,-1-1 0,1 1 1,-1-1-1,0 1 1,0-1-1,1 1 1,-1 0-1,0 0 0,0 0 1,0 0-1,0 0 1,0 0-1,0 0 1,2 2-1,9 29 117,0 1 31,-12-32-144,1 0 1,0 1-1,0-1 1,0 0-1,0 0 1,1 0 0,-1 0-1,0-1 1,0 1-1,1 0 1,-1 0-1,0-1 1,1 1-1,-1-1 1,0 1-1,1-1 1,-1 0-1,1 1 1,-1-1-1,1 0 1,-1 0 0,2 0-1,-2 0-3,33-3-1552,-14-9-2298,-2-5-2815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0.347"/>
    </inkml:context>
    <inkml:brush xml:id="br0">
      <inkml:brushProperty name="width" value="0.025" units="cm"/>
      <inkml:brushProperty name="height" value="0.025" units="cm"/>
    </inkml:brush>
  </inkml:definitions>
  <inkml:trace contextRef="#ctx0" brushRef="#br0">80 0 6022,'0'0'16832,"-5"9"-15279,1-1-1287,-8 12 72,1-1 0,1 2 0,1-1 0,0 1 0,2 1 0,-5 24 0,12-45-335,0 0 0,0 0 0,0 0 0,0 0 0,0 0 0,0 0 0,0 0 0,1 0 0,-1 0 0,0 0 0,1 0 0,-1-1 0,0 1 0,1 0 0,0 0 0,-1 0-1,1 0 1,-1-1 0,1 1 0,0 0 0,0 0 0,-1-1 0,1 1 0,0-1 0,0 1 0,0-1 0,0 1 0,0-1 0,-1 1 0,1-1 0,0 0 0,0 1 0,0-1 0,0 0 0,0 0 0,0 0 0,0 0 0,0 0 0,0 0 0,0 0 0,0 0 0,0 0 0,0-1 0,2 1 0,5-1 19,-1-1 0,1 1 1,0-1-1,13-6 0,9-7-151,-1-1 0,0-2-1,-1-1 1,39-35-1,-48 39 110,-19 14 24,1 0-1,0 0 1,0 1 0,0-1-1,0 0 1,0 1-1,0-1 1,0 1 0,0-1-1,0 1 1,0-1-1,1 1 1,-1 0 0,0 0-1,0-1 1,0 1 0,2 0-1,-2 0 4,-1 1 0,1-1 0,0 0 0,-1 1 1,1-1-1,-1 0 0,1 1 0,-1-1 0,1 1 0,-1-1 0,1 1 0,-1-1 0,1 1 0,-1-1 0,0 1 0,1-1 0,-1 1 0,0 0 1,1-1-1,-1 1 0,0 0 0,1 0 0,3 54 418,-2-17-197,-1-36-207,-1 0 0,1-1 1,0 1-1,0-1 0,0 1 0,0-1 1,1 1-1,-1-1 0,0 0 0,0 1 1,1-1-1,-1 0 0,1 0 0,-1 0 1,1 0-1,0 0 0,-1-1 0,1 1 0,0 0 1,-1-1-1,1 1 0,0-1 0,0 0 1,0 0-1,0 1 0,-1-1 0,1 0 1,0 0-1,0-1 0,0 1 0,-1 0 1,1-1-1,0 1 0,0-1 0,-1 1 1,1-1-1,0 0 0,2-1 0,7-3 33,-1 0 1,1 0-1,-1-1 0,14-11 1,-12 7-59,-1-1 0,1-1-1,-2 1 1,10-15 0,28-29-413,-48 55 407,0 0 1,0 0-1,0 0 1,0 0-1,1 0 1,-1 0-1,0 0 1,0 0-1,0 0 1,0 0-1,1 0 1,-1 0-1,0 0 1,0 0-1,0 0 1,0 0-1,1 0 1,-1 0-1,0 0 1,0 0-1,0 0 1,0 0-1,1 0 1,-1 0-1,0 0 1,0 1-1,0-1 1,0 0-1,0 0 1,1 0-1,-1 0 1,0 0-1,0 0 1,0 1-1,0-1 0,0 0 1,0 0-1,0 0 1,0 0-1,1 0 1,-1 1-1,0-1 1,0 0-1,0 0 1,0 0-1,0 0 1,0 1-1,0-1 1,0 0-1,0 0 1,0 0-1,0 1 1,0-1-1,0 0 1,0 0-1,0 0 1,0 0-1,-1 1 1,2 22-113,-4 25 218,1-40 43,0 0 0,1 1 1,0-1-1,1 1 1,0-1-1,1 13 0,-1-20-99,1 0-1,-1 0 1,0 0-1,1 1 1,-1-1-1,1 0 1,-1 0-1,1 0 0,-1 0 1,1 0-1,0 0 1,-1 0-1,1 0 1,0 0-1,0 0 1,0-1-1,0 1 1,0 0-1,0 0 1,2 0-1,-1 0-14,0-1 0,1 0-1,-1 1 1,0-1 0,0 0-1,1 0 1,-1 0 0,0-1-1,0 1 1,1-1 0,-1 1-1,0-1 1,0 0 0,0 1-1,4-3 1,7-5-15,1 0 0,-1-1 1,0-1-1,-1 0 0,-1 0 0,1-1 0,16-22 0,-12 14-250,37-31-1,-53 50 233,0 0 1,0-1-1,1 1 1,-1 0-1,0 0 1,0 0-1,0 0 1,0 0-1,1-1 1,-1 1-1,0 0 1,0 0-1,1 0 1,-1 0-1,0 0 1,0 0-1,1 0 1,-1 0-1,0 0 1,0 0-1,1 0 1,-1 0-1,0 0 1,0 0-1,0 0 1,1 0-1,-1 0 1,0 0-1,0 0 1,1 0-1,-1 1 1,0-1-1,0 0 1,0 0-1,1 0 1,-1 0-1,0 0 1,0 1-1,0-1 1,0 0-1,1 0 1,-1 0-1,0 1 1,0-1-1,0 0 1,0 0-1,0 1 1,4 18-110,-4 27 192,-1-42-68,0 12 34,0-12 52,1 0-1,0 0 1,0 0-1,0 0 1,0 0-1,0 1 1,1-1-1,1 4 1,-2-7-68,1 0 1,0 0 0,-1 0 0,1 0 0,0 0-1,0 0 1,0 0 0,0-1 0,0 1-1,0 0 1,0 0 0,0-1 0,0 1-1,0-1 1,0 1 0,0-1 0,0 1 0,1-1-1,-1 0 1,0 0 0,0 1 0,0-1-1,1 0 1,-1 0 0,0 0 0,0 0-1,1-1 1,-1 1 0,0 0 0,0 0-1,0-1 1,2 0 0,3-1 6,1 0 0,-1 0-1,0-1 1,0 0 0,0 0 0,-1-1-1,1 0 1,-1 0 0,0 0 0,0 0-1,8-10 1,-6 7-131,-1-1 0,1 0 0,-1 0 0,-1 0 0,0-1 0,0 0 0,4-11 0,-29 104-536,14-52 192,4-11-4912,10-20-7580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0.798"/>
    </inkml:context>
    <inkml:brush xml:id="br0">
      <inkml:brushProperty name="width" value="0.025" units="cm"/>
      <inkml:brushProperty name="height" value="0.025" units="cm"/>
    </inkml:brush>
  </inkml:definitions>
  <inkml:trace contextRef="#ctx0" brushRef="#br0">193 10 18738,'0'0'10815,"-10"-4"-10633,4 3-175,0-1-1,0 1 1,0 0 0,1 1 0,-1-1-1,0 1 1,0 0 0,0 1-1,0 0 1,0-1 0,0 2 0,0-1-1,1 1 1,-1 0 0,1 0 0,-1 0-1,1 1 1,-10 6 0,5-3 21,-25 16 53,34-21-80,-1 0-1,1 0 0,0 0 1,-1 0-1,1 0 1,0 1-1,0-1 1,0 1-1,0-1 0,0 0 1,0 1-1,0 0 1,0-1-1,1 1 1,-1 0-1,1-1 0,-1 1 1,1 2-1,0-4-8,1 1 0,-1 0 0,1 0 0,0 0 0,-1 0 0,1-1 0,0 1 0,0 0 0,0-1 0,-1 1 0,1-1 0,0 1 0,0-1 0,0 1 0,0-1 0,0 1 0,0-1 0,0 0 0,0 1 0,0-1 0,0 0 0,0 0 0,0 0 0,0 0 0,0 0 0,0 0 0,2-1 0,41 1-438,-33 0 193,54-2-1013,-33 0 241,-1 2 0,44 4 1,-75-4 1030,1 0 0,-1 0 0,0 0 1,0 0-1,0 0 0,0 0 0,0 0 0,0 0 1,1 0-1,-1 1 0,0-1 0,0 0 1,0 0-1,0 0 0,0 0 0,0 0 0,1 0 1,-1 0-1,0 0 0,0 0 0,0 0 0,0 0 1,0 0-1,0 1 0,0-1 0,0 0 1,0 0-1,1 0 0,-1 0 0,0 0 0,0 0 1,0 1-1,0-1 0,0 0 0,0 0 0,0 0 1,0 0-1,0 0 0,0 0 0,0 1 1,0-1-1,0 0 0,0 0 0,0 0 0,0 0 1,0 0-1,0 1 0,0-1 0,0 0 0,0 0 1,-1 0-1,1 0 0,0 0 0,0 0 1,0 1-1,-9 8 800,-12 5 757,-36 22-105,35-21-1179,-1 0 0,-38 16 0,60-31-1085,3-1-774,56-42-8146,-28 24 3480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1.154"/>
    </inkml:context>
    <inkml:brush xml:id="br0">
      <inkml:brushProperty name="width" value="0.025" units="cm"/>
      <inkml:brushProperty name="height" value="0.025" units="cm"/>
    </inkml:brush>
  </inkml:definitions>
  <inkml:trace contextRef="#ctx0" brushRef="#br0">135 14 14029,'0'0'12535,"-8"-4"-11510,5 3-965,0-1 1,0 1 0,0 0 0,0 0-1,0 0 1,0 0 0,0 1-1,-1-1 1,1 1 0,0 0-1,0 0 1,0 0 0,-7 1 0,6 0 13,-1 1 1,1 0-1,0 0 1,-1 0 0,1 0-1,0 1 1,0 0 0,0 0-1,1 0 1,-1 0 0,-3 5-1,5-6-76,0-1-1,0 1 0,0 0 0,0-1 0,1 1 0,-1 0 1,1 0-1,-1 0 0,1 0 0,0 1 0,0-1 0,0 0 0,0 0 1,0 1-1,0-1 0,1 1 0,-1 4 0,2-6-41,0 0-1,0 1 0,0-1 1,0 0-1,1 0 0,-1 0 1,0 0-1,1 0 1,-1 0-1,1 0 0,-1 0 1,1-1-1,-1 1 0,1-1 1,0 1-1,-1-1 0,1 1 1,0-1-1,-1 0 0,1 0 1,0 0-1,0 0 1,-1 0-1,1 0 0,2-1 1,54-1-1284,-42 0 1090,1 2-1,-1-1 0,0 2 0,1 0 0,25 6 1,-42-7 273,1 0 1,0 0 0,0 0 0,0 0 0,-1 0-1,1 0 1,0 1 0,0-1 0,-1 0 0,1 1-1,0-1 1,0 0 0,-1 1 0,1-1 0,0 1-1,-1-1 1,1 1 0,0-1 0,-1 1 0,1-1-1,-1 1 1,1-1 0,-1 1 0,1 0 0,-1 0-1,0-1 1,1 1 0,-1 0 0,0-1 0,1 1-1,-1 0 1,0 0 0,0 0 0,0-1 0,0 1-1,0 0 1,0 0 0,0 0 0,0-1 0,0 1-1,0 0 1,0 0 0,0 0 0,-1-1 0,1 1-1,0 0 1,-1 0 0,1-1 0,0 1 0,-1 0-1,1-1 1,-1 1 0,1 0 0,-1-1 0,1 1-1,-1-1 1,0 1 0,1-1 0,-1 1 0,0-1-1,1 1 1,-2 0 0,-44 28 2252,37-25-2136,-5 3-211,-1 0 1,1-1 0,-1-1-1,0 0 1,-1-1 0,-27 3-1,46-19-12272,6 1 1195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1.498"/>
    </inkml:context>
    <inkml:brush xml:id="br0">
      <inkml:brushProperty name="width" value="0.025" units="cm"/>
      <inkml:brushProperty name="height" value="0.025" units="cm"/>
    </inkml:brush>
  </inkml:definitions>
  <inkml:trace contextRef="#ctx0" brushRef="#br0">1 68 18449,'0'0'11083,"8"-9"-10875,3-2-273,-6 6-48,0 0 0,0 0 1,-1 0-1,1-1 0,-1 1 1,4-10-1,-8 15 89,1 0 0,-1 0 0,0-1 1,1 1-1,-1 0 0,0 0 0,0 0 0,1 0 0,-1-1 0,0 1 0,1 0 1,-1 0-1,0 0 0,1 0 0,-1 0 0,1 0 0,-1 0 0,0 0 0,1 0 1,-1 0-1,0 0 0,1 0 0,-1 0 0,0 0 0,1 1 0,-1-1 0,0 0 1,0 0-1,1 0 0,-1 0 0,0 1 0,1-1 0,-1 0 0,0 0 0,0 0 1,1 1-1,-1-1 0,0 0 0,0 1 0,0-1 0,1 0 0,-1 0 0,0 1 1,0-1-1,16 20 197,-10-12-89,1-2-53,0-1-1,0 0 0,1 0 1,0-1-1,0 0 1,0 0-1,0-1 0,0 0 1,1-1-1,-1 1 1,1-2-1,0 1 0,0-1 1,-1-1-1,1 1 1,0-1-1,16-3 0,7-1 79,1-1 0,0-2 0,43-14-1,-61 15-306,-11 4-47,1 0 1,0 0-1,0 0 0,0 1 1,0-1-1,1 1 0,-1 0 1,0 1-1,0-1 0,1 1 1,-1 0-1,8 1 0,-22 7-6839,-9-1 732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1.825"/>
    </inkml:context>
    <inkml:brush xml:id="br0">
      <inkml:brushProperty name="width" value="0.025" units="cm"/>
      <inkml:brushProperty name="height" value="0.025" units="cm"/>
    </inkml:brush>
  </inkml:definitions>
  <inkml:trace contextRef="#ctx0" brushRef="#br0">1 11 13068,'0'0'4581,"68"6"-3044,-16-6-544,13 0-224,8 0-577,-1-3-769,1-10-5412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2.559"/>
    </inkml:context>
    <inkml:brush xml:id="br0">
      <inkml:brushProperty name="width" value="0.025" units="cm"/>
      <inkml:brushProperty name="height" value="0.025" units="cm"/>
    </inkml:brush>
  </inkml:definitions>
  <inkml:trace contextRef="#ctx0" brushRef="#br0">140 62 5894,'0'0'16885,"-9"-5"-15289,6 4-1531,2-1-23,-1 0 1,-1 1-1,1 0 0,0-1 1,0 1-1,0 0 1,-1 0-1,1 0 0,0 0 1,-1 1-1,1-1 0,-1 1 1,1-1-1,-1 1 1,1 0-1,-1 0 0,1 0 1,-1 0-1,0 0 1,1 1-1,0-1 0,-1 1 1,1 0-1,-1 0 1,1 0-1,0 0 0,-1 0 1,1 0-1,0 0 1,0 1-1,0-1 0,0 1 1,0 0-1,0-1 1,-1 4-1,2-5-44,-4 5-4,0-1-1,1 1 0,-1 0 0,1 0 1,0 0-1,1 1 0,-1 0 0,1-1 0,-3 10 1,6-14-18,0 0 0,0-1 0,1 1 0,-1-1 0,0 1 1,1-1-1,-1 1 0,1-1 0,-1 1 0,1-1 0,-1 1 1,1-1-1,-1 0 0,1 1 0,-1-1 0,1 0 0,0 0 1,-1 1-1,1-1 0,-1 0 0,1 0 0,0 0 0,-1 1 1,1-1-1,0 0 0,-1 0 0,1 0 0,0 0 1,-1 0-1,1-1 0,0 1 0,31 0-258,-26 0 147,76-5-1132,-59 2 1068,-1 1-1,1 1 1,-1 1 0,33 5-1,-54-5 218,0 0 1,0 0-1,1 0 0,-1 1 0,0-1 0,0 0 1,0 1-1,0-1 0,0 1 0,0-1 0,0 1 1,0-1-1,0 1 0,0 0 0,0 0 0,0-1 0,0 1 1,0 0-1,-1 0 0,1 0 0,0 0 0,-1 0 1,1 0-1,-1 0 0,1 0 0,-1 0 0,1 0 1,-1 0-1,0 0 0,1 0 0,-1 1 0,0-1 0,0 0 1,0 0-1,0 0 0,0 0 0,0 1 0,0-1 1,0 0-1,0 0 0,-1 1 0,0 2 160,-1 0-1,1-1 1,-1 1-1,0 0 1,0-1 0,0 0-1,0 0 1,0 1-1,-1-1 1,-5 4-1,-11 9 214,-1-2-1,-1 0 0,0-1 1,-1-1-1,-1-2 0,1 0 1,-2-1-1,-23 6 0,63-21-456,1-1 0,-1-1 0,26-16 1,6-3-558,-8 7-70,-2-2 1,51-38-1,-70 45 691,-1-1 0,-1 0 0,0-1 0,-1-1 0,-1-1-1,15-22 1,-33 71 1209,-21 53-318,17-66-640,2 1 1,0 0-1,0 0 1,2 1 0,-2 29-1,5-47-289,0-1-1,0 1 1,0-1 0,0 1 0,0 0-1,0-1 1,0 1 0,0-1 0,1 1-1,-1-1 1,0 1 0,0-1-1,1 1 1,-1-1 0,0 1 0,1-1-1,-1 1 1,1-1 0,-1 1-1,1-1 1,-1 0 0,1 1 0,-1-1-1,1 0 1,-1 1 0,1-1 0,-1 0-1,1 0 1,-1 1 0,1-1-1,-1 0 1,1 0 0,0 0 0,-1 0-1,1 0 1,-1 0 0,1 0-1,1 0 1,-1 0-155,0 0-1,1 0 1,-1-1 0,0 1-1,1 0 1,-1-1 0,0 1-1,1-1 1,-1 1 0,0-1-1,0 0 1,0 1-1,0-1 1,1 0 0,-1 0-1,0 0 1,1-1 0,6-17-5341,-2-7-3625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2.899"/>
    </inkml:context>
    <inkml:brush xml:id="br0">
      <inkml:brushProperty name="width" value="0.025" units="cm"/>
      <inkml:brushProperty name="height" value="0.025" units="cm"/>
    </inkml:brush>
  </inkml:definitions>
  <inkml:trace contextRef="#ctx0" brushRef="#br0">1 1 13837,'0'0'6662,"53"49"-6598,-24-31-864,6 1-1987,5-2-2562,-2-3-2434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3.228"/>
    </inkml:context>
    <inkml:brush xml:id="br0">
      <inkml:brushProperty name="width" value="0.025" units="cm"/>
      <inkml:brushProperty name="height" value="0.025" units="cm"/>
    </inkml:brush>
  </inkml:definitions>
  <inkml:trace contextRef="#ctx0" brushRef="#br0">15 258 11531,'0'0'11921,"0"10"-10934,-14 85 2189,14-94-3159,0 0 1,0 0-1,0-1 0,0 1 0,0 0 0,0 0 0,1 0 0,-1-1 0,0 1 0,0 0 0,1 0 0,-1-1 0,0 1 0,1 0 0,-1-1 0,1 1 0,-1 0 0,1-1 0,-1 1 0,1-1 0,-1 1 0,1-1 0,0 1 0,-1-1 0,1 1 0,0-1 0,-1 1 0,1-1 0,0 0 0,0 0 0,-1 1 0,1-1 0,0 0 0,0 0 0,0 0 0,-1 0 0,1 0 0,0 0 0,0 0 0,0 0 0,-1 0 1,1 0-1,0 0 0,1-1 0,38-8 161,-26 2-172,-1-1-1,1 0 0,-1-1 0,-1 0 0,0-1 0,0-1 0,-1 1 0,0-2 1,0 0-1,-2 0 0,0-1 0,0 0 0,-1 0 0,0-1 0,-2 0 0,1-1 1,-2 1-1,0-1 0,-1 0 0,0-1 0,-1 1 0,-1-1 0,0 1 1,-1-1-1,-2-19 0,2 34-8,-1 0-1,0 0 1,0 0 0,0 0 0,0 0-1,0 0 1,-1 1 0,1-1 0,0 0-1,0 0 1,-1 0 0,1 0 0,0 0-1,-1 0 1,1 0 0,-1 1 0,1-1-1,-1 0 1,1 0 0,-1 1-1,0-1 1,1 0 0,-1 1 0,0-1-1,0 0 1,1 1 0,-1-1 0,0 1-1,0-1 1,0 1 0,0 0 0,1-1-1,-1 1 1,0 0 0,0 0 0,0 0-1,0-1 1,0 1 0,0 0 0,0 0-1,0 0 1,0 1 0,0-1 0,0 0-1,0 0 1,0 0 0,0 1 0,1-1-1,-1 0 1,0 1 0,0-1 0,0 1-1,0-1 1,1 1 0,-1-1 0,-1 2-1,-6 3-23,1 0 0,0 1 0,1 0 0,-11 11 1,-4 5-54,-44 55 552,60-70-359,0 0 1,0 0-1,1 0 1,0 0-1,1 1 1,0-1-1,0 1 0,0 0 1,-1 11-1,4-18-110,0 0 1,0-1-1,0 1 0,0 0 0,0 0 0,0 0 0,0 0 0,1 0 0,-1 0 1,0-1-1,1 1 0,-1 0 0,1 0 0,-1-1 0,1 1 0,-1 0 1,1 0-1,-1-1 0,1 1 0,-1-1 0,1 1 0,0 0 0,0-1 0,-1 1 1,1-1-1,0 0 0,0 1 0,0-1 0,-1 0 0,2 1 0,33 7-8,-18-6-119,-6 1-247,1-1 1,-1 2-1,0 0 0,0 0 0,0 1 1,-1 0-1,14 10 0,-20-12-88,0 0 0,-1 0 0,1 1 1,-1-1-1,0 1 0,0 0 0,0 0 0,3 6 0,-4-5-512,0 0 0,0 0 1,-1 0-1,1 1 0,-1-1 0,0 0 0,-1 0 0,1 10 1,-1-1-7460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4.304"/>
    </inkml:context>
    <inkml:brush xml:id="br0">
      <inkml:brushProperty name="width" value="0.025" units="cm"/>
      <inkml:brushProperty name="height" value="0.025" units="cm"/>
    </inkml:brush>
  </inkml:definitions>
  <inkml:trace contextRef="#ctx0" brushRef="#br0">175 163 3491,'20'-27'10641,"-19"25"-10144,1-1-1,-1 1 1,0-1 0,0 1 0,0-1-1,0 0 1,0 1 0,-1-1-1,1 0 1,-1 0 0,0 0 0,0 1-1,0-1 1,0 0 0,-1-4 0,1 6-430,-1 0 1,1 1-1,-1-1 1,1 0 0,-1 1-1,0-1 1,0 0 0,1 1-1,-1-1 1,0 1 0,0-1-1,0 1 1,1 0 0,-1-1-1,0 1 1,0 0 0,0-1-1,0 1 1,0 0-1,0 0 1,0 0 0,0 0-1,0 0 1,0 0 0,0 0-1,-1 0 1,-27 4 6,19 0-77,1 1 0,-1 0 0,1 0-1,0 1 1,1 0 0,0 0 0,0 1 0,0 0 0,-8 10-1,9-10 51,1-1 0,1 2-1,-1-1 1,1 0-1,1 1 1,-1 0-1,1 0 1,0 1-1,1-1 1,-4 18-1,6-25-38,1 0 0,0 0 0,0 0 0,0 0 0,0 0 0,0 0 0,1 0 0,-1-1 0,0 1 0,0 0 0,1 0 0,-1 0 0,0 0 0,1 0 0,-1 0 0,1 0 0,-1-1 0,1 1 0,-1 0 0,1 0 0,0-1 0,-1 1 0,1 0 0,0-1 0,0 1 0,-1-1 0,1 1 0,0-1 0,0 1 0,0-1 0,0 1 0,0-1 0,-1 0 0,1 0 0,0 1 0,0-1 0,0 0 0,0 0 0,0 0 0,0 0 0,0 0 0,0 0 0,0 0 0,0-1 0,2 1 0,47-12 137,-25 0-117,0-1 0,0-1 0,-1-1 0,-1-1 0,0-1 0,-2-1 0,0-1 0,-1-1 0,0 0 0,-2-2 0,26-39 0,-34 43 304,-14 22 149,-19 32 57,11-11-198,2 0 0,-10 32 0,17-46-270,1 0-1,-1 1 0,2-1 1,-1 1-1,2-1 0,0 1 0,2 20 1,-2-30-70,1-1 1,0 1-1,-1 0 0,1-1 1,0 1-1,0-1 1,0 1-1,0-1 1,0 0-1,1 1 0,-1-1 1,0 0-1,0 0 1,1 0-1,-1 0 1,1 0-1,-1 0 0,1 0 1,0 0-1,-1-1 1,1 1-1,0-1 1,-1 1-1,1-1 0,0 0 1,-1 1-1,1-1 1,0 0-1,0 0 1,0 0-1,-1 0 0,1-1 1,0 1-1,1-1 1,5 0-275,-1 0 1,0 0-1,0-1 1,-1 0-1,1 0 1,0-1-1,7-4 1,-5 2-973,-1 0 0,0-1 0,-1 0 0,0-1 0,0 0 0,0 0 0,-1 0 0,0-1 0,7-11 0,6-15-5662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4.646"/>
    </inkml:context>
    <inkml:brush xml:id="br0">
      <inkml:brushProperty name="width" value="0.025" units="cm"/>
      <inkml:brushProperty name="height" value="0.025" units="cm"/>
    </inkml:brush>
  </inkml:definitions>
  <inkml:trace contextRef="#ctx0" brushRef="#br0">95 0 12300,'0'0'5669,"-4"14"-4035,-22 63 75,-18 54 1285,39-111-2589,0 0-1,1 0 1,1 0-1,-1 31 1,4-50-398,0 0 1,0 0 0,0 0-1,0 0 1,0 0-1,0 0 1,1 0 0,-1 0-1,0 0 1,1 0-1,-1 0 1,0 0 0,1 0-1,-1 0 1,1 0-1,-1 0 1,1-1 0,0 1-1,-1 0 1,1 0-1,0 0 1,0-1 0,0 1-1,-1 0 1,1-1-1,0 1 1,1 0-1,0-1 7,1 1 0,-1-1-1,0 0 1,0 0-1,0 0 1,0 0 0,0 0-1,0 0 1,1 0-1,-1-1 1,0 1 0,3-2-1,3-1 1,-1 0 0,0-1 0,-1 1-1,1-1 1,-1 0 0,12-10 0,-6 0-45,-1 0 0,0-1 1,-1 0-1,-1 0 1,0-1-1,-1-1 0,-1 1 1,0-1-1,-2 0 1,0-1-1,0 1 0,-2-1 1,0 0-1,0-25 1,-4 55 104,-1 1 1,-1 0-1,0-1 1,-8 22-1,0-1 7,-4 16 1,8-33 70,2 0 0,0 1 0,0-1 0,2 1 0,0-1 0,1 1 0,1 0 0,0 0 0,2 18 0,-1-34-170,1 1 0,0 0 0,-1-1 0,1 1 0,0-1 0,0 1 0,0-1 0,0 0 0,0 1 0,0-1 0,1 0 0,-1 0 0,0 0 0,1 1 0,-1-2 0,0 1 0,1 0 0,-1 0 0,1 0 0,0-1 0,-1 1 0,1 0 0,0-1 0,2 1 0,21 1-2370,-3-9-3994,-6-6-3168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1.863"/>
    </inkml:context>
    <inkml:brush xml:id="br0">
      <inkml:brushProperty name="width" value="0.025" units="cm"/>
      <inkml:brushProperty name="height" value="0.025" units="cm"/>
    </inkml:brush>
  </inkml:definitions>
  <inkml:trace contextRef="#ctx0" brushRef="#br0">38 79 9929,'0'0'11750,"-6"14"-11296,-1 1-260,2 1 1,0 0-1,1 0 0,0 1 0,1-1 1,-1 24-1,4-35-106,0 0 0,0 0 0,1-1 1,0 1-1,-1 0 0,1-1 0,1 1 0,-1 0 0,1-1 0,0 0 0,0 1 1,0-1-1,4 6 0,-4-8-38,1 1 1,0-1 0,-1 0-1,1 1 1,0-1-1,0-1 1,0 1 0,1 0-1,-1-1 1,0 1 0,1-1-1,-1 0 1,1 0-1,-1-1 1,1 1 0,-1-1-1,1 0 1,-1 1 0,1-2-1,6 0 1,1 0 38,-1-2 0,0 1 0,0-2 0,-1 1 0,1-1 1,-1-1-1,0 1 0,0-2 0,0 1 0,-1-1 0,1-1 1,-1 1-1,-1-1 0,8-9 0,-4 4 18,0 0 0,-1-1 0,0 0 0,-2 0 0,1-1 0,-1 0 0,-1-1 1,7-21-1,-10 14 480,-5 22-580,1 0 0,0 0-1,0 0 1,0 0 0,0 0 0,0 0 0,0-1 0,-1 1 0,1 0 0,0 0 0,0 0 0,0 0 0,0 0-1,0 0 1,-1 0 0,1 0 0,0 0 0,0 0 0,0 0 0,0 0 0,-1 0 0,1 0 0,0 0-1,0 0 1,0 0 0,0 0 0,-1 0 0,1 0 0,0 0 0,0 0 0,0 0 0,0 0 0,0 0 0,-1 0-1,1 0 1,0 0 0,0 1 0,0-1 0,0 0 0,0 0 0,0 0 0,-1 0 0,1 0 0,0 0-1,0 1 1,0-1 0,0 0 0,0 0 0,0 0 0,0 0 0,0 1 0,-20 32 45,16-23-53,1 0 1,0 1-1,1-1 0,1 1 1,-1-1-1,2 1 0,-1 10 1,2-20 0,-1-1 1,0 1 0,0-1 0,0 1 0,1-1 0,-1 1 0,0-1 0,0 1 0,1-1 0,-1 1 0,0-1 0,1 1 0,-1-1 0,1 0-1,-1 1 1,0-1 0,1 0 0,-1 1 0,1-1 0,-1 0 0,1 0 0,-1 1 0,1-1 0,-1 0 0,1 0 0,0 0 0,-1 0 0,1 0 0,-1 1-1,1-1 1,-1 0 0,1 0 0,-1-1 0,1 1 0,0 0 0,-1 0 0,1 0 0,-1 0 0,1 0 0,-1-1 0,1 1 0,-1 0 0,1 0 0,-1-1-1,1 1 1,-1 0 0,0-1 0,1 1 0,-1 0 0,1-1 0,-1 1 0,1-2 0,26-19 72,-20 10-53,-1 0 0,0-1 0,0 1 0,-1-1-1,0 0 1,-1-1 0,-1 1 0,0-1 0,-1 1 0,0-1-1,0 0 1,-2 0 0,0-14 0,-3 20 20,-5 17-4,-4 19 0,6 15 285,1-12 90,4-30-264,0-15-92,1 2-58,0 21 5,2 0 2,4-22-1,-4 7-53,1 0 1,-1 0-1,1 1 1,0-1-1,0 0 1,1 1-1,0 0 1,-1 0-1,6-4 1,-4 4-8,-1-1 0,0 1 0,0 0 0,-1-1 0,1 0 0,-1 0 0,4-7 0,-7 11-17,0 1 31,0 0-384,-2 0 421,2 0 38,0 0-42,-18 47-28,11-20 147,1 0 0,2 0 0,0 0 0,0 48 0,4-74-248,2-17-12465,1 2 5424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4.990"/>
    </inkml:context>
    <inkml:brush xml:id="br0">
      <inkml:brushProperty name="width" value="0.025" units="cm"/>
      <inkml:brushProperty name="height" value="0.025" units="cm"/>
    </inkml:brush>
  </inkml:definitions>
  <inkml:trace contextRef="#ctx0" brushRef="#br0">82 87 9353,'0'0'17376,"9"3"-17216,-4-2-151,0 1-1,-1-1 0,1-1 1,0 1-1,0-1 0,0 1 1,0-1-1,0-1 0,-1 1 1,7-2-1,-9 1 1,0 1-1,0-1 1,0 0 0,0 0 0,0 0-1,0 0 1,-1-1 0,1 1 0,0 0 0,-1-1-1,1 0 1,0 1 0,-1-1 0,0 0-1,1 1 1,-1-1 0,0 0 0,0 0-1,0 0 1,0 0 0,-1 0 0,1 0-1,0-1 1,-1 1 0,0 0 0,1 0-1,-1 0 1,0 0 0,0-1 0,-1-3-1,2 5 14,-1-1-1,-1 1 0,1-1 1,0 1-1,0-1 0,0 1 1,-1-1-1,1 1 0,-1-1 1,1 1-1,-1 0 0,0-1 0,1 1 1,-1 0-1,0-1 0,0 1 1,0 0-1,0 0 0,0 0 1,0 0-1,0 0 0,0 0 1,-1 0-1,1 0 0,0 0 0,-1 1 1,1-1-1,0 1 0,-1-1 1,1 1-1,-1-1 0,1 1 1,-1 0-1,1-1 0,-1 1 1,1 0-1,-1 0 0,1 0 0,-1 0 1,1 1-1,-1-1 0,1 0 1,-1 0-1,-2 2 0,-2-1-13,1 1-1,-1-1 1,0 1-1,1 1 1,-1-1-1,1 1 1,-1 0-1,1 0 1,0 0-1,-6 6 0,2 1 199,0 1-1,0 0 0,1 0 0,-11 23 0,16-30-122,1 0 1,0 0 0,0 1-1,1 0 1,-1-1-1,1 1 1,0 0 0,0-1-1,0 1 1,1 0 0,0 0-1,0 0 1,0-1-1,0 1 1,1 0 0,0 0-1,1 5 1,0-7-94,0 0 0,1 0 0,-1 0-1,1 0 1,-1 0 0,1-1 0,0 1 0,0-1 0,0 0 0,0 0 0,0 0 0,1 0-1,-1 0 1,1-1 0,-1 0 0,1 1 0,-1-1 0,1 0 0,6 0 0,9 2-1695,-1-1 0,29 0 0,-3-2-5096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5.827"/>
    </inkml:context>
    <inkml:brush xml:id="br0">
      <inkml:brushProperty name="width" value="0.025" units="cm"/>
      <inkml:brushProperty name="height" value="0.025" units="cm"/>
    </inkml:brush>
  </inkml:definitions>
  <inkml:trace contextRef="#ctx0" brushRef="#br0">1 44 13004,'9'-4'2851,"16"-4"-1702,0 0 0,1 1 0,0 1 0,0 2 0,0 1 0,1 1 0,-1 1 0,38 3-1,-62-2-1121,-1 0 0,1 0-1,0 0 1,0 0-1,0 0 1,0 1 0,0-1-1,0 1 1,0 0-1,-1-1 1,1 1 0,0 0-1,0 0 1,-1 0-1,1 0 1,-1 0 0,1 0-1,-1 1 1,1-1-1,-1 0 1,0 1 0,0-1-1,1 1 1,-1-1-1,0 1 1,0 0 0,-1 0-1,1-1 1,0 1-1,-1 0 1,1 0 0,-1 0-1,1 0 1,-1 3-1,0-1 43,-1-1 0,1 1 0,-1-1-1,0 1 1,-1-1 0,1 1-1,0-1 1,-1 0 0,0 0-1,0 0 1,0 0 0,0 0-1,0 0 1,-1 0 0,1-1-1,-1 1 1,-3 2 0,-8 6 127,0 0 0,0-2-1,-1 1 1,0-2 0,-1 0 0,0-1 0,0 0 0,-1-2 0,1 0 0,-1 0-1,0-2 1,-20 2 0,61-16-84,-7 9-222,1 0-1,-1 1 0,1 0 0,0 2 0,-1 0 0,29 6 1,-35-5 51,0 1 0,0-1 1,-1 2-1,1 0 1,-1 0-1,0 1 1,0 0-1,0 1 0,-1 0 1,1 0-1,10 12 1,-18-17 61,-1 0 0,0 0 0,1 1 0,-1-1 0,0 0 0,0 1 1,0-1-1,0 1 0,0-1 0,-1 1 0,1 0 0,0-1 0,-1 1 0,1 0 1,-1-1-1,0 1 0,1 0 0,-1 0 0,0 0 0,0-1 0,0 1 0,0 0 1,-1 0-1,1-1 0,-1 3 0,0-1 42,-1 0 1,0 0-1,1-1 1,-1 1-1,0-1 1,-1 1-1,1-1 0,0 0 1,-1 0-1,1 0 1,-1 0-1,-5 3 0,-5 2 224,0-1-1,-1 0 0,0-1 0,-27 6 0,24-7-133,0-1-1,-1-1 1,1 0 0,0-1-1,-1-1 1,1-1 0,0 0-1,-18-5 1,34 6-259,-1 0 0,1 0 0,0-1 0,0 1 1,0 0-1,-1-1 0,1 1 0,0-1 0,0 0 0,0 1 0,0-1 0,0 0 1,0 0-1,0 0 0,0 1 0,0-1 0,0 0 0,1 0 0,-1 0 0,0 0 1,0-1-1,1 1 0,-1 0 0,1 0 0,-1 0 0,1 0 0,-1-2 0,2 2-104,-1 0 0,0 0 0,1 0 0,-1 0 0,1 0 0,0 0 0,-1 0 0,1 0 0,0 0 0,-1 1 0,1-1 0,0 0 0,0 0 0,0 1 1,0-1-1,0 0 0,0 1 0,0-1 0,0 1 0,0-1 0,0 1 0,0 0 0,0-1 0,0 1 0,0 0 0,0 0 0,0 0 0,0 0 0,2 0 0,18-3-7849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7.663"/>
    </inkml:context>
    <inkml:brush xml:id="br0">
      <inkml:brushProperty name="width" value="0.025" units="cm"/>
      <inkml:brushProperty name="height" value="0.025" units="cm"/>
    </inkml:brush>
  </inkml:definitions>
  <inkml:trace contextRef="#ctx0" brushRef="#br0">221 255 3651,'4'-10'6882,"-2"6"-6444,2-4 525,-1 0-1,0 0 1,-1 0 0,4-16-1,-6 22-793,1 1-1,-1-1 0,0 1 0,0-1 0,0 1 1,0-1-1,0 1 0,0-1 0,0 1 0,-1-1 1,1 1-1,0-1 0,-1 1 0,1-1 0,-1 1 0,0-1 1,1 1-1,-1 0 0,0 0 0,0-1 0,0 1 1,0 0-1,0 0 0,0 0 0,0 0 0,0 0 1,0 0-1,-1 0 0,1 0 0,0 1 0,-1-1 0,1 0 1,-1 1-1,1-1 0,0 1 0,-1-1 0,1 1 1,-1 0-1,-1-1 0,-5 1 82,1 0 0,0 0 0,0 0 0,0 1 0,0 0 0,0 0 0,0 0 0,0 1 0,0 1 0,0-1 0,1 1 0,-1 0 0,1 0 0,-8 5 0,8-3-192,0-1 0,0 1 0,0 0 0,0 1-1,1 0 1,0-1 0,0 2 0,0-1 0,1 0 0,0 1-1,0 0 1,0 0 0,1 0 0,0 1 0,1-1 0,0 1-1,0-1 1,0 1 0,1 0 0,0 9 0,1-15-55,0-1 0,0 0 0,0 1 0,0-1 0,1 1 0,-1-1 0,0 0 0,1 0 0,-1 1 0,1-1 0,0 0 0,-1 0 0,1 1 0,0-1 0,-1 0 0,1 0 0,0 0 0,0 0 0,0 0 0,0 0 0,0-1 0,2 3 0,1-2 5,-1 1-1,0-1 1,1 0-1,-1 0 0,1 0 1,-1 0-1,1 0 1,6 0-1,9-1-32,0-1 0,33-5 0,-34 3-100,-16 3 113,0-1 0,0 1 1,0 0-1,0 0 0,0 0 1,0 0-1,0 0 0,0 0 1,0 0-1,0 0 1,0 1-1,0-1 0,0 1 1,0 0-1,0-1 0,-1 1 1,1 0-1,0 0 0,0 0 1,-1 0-1,1 1 1,-1-1-1,1 0 0,-1 1 1,0-1-1,1 1 0,0 1 1,1 3-3,-1 0 0,-1 0 0,1 0 0,-1 0 0,0 0 0,-1 0 0,1 12 0,0 11 40,-2 0 0,0 0 0,-2 0 0,-1 0 0,-13 44 0,14-62 36,0-1 0,-1 1 0,0-1 0,-1 0-1,0 0 1,-1-1 0,0 1 0,-1-1 0,1-1 0,-2 1 0,1-1 0,-1 0 0,0-1 0,-1 0 0,0 0 0,0-1-1,-19 10 1,25-15-32,0 1-1,0-1 1,0 0-1,0 0 0,-1 0 1,1 0-1,0-1 0,-1 1 1,1-1-1,-1 0 0,1 0 1,0 0-1,-1 0 1,-6-2-1,9 1-26,-1 0-1,0 0 1,0 0 0,1 0-1,-1 0 1,1 0 0,-1-1-1,1 1 1,-1-1 0,1 1-1,0-1 1,0 0 0,0 1-1,0-1 1,0 0 0,0 0-1,0 0 1,0 1 0,1-1-1,-1 0 1,1 0 0,0 0-1,-1 0 1,1 0 0,0 0-1,0-2 1,0-8-52,1 0 1,0 1-1,0-1 1,1 1-1,1 0 1,0 0-1,1 0 1,0 0-1,0 0 1,1 1-1,0-1 1,1 1-1,0 1 1,1-1-1,8-9 1,17-17-241,2 1-1,48-39 1,-58 53 262,16-14 27,98-90 6,-114 100-5,-1 0 0,-1-2 1,24-38-1,-41 57-1,0 0 0,-1-1 0,0 1 0,0-1 0,-1 0 0,4-18 0,-7 26-1,1-1 1,-1 1-1,0-1 1,0 0-1,0 1 1,0-1-1,0 1 1,-1-1-1,1 1 1,0-1-1,-1 1 1,1-1-1,-1 1 1,0-1 0,1 1-1,-1 0 1,0-1-1,-2-1 1,2 1-2,-1 1 1,0 0 0,1 0 0,-1 0 0,0 1-1,0-1 1,0 0 0,0 1 0,0-1 0,0 1-1,0-1 1,0 1 0,0 0 0,0 0-1,0 0 1,0 0 0,0 1 0,-3 0 0,-5 1 15,1 0 0,0 1 0,0 1 0,0 0 1,1 0-1,-1 0 0,1 1 0,0 0 0,0 1 1,1 0-1,-1 0 0,-7 10 0,-10 10 340,-39 55-1,15-5 198,46-71-499,0 1 0,1-1 1,-1 1-1,1 0 0,1-1 0,-1 1 0,1 0 0,0 0 0,0 0 0,0 0 0,1 0 0,1 9 0,-1-14-47,1 0 1,-1 1-1,1-1 0,-1 0 1,1 0-1,0 1 0,0-1 1,-1 0-1,1 0 0,0 0 1,0 0-1,0 0 0,0 0 1,1 0-1,-1 0 0,0-1 1,0 1-1,0 0 0,1-1 1,-1 1-1,0-1 1,1 1-1,-1-1 0,0 0 1,1 1-1,-1-1 0,2 0 1,43 1 95,-38-2-69,8 0-13,1-2 1,-1 0 0,-1-1-1,1 0 1,-1-1-1,1-1 1,-1-1-1,20-12 1,-25 14-12,0-1 0,-1 0 0,0-1 0,0 0 0,-1 0 0,0-1 0,0 0 0,0-1 0,-1 0 0,-1 0 0,0 0 0,0-1 0,5-12 0,-24 56 79,4-15 58,1 1 0,1-1 0,1 2-1,1-1 1,-4 31 0,9-50-126,0 0 1,-1 0-1,1 1 1,0-1-1,1 0 1,-1 0-1,0 0 1,0 0-1,0 1 1,1-1 0,-1 0-1,0 0 1,1 0-1,-1 0 1,1 0-1,0 0 1,-1 0-1,1 0 1,0 0-1,-1 0 1,1 0-1,0 0 1,0-1-1,0 1 1,0 0-1,0-1 1,0 1-1,0 0 1,0-1 0,0 1-1,0-1 1,0 0-1,0 1 1,0-1-1,0 0 1,1 0-1,-1 1 1,0-1-1,0 0 1,0 0-1,0 0 1,1 0-1,-1-1 1,0 1-1,1-1 1,5 0 11,-1 0 0,1-1 0,-1 0 0,0 0 0,0-1 0,11-6 0,-3 1-53,0 0 0,-1-2 0,0 0 0,-1 0 0,0-1 0,0 0 0,-2-1 0,1-1 0,-1 0 0,-1 0 0,-1-1 0,1 0 0,-2 0 0,8-22-1,-33 80-384,12-33 461,1 1 0,0 0 0,0 0 1,1 1-1,1-1 0,0 1 0,1 0 0,-2 19 1,5-32-106,-1 1 0,0 0 0,0-1 1,0 1-1,0-1 0,0 1 1,1-1-1,-1 1 0,0 0 0,1-1 1,-1 1-1,0-1 0,1 1 1,-1-1-1,1 1 0,-1-1 1,1 0-1,-1 1 0,1-1 0,-1 0 1,1 1-1,-1-1 0,1 0 1,-1 1-1,1-1 0,-1 0 0,1 0 1,0 0-1,-1 0 0,1 1 1,0-1-1,-1 0 0,1 0 1,-1 0-1,1 0 0,0 0 0,-1-1 1,1 1-1,-1 0 0,1 0 1,0 0-1,-1 0 0,1-1 1,-1 1-1,1 0 0,-1-1 0,1 1 1,-1 0-1,1-1 0,-1 1 1,1-1-1,0 0 0,27-22-8349,-17 1-270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8.007"/>
    </inkml:context>
    <inkml:brush xml:id="br0">
      <inkml:brushProperty name="width" value="0.025" units="cm"/>
      <inkml:brushProperty name="height" value="0.025" units="cm"/>
    </inkml:brush>
  </inkml:definitions>
  <inkml:trace contextRef="#ctx0" brushRef="#br0">1 1 9449,'0'0'13036,"17"49"-13388,-6-30-1442,2-2-1281,4 0-2434,3-3-4741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8.366"/>
    </inkml:context>
    <inkml:brush xml:id="br0">
      <inkml:brushProperty name="width" value="0.025" units="cm"/>
      <inkml:brushProperty name="height" value="0.025" units="cm"/>
    </inkml:brush>
  </inkml:definitions>
  <inkml:trace contextRef="#ctx0" brushRef="#br0">101 330 15919,'0'0'11232,"-9"10"-10458,-1 2-591,-38 44 1314,43-50-1300,1-1 0,0 1 0,1 0 0,0 0 0,0 0 1,0 1-1,0-1 0,-2 14 0,5-19-193,0-1 0,0 1 1,0-1-1,0 1 0,0-1 0,1 1 0,-1-1 0,0 1 1,0-1-1,1 1 0,-1-1 0,0 1 0,1-1 1,-1 0-1,0 1 0,1-1 0,-1 0 0,1 1 0,-1-1 1,0 0-1,1 1 0,-1-1 0,1 0 0,-1 0 0,1 1 1,-1-1-1,1 0 0,-1 0 0,1 0 0,0 0 1,-1 0-1,1 0 0,-1 0 0,1 0 0,-1 0 0,1 0 1,-1 0-1,1 0 0,-1 0 0,1 0 0,-1 0 0,1-1 1,-1 1-1,1 0 0,0-1 0,28-9 71,-16 1-75,0 0-1,-1-1 1,0 0-1,-1-1 1,-1 0-1,1-1 1,-2 0-1,1-1 1,-2 0-1,0 0 1,7-15 0,-2 0-8,-2 1 1,0-2-1,-2 1 1,9-53-1,-16 74 7,0-3-22,0-1 0,-1 0 0,0 1-1,0-1 1,-1 0 0,0 0 0,-4-21-1,3 31 15,1 0 0,-1 0 0,0 0 0,1 0 0,-1 0-1,1 0 1,-1 1 0,0-1 0,0 0 0,0 0 0,0 0 0,1 1-1,-1-1 1,0 1 0,0-1 0,0 0 0,0 1 0,0 0-1,0-1 1,-1 1 0,1-1 0,0 1 0,0 0 0,0 0 0,0 0-1,0 0 1,0 0 0,-1 0 0,1 0 0,0 0 0,0 0-1,0 1 1,0-1 0,0 0 0,0 1 0,0-1 0,0 0 0,0 1-1,0 0 1,-2 0 0,-3 2-11,0 1 0,0-1-1,0 1 1,1 0 0,-8 7 0,-1 2 8,-10 11 9,-32 38 1,50-55 28,1 1 0,0-1 1,0 1-1,1 0 0,0 0 1,0 1-1,1-1 0,0 1 1,0 0-1,-2 14 0,5-20-24,0-1 0,1 0 0,-1 0-1,0 0 1,1 0 0,-1 1 0,1-1 0,-1 0 0,1 0-1,0 0 1,0 0 0,0 0 0,0 0 0,0-1 0,1 1-1,-1 0 1,1-1 0,-1 1 0,1 0 0,-1-1-1,1 0 1,0 1 0,0-1 0,0 0 0,-1 0 0,1 0-1,0 0 1,3 1 0,9 3-170,0-1 1,0 0-1,20 3 0,-4-1-730,-22-4 729,-1 1 0,0 0-1,1 0 1,-1 0 0,0 1 0,-1 0-1,1 0 1,-1 1 0,0 0 0,8 8-1,-12-11 133,0 0-1,-1 0 1,1 0-1,-1 0 1,1 0-1,-1 0 0,0 0 1,0 0-1,0 1 1,0-1-1,0 0 1,-1 1-1,1-1 1,-1 1-1,0-1 1,1 1-1,-1-1 0,0 1 1,0-1-1,-1 1 1,1-1-1,0 1 1,-1-1-1,0 0 1,1 1-1,-1-1 0,0 0 1,0 1-1,0-1 1,-1 0-1,1 0 1,0 0-1,-1 0 1,0 0-1,1 0 1,-4 2-1,-16 15-2148,-6-7-3539,12-11-2956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9.080"/>
    </inkml:context>
    <inkml:brush xml:id="br0">
      <inkml:brushProperty name="width" value="0.025" units="cm"/>
      <inkml:brushProperty name="height" value="0.025" units="cm"/>
    </inkml:brush>
  </inkml:definitions>
  <inkml:trace contextRef="#ctx0" brushRef="#br0">0 114 3972,'0'0'9646,"9"-9"-5412,2-4-2834,2 1 0,-1 0 0,26-17 1,-31 24-1028,1 0 0,0 1 0,0 0 0,0 0 0,0 1 0,1 0 0,-1 0 0,1 1 1,-1 0-1,18-1 0,-25 3-357,0 0 0,0 0 0,0 0-1,0 0 1,0 0 0,0 0 0,0 0 0,0 0 0,0 0 0,0 1 0,0-1 0,0 0 0,0 1 0,0-1 0,0 0-1,-1 1 1,1-1 0,0 1 0,0 0 0,0-1 0,-1 1 0,1 0 0,0-1 0,-1 1 0,1 0 0,0 0 0,-1-1 0,1 1-1,0 2 1,-1-1 16,0 0-1,1 0 1,-1 1-1,0-1 1,0 0-1,-1 0 1,1 1-1,0-1 1,-1 0-1,1 0 1,-1 0 0,-1 4-1,-2 4 80,-1 0 0,0 0-1,-1-1 1,-8 12 0,-4 0-16,-2-1 1,-35 29-1,-14 14 52,69-62-140,-1-1 1,1 0-1,0 0 1,0 0 0,0 0-1,0 0 1,0 0 0,0 0-1,0 1 1,0-1-1,0 0 1,0 0 0,0 0-1,0 0 1,0 0-1,0 1 1,0-1 0,0 0-1,0 0 1,0 0 0,0 0-1,0 0 1,0 1-1,0-1 1,0 0 0,0 0-1,0 0 1,0 0 0,0 0-1,0 0 1,0 1-1,0-1 1,1 0 0,-1 0-1,0 0 1,0 0 0,0 0-1,0 0 1,0 0-1,0 0 1,0 1 0,1-1-1,-1 0 1,0 0 0,0 0-1,0 0 1,0 0-1,0 0 1,0 0 0,1 0-1,-1 0 1,0 0 0,0 0-1,0 0 1,0 0-1,0 0 1,1 0 0,-1 0-1,0 0 1,0 0 0,19 1 264,21-4 74,168-23 302,-149 22-9084,-83 3 2467,-9-2-4446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9.439"/>
    </inkml:context>
    <inkml:brush xml:id="br0">
      <inkml:brushProperty name="width" value="0.025" units="cm"/>
      <inkml:brushProperty name="height" value="0.025" units="cm"/>
    </inkml:brush>
  </inkml:definitions>
  <inkml:trace contextRef="#ctx0" brushRef="#br0">0 47 16239,'0'0'7367,"69"-12"-5605,-33 7-865,5-2-737,1 2-128,-1 1-544,-3-1-1987,-10 1-1985,-6-1-3908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0.060"/>
    </inkml:context>
    <inkml:brush xml:id="br0">
      <inkml:brushProperty name="width" value="0.025" units="cm"/>
      <inkml:brushProperty name="height" value="0.025" units="cm"/>
    </inkml:brush>
  </inkml:definitions>
  <inkml:trace contextRef="#ctx0" brushRef="#br0">1 404 11627,'0'0'13848,"9"0"-13192,-5 0-591,1 0-1,-1 0 0,0 0 0,0-1 0,0 1 1,1-1-1,-1 0 0,0-1 0,0 1 0,0-1 1,-1 1-1,6-4 0,-3 1-1,0-1 0,0 0 0,-1 0 1,1-1-1,-1 1 0,0-1 0,7-11 0,-10 13-51,1 0-1,0 0 1,-1 0-1,0-1 1,0 1-1,0-1 0,-1 1 1,1-1-1,-1 1 1,0-1-1,0 0 1,-1 0-1,0-9 0,0 14-13,0-1-1,0 1 0,-1 0 1,1-1-1,0 1 0,-1 0 0,1-1 1,-1 1-1,1 0 0,0 0 0,-1-1 1,1 1-1,-1 0 0,1 0 0,0 0 1,-1 0-1,1-1 0,-1 1 0,1 0 1,-1 0-1,1 0 0,-1 0 0,1 0 1,-1 0-1,1 0 0,-1 0 0,1 0 1,-1 0-1,1 1 0,0-1 1,-1 0-1,1 0 0,-1 0 0,1 1 1,-1-1-1,1 0 0,-1 1 0,-17 9-149,9 1 188,0-1-1,1 1 1,0 1-1,1 0 1,0 0-1,1 0 0,1 1 1,0-1-1,0 1 1,1 1-1,1-1 1,0 1-1,-1 17 1,4-30-16,0 0 1,1 0-1,-1-1 1,0 1-1,0 0 1,1 0-1,-1 0 0,0 0 1,1 0-1,-1 0 1,1-1-1,-1 1 1,1 0-1,-1 0 1,1-1-1,0 1 1,-1 0-1,1-1 1,0 1-1,0-1 1,-1 1-1,1-1 1,0 1-1,0-1 1,0 1-1,0-1 0,0 0 1,-1 1-1,1-1 1,0 0-1,0 0 1,0 0-1,0 0 1,0 0-1,0 0 1,0 0-1,0 0 1,0 0-1,0 0 1,0-1-1,1 1 1,42-13 528,-24 1-563,0-1 1,0-1-1,-2-1 1,0 0-1,0-2 1,-2 0-1,0 0 0,-1-2 1,0 0-1,12-23 1,-46 106-804,12-47 852,1-1 0,1 0 0,1 1 1,-4 22-1,8-38-24,0-1 0,0 1 1,0-1-1,0 1 0,0-1 0,0 0 0,0 1 1,0-1-1,0 1 0,0-1 0,0 1 1,0-1-1,1 0 0,-1 1 0,0-1 0,0 1 1,0-1-1,0 0 0,1 1 0,-1-1 0,0 1 1,0-1-1,1 0 0,-1 0 0,0 1 1,1-1-1,-1 0 0,0 1 0,1-1 0,-1 0 1,1 0-1,-1 0 0,0 1 0,1-1 0,0 0 1,18-4 239,17-16 55,-12 0-246,0-2 0,-2 0 0,0-2 1,-2 0-1,34-52 0,-43 58-64,-1 1 0,-1-2-1,-1 1 1,0-1 0,-1 0 0,-1-1 0,-1 0-1,-1 0 1,-1 0 0,1-28 0,-5 57-59,-1-1-1,0 1 1,0 0 0,-1-1 0,0 1 0,-6 11-1,-2 6 42,-28 73 31,-39 112 1306,75-203-1259,1 0 0,0 0 0,1 0 0,0 1 0,0 14-1,1-22-49,0 0-1,0 1 1,0-1-1,0 1 0,0-1 1,0 0-1,1 1 0,-1-1 1,1 0-1,-1 1 0,1-1 1,-1 0-1,1 0 1,0 0-1,-1 1 0,1-1 1,0 0-1,0 0 0,0 0 1,0 0-1,0 0 1,0-1-1,0 1 0,0 0 1,1 0-1,-1-1 0,0 1 1,0 0-1,1-1 0,-1 0 1,0 1-1,1-1 1,-1 0-1,0 1 0,1-1 1,-1 0-1,1 0 0,-1 0 1,3-1-1,-3 1-40,0 0-1,0 0 0,0 0 1,-1-1-1,1 1 0,0-1 1,0 1-1,0 0 0,0-1 1,-1 1-1,1-1 0,0 0 1,0 1-1,-1-1 1,1 0-1,-1 1 0,1-1 1,0 0-1,-1 1 0,1-1 1,-1 0-1,0 0 0,1 0 1,-1 0-1,0 0 1,1 1-1,-1-1 0,0 0 1,0 0-1,0 0 0,0 0 1,0 0-1,0 0 0,0 0 1,0 0-1,0 0 1,0 0-1,-1 1 0,1-1 1,0 0-1,-1-1 0,0-3-180,0 0 0,-1 1-1,1-1 1,-1 0 0,0 1 0,-5-8-1,-67-72-3956,54 63 3669,1 0 1,0-1 0,-19-31-1,37 52 601,1 0-1,-1 0 1,0 0-1,0 0 1,1 0-1,-1 0 1,1-1 0,-1 1-1,1 0 1,0 0-1,-1 0 1,1 0-1,0-1 1,0 1-1,0 0 1,-1 0-1,1-1 1,1 1 0,-1 0-1,0 0 1,0 0-1,0-1 1,1 1-1,-1 0 1,0 0-1,1 0 1,-1 0 0,1 0-1,0-1 1,-1 1-1,1 0 1,0 0-1,0 1 1,-1-1-1,1 0 1,0 0-1,0 0 1,0 0 0,0 1-1,0-1 1,0 0-1,0 1 1,0-1-1,0 1 1,1-1-1,-1 1 1,0 0 0,0 0-1,0-1 1,1 1-1,-1 0 1,0 0-1,2 0 1,12-2 303,0 1 1,0 1-1,25 2 0,-18-1-291,-7-2-593,45 4 1167,-58-3-1316,1 1 1,-1-1-1,1 1 0,-1 0 0,1 0 1,-1 0-1,1 0 0,-1 0 1,0 1-1,0-1 0,3 3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0.418"/>
    </inkml:context>
    <inkml:brush xml:id="br0">
      <inkml:brushProperty name="width" value="0.025" units="cm"/>
      <inkml:brushProperty name="height" value="0.025" units="cm"/>
    </inkml:brush>
  </inkml:definitions>
  <inkml:trace contextRef="#ctx0" brushRef="#br0">0 0 11883,'0'0'9834,"25"47"-13582,-7-29-3106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0.760"/>
    </inkml:context>
    <inkml:brush xml:id="br0">
      <inkml:brushProperty name="width" value="0.025" units="cm"/>
      <inkml:brushProperty name="height" value="0.025" units="cm"/>
    </inkml:brush>
  </inkml:definitions>
  <inkml:trace contextRef="#ctx0" brushRef="#br0">50 161 16143,'0'0'9257,"-12"62"-8040,0-41-544,2-4-225,2-2-320,3-5-128,2-5-320,3-3-385,0-9-2145,0-11 191,3-5-992,3-7-1858,3-4-898</inkml:trace>
  <inkml:trace contextRef="#ctx0" brushRef="#br0" timeOffset="1">87 1 7623,'0'0'15759,"20"35"-15759,-16-19-1185,3-5-1954,8 0-3523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2.223"/>
    </inkml:context>
    <inkml:brush xml:id="br0">
      <inkml:brushProperty name="width" value="0.025" units="cm"/>
      <inkml:brushProperty name="height" value="0.025" units="cm"/>
    </inkml:brush>
  </inkml:definitions>
  <inkml:trace contextRef="#ctx0" brushRef="#br0">0 45 8040,'3'-6'1729,"-3"1"193,0 1 993,0-2-481,0 1-544,0 0-225,0-1-575,0 3-578,0 0-448,0 1-64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1.115"/>
    </inkml:context>
    <inkml:brush xml:id="br0">
      <inkml:brushProperty name="width" value="0.025" units="cm"/>
      <inkml:brushProperty name="height" value="0.025" units="cm"/>
    </inkml:brush>
  </inkml:definitions>
  <inkml:trace contextRef="#ctx0" brushRef="#br0">255 0 2659,'0'0'17248,"-10"8"-14413,-2 1-2027,0 1 1,1 1 0,0 0 0,-12 16-1,18-20-565,1-1-1,-1 1 1,1 0-1,0 0 1,1 1-1,0-1 1,0 1-1,1 0 1,0-1-1,0 1 1,0 0-1,1 9 1,2 24-438,9 66 0,-5-74 74,-1 0-1,-2 1 1,-3 43-1,0-71 191,-1 1-1,0-1 0,0 0 1,0 0-1,0 0 1,-1-1-1,0 1 0,-1 0 1,1-1-1,-1 0 1,0 0-1,-6 6 0,8-9-26,0 1 1,0-1-1,-1 1 0,1-1 0,-1 0 0,1 0 1,-1 0-1,0-1 0,0 1 0,0-1 0,0 1 0,0-1 1,0 0-1,-1 0 0,1-1 0,0 1 0,0-1 1,-1 1-1,1-1 0,0 0 0,-1 0 0,1 0 1,0-1-1,0 1 0,-4-2 0,5 1-24,0-1 0,0 1 0,0-1 0,0 1 0,0-1 0,0 0 0,1 0 0,-1 0 1,1 0-1,-1 0 0,1 0 0,0 0 0,0-1 0,0 1 0,0 0 0,0-1 0,1 1 0,-1-1 0,1 1 0,-1-3 0,-4-57 98,4 55-109,1-8 5,0 0 1,1 0-1,0 0 0,1 0 1,0 0-1,2 1 1,0-1-1,9-22 0,-9 28-71,1 0-1,0 1 0,1 0 0,0 0 1,0 0-1,0 1 0,1-1 0,0 2 1,1-1-1,-1 1 0,1 0 0,1 1 1,-1 0-1,13-6 0,56-18-3937,-28 13-4871,-12 0-7366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2.313"/>
    </inkml:context>
    <inkml:brush xml:id="br0">
      <inkml:brushProperty name="width" value="0.025" units="cm"/>
      <inkml:brushProperty name="height" value="0.025" units="cm"/>
    </inkml:brush>
  </inkml:definitions>
  <inkml:trace contextRef="#ctx0" brushRef="#br0">261 104 10698,'1'-9'2402,"1"1"-1940,1-40 3633,-3 47-3930,-1-1 1,1 0-1,0 1 1,0-1 0,-1 0-1,1 1 1,-1-1-1,0 1 1,1-1-1,-1 1 1,0-1 0,0 1-1,0-1 1,0 1-1,0 0 1,0-1 0,0 1-1,-1 0 1,1 0-1,0 0 1,-1 0-1,1 0 1,-1 0 0,1 1-1,-1-1 1,1 0-1,-1 1 1,-1-1 0,-5 0 0,1 0 1,0 1 0,0 0 0,-1 0-1,1 1 1,0 0 0,0 0 0,0 1-1,0 0 1,0 0 0,0 0 0,0 1-1,0 0 1,1 1 0,0-1 0,0 1 0,0 1-1,0-1 1,0 1 0,1 0 0,0 0-1,0 0 1,-7 10 0,4-4-139,0 0 0,0 0 0,1 1 0,0-1 1,1 2-1,0-1 0,1 1 0,1 0 0,0 0 0,1 0 1,-4 26-1,7-37-24,0 1 1,0 0-1,0-1 1,0 1-1,1-1 1,-1 1-1,1 0 1,-1-1-1,1 1 1,0-1-1,0 1 1,0-1-1,0 0 1,0 1-1,1-1 1,-1 0-1,1 0 1,0 0-1,-1 0 1,1 0-1,0 0 1,0 0-1,0-1 1,0 1-1,1-1 1,-1 1-1,0-1 1,1 0-1,-1 0 1,1 0-1,-1 0 1,1-1-1,-1 1 1,1-1-1,-1 1 1,1-1-1,0 0 1,-1 0-1,5 0 1,4 0 12,1-1-1,-1 0 1,0-1 0,0 0 0,0-1-1,0 0 1,-1 0 0,14-7 0,-8 2-59,1-1 0,-1-1 1,-1 0-1,19-17 1,-29 23 30,-1 0 1,1 0-1,-1-1 1,0 1 0,0-1-1,-1 0 1,0 0 0,1 0-1,-2-1 1,1 1-1,-1-1 1,1 0 0,-1 1-1,-1-1 1,1 0-1,-1 0 1,0-7 0,-24 68-167,18-38 309,1 1-1,1-1 0,0 0 1,0 29-1,3-45-102,0 0-1,0 0 1,0 0-1,0 0 0,0 0 1,1 0-1,-1 0 1,0 0-1,0 0 1,1 0-1,-1 0 1,1 0-1,-1 0 1,1-1-1,-1 1 1,1 0-1,-1 0 1,1 0-1,0-1 1,-1 1-1,1 0 1,0-1-1,0 1 1,0 0-1,0-1 1,-1 1-1,3 0 1,-1-1 8,1 1 1,0 0 0,0-1 0,-1 1 0,1-1 0,0 0 0,0 0 0,0 0 0,5-1 0,3-2 4,0 1 0,-1-1 0,0-1 1,15-6-1,58-39-17,-54 31-441,1 1 0,37-15 1,-65 31 395,-1 0 0,1 0 1,0 0-1,0 1 1,0-1-1,0 1 1,0 0-1,0-1 1,0 1-1,0 0 1,0 0-1,0 0 1,0 0-1,0 1 1,0-1-1,0 0 0,0 1 1,3 1-1,-4-1 32,1 0 0,-1 0-1,0 0 1,0 0 0,0 1-1,0-1 1,0 0 0,0 0-1,-1 1 1,1-1 0,0 1-1,-1-1 1,1 1 0,-1-1 0,1 1-1,-1-1 1,0 1 0,1 2-1,-1 9 236,0 0 0,-1 0 0,-1 0 0,-5 22 0,3-14 104,4-21-327,0 1 0,-1 0 0,1-1 0,0 1 0,-1 0 0,1-1 0,0 1 0,0 0 0,0-1 0,0 1 0,0 0 0,0 0 0,0-1 0,0 1 0,0 0 0,0 0 0,0-1 0,0 1 0,0 0 0,1-1 0,-1 1 0,0 0 0,1-1 0,-1 1 0,0 0 0,1-1 0,-1 1 0,1-1 0,-1 1 0,1-1 0,-1 1 0,1-1 0,-1 1 0,1-1 0,-1 1 0,1-1 0,0 0 0,-1 1 0,2 0 0,1-2 16,-1 1 0,1-1 0,-1 1 0,0-1 0,1 0 0,-1 0 0,0 0 1,1 0-1,-1-1 0,0 1 0,3-3 0,30-25 53,-18 15-281,0 0 0,24-15 0,-37 27 136,0 0 0,-1 0 1,1 0-1,0 0 0,0 1 0,0-1 0,0 1 0,0 0 1,1 0-1,-1 1 0,0-1 0,0 1 0,1 0 0,-1 0 0,0 0 1,0 1-1,7 1 0,-8-1 63,-1 1 0,0 0 1,0 0-1,0 0 0,-1 0 0,1 0 0,0 0 1,-1 1-1,1-1 0,-1 0 0,0 1 1,0-1-1,0 1 0,0 0 0,0-1 0,0 1 1,-1 0-1,0-1 0,1 1 0,-1 0 0,0 3 1,10 35 399,-9-40-401,-1 0 1,1 0-1,-1 0 1,1 1 0,0-1-1,0 0 1,0 0 0,0 0-1,0 0 1,0 0 0,0-1-1,0 1 1,0 0 0,0 0-1,0-1 1,0 1-1,1-1 1,-1 1 0,0-1-1,0 1 1,1-1 0,-1 0-1,0 1 1,1-1 0,0 0-1,2 0-21,-1 0 0,1-1 1,-1 1-1,0-1 0,1 0 0,-1 0 0,0 0 0,1-1 0,-1 1 1,0-1-1,0 1 0,0-1 0,0 0 0,-1 0 0,1 0 0,0-1 1,-1 1-1,4-5 0,18-15-4881,-20 21-1178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3.215"/>
    </inkml:context>
    <inkml:brush xml:id="br0">
      <inkml:brushProperty name="width" value="0.025" units="cm"/>
      <inkml:brushProperty name="height" value="0.025" units="cm"/>
    </inkml:brush>
  </inkml:definitions>
  <inkml:trace contextRef="#ctx0" brushRef="#br0">237 124 673,'3'-10'4430,"0"0"-2623,0-1 0,-1 1 0,0-1 0,-1 0 0,1-13 0,-2 22-1520,0 1 0,0-1 0,-1 0 0,1 0 0,0 1 0,-1-1 1,1 1-1,-1-1 0,1 0 0,-1 1 0,0-1 0,1 1 0,-1-1 0,0 1 0,0-1 0,0 1 1,0 0-1,-1-1 0,-1-1 0,1 3-140,0-1 0,0 0 0,-1 1 0,1-1 0,0 1 0,-1 0 0,1 0 0,0 0 0,0 0 1,-1 0-1,1 0 0,0 0 0,0 1 0,-1-1 0,1 1 0,0 0 0,0 0 0,0 0 0,0 0 0,-3 1 0,-4 4 95,-1-1 0,1 2 0,0-1 0,1 1-1,-1 1 1,2 0 0,-1 0 0,-12 17 0,0 4 260,-26 48 1,41-68-436,0 0 0,1 0 0,0 1 0,0 0 0,1 0 0,1 0 0,0 0 0,0 0 0,1 0-1,0 1 1,0-1 0,2 13 0,0-21-63,0 0-1,-1 0 1,1 0-1,0 0 1,0 0-1,1-1 1,-1 1-1,0 0 1,1-1-1,-1 1 1,1-1-1,-1 0 1,1 1-1,-1-1 1,1 0-1,0 0 1,0 0-1,0 0 1,0 0-1,0 0 1,0-1-1,0 1 1,0-1-1,0 1 1,0-1-1,0 0 1,0 0-1,0 1 1,2-2-1,4 2 18,0-1 0,1 0 0,-1-1 0,0 0 0,0 0-1,12-4 1,-10 1-12,0-1 0,0 1 0,0-2 0,16-11 0,-23 15-26,0 0 0,0 0 0,0-1 0,0 1 0,-1-1 0,1 1 0,-1-1 0,0 0 0,0 0 0,0 0 0,0 0 0,0-1 0,0 1 1,-1 0-1,0-1 0,0 1 0,0-1 0,1-4 0,-2 8 13,-1-1 1,1 0-1,-1 1 1,1-1-1,0 0 1,-1 1 0,1-1-1,-1 1 1,1-1-1,-1 0 1,0 1-1,1-1 1,-1 1 0,0 0-1,1-1 1,-1 1-1,0 0 1,1-1-1,-1 1 1,0 0-1,0 0 1,1-1 0,-1 1-1,0 0 1,0 0-1,1 0 1,-1 0-1,0 0 1,0 0 0,0 0-1,1 0 1,-1 1-1,0-1 1,0 0-1,1 0 1,-1 1 0,0-1-1,1 0 1,-1 1-1,-1 0 1,-31 13-81,29-11 96,0 0 0,0 1 0,1-1 0,0 1-1,-1 0 1,1 0 0,1 0 0,-1 0 0,1 0 0,-1 1-1,1-1 1,1 1 0,-3 8 0,4-13-6,0 1 0,0-1 0,0 1 1,0-1-1,0 1 0,1-1 0,-1 0 0,0 1 0,0-1 1,1 1-1,-1-1 0,0 0 0,0 1 0,1-1 1,-1 0-1,0 1 0,1-1 0,-1 0 0,1 1 0,-1-1 1,0 0-1,1 0 0,-1 1 0,1-1 0,-1 0 0,1 0 1,-1 0-1,1 0 0,-1 0 0,1 0 0,-1 0 1,0 0-1,1 0 0,-1 0 0,1 0 0,-1 0 0,1 0 1,-1 0-1,1 0 0,22-3 99,-11 0-115,-1-1 1,1-1-1,-1 0 0,0 0 0,17-13 0,-20 12-94,1 1 0,0 0-1,0 0 1,0 1-1,1 0 1,-1 0 0,1 1-1,16-3 1,-25 6 102,0 0-1,-1 0 1,1 0-1,0 1 1,0-1 0,0 0-1,0 0 1,0 1 0,0-1-1,-1 1 1,1-1 0,0 1-1,0-1 1,-1 1-1,1-1 1,0 1 0,0 0-1,-1-1 1,1 1 0,-1 0-1,1-1 1,-1 1 0,1 0-1,-1 0 1,1 0-1,-1 0 1,0-1 0,1 1-1,-1 0 1,0 0 0,0 0-1,0 0 1,0 0 0,0 0-1,0 1 1,1 41 318,-2-29-125,-14 131 535,31-172-6396,-5 3 150,0-6-3662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3.638"/>
    </inkml:context>
    <inkml:brush xml:id="br0">
      <inkml:brushProperty name="width" value="0.025" units="cm"/>
      <inkml:brushProperty name="height" value="0.025" units="cm"/>
    </inkml:brush>
  </inkml:definitions>
  <inkml:trace contextRef="#ctx0" brushRef="#br0">26 1 11339,'0'0'12006,"4"10"-10720,0 9-915,0 1 0,-1-1-1,-1 1 1,-1 0 0,-1 0 0,0 0-1,-2-1 1,-6 32 0,-4 10 314,5-32-458,1-1 0,-2 54 0,8-82-285,0 0 0,0 0 0,0-1-1,0 1 1,0 0 0,0 0 0,0-1 0,0 1-1,1 0 1,-1 0 0,0 0 0,0 0-1,0-1 1,0 1 0,1 0 0,-1 0-1,0 0 1,0 0 0,0 0 0,1-1 0,-1 1-1,0 0 1,0 0 0,0 0 0,1 0-1,-1 0 1,0 0 0,0 0 0,0 0-1,1 0 1,-1 0 0,0 0 0,0 0 0,1 0-1,-1 0 1,0 0 0,0 0 0,1 0-1,-1 0 1,0 0 0,0 0 0,0 0-1,1 1 1,-1-1 0,0 0 0,0 0-1,0 0 1,0 0 0,1 0 0,-1 1 0,0-1-1,0 0 1,0 0 0,0 0 0,0 1-1,1-1 1,-1 0 0,0 0 0,0 0-1,0 1 1,0-1 0,0 0 0,0 0 0,0 0-1,0 1 1,0-1 0,0 0 0,0 1-1,12-16-4234,-1-6-2316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4.152"/>
    </inkml:context>
    <inkml:brush xml:id="br0">
      <inkml:brushProperty name="width" value="0.025" units="cm"/>
      <inkml:brushProperty name="height" value="0.025" units="cm"/>
    </inkml:brush>
  </inkml:definitions>
  <inkml:trace contextRef="#ctx0" brushRef="#br0">0 116 12556,'0'0'7815,"9"7"-5807,-5-4-1837,0 0 0,0 0 1,1 0-1,-1 0 1,0-1-1,1 1 1,0-1-1,0 0 1,-1-1-1,1 1 0,0-1 1,0 0-1,0-1 1,0 1-1,1-1 1,-1 0-1,0 0 0,0 0 1,0-1-1,0 1 1,0-1-1,0-1 1,0 1-1,0-1 1,8-4-1,-2 0-20,0-1 0,-1 0-1,0-1 1,14-14 0,-22 20-133,0 0 0,0 0 0,0 0 0,0 0 0,0-1 0,0 1 0,0-1 0,-1 1 0,1-1 0,-1 1 0,0-1 0,0 0 0,0 0 0,0 0 0,0 0 0,-1 0 0,1 0 0,-1 0 0,0 0 0,0 0 0,0 0 0,0 0 0,0 0 1,-1 1-1,0-5 0,-1 6-15,1-1 0,0 1 0,-1 0 0,1-1 0,-1 1 0,1 0 0,-1 0 0,1 0 0,-1 0 0,0 0 0,0 1 0,0-1 0,1 0 0,-1 1 0,0-1 0,0 1 0,0 0 0,0 0 0,0-1 0,0 1 0,0 1 0,0-1 0,1 0 0,-4 1 0,-2 0-15,1-1 1,0 2-1,0-1 1,-1 1-1,1 0 1,-9 4-1,6 0 24,-1 2 0,1-1 0,1 1 0,-1 0 0,2 1 0,-1 0-1,1 0 1,0 1 0,1-1 0,0 1 0,0 1 0,1-1 0,1 1 0,0 0 0,0 0-1,1 1 1,1-1 0,0 1 0,0-1 0,1 1 0,1 16 0,0-26-2,0 0 1,0 0-1,0 1 0,1-1 1,-1 0-1,1 0 1,-1 0-1,1 0 0,0 0 1,0 0-1,0 0 0,0 0 1,1 0-1,-1 0 1,0 0-1,1-1 0,-1 1 1,1-1-1,-1 1 1,1-1-1,0 1 0,0-1 1,0 0-1,0 0 1,0 0-1,0 0 0,0 0 1,0-1-1,0 1 0,0 0 1,0-1-1,0 0 1,1 1-1,-1-1 0,4 0 1,1 0-4,0 0 0,0 0 0,-1-1 0,1 0 0,0 0 0,-1-1 0,1 1 1,-1-1-1,1-1 0,-1 1 0,7-5 0,1-2-168,-1-1 0,0 0 0,-1-1 0,0 0 0,0-1 0,-1-1 0,-1 1 0,0-2 0,-1 1 0,0-2 0,-1 1 0,10-28 0,-25 67 534,0 0 0,2 0 0,0 1-1,2 0 1,0 33 0,3-57-362,0-1 0,-1 0-1,1 0 1,0 1 0,0-1-1,1 0 1,-1 0 0,0 0 0,0 1-1,1-1 1,-1 0 0,0 0 0,1 0-1,-1 0 1,1 0 0,0 1 0,-1-1-1,1 0 1,0 0 0,-1-1 0,1 1-1,0 0 1,0 0 0,0 0 0,0 0-1,0-1 1,0 1 0,0 0-1,0-1 1,0 1 0,0-1 0,1 1-1,-1-1 1,0 0 0,0 0 0,0 1-1,1-1 1,-1 0 0,0 0 0,0 0-1,1 0 1,-1 0 0,0 0 0,0-1-1,0 1 1,1 0 0,-1-1 0,0 1-1,0 0 1,2-2 0,1 0-220,1 1-1,-1-1 1,0 0 0,0 0 0,-1-1 0,1 1-1,0-1 1,-1 0 0,1 0 0,-1 0 0,0-1 0,0 1-1,3-6 1,-5 7-613,1-1 0,-1 0 0,-1 0 0,1 0 0,0 0-1,-1 0 1,1-1 0,-1 1 0,0-4 0,0-13-8045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4.477"/>
    </inkml:context>
    <inkml:brush xml:id="br0">
      <inkml:brushProperty name="width" value="0.025" units="cm"/>
      <inkml:brushProperty name="height" value="0.025" units="cm"/>
    </inkml:brush>
  </inkml:definitions>
  <inkml:trace contextRef="#ctx0" brushRef="#br0">0 1 18738,'0'0'7335,"57"34"-15311,-49-32-1249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5.277"/>
    </inkml:context>
    <inkml:brush xml:id="br0">
      <inkml:brushProperty name="width" value="0.025" units="cm"/>
      <inkml:brushProperty name="height" value="0.025" units="cm"/>
    </inkml:brush>
  </inkml:definitions>
  <inkml:trace contextRef="#ctx0" brushRef="#br0">368 84 10730,'0'0'3022,"-2"-8"111,1 4-2901,1 1-1,-1-1 1,0 0-1,0 1 1,0 0-1,-1-1 1,1 1-1,-1 0 1,0-1-1,0 1 1,0 0-1,0 0 1,-1 1-1,1-1 1,-1 0-1,0 1 1,1-1-1,-1 1 1,0 0-1,-1 0 1,1 0-1,0 1 1,0-1-1,-1 1 1,1-1-1,-1 1 1,1 0-1,-1 1 1,0-1-1,1 1 1,-1-1-1,-4 1 1,-17 0 84,1 1 1,0 0 0,-1 2 0,1 1-1,0 1 1,1 1 0,-1 1-1,-33 15 1,56-21-290,-1-1-1,0 1 0,0 0 1,1 0-1,-1 0 1,0 0-1,1 0 1,-1 0-1,1 0 0,0 0 1,-1 0-1,1 1 1,0-1-1,-1 1 1,1-1-1,0 1 0,0-1 1,0 1-1,1 0 1,-2 2-1,2-3-20,0 1 1,0-1-1,0 1 1,1-1-1,-1 0 0,0 1 1,1-1-1,-1 0 0,1 1 1,-1-1-1,1 0 1,0 0-1,0 0 0,-1 1 1,1-1-1,0 0 1,0 0-1,0 0 0,0 0 1,2 1-1,4 3-6,0 0 0,0-1 0,0 0 0,1 0 0,0 0 0,0-1 0,10 3 0,-4-3-30,0 0 1,0-1-1,1 0 0,-1-1 1,0-1-1,0 0 0,1-1 0,26-6 1,-35 6-6,0-1 0,0 1-1,0-1 1,0-1 0,-1 1 0,1-1 0,-1 0 0,0 0 0,0-1-1,0 0 1,0 0 0,0 0 0,-1 0 0,0 0 0,0-1 0,0 0-1,0 0 1,-1 0 0,0 0 0,0-1 0,0 1 0,-1-1 0,2-6 0,-3 11 34,-1 0 1,0 1-1,1-1 1,-1 0-1,0 0 1,1 0-1,-1 0 1,0 0-1,0 0 1,0 0 0,0 0-1,0 0 1,0 0-1,0 0 1,0 0-1,0 0 1,0 1-1,-1-1 1,1 0 0,0 0-1,0 0 1,-1 0-1,1 0 1,-1 0-1,1 1 1,-1-1-1,1 0 1,-1 0 0,0 1-1,1-1 1,-1 0-1,0 1 1,0-1-1,-1 0 1,1 1-1,0 0 1,0 0 0,0 0-1,-1 0 1,1 0-1,0 0 1,0 0 0,0 1-1,0-1 1,0 0-1,-1 1 1,1-1 0,0 1-1,0 0 1,0-1-1,0 1 1,0 0-1,0-1 1,1 1 0,-1 0-1,0 0 1,0 0-1,0 0 1,1 0 0,-1 0-1,0 2 1,-7 10 106,1 1 0,1 1 0,0-1 0,1 1 0,1 0 0,-3 18 0,-11 94 1220,18-127-1323,-3 45 198,2 1 0,2-1 0,3 0 0,1 0 1,16 67-1,-16-90-124,-1 0 1,-1 0 0,-1 0-1,-1 0 1,-3 37 0,2-52-6,-1-1 1,0 1 0,0-1-1,-1 0 1,0 1 0,0-1-1,0 0 1,-1 0 0,0 0-1,0-1 1,-1 1 0,1-1-1,-1 1 1,-1-1 0,1 0-1,0-1 1,-1 1 0,0-1-1,0 0 1,-1 0 0,1 0-1,-1-1 1,-8 4 0,11-6-68,1 0 0,-1 0 0,1 0 0,-1 0-1,1 0 1,-1-1 0,1 0 0,-1 1 0,0-1 0,1 0 0,-1 0 0,0 0 0,1 0 0,-1-1 0,0 1 0,1-1 0,-1 0 0,1 0 0,-1 0 0,1 0 0,-4-2 0,2 1 4,1-1-1,0 0 1,0 0 0,1 0 0,-1 0 0,1-1 0,-1 1 0,1-1-1,0 0 1,0 1 0,1-1 0,-3-6 0,-1-9 17,1-1-1,0 1 1,2-1-1,-1-30 1,2 29-128,1 0 1,1 0-1,1 0 0,1-1 0,0 2 1,2-1-1,0 0 0,13-28 0,-12 36-42,0 1 0,2 0-1,-1 0 1,1 0 0,1 1-1,0 0 1,1 1 0,0 0 0,0 0-1,1 1 1,1 1 0,-1 0-1,23-12 1,11-3-2293,21-10-5098,-10 2-5245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5.847"/>
    </inkml:context>
    <inkml:brush xml:id="br0">
      <inkml:brushProperty name="width" value="0.025" units="cm"/>
      <inkml:brushProperty name="height" value="0.025" units="cm"/>
    </inkml:brush>
  </inkml:definitions>
  <inkml:trace contextRef="#ctx0" brushRef="#br0">200 35 7719,'0'0'16042,"-8"-7"-14520,3 3-1304,3 2-162,0 0-1,0 0 0,0 0 1,0 0-1,0 0 0,-1 1 1,1-1-1,-1 1 0,1 0 0,-1-1 1,1 1-1,-1 0 0,1 1 1,-1-1-1,0 0 0,0 1 1,1-1-1,-1 1 0,0 0 1,0 0-1,0 0 0,1 1 0,-1-1 1,-4 1-1,-1 3 36,1-1 0,0 1 1,-1 0-1,1 1 0,1 0 0,-1 0 0,1 0 0,0 1 1,0 0-1,0 0 0,1 0 0,0 1 0,0 0 0,1 0 1,0 0-1,0 0 0,1 1 0,0-1 0,0 1 0,0 0 1,1 0-1,0 0 0,1 1 0,0-1 0,0 9 0,2-15-94,-1 1 0,1-1 0,-1 0-1,1 0 1,0 1 0,0-1 0,0 0-1,0 0 1,1 0 0,-1 0 0,0 0-1,1-1 1,0 1 0,-1 0 0,1-1-1,0 1 1,0-1 0,0 1 0,-1-1-1,2 0 1,-1 0 0,0 0 0,0 0-1,0 0 1,0 0 0,1-1-1,-1 1 1,0-1 0,1 0 0,-1 1-1,0-1 1,3-1 0,7 2-268,0 0-1,-1-2 1,1 1 0,0-2 0,15-2-1,-9-1-633,0-1-1,0-1 0,-1-1 1,0 0-1,0-1 0,-1-1 0,21-15 1,-18 10-2563,0-1 0,29-33 1,-11 5-6404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6.192"/>
    </inkml:context>
    <inkml:brush xml:id="br0">
      <inkml:brushProperty name="width" value="0.025" units="cm"/>
      <inkml:brushProperty name="height" value="0.025" units="cm"/>
    </inkml:brush>
  </inkml:definitions>
  <inkml:trace contextRef="#ctx0" brushRef="#br0">239 29 10826,'0'0'6540,"-9"-6"-4143,4 2-2011,4 3-316,0-1 0,0 1 1,-1-1-1,1 1 0,-1 0 1,0-1-1,1 1 0,-1 0 1,0 0-1,0 0 0,1 0 1,-1 1-1,0-1 0,0 0 1,0 1-1,0-1 1,0 1-1,0 0 0,0 0 1,0 0-1,0 0 0,0 0 1,0 0-1,0 0 0,0 1 1,0-1-1,0 1 0,0-1 1,0 1-1,0 0 1,-2 1-1,-13 16 418,1 1 0,1 1-1,1 0 1,1 1 0,-20 43 0,18-35 98,12-24-440,-26 58 1238,27-60-1326,1 1-1,-1 0 1,1-1-1,0 1 0,0 0 1,1 0-1,-1-1 0,1 1 1,0 0-1,0 0 1,0 0-1,0 0 0,1-1 1,1 6-1,-1-8-51,0 0 1,0 1-1,1-1 0,-1 0 0,0-1 1,1 1-1,-1 0 0,1 0 1,-1 0-1,1-1 0,-1 1 0,1-1 1,-1 1-1,1-1 0,0 0 0,-1 0 1,1 1-1,0-1 0,-1 0 0,1-1 1,2 1-1,37-4 86,36-19-123,-67 18-45,0 1 1,1 1-1,-1-1 0,1 1 0,0 1 1,0 0-1,0 1 0,0 0 0,0 1 1,0 0-1,15 2 0,-24-1 81,0 0 0,0 0 0,0 1 0,0-1 0,0 1 0,-1-1-1,1 1 1,0 0 0,-1-1 0,1 1 0,-1 0 0,0 0 0,1 0 0,-1 0 0,0 1 0,0-1-1,-1 0 1,1 0 0,0 1 0,-1-1 0,1 0 0,-1 1 0,0-1 0,1 0 0,-1 1 0,-1-1-1,1 1 1,0-1 0,-1 3 0,0 6 131,0 0 0,0 0 0,-2 0 0,-5 20 1,-5 3 257,8-21-3858,14-41-5755,-1 4-2974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6.642"/>
    </inkml:context>
    <inkml:brush xml:id="br0">
      <inkml:brushProperty name="width" value="0.025" units="cm"/>
      <inkml:brushProperty name="height" value="0.025" units="cm"/>
    </inkml:brush>
  </inkml:definitions>
  <inkml:trace contextRef="#ctx0" brushRef="#br0">1 133 14798,'0'0'3027,"9"1"69,-1 0-2703,0 0 0,0-1 0,1 0 0,-1 0 0,0-1 0,0 0 0,1 0 0,-1-1 0,0 0 1,0-1-1,-1 1 0,1-1 0,-1-1 0,1 0 0,12-8 0,-16 9-365,0 0-1,-1-1 1,1 1 0,0-1 0,-1 0 0,0 0-1,0 0 1,0 0 0,-1-1 0,1 1 0,-1-1 0,0 1-1,0-1 1,-1 0 0,1 0 0,-1 0 0,0 0-1,0-8 1,-1 13-26,0-1-1,-1 0 0,1 1 1,0-1-1,-1 0 0,1 0 1,-1 1-1,1-1 0,-1 1 1,0-1-1,1 1 0,-1-1 1,0 1-1,1-1 0,-1 1 1,0-1-1,1 1 0,-1 0 1,0-1-1,0 1 1,0 0-1,1 0 0,-1 0 1,0-1-1,0 1 0,0 0 1,1 0-1,-1 0 0,0 0 1,0 0-1,0 1 0,1-1 1,-1 0-1,0 0 0,0 0 1,0 1-1,1-1 0,-1 0 1,0 1-1,0 0 0,-34 15-61,28-9 95,0 0 0,0 0 0,0 1 0,1-1 0,0 1 0,1 1 0,0-1 0,0 1 0,0 0 0,1 0 0,1 0 0,0 1 0,0-1 0,1 1 0,0 0 0,0 0 0,1 16 0,1-25-20,0 1 1,1 0 0,0-1-1,-1 1 1,1-1 0,0 1-1,0-1 1,0 1-1,0-1 1,0 1 0,0-1-1,0 0 1,0 0-1,0 0 1,1 1 0,-1-1-1,1 0 1,-1-1 0,0 1-1,1 0 1,0 0-1,-1-1 1,1 1 0,-1-1-1,1 1 1,0-1-1,-1 0 1,1 1 0,0-1-1,-1 0 1,1 0 0,0 0-1,0 0 1,1-1-1,7 1 1,-1-1 0,1 0-1,-1-1 1,0 0 0,9-3-1,4-3-447,40-24-1,-51 25 325,1 0 0,1 0 1,-1 2-1,1-1 0,0 1 0,0 1 1,1 1-1,-1 0 0,15-2 0,-27 5 142,0 1 0,0-1-1,-1 0 1,1 1 0,0-1 0,0 1-1,0-1 1,-1 1 0,1-1 0,0 1-1,0-1 1,-1 1 0,1 0-1,-1-1 1,1 1 0,0 0 0,-1 0-1,1-1 1,-1 1 0,0 0-1,1 0 1,-1 0 0,0 0 0,1 0-1,-1 0 1,0-1 0,0 1 0,0 0-1,0 0 1,0 0 0,0 2-1,0 38 619,-1-30-578,1-9-52,0 0 1,0 0 0,0 0 0,0 0-1,0 0 1,0 0 0,1 0 0,-1 0-1,1 0 1,0 0 0,-1 0-1,1-1 1,0 1 0,0 0 0,0 0-1,0-1 1,1 1 0,-1 0 0,0-1-1,1 1 1,-1-1 0,1 0 0,2 2-1,-1-1-7,0-1 0,0 0 0,0 0 0,1 0 0,-1-1 0,0 1-1,0-1 1,1 0 0,-1 0 0,0 0 0,1 0 0,-1-1 0,4 0 0,13-4-206,0-1 1,0 0 0,32-18 0,-41 19-70,-3 2 44,0-1 1,0 1-1,0 0 1,0 1-1,0 0 1,0 0-1,12 0 0,-19 2 216,-1 1-1,1-1 0,-1 1 0,1-1 0,-1 1 0,1 0 0,-1-1 1,1 1-1,-1 0 0,1-1 0,-1 1 0,0 0 0,0-1 0,1 1 0,-1 0 1,0 0-1,0-1 0,0 1 0,0 0 0,0 0 0,0 0 0,0-1 1,0 1-1,0 0 0,0 0 0,0 0 0,0-1 0,0 1 0,-1 0 0,1 0 1,0-1-1,-1 1 0,0 0 0,-6 17-943,-3-8-3586,5-9-2362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2.677"/>
    </inkml:context>
    <inkml:brush xml:id="br0">
      <inkml:brushProperty name="width" value="0.025" units="cm"/>
      <inkml:brushProperty name="height" value="0.025" units="cm"/>
    </inkml:brush>
  </inkml:definitions>
  <inkml:trace contextRef="#ctx0" brushRef="#br0">1 101 9513,'0'0'14579,"11"-1"-13506,-4 1-1005,0-1 0,0 0-1,-1 0 1,1 0 0,0-1-1,-1 0 1,1-1 0,-1 1 0,0-1-1,0 0 1,0-1 0,0 1-1,0-1 1,-1-1 0,1 1 0,-1-1-1,-1 0 1,9-9 0,-8 8-84,-5 4-6,1 1-1,-1 0 0,1 0 0,0 0 0,0 0 1,-1 0-1,1 0 0,0 1 0,0-1 1,0 0-1,0 0 0,0 1 0,0-1 0,0 0 1,0 1-1,1-1 0,-1 1 0,0 0 1,0-1-1,0 1 0,1 0 0,0-1 1,-2 1-16,13-6 262,-16-1-1662,-3 6-3177,2 1 696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7.300"/>
    </inkml:context>
    <inkml:brush xml:id="br0">
      <inkml:brushProperty name="width" value="0.025" units="cm"/>
      <inkml:brushProperty name="height" value="0.025" units="cm"/>
    </inkml:brush>
  </inkml:definitions>
  <inkml:trace contextRef="#ctx0" brushRef="#br0">281 161 4100,'7'-10'1655,"-3"4"-354,0 2-340,0 0 0,-1-1 0,1 0 0,-1 0 0,0 0 0,-1 0 0,1 0 0,-1 0 0,0-1 0,0 1 0,-1-1 0,1 0 0,0-9 0,-3 14-820,1 0 1,-1 0-1,0 0 0,1 0 1,-1 0-1,0 1 0,0-1 1,0 0-1,0 0 0,1 1 1,-1-1-1,0 0 0,0 1 1,0-1-1,-1 1 0,1-1 1,0 1-1,0 0 0,0-1 1,0 1-1,0 0 0,0 0 1,-1 0-1,1 0 0,0 0 1,0 0-1,-2 0 0,-34 4 813,25-1-805,0 1-1,1 0 0,0 1 1,0 1-1,0-1 1,1 2-1,0-1 0,0 1 1,0 1-1,1 0 0,-9 10 1,1 0 113,0 1 0,2 0 0,0 2 0,-17 31 0,27-42-175,0 1 1,0-1-1,1 1 0,1 0 0,-4 17 0,6-26-83,1 0 1,-1 0-1,1 0 1,0 0-1,-1 0 1,1-1-1,0 1 0,0 0 1,0 0-1,1 0 1,-1 0-1,0 0 1,1 0-1,-1 0 1,1 0-1,0-1 0,-1 1 1,1 0-1,0 0 1,0-1-1,0 1 1,0-1-1,1 1 0,-1-1 1,0 1-1,1-1 1,-1 0-1,1 1 1,-1-1-1,1 0 1,-1 0-1,1 0 0,0 0 1,0-1-1,-1 1 1,1 0-1,0-1 1,0 1-1,0-1 1,2 1-1,13 0 19,-1-1-1,1-1 1,-1 0-1,1-1 1,-1 0-1,0-1 1,0-1 0,0-1-1,0 0 1,19-11-1,-15 7-3,-1-2-1,0 0 0,0-1 1,-2-1-1,0 0 0,0-2 1,20-22-1,-31 30-2,0-1 0,0 0 0,-1 0 0,0-1 0,0 1 0,-1-1 0,0 0 0,-1 0 0,0-1 1,2-10-1,-4 16-3,-1 0 1,1 0 0,-1 0 0,1 0 0,-1 0 0,-1 0-1,1 0 1,-1 0 0,1 0 0,-1 0 0,0 0-1,0 1 1,-1-1 0,1 0 0,-1 1 0,0-1 0,0 1-1,0-1 1,0 1 0,-1 0 0,1 0 0,-1 0 0,0 0-1,0 0 1,0 1 0,-6-5 0,-4 0-119,-1 1 1,0 1-1,0 0 1,0 0-1,-1 2 1,0-1-1,1 2 1,-1 0 0,0 1-1,0 1 1,0 0-1,0 0 1,-20 5-1,32-5 9,0 1-1,1 0 1,-1-1 0,1 1-1,-1 0 1,1 0 0,-1 1-1,1-1 1,0 0 0,-1 1-1,1-1 1,0 1 0,0 0-1,0 0 1,0 0 0,1 0-1,-1 0 1,0 0 0,1 0-1,0 0 1,-1 1 0,1-1-1,0 1 1,0-1 0,0 1-1,0-1 1,1 1 0,-1 3-1,1-2-229,-1 0 0,2 0-1,-1 0 1,0 0-1,1 0 1,0 0 0,0-1-1,0 1 1,0 0-1,0 0 1,1-1 0,0 1-1,-1-1 1,2 1 0,-1-1-1,0 0 1,0 0-1,6 5 1,28 22-4404,4-2-2300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8.107"/>
    </inkml:context>
    <inkml:brush xml:id="br0">
      <inkml:brushProperty name="width" value="0.025" units="cm"/>
      <inkml:brushProperty name="height" value="0.025" units="cm"/>
    </inkml:brush>
  </inkml:definitions>
  <inkml:trace contextRef="#ctx0" brushRef="#br0">2 383 14286,'0'0'3016,"-1"-9"-176,1 4-2651,0 1-1,0 0 1,0-1 0,1 1 0,-1-1 0,1 1 0,0 0 0,0-1 0,1 1-1,-1 0 1,1 0 0,0 0 0,0 0 0,0 0 0,1 0 0,-1 1-1,1-1 1,0 1 0,0 0 0,0-1 0,0 1 0,1 1 0,-1-1 0,1 0-1,0 1 1,0 0 0,0 0 0,8-3 0,-4 1 32,0 1 0,1 0 0,0 0 0,0 1 0,0 0 0,11-1 0,-18 3-207,-1-1-1,1 1 1,0 0 0,0-1 0,0 1 0,0 0 0,-1 1 0,1-1 0,0 0 0,0 0-1,0 1 1,-1-1 0,1 1 0,0-1 0,-1 1 0,1 0 0,0 0 0,-1 0 0,1 0-1,-1 0 1,1 0 0,-1 0 0,1 0 0,-1 0 0,0 1 0,0-1 0,0 1 0,0-1-1,0 1 1,0-1 0,0 1 0,0 0 0,0-1 0,-1 1 0,1 0 0,0 2 0,-1 2 32,0 0 0,0-1 0,-1 1 1,1-1-1,-1 1 0,-1-1 0,1 1 1,-1-1-1,0 0 0,0 1 0,0-1 1,-1 0-1,0-1 0,0 1 1,0 0-1,0-1 0,-1 1 0,0-1 1,0 0-1,0-1 0,0 1 0,-1 0 1,1-1-1,-1 0 0,0 0 0,-7 2 1,12-5-43,-1 0 1,1 0 0,-1 0-1,1 0 1,-1 0-1,1 0 1,0 0 0,-1 0-1,1 0 1,-1 0-1,1 0 1,-1-1 0,1 1-1,0 0 1,-1 0-1,1-1 1,0 1 0,-1 0-1,1-1 1,0 1-1,-1 0 1,1-1 0,0 1-1,-1 0 1,1-1-1,0 1 1,0-1 0,0 1-1,-1 0 1,1-1-1,0 1 1,0-1 0,0 1-1,0-1 1,0 1-1,0 0 1,0-1 0,0 1-1,0-1 1,0 1-1,0-1 1,0 1 0,0-1-1,0 1 1,0-1-1,0 1 1,1 0 0,-1-1-1,0 1 1,0-1-1,1 0 1,5-29-250,0 12 65,-2 3 125,1 0 0,1 0 1,0 1-1,13-23 1,-18 36 51,0 0 0,0 0 0,0 0 0,0 0 0,0 0 0,0 0 0,0 0 0,1 1 1,-1-1-1,0 0 0,1 1 0,-1-1 0,0 1 0,1-1 0,-1 1 0,1-1 0,-1 1 0,1 0 1,-1 0-1,1 0 0,-1 0 0,1 0 0,-1 0 0,0 0 0,1 1 0,1 0 0,43 16-2,-17-5 3,-22-10 5,1-1 0,-1 0-1,0 0 1,1 0 0,-1-1-1,0 0 1,1-1-1,-1 0 1,0 0 0,1 0-1,-1-1 1,0 0 0,0-1-1,0 1 1,0-1 0,-1-1-1,1 1 1,-1-1 0,0 0-1,0-1 1,0 1 0,0-1-1,5-7 1,-1 1 16,-1-1 0,0 0 0,0-1 0,-1 0 0,-1 0 0,0-1 0,-1 0 0,-1 0 0,0 0-1,4-24 1,-8 34-26,0 0-1,0 0 0,-1 0 0,0 0 1,0 0-1,0 0 0,0 0 0,-2-5 0,2 9 5,0 0 0,0 0 0,0-1-1,0 1 1,0 0 0,0 0-1,0 0 1,0 0 0,0 0 0,0-1-1,0 1 1,0 0 0,-1 0-1,1 0 1,0 0 0,0 0-1,0 0 1,0-1 0,0 1 0,0 0-1,0 0 1,-1 0 0,1 0-1,0 0 1,0 0 0,0 0 0,0 0-1,0 0 1,-1 0 0,1 0-1,0 0 1,0-1 0,0 1 0,0 0-1,0 0 1,-1 0 0,1 0-1,0 0 1,0 0 0,0 1-1,0-1 1,0 0 0,-1 0 0,1 0-1,0 0 1,0 0 0,0 0-1,0 0 1,0 0 0,-1 0 0,1 0-1,0 0 1,0 0 0,0 1-1,0-1 1,-11 21-111,0 19 103,2 0-1,1 0 0,2 0 1,2 1-1,1 64 1,4-95 0,-1 1 0,2 0 0,0-1 0,3 12 0,-5-20-29,0 0 0,1 0 0,-1 0 0,1 0 0,0 0 0,-1 0 0,1 0 1,0 0-1,0 0 0,0 0 0,1 0 0,-1 0 0,0-1 0,1 1 0,-1-1 1,1 1-1,0-1 0,-1 1 0,1-1 0,0 0 0,0 0 0,0 0 0,0 0 1,0 0-1,0 0 0,3 0 0,-5-3-134,1 1 1,-1-1-1,1 0 1,-1 0-1,0 0 1,0 0-1,0 0 1,0 0-1,0 0 1,-1 0-1,1 0 1,0 0-1,-1 1 1,1-1 0,-1 0-1,0 0 1,-1-2-1,-8-13-33,-1 0 0,0 1 0,-22-23 0,-2-4 651,-2-4 982,18 25-417,2-1-1,-19-32 1,36 54-968,-1 1 1,1-1 0,-1 0-1,1 0 1,-1 1-1,1-1 1,-1 0-1,1 0 1,0 0 0,0 0-1,-1 1 1,1-1-1,0 0 1,0 0-1,0 0 1,0 0 0,0 0-1,0 0 1,0 0-1,0 0 1,1 1-1,-1-1 1,0 0 0,0 0-1,1 0 1,-1 0-1,0 1 1,1-1-1,-1 0 1,1 0 0,-1 1-1,1-1 1,0 0-1,-1 1 1,1-1-1,0 0 1,2-1-9,1 1 0,-1 0 0,0 0-1,0 0 1,1 0 0,-1 0 0,0 1 0,1-1-1,-1 1 1,5 0 0,11 1-143,0 1 0,32 6 0,-24-2-430,-2 1-1769,1-2-1,29 2 1,-4-6-6403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9.380"/>
    </inkml:context>
    <inkml:brush xml:id="br0">
      <inkml:brushProperty name="width" value="0.025" units="cm"/>
      <inkml:brushProperty name="height" value="0.025" units="cm"/>
    </inkml:brush>
  </inkml:definitions>
  <inkml:trace contextRef="#ctx0" brushRef="#br0">120 35 6822,'8'-20'7818,"-2"6"158,-3 27-4834,-7 53-2092,-2 1 1,-16 66-1,-9 95 1009,31-229-2031,2-14 34,-1 1-1,-1-1 1,-1 1 0,0 0 0,0-1 0,-2 1-1,0 0 1,0 0 0,-11-26 0,-7 6-115,-9-18-332,65 59 1,0-2 346,0 0-1,0-3 1,0-1 0,61-5 0,4 0-390,-98 4 416,1-1 1,-1 1-1,0 1 1,0-1 0,0 0-1,1 1 1,-1-1-1,0 1 1,0-1-1,0 1 1,0 0 0,0 0-1,0 0 1,0 0-1,0 0 1,0 1 0,0-1-1,-1 0 1,1 1-1,0-1 1,-1 1 0,0 0-1,1 0 1,1 2-1,-1 1 43,-1-1 0,0 0 0,1 0 0,-2 1-1,1-1 1,0 1 0,-1-1 0,0 1 0,0-1-1,0 1 1,-2 6 0,-1 8 197,-1-1-1,-1 0 1,-1 0-1,-16 32 1,27-111 541,-1 4-762,3-14-158,-7 70 140,0 1 0,0-1 0,1 0 0,-1 0 0,0 1 0,1-1 1,-1 0-1,0 0 0,1 1 0,-1-1 0,1 0 0,-1 1 0,1-1 1,-1 1-1,1-1 0,-1 0 0,1 1 0,0 0 0,-1-1 0,1 1 1,0-1-1,-1 1 0,1 0 0,0-1 0,0 1 0,-1 0 0,1 0 0,0-1 1,0 1-1,0 0 0,-1 0 0,1 0 0,0 0 0,0 0 0,0 0 1,-1 0-1,1 1 0,0-1 0,0 0 0,0 0 0,-1 1 0,1-1 1,1 1-1,39 22-42,-19-10 50,-14-11 7,0 1 0,0-2-1,0 1 1,0-1 0,0 0 0,1 0 0,-1-1 0,0-1 0,1 1-1,-1-1 1,0-1 0,0 1 0,0-1 0,0-1 0,0 1 0,0-1 0,-1-1-1,10-5 1,-11 6 3,0-1-1,0 1 1,-1-2-1,1 1 1,-1 0 0,0-1-1,0 0 1,-1 0-1,1-1 1,-1 1-1,0-1 1,-1 0-1,1 0 1,-1 0 0,-1 0-1,1-1 1,-1 1-1,0-1 1,0 0-1,-1 1 1,0-1-1,1-8 1,-2 14-8,0 0 1,0 0-1,0-1 0,0 1 0,0 0 1,-1 0-1,1 0 0,0 0 0,0 0 1,-1 0-1,1 1 0,0-1 0,-1 0 1,1 0-1,-1 0 0,0 0 0,1 0 1,-1 0-1,1 1 0,-1-1 0,0 0 1,0 0-1,1 1 0,-1-1 0,0 1 1,0-1-1,0 1 0,-1-1 1,-1 0-6,1 1 1,-1-1-1,1 1 1,-1 0-1,1 0 1,-1 0-1,1 0 1,-1 0-1,1 1 1,-1-1-1,-3 2 1,-1 0-5,0 0 0,1 1 0,-1 0 1,1 0-1,-1 0 0,1 1 0,-11 8 1,8-1 15,-1 0 0,1 0 0,1 1 0,0 0 0,1 0 0,0 1 0,1 0 0,0 0 0,1 0 0,1 1 0,0 0 0,1 0 0,0 0 0,-1 28 0,4-40-4,0 0 0,0 0 0,0 0 0,1-1-1,-1 1 1,0 0 0,1 0 0,0 0 0,-1 0 0,1-1-1,0 1 1,0 0 0,0-1 0,0 1 0,0-1 0,0 1-1,0-1 1,0 1 0,1-1 0,-1 0 0,1 1 0,-1-1-1,1 0 1,1 1 0,2 0-26,-1-1 0,1 1 0,-1-1 0,1 1 0,-1-2 0,1 1 0,0 0 0,-1-1 0,9 0 0,-1-1-476,0 0-1,0-1 0,0 0 0,0-1 0,-1 0 0,1-1 0,15-7 0,-13 3-1840,0 0 0,-1-2 0,0 1 0,-1-1 1,20-21-1,-2-4-6436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0.778"/>
    </inkml:context>
    <inkml:brush xml:id="br0">
      <inkml:brushProperty name="width" value="0.025" units="cm"/>
      <inkml:brushProperty name="height" value="0.025" units="cm"/>
    </inkml:brush>
  </inkml:definitions>
  <inkml:trace contextRef="#ctx0" brushRef="#br0">412 1 14414,'0'0'2172,"-11"3"-31,9-2-2136,-6 2 406,1-1 0,0 1 0,0 1 0,0 0 0,-9 6 1,13-9-183,1 2 0,-1-1 0,1 0 0,0 1 0,0-1 0,0 1 0,0-1 0,0 1 0,0 0 0,1 0 0,-1 0 0,1 0 0,0 0 0,0 0 0,0 0 0,0 0 0,1 1 0,-1-1 1,1 0-1,0 4 0,-5 23 762,4-28-438,5-15-368,5-4-200,-6 12 35,0 0 0,0 0 0,-1-1 1,1 1-1,2-12 0,-5 17-16,0-1-1,0 1 1,0-1-1,0 0 1,0 1-1,0-1 1,0 1-1,0-1 1,0 1-1,0-1 1,0 0-1,0 1 1,-1-1-1,1 1 1,0-1 0,0 1-1,-1-1 1,1 1-1,0-1 1,-1 1-1,1 0 1,0-1-1,-1 1 1,1-1-1,-1 1 1,0-1-1,0 1 4,-1-1 0,0 1-1,1-1 1,-1 1-1,0 0 1,1 0 0,-1 0-1,0 0 1,0 0-1,1 0 1,-1 0 0,0 0-1,-2 1 1,-1 2 42,1 0 0,0 0 0,-1 0 0,1 0 1,0 1-1,1-1 0,-1 1 0,1 0 0,-1 0 0,1 0 1,0 1-1,1-1 0,-1 1 0,-2 7 0,-2 0 148,-6 14 31,0 0-1,1 1 0,2 1 1,1 0-1,1 0 1,1 1-1,-3 31 1,2 26 55,4 95 1,4-163-247,0-13-20,-1 33 14,2-37-25,-1 0 1,0 0-1,0 0 1,0 0-1,0 0 1,-1 0-1,1 0 1,0 0-1,0 0 1,0 0-1,-1 0 1,1 0-1,-1 0 0,1 0 1,-1 0-1,1 0 1,-1-1-1,1 1 1,-1 0-1,0 0 1,1-1-1,-1 1 1,0 0-1,0-1 1,1 1-1,-1 0 1,-1 0-1,0-3-42,0 0 0,0 0 0,0 0 0,1 1 0,-1-2-1,0 1 1,1 0 0,0 0 0,-1 0 0,1-1 0,0 1 0,0-1 0,0 1-1,1-1 1,-2-2 0,-3-9-630,-36-51-4012,-9-16-2979,47 74 7175,0 0-1,0 0 1,0-1 0,1 1 0,0-1 0,0 1-1,1-1 1,0 0 0,1-11 0,0 17 622,1 0 0,-1 0 0,1 0 0,0 0 0,0 0 0,-1 1 0,1-1 0,1 0 0,-1 1 0,0-1 0,0 1 0,1-1 0,-1 1 0,1-1 0,-1 1 0,1 0 0,-1 0 0,1 0 0,0 0 0,-1 0 0,1 0 1,0 0-1,0 1 0,0-1 0,0 1 0,2-1 0,66-11 3852,-43 8-3144,-7 0-482,1-1-1,-1-1 0,22-10 0,-26 9-1112,-1-1-1,0 0 0,-1-1 0,0-1 1,0 0-1,-1-1 0,12-12 0,-15 12 318,-1 0 0,0 0 0,-1-1-1,0 0 1,-1 0 0,-1-1-1,1 1 1,6-23 0,-9 20 1299,0 1-1,-1-2 1,-1 1-1,-1 0 1,1-17 0,-2 32-830,0 0 0,0 0 0,0 0 1,-1 0-1,1 0 0,0-1 0,0 1 1,0 0-1,0 0 0,0 0 0,0 0 1,0 0-1,0-1 0,-1 1 1,1 0-1,0 0 0,0 0 0,0 0 1,0 0-1,0 0 0,0 0 0,-1 0 1,1 0-1,0 0 0,0 0 0,0 0 1,0 0-1,-1 0 0,1 0 0,0 0 1,0 0-1,0 0 0,0 0 0,-1 0 1,1 0-1,0 0 0,0 0 0,0 0 1,0 0-1,0 0 0,-1 0 0,1 0 1,0 0-1,0 0 0,0 0 1,0 0-1,0 0 0,-1 1 0,1-1 1,0 0-1,0 0 0,0 0 0,0 0 1,0 0-1,0 0 0,0 1 0,0-1 1,0 0-1,0 0 0,0 0 0,-1 0 1,1 1-1,0-1 0,0 0 0,-9 15 661,0 1 0,1 0 0,1 1 1,0-1-1,1 1 0,-6 31 0,0-5 320,-5 11-152,2 0 0,3 1 0,1 1 0,-4 102 0,30-190-836,-8 0-467,-1 0 0,-2 0 1,-1 0-1,-2-63 0,-1 59 126,0 36 302,0 0-1,0-1 1,0 1-1,1 0 1,-1-1 0,0 1-1,0 0 1,1 0-1,-1-1 1,0 1-1,1 0 1,-1 0-1,0 0 1,1 0-1,-1-1 1,0 1-1,1 0 1,-1 0-1,0 0 1,1 0-1,-1 0 1,0 0-1,1 0 1,-1 0-1,0 0 1,1 0-1,-1 0 1,1 0-1,-1 0 1,0 0-1,1 0 1,-1 0-1,0 1 1,1-1-1,-1 0 1,0 0-1,0 0 1,1 0-1,-1 1 1,0-1-1,1 1 1,22 9 35,-15-6 24,3-1 0,1 0 0,1-1 0,-1 0 1,0-1-1,0 0 0,1-1 0,-1 0 1,0-1-1,1-1 0,-1 0 1,0 0-1,0-1 0,0-1 0,0 0 1,-1 0-1,0-1 0,0-1 0,0 0 1,0 0-1,-1-1 0,0-1 1,-1 0-1,15-14 0,-14 4-6,-15 10 5,3 8-47,0 0 0,0 1 1,0-1-1,0 0 0,0 0 1,0 1-1,0-1 0,0 1 0,0 0 1,0 0-1,0-1 0,0 1 1,1 0-1,-1 1 0,-1 0 1,-7 5 89,1 0 1,1 1 0,-1 0 0,1 0-1,1 1 1,0 0 0,0 1 0,1-1-1,0 1 1,0 0 0,1 1 0,1-1-1,0 1 1,0 0 0,-3 17 0,7-27-87,0 0 0,0 0 1,0 0-1,0-1 0,0 1 1,0 0-1,0 0 0,0 0 0,0 0 1,0-1-1,1 1 0,-1 0 1,0 0-1,0-1 0,1 1 1,-1 0-1,1 0 0,-1-1 1,1 1-1,-1 0 0,1-1 0,-1 1 1,1-1-1,-1 1 0,1-1 1,0 1-1,-1-1 0,1 1 1,1-1-1,26 1 123,-18-3-118,-1 0 1,0-1 0,0-1-1,10-5 1,29-17-176,43-23-75,-82 45 195,1 0 0,0 1 0,1 0-1,-1 0 1,0 1 0,1 1 0,14-1-1,-24 2 48,0 0 0,0 1 0,0-1 0,0 1-1,0 0 1,1-1 0,-1 1 0,0 0 0,0 0-1,0-1 1,-1 1 0,1 0 0,0 0 0,0 0-1,0 0 1,-1 0 0,1 0 0,0 0 0,-1 1-1,1-1 1,-1 0 0,0 0 0,1 0 0,-1 1-1,0-1 1,0 0 0,1 0 0,-1 1 0,0-1-1,0 0 1,-1 0 0,1 1 0,0-1 0,-1 2-1,-5 55 376,4-51-356,2-6-12,-1 0 1,1 0-1,0 0 1,-1 0 0,1 0-1,0 1 1,0-1 0,0 0-1,0 0 1,0 0-1,0 0 1,0 0 0,0 0-1,0 0 1,0 1 0,1-1-1,-1 0 1,0 0-1,1 0 1,-1 0 0,1 0-1,-1 0 1,1 0 0,-1 0-1,1 0 1,0-1-1,0 1 1,-1 0 0,1 0-1,0 0 1,0-1 0,0 1-1,0-1 1,0 1-1,0 0 1,1-1 0,1 1-1,0-1 0,1 0 0,-1-1 1,1 1-1,-1-1 0,0 0 0,1 1 1,-1-1-1,0-1 0,0 1 0,5-3 1,26-14-291,-26 13-138,0 0-1,0 1 1,0 0 0,0 0-1,1 1 1,-1 0-1,1 0 1,0 1-1,11-1 1,-19 3 279,0 1-1,-1-1 1,1 1 0,-1 0 0,1-1-1,-1 1 1,1-1 0,-1 1-1,0 0 1,1-1 0,-1 1-1,0 0 1,0-1 0,1 1 0,-1 0-1,0 0 1,0-1 0,0 1-1,0 0 1,0 0 0,0-1-1,0 1 1,0 0 0,0 0 0,0-1-1,0 1 1,0 0 0,-1 0-1,1 0 1,-7 26-3522,0-12-1941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1.368"/>
    </inkml:context>
    <inkml:brush xml:id="br0">
      <inkml:brushProperty name="width" value="0.025" units="cm"/>
      <inkml:brushProperty name="height" value="0.025" units="cm"/>
    </inkml:brush>
  </inkml:definitions>
  <inkml:trace contextRef="#ctx0" brushRef="#br0">0 3 17360,'4'-3'2819,"-2"3"-481,-2 5-448,0 12-513,0 7-576,0 5-320,0-1-257,0 3-192,9-1-128,3-2-833,6 1-865,-3-4-1569,-5-3-2979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1.724"/>
    </inkml:context>
    <inkml:brush xml:id="br0">
      <inkml:brushProperty name="width" value="0.025" units="cm"/>
      <inkml:brushProperty name="height" value="0.025" units="cm"/>
    </inkml:brush>
  </inkml:definitions>
  <inkml:trace contextRef="#ctx0" brushRef="#br0">13 1 15022,'0'0'7591,"-12"52"-5573,12-49-640,9-3-1731,2-3-2690,-2-13-5701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5.926"/>
    </inkml:context>
    <inkml:brush xml:id="br0">
      <inkml:brushProperty name="width" value="0.025" units="cm"/>
      <inkml:brushProperty name="height" value="0.025" units="cm"/>
    </inkml:brush>
  </inkml:definitions>
  <inkml:trace contextRef="#ctx0" brushRef="#br0">9 0 17168,'0'0'4073,"1"9"-2637,-10 199 2531,8-207-3941,1-1 1,0 1-1,0 0 0,0 0 1,0 0-1,0-1 0,0 1 1,0 0-1,0 0 1,1-1-1,-1 1 0,0 0 1,0 0-1,0-1 0,1 1 1,-1 0-1,0-1 1,1 1-1,-1 0 0,1-1 1,-1 1-1,1-1 0,-1 1 1,1-1-1,-1 1 0,1-1 1,0 1-1,-1-1 1,1 1-1,0-1 0,-1 0 1,1 1-1,1-1 0,0 0 10,0 0 0,0 0-1,0 0 1,0-1-1,0 1 1,-1-1-1,1 1 1,0-1 0,0 0-1,0 0 1,0 0-1,2-1 1,46-37 244,-7-4 48,45-56 0,-88 99-324,0-1-1,0 1 1,0 0 0,0 0-1,1 0 1,-1 0-1,0-1 1,0 1-1,0 0 1,0 0-1,0 0 1,0 0-1,0 0 1,0-1 0,1 1-1,-1 0 1,0 0-1,0 0 1,0 0-1,0 0 1,1 0-1,-1 0 1,0 0-1,0 0 1,0 0-1,0 0 1,1-1 0,-1 1-1,0 0 1,0 0-1,0 0 1,0 0-1,1 0 1,-1 0-1,0 1 1,0-1-1,0 0 1,1 0 0,-1 0-1,0 0 1,0 0-1,0 0 1,0 0-1,1 0 1,-1 0-1,0 0 1,0 0-1,0 1 1,0-1 0,0 0-1,0 0 1,1 0-1,-1 1 1,3 15 77,-3 31-15,0-38-15,0 9-19,-1-7-26,0-1 0,2 1 0,-1-1 1,1 1-1,1-1 0,3 15 0,-4-23-1,0 1 1,0-1-1,0 0 0,0 0 1,1-1-1,-1 1 0,0 0 1,1 0-1,0-1 0,-1 1 1,1 0-1,0-1 0,0 0 1,0 1-1,0-1 0,0 0 1,0 0-1,0 0 0,0 0 1,0-1-1,0 1 0,1 0 1,-1-1-1,0 0 0,0 1 1,1-1-1,-1 0 0,0 0 1,1 0-1,-1-1 0,0 1 1,0-1-1,1 1 0,-1-1 1,4-1-1,1 0 10,0-1 1,0 0-1,-1 0 1,1-1-1,-1 0 1,0 0-1,0 0 0,0-1 1,0 0-1,-1 0 1,0 0-1,0-1 0,0 0 1,-1 0-1,6-10 1,-4 7-1,-1-1 1,0 0-1,-1 1 0,0-2 1,0 1-1,-1 0 1,-1-1-1,0 1 1,0-1-1,0-11 0,-5 18-57,-4 10 62,-4 12 61,7-8-20,1 0 0,0 0 0,0 0 0,1 0-1,1 0 1,-1 0 0,2 1 0,-1-1 0,3 17 0,-2-25-45,1 0 1,0-1 0,0 1-1,0-1 1,0 1 0,0-1-1,0 1 1,1-1 0,-1 0-1,0 1 1,1-1 0,-1 0-1,1 0 1,-1 0-1,1 0 1,0 0 0,-1-1-1,1 1 1,0 0 0,-1-1-1,1 1 1,0-1 0,0 0-1,0 1 1,-1-1 0,1 0-1,0 0 1,0 0 0,0 0-1,0-1 1,3 0 0,1 1 1,0-1 1,0 0-1,0 0 1,1-1-1,-2 0 1,1 0-1,0 0 1,8-5-1,-10 5-146,0-1-1,0 0 1,0 1-1,-1-2 1,1 1 0,-1 0-1,0-1 1,0 1-1,0-1 1,0 0 0,0 0-1,-1 0 1,0 0-1,0-1 1,0 1 0,-1-1-1,1 1 1,1-9-1,-7 21-3873,-2 11 2452,5-9 508,0 14-1578,3-11-3231,3-10 1842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6.467"/>
    </inkml:context>
    <inkml:brush xml:id="br0">
      <inkml:brushProperty name="width" value="0.025" units="cm"/>
      <inkml:brushProperty name="height" value="0.025" units="cm"/>
    </inkml:brush>
  </inkml:definitions>
  <inkml:trace contextRef="#ctx0" brushRef="#br0">1 1 12268,'0'0'16282,"2"10"-15321,2 34 119,-2 69 0,-2-30-929,0-81-211,0-1 1,0 1-1,1 0 1,-1 0-1,0-1 0,1 1 1,-1 0-1,1-1 1,-1 1-1,1-1 0,0 1 1,-1-1-1,1 1 1,0-1-1,0 1 0,0-1 1,1 0-1,-1 1 0,0-1 1,0 0-1,1 0 1,-1 0-1,0 0 0,4 1 1,-5-1-188,1-1 0,0 0 0,0 0 1,0 0-1,-1 0 0,1 0 0,0 0 1,0 0-1,-1 0 0,1 0 0,0 0 0,0 0 1,-1 0-1,1-1 0,0 1 0,0 0 1,-1 0-1,1-1 0,0 1 0,-1-1 0,2 0 1,-1 0-385,0 0 1,0 0 0,1-1 0,-1 1-1,0-1 1,-1 1 0,1-1 0,0 1-1,0-1 1,-1 1 0,1-1 0,-1 0-1,1-2 1,4-21-9491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6.889"/>
    </inkml:context>
    <inkml:brush xml:id="br0">
      <inkml:brushProperty name="width" value="0.025" units="cm"/>
      <inkml:brushProperty name="height" value="0.025" units="cm"/>
    </inkml:brush>
  </inkml:definitions>
  <inkml:trace contextRef="#ctx0" brushRef="#br0">157 1 14798,'0'0'11760,"3"12"-10756,3 58-456,-2-1 1,-6 78-1,0-28-1109,-18-134-5021,8 6 3898,-12-12-864,-49-47-986,68 61 4354,-1 0 1,1 0 0,0 0-1,1 0 1,-5-11 0,9 17-577,-1 0 0,1 1 0,0-1 0,-1 0 0,1 0 0,0 0 0,0 0 1,0 0-1,0 0 0,0 0 0,0 0 0,0 0 0,0 0 0,0 0 0,0 0 0,0 0 0,1 0 0,-1 0 1,0 1-1,1-1 0,-1 0 0,1 0 0,0-1 0,21-13 1917,43 3-2237,-49 9 589,39-1-343,-6 0-1144,-18-2-2573,-31 6 3306,1 0 0,-1 0 1,1 0-1,-1-1 0,0 1 0,1 0 0,-1 0 0,1 0 1,-1 0-1,0-1 0,1 1 0,-1 0 0,0 0 1,1-1-1,-1 1 0,0 0 0,1-1 0,-1 1 0,0 0 1,0-1-1,1 1 0,-1-1 0,0 1 0,0 0 1,0-1-1,0 1 0,1-1 0,-1 1 0,0 0 0,0-1 1,0 1-1,0-1 0,0 1 0,0-1 0,0 0 0,0-9-7440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7.232"/>
    </inkml:context>
    <inkml:brush xml:id="br0">
      <inkml:brushProperty name="width" value="0.025" units="cm"/>
      <inkml:brushProperty name="height" value="0.025" units="cm"/>
    </inkml:brush>
  </inkml:definitions>
  <inkml:trace contextRef="#ctx0" brushRef="#br0">56 32 12812,'0'0'5958,"-55"-29"-3300,54 27 129,5 2-2243,14 0-576,5 1-800,6 2-2852,-2-3-6437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3.035"/>
    </inkml:context>
    <inkml:brush xml:id="br0">
      <inkml:brushProperty name="width" value="0.025" units="cm"/>
      <inkml:brushProperty name="height" value="0.025" units="cm"/>
    </inkml:brush>
  </inkml:definitions>
  <inkml:trace contextRef="#ctx0" brushRef="#br0">34 14 10698,'0'0'4175,"3"-4"-3866,8-5 959,-6 16 1976,-7 35 1741,-2-18-3661,-2 1 0,-15 42-1,1-3-1076,22-58-1000,6-11-76,8-11-1273,23-40-9263,-23 33 3859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8.119"/>
    </inkml:context>
    <inkml:brush xml:id="br0">
      <inkml:brushProperty name="width" value="0.025" units="cm"/>
      <inkml:brushProperty name="height" value="0.025" units="cm"/>
    </inkml:brush>
  </inkml:definitions>
  <inkml:trace contextRef="#ctx0" brushRef="#br0">226 95 6919,'5'-9'4596,"-2"3"-3787,0 0 1,-1-1-1,1 1 1,-1 0-1,-1-1 1,3-11-1,-4 17-637,0 0 0,0 0 0,0 0 0,0 0 0,0-1 0,0 1 1,-1 0-1,1 0 0,0 0 0,-1 0 0,1 0 0,-1 0 0,1 0 0,-1 0 0,1 0 0,-1 0 0,0 0 0,1 0 1,-1 0-1,0 0 0,-1-1 0,0 1-36,0 0 1,0 1 0,0-1-1,0 0 1,-1 1-1,1-1 1,0 1 0,0 0-1,-1-1 1,1 1 0,0 0-1,0 1 1,-1-1-1,1 0 1,-4 2 0,-1 0-29,0 0 0,0 1 0,0-1 0,1 2 0,0-1 0,-1 1 0,1 0 0,1 0 0,-1 1 0,0 0 0,1 0 0,0 0 0,0 0 0,1 1 0,-6 9 0,-5 7 344,1 1 1,-19 45-1,27-54-284,-1 1 0,2-1 1,0 1-1,1 0 0,0 0 0,1 0 0,1 1 0,1-1 1,0 1-1,1-1 0,2 21 0,-2-33-159,1-1 0,0 1 0,0-1 0,0 1 0,0-1 0,0 1 0,1-1 0,-1 0 0,1 0 0,-1 0 0,1 0 1,0 0-1,0 0 0,0 0 0,0 0 0,0-1 0,0 1 0,3 1 0,0-1 7,0 0 1,1 0-1,-1 0 1,0-1-1,1 0 1,-1 0-1,0 0 1,10 0-1,-4-1 8,1-1 0,0 0 0,-1-1 0,1 0 0,-1 0 0,0-1 0,21-9 1,-23 7-6,0 0 1,0-1 0,-1 0 0,0-1-1,14-13 1,-20 18-11,0 1-1,0-1 1,0-1 0,0 1-1,0 0 1,-1 0 0,1-1-1,-1 1 1,0-1 0,1 1-1,-1-1 1,0 0 0,0 1-1,-1-1 1,1 0 0,-1 0-1,1 1 1,-1-1 0,0 0-1,0 0 1,0 0 0,0 0-1,0 1 1,-1-1 0,0 0-1,0-3 1,-1 5 2,0-1 1,0 1 0,0 0-1,0-1 1,0 1-1,0 0 1,0 0-1,0 0 1,-1 1 0,1-1-1,0 1 1,0-1-1,-1 1 1,1 0-1,-1-1 1,1 1 0,0 0-1,-5 1 1,-45 4 67,43-2-85,0 0 0,0 0 0,0 1 0,0 0 0,-14 9 1,20-11 10,-1 0 1,1 0 0,-1 1 0,1 0 0,0-1 0,0 1 0,0 0 0,1 0-1,-1 1 1,1-1 0,-1 0 0,1 1 0,0 0 0,0-1 0,-1 7 0,3-9-2,0-1 0,0 1 0,0 0 0,0-1 0,0 1 0,0-1 0,0 1 0,0-1 1,1 1-1,-1-1 0,0 1 0,0-1 0,1 1 0,-1-1 0,0 0 0,1 1 0,-1-1 0,0 1 1,1-1-1,-1 0 0,0 1 0,1-1 0,-1 0 0,1 1 0,-1-1 0,1 0 0,-1 0 1,1 0-1,-1 1 0,1-1 0,-1 0 0,1 0 0,-1 0 0,1 0 0,-1 0 0,1 0 1,0 0-1,-1 0 0,1 0 0,29-1 59,-25 0-34,10-1-14,0-1 0,-1 0 0,1-1 0,-1-1 0,0 0 0,27-14 1,77-55-594,-91 56 404,-26 18 169,-1-1-1,1 1 1,-1 0 0,0-1 0,1 1 0,-1 0-1,1 0 1,-1-1 0,1 1 0,-1 0 0,0 0 0,1 0-1,-1 0 1,1-1 0,-1 1 0,1 0 0,-1 0-1,1 0 1,-1 0 0,1 0 0,-1 0 0,1 1-1,-1-1 1,1 0 0,-1 0 0,1 0 0,-1 0-1,1 0 1,-1 1 0,0-1 0,1 0 0,-1 0-1,1 1 1,-1-1 0,0 0 0,1 1 0,-1-1-1,0 0 1,1 1 0,-1-1 0,0 1 0,1-1-1,-1 1 1,0 0 0,6 33 168,-11 42 344,5-75-505,-8 52 217,3-25-150,-2 48 0,8-76-256,1-1 0,-1 1 0,0-1 0,1 0-1,-1 1 1,0-1 0,1 0 0,-1 0 0,0 0 0,0 0 0,0 0-1,0 0 1,0 0 0,0 0 0,0 0 0,1-2 0,22-53-9615,-13 20-116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8.461"/>
    </inkml:context>
    <inkml:brush xml:id="br0">
      <inkml:brushProperty name="width" value="0.025" units="cm"/>
      <inkml:brushProperty name="height" value="0.025" units="cm"/>
    </inkml:brush>
  </inkml:definitions>
  <inkml:trace contextRef="#ctx0" brushRef="#br0">19 65 4965,'0'0'12742,"4"10"-10147,-2-6-2396,-1-1 1,0 1 1,0-1-1,0 0 0,1 0 1,-1 0-1,1-1 0,0 1 1,0 0-1,0 0 0,0-1 1,0 0-1,0 1 0,1-1 1,-1 0-1,1 0 0,0 0 1,0 0-1,-1-1 0,1 1 1,0-1-1,0 0 0,1 0 1,-1 0-1,0 0 0,5 1 1,8-1 3,2 0 0,-1-2 0,0 1 0,-1-2 0,32-7 0,-44 9-192,0-1-1,0 0 1,0 0 0,0-1 0,-1 1-1,1-1 1,0 0 0,-1 0-1,1 0 1,-1 0 0,0-1-1,0 1 1,0-1 0,0 0-1,0 0 1,0 0 0,-1 0-1,1-1 1,-1 1 0,0-1-1,0 1 1,0-1 0,-1 0-1,1 1 1,-1-1 0,0 0-1,0 0 1,-1 0 0,2-8-1,-2 10 31,0 1 0,-1 0 0,1-1 0,0 1-1,0 0 1,-1 0 0,1-1 0,0 1-1,-1 0 1,0 0 0,1 0 0,-1 0 0,1-1-1,-1 1 1,0 0 0,0 0 0,0 0-1,0 0 1,0 1 0,0-1 0,0 0 0,0 0-1,0 1 1,0-1 0,-1 0 0,-2-1 30,-1 1 1,1-1 0,0 1 0,0 0-1,0 1 1,-1-1 0,-8 1 0,2 0-40,-1 1 0,0 0 1,0 1-1,0 0 1,-13 5-1,12-2-15,0 1 1,1 0-1,0 1 1,1 1-1,-1-1 1,1 2-1,-13 12 1,19-17 25,1 0 1,0 1-1,0-1 0,1 1 1,-1-1-1,1 1 0,0 0 1,0 0-1,0 1 1,1-1-1,0 1 0,0-1 1,0 1-1,1-1 1,0 1-1,0 0 0,0 0 1,1 0-1,0 10 1,1-14-42,0 0 0,0 0 0,0 0 1,0 0-1,0-1 0,0 1 0,0 0 0,0 0 1,1-1-1,-1 1 0,1-1 0,0 1 1,-1-1-1,1 0 0,0 1 0,0-1 1,-1 0-1,1 0 0,0 0 0,0-1 0,0 1 1,0 0-1,1-1 0,-1 1 0,2-1 1,62 7-424,-54-6 168,75-1-3685,-31-6-2151,-14-6-1509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9.024"/>
    </inkml:context>
    <inkml:brush xml:id="br0">
      <inkml:brushProperty name="width" value="0.025" units="cm"/>
      <inkml:brushProperty name="height" value="0.025" units="cm"/>
    </inkml:brush>
  </inkml:definitions>
  <inkml:trace contextRef="#ctx0" brushRef="#br0">139 335 11659,'0'0'12834,"-9"-5"-12498,-30-14 214,38 19-475,-1-1 0,1 1 0,-1 0 0,1 0 0,-1 0 0,0 0 0,1 1 0,-1-1 0,1 0 0,-1 1 0,1-1 0,-1 1 0,1-1 0,-1 1 0,1 0 0,0-1 0,-1 1 0,1 0 0,-2 2 0,-24 23 1177,18-16-684,7-8-494,-16 13 618,15-16-434,8-13-198,-4 11-65,26-53-3416,-2-1 1,23-86 0,-35 77 2998,-13 65 650,0-1 0,1 1-1,-1 0 1,0 0 0,1 0-1,-1-1 1,0 1 0,0 0-1,0 0 1,0-1 0,0 1-1,0 0 1,-1 0 0,1 0-1,0-1 1,-1 1 0,1 0-1,-1 0 1,1 0 0,-1 0-1,1 0 1,-1 0 0,0 0-1,1 0 1,-1 0 0,-1-1-1,-10 10 3889,3 9-4855,-13 52 1430,3 2 1,3-1-1,3 2 0,3 0 1,-1 83-1,10-143-689,1 29 2,0-40-5,0 0 0,1 0 1,-1-1-1,0 1 0,0 0 0,0 0 0,1 0 1,-1-1-1,0 1 0,1 0 0,-1 0 0,1-1 0,-1 1 1,1 0-1,-1-1 0,1 1 0,-1-1 0,1 1 1,0-1-1,-1 1 0,1-1 0,0 1 0,-1-1 0,1 1 1,0-1-1,0 0 0,-1 0 0,1 1 0,0-1 0,0 0 1,0 0-1,-1 0 0,1 0 0,0 0 0,0 0 1,0 0-1,0 0 0,-1 0 0,2 0 0,0-1-131,0 0 0,-1 0-1,1 0 1,-1 0-1,1 0 1,-1-1 0,1 1-1,-1 0 1,0-1 0,0 1-1,0-1 1,1 1-1,-1-1 1,-1 0 0,1 1-1,0-1 1,0 0 0,-1 0-1,1 0 1,0-3-1,9-43-6218,-9 42 4886,3-21-4824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9.461"/>
    </inkml:context>
    <inkml:brush xml:id="br0">
      <inkml:brushProperty name="width" value="0.025" units="cm"/>
      <inkml:brushProperty name="height" value="0.025" units="cm"/>
    </inkml:brush>
  </inkml:definitions>
  <inkml:trace contextRef="#ctx0" brushRef="#br0">78 262 13229,'0'0'3784,"3"-9"-431,2-1-2261,5-17 548,-8 0 2264,-21 42-1774,7 4-1781,0 1 0,1 0 1,-12 34-1,18-43-133,1 2 0,1-1-1,0 0 1,1 1 0,0-1-1,1 1 1,0 24 0,1-35-208,1-1 0,-1 0 1,0 0-1,1 0 1,-1 0-1,0 0 1,1 0-1,0 0 1,-1 0-1,1 0 1,-1 0-1,1 0 1,0-1-1,0 1 1,0 0-1,-1 0 1,1-1-1,0 1 1,0 0-1,0-1 1,0 1-1,0-1 1,0 1-1,0-1 1,0 0-1,0 1 1,1-1-1,-1 0 1,0 0-1,0 0 1,0 0-1,0 0 1,0 0-1,0 0 1,0 0-1,1 0 1,-1-1-1,1 1 1,3-1 11,0 0 0,0 0 0,0-1 0,-1 1 0,1-1 0,0 0 0,7-5 0,2-4-18,-1-1 0,0-1 1,-1 0-1,0 0 1,-1-1-1,-1-1 1,0 0-1,-1 0 0,0-1 1,9-27-1,-2 2-3,-2-2 0,-2 0-1,8-47 1,-17 50-36,-7 33 2,-8 23 0,2 6 69,1 0 0,0 0 0,2 0 0,0 1 0,2 1 0,0-1 0,-1 30 0,5-37-206,0 1-1,1-1 1,1 0 0,0 0 0,1 0 0,1 0 0,1-1 0,0 1 0,1-1 0,1 1 0,12 22 0,-3-17-3677,-3-9-3187,3-4-7437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0.593"/>
    </inkml:context>
    <inkml:brush xml:id="br0">
      <inkml:brushProperty name="width" value="0.025" units="cm"/>
      <inkml:brushProperty name="height" value="0.025" units="cm"/>
    </inkml:brush>
  </inkml:definitions>
  <inkml:trace contextRef="#ctx0" brushRef="#br0">472 1 6983,'0'0'8616,"-13"8"-6988,-27 22-190,2 2 0,-64 68-1,34-22-410,3 3 0,-69 115 0,123-169-1212,11-27 150,0 0 0,0 0 0,0 0 1,0 1-1,0-1 0,0 0 0,0 0 0,0 0 1,0 1-1,0-1 0,0 0 0,0 0 0,0 0 1,0 1-1,0-1 0,0 0 0,0 0 0,0 0 1,0 0-1,0 1 0,0-1 0,0 0 0,1 0 1,-1 0-1,0 0 0,0 1 0,0-1 0,0 0 1,0 0-1,1 0 0,-1 0 0,0 0 0,0 0 1,0 0-1,0 0 0,1 1 0,-1-1 0,0 0 1,0 0-1,0 0 0,1 0 0,-1 0 0,0 0 1,0 0-1,0 0 0,1 0 0,-1 0 0,0 0 1,0 0-1,0 0 0,0 0 0,1 0 0,-1-1 1,4-1-341,0 0 0,-1 0 0,1 0 0,0-1 0,-1 1 0,0-1 0,0 0 0,0 0 0,3-4 0,18-23-2912,-2 0 1,23-39-1,-14 13-2137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0.939"/>
    </inkml:context>
    <inkml:brush xml:id="br0">
      <inkml:brushProperty name="width" value="0.025" units="cm"/>
      <inkml:brushProperty name="height" value="0.025" units="cm"/>
    </inkml:brush>
  </inkml:definitions>
  <inkml:trace contextRef="#ctx0" brushRef="#br0">1 66 5573,'4'-9'4207,"2"-4"-2850,6-11 171,4 4 2965,-15 51-1974,-4 68-772,0-51-827,3 0 1,11 94-1,-9-127-879,1 0 0,1-1 0,0 0 0,2 0 0,-1 0 0,1 0 0,1-1 0,1 0 0,0 0 0,0-1 0,1 0 0,1-1 0,21 21 0,-28-29-286,1 0 0,-1-1 1,1 1-1,-1-1 0,1 0 0,0 1 0,0-2 0,7 4 0,-19-21-8030,-14 2 3519,-5-3-156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1.281"/>
    </inkml:context>
    <inkml:brush xml:id="br0">
      <inkml:brushProperty name="width" value="0.025" units="cm"/>
      <inkml:brushProperty name="height" value="0.025" units="cm"/>
    </inkml:brush>
  </inkml:definitions>
  <inkml:trace contextRef="#ctx0" brushRef="#br0">162 96 2626,'0'0'2307,"-83"-47"-33,50 28-160,7 4-320,11 5-33,10 5 1859,20 5-2884,18 0 1,10 5-257,7 2-319,9-1-97,3-4-289,-6-2-3042,-6-5-5765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1.777"/>
    </inkml:context>
    <inkml:brush xml:id="br0">
      <inkml:brushProperty name="width" value="0.025" units="cm"/>
      <inkml:brushProperty name="height" value="0.025" units="cm"/>
    </inkml:brush>
  </inkml:definitions>
  <inkml:trace contextRef="#ctx0" brushRef="#br0">77 1 12908,'0'0'9289,"-6"65"-7655,-11-18-513,1 5-160,1 2-321,2-2-159,5-10-289,7-4-96,1-9-96,0-7-96,9-8-705,-1-5-1057,-2-9-1249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2.244"/>
    </inkml:context>
    <inkml:brush xml:id="br0">
      <inkml:brushProperty name="width" value="0.025" units="cm"/>
      <inkml:brushProperty name="height" value="0.025" units="cm"/>
    </inkml:brush>
  </inkml:definitions>
  <inkml:trace contextRef="#ctx0" brushRef="#br0">77 67 15278,'9'-8'2355,"-1"2"-2024,0-1 0,1 1 1,0 1-1,-1 0 1,2 0-1,-1 1 0,1 0 1,-1 0-1,1 1 1,0 0-1,0 1 0,14-1 1,4 1 73,-1 2-1,1 1 1,0 1 0,38 9 0,-55-9-390,-1 0 1,0 1 0,0 0-1,0 1 1,-1 0 0,1 0-1,-1 1 1,0 1-1,0-1 1,-1 1 0,0 1-1,0 0 1,0 0 0,-1 0-1,7 9 1,-12-12 48,1 0 1,-1 1 0,0-1-1,0 0 1,0 1-1,0-1 1,-1 1-1,0 0 1,0 0-1,0-1 1,-1 1 0,0 0-1,1 0 1,-2 0-1,0 7 1,-1-4 113,0 1 1,0-1 0,-1 0-1,0 0 1,-1 0 0,0 0-1,0 0 1,-6 7 0,-5 5 339,-1-1 0,-1 0 0,-1-1 0,-37 29 1,16-20-23,89-25-3822,-42-2 2962,1 0-1,0 1 0,-1 0 1,1 0-1,-1 1 0,0 0 1,1 0-1,-1 1 0,0 0 1,0 0-1,8 6 0,-13-7 432,0 0-1,0 0 0,0 0 0,0 1 0,0-1 1,-1 1-1,1-1 0,-1 1 0,0 0 0,0 0 1,0 0-1,0 1 0,0-1 0,-1 0 1,0 1-1,1-1 0,-1 1 0,0-1 0,-1 1 1,1-1-1,-1 1 0,1 0 0,-1-1 0,0 1 1,-1 0-1,1-1 0,0 1 0,-3 6 1,1-5 153,0 0 0,-1 1 0,0-1 0,0 0 0,0-1 1,0 1-1,-1-1 0,0 1 0,0-1 0,0 0 0,0 0 1,-1-1-1,1 1 0,-1-1 0,0 0 0,0 0 0,-9 3 1,-12 5 453,0 0 1,-33 7 0,55-17-614,-28 8 67,0-1 0,0-2 0,0-1 0,-1-2 1,1-1-1,-53-3 0,79 0-399,0 1-1,0-2 1,0 1 0,0-1 0,0 0 0,0 0 0,-5-3-1,-20-18-5641,17 8-872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6.860"/>
    </inkml:context>
    <inkml:brush xml:id="br0">
      <inkml:brushProperty name="width" value="0.025" units="cm"/>
      <inkml:brushProperty name="height" value="0.025" units="cm"/>
    </inkml:brush>
  </inkml:definitions>
  <inkml:trace contextRef="#ctx0" brushRef="#br0">1 1 4805,'0'0'12267,"28"25"-9768,-4 10-2336,282 366 2823,-171-240-2949,58 63 17,-18-16-370,-103-117 87,89 85 0,85 74 384,3 4 117,-226-230 3,-15-15-124,1 0 1,0 0-1,16 10 1,-24-17-219,1 1 0,-1-1 0,1 1 0,-1-1 0,0 1 0,0 0 0,0-1 0,-1 1 0,1 0 0,-1-1 0,1 1 1,-1 5-1,5 15-2197,2-9-102,3 8-6986,-8-14 1852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3.797"/>
    </inkml:context>
    <inkml:brush xml:id="br0">
      <inkml:brushProperty name="width" value="0.025" units="cm"/>
      <inkml:brushProperty name="height" value="0.025" units="cm"/>
    </inkml:brush>
  </inkml:definitions>
  <inkml:trace contextRef="#ctx0" brushRef="#br0">1 500 11723,'0'0'13437,"11"-1"-12823,-3 0-576,0-1 1,0 1 0,-1-1-1,1 0 1,0-1-1,-1 0 1,1 0 0,-1-1-1,0 0 1,0 0 0,-1-1-1,1 0 1,-1 0-1,0 0 1,0-1 0,8-10-1,-10 12-21,0 0-1,0-1 0,0 1 1,-1-1-1,0 0 0,0 0 1,0 0-1,0-1 0,-1 1 1,0-1-1,0 1 1,-1-1-1,1 1 0,-1-1 1,1-9-1,-3 14-5,1 1 0,-1-1 0,1 1 0,-1 0 0,1-1 0,-1 1 0,1 0 1,-1-1-1,1 1 0,-1 0 0,1 0 0,-1 0 0,0-1 0,1 1 0,-1 0 0,1 0 0,-1 0 0,1 0 0,-1 0 0,0 0 0,1 0 1,-1 0-1,1 0 0,-1 1 0,0-1 0,1 0 0,-1 0 0,1 0 0,-1 1 0,1-1 0,-1 0 0,1 1 0,-2 0 0,-18 9 72,9-2-57,1 1 0,1 1 0,-1-1-1,1 2 1,1-1 0,0 1 0,1 0 0,0 1 0,0 0 0,2 0-1,-1 0 1,1 1 0,1 0 0,1 0 0,-1 0 0,2 0-1,0 0 1,0 16 0,2-28-15,0 1 0,0 0 0,0-1 0,0 1 0,1 0-1,-1-1 1,1 1 0,-1-1 0,1 1 0,-1-1 0,1 1 0,0-1 0,0 1 0,0-1-1,0 0 1,0 1 0,0-1 0,0 0 0,0 0 0,1 0 0,-1 0 0,0 0-1,1 0 1,-1 0 0,2 1 0,1-1 1,0 0 0,0 0-1,-1 0 1,1-1 0,0 1 0,0-1-1,0 0 1,0 0 0,0 0 0,5-2-1,5 0 5,0-2 0,-1 1 0,0-2 0,0 0-1,15-7 1,99-66-398,-74 42-3426,-52 36 2607,-77 8-801,77-36 3518,6 14-1186,0 2 0,0-1 0,20-22 1,8-15 45,-20 26-94,-2-1-1,-1 0 0,-1-1 1,-1 0-1,-1-1 0,-1 1 1,-2-2-1,0 1 0,2-49 1,-8 76-277,0-1 0,1 1 1,-1-1-1,0 0 0,0 1 1,0-1-1,0 0 0,0 1 1,0-1-1,0 0 0,0 1 1,0-1-1,-1 1 0,1-1 1,0 0-1,0 1 0,-1-1 1,1 1-1,0-1 0,0 0 1,-1 1-1,1-1 0,-1 1 1,1-1-1,-1 1 0,1-1 1,0 1-1,-1 0 0,0-1 1,1 1-1,-1 0 0,1-1 1,-1 1-1,1 0 0,-1-1 1,0 1-1,0 0 1,-1 0 11,0 1 0,0-1 0,0 1 0,0 0 1,1 0-1,-1-1 0,0 1 0,0 0 1,0 1-1,1-1 0,-4 3 0,-40 43 209,32-28-131,0 0-1,1 1 1,1 1-1,0 0 1,2 0-1,1 1 1,0 0-1,2 1 1,0-1 0,2 1-1,0 1 1,2-1-1,0 33 1,3-52-80,-1-1 0,0 1 0,1 0 1,0 0-1,0-1 0,0 1 0,1 0 1,-1-1-1,1 1 0,0-1 0,-1 0 0,2 1 1,-1-1-1,0 0 0,1 0 0,-1-1 0,1 1 1,3 2-1,-1-1 3,1 0 0,0-1 1,0 0-1,0 0 0,0-1 0,0 1 0,1-1 1,-1 0-1,13 1 0,-6-1-9,0-1 0,0-1 0,0 0 0,1-1 1,-1 0-1,0-1 0,0 0 0,0-1 0,-1-1 0,17-6 0,-27 9-187,1-1 0,0 1 0,0-1 0,-1 0 0,1 0 0,0 0 0,-1 0 0,0 0 0,0 0 0,0-1 0,0 1 0,0-1 0,0 0 0,2-5 0,-3 5-445,1 0 1,-2 0-1,1 0 0,0 0 0,-1-1 1,1 1-1,-1 0 0,0-1 0,0 1 0,0 0 1,-1-1-1,1 1 0,-1 0 0,-1-5 1,-12-21-7263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7.215"/>
    </inkml:context>
    <inkml:brush xml:id="br0">
      <inkml:brushProperty name="width" value="0.025" units="cm"/>
      <inkml:brushProperty name="height" value="0.025" units="cm"/>
    </inkml:brush>
  </inkml:definitions>
  <inkml:trace contextRef="#ctx0" brushRef="#br0">1 254 12011,'3'8'1538,"-1"-1"-1308,1 0 0,1 0 0,-1-1 1,1 1-1,0-1 0,1 0 0,0 0 0,0 0 0,0-1 1,0 1-1,1-1 0,0 0 0,0-1 0,0 0 0,1 0 1,10 5-1,101 35 1209,-76-30-381,-1 2-1,64 34 1,-54-16 73,-37-24-892,1 0 1,0-1 0,0 0-1,0-1 1,1-1 0,18 6-1,-33-13-235,-1 0-1,1 0 1,-1 0-1,1 0 1,-1 0-1,1 1 1,-1-1-1,1-1 1,-1 1-1,1 0 1,-1 0-1,1 0 1,-1 0-1,1 0 1,-1 0-1,1 0 1,-1-1 0,1 1-1,-1 0 1,0 0-1,1-1 1,-1 1-1,1 0 1,-1-1-1,0 1 1,1 0-1,-1-1 1,0 1-1,1 0 1,-1-1-1,0 1 1,1-1-1,-1 1 1,0-1-1,0 1 1,0-1-1,0 1 1,1-1-1,-1 1 1,0-1-1,0 1 1,0-1-1,0 1 1,0-1-1,0 1 1,0-1 0,0 1-1,0-1 1,-1 1-1,1-1 1,0 1-1,0-1 1,0 1-1,0-1 1,-1 0-1,-10-31 306,11 32-308,-80-152 1079,-5-15-425,75 145-1711,2-1 0,0 0 0,2 0 0,1 0 0,-5-43 0,9 30-6055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8.493"/>
    </inkml:context>
    <inkml:brush xml:id="br0">
      <inkml:brushProperty name="width" value="0.025" units="cm"/>
      <inkml:brushProperty name="height" value="0.025" units="cm"/>
    </inkml:brush>
  </inkml:definitions>
  <inkml:trace contextRef="#ctx0" brushRef="#br0">49 165 1473,'0'0'4063,"4"-9"1158,15-39-1457,-13 4 2967,-7 44-6544,0 0 0,0 0 0,-1 0-1,1 0 1,0 0 0,0 0 0,0 1 0,0-1 0,0 0 0,-1 0-1,1 1 1,0-1 0,0 1 0,0-1 0,0 1 0,0-1-1,0 1 1,-1 1 0,-4 5-107,1 0-1,0 0 1,0 0 0,1 1-1,0 0 1,0 0 0,1 0-1,0 1 1,0-1-1,1 1 1,-2 9 0,1 4-74,0 0 1,2 1 0,1 27-1,0-46 5,1-1-1,-1 1 1,1-1-1,0 0 1,0 0-1,0 1 1,0-1-1,1 0 1,-1 0-1,1 0 1,-1 0-1,1 0 1,0-1-1,3 4 1,-4-5-4,0 0 1,1 0 0,-1 0 0,0 0-1,0 0 1,1 0 0,-1-1 0,1 1 0,-1-1-1,1 1 1,-1-1 0,1 1 0,-1-1-1,1 1 1,-1-1 0,1 0 0,-1 0 0,1 0-1,0 0 1,-1 0 0,1-1 0,-1 1 0,1 0-1,-1-1 1,1 1 0,-1-1 0,1 1-1,-1-1 1,1 0 0,-1 1 0,0-1 0,1 0-1,1-2 1,3-3 10,0 0-1,0 0 1,0-1-1,-1 0 1,0 0 0,-1 0-1,0-1 1,0 0-1,0 0 1,-1 0 0,4-11-1,1-9 14,-2 1 0,5-35 0,-8 37-4,-1 1 0,-1-39-1,-6 46 125,-3 18 269,-5 26 61,10-7-413,1 0-1,0 0 1,1 1-1,2-1 1,2 24-1,-3-38-62,1 0 0,0 0 1,0 0-1,1 0 0,-1 0 0,1 0 0,1 0 0,-1-1 0,1 1 0,0-1 0,0 1 1,0-1-1,1 0 0,0 0 0,0-1 0,0 1 0,0-1 0,1 0 0,0 0 1,10 6-1,-12-8-39,-1-1 0,1 0 0,0 0 0,0 0 0,0-1 0,-1 1 0,1-1 0,0 0 0,0 1 1,0-1-1,0-1 0,0 1 0,0 0 0,0-1 0,-1 1 0,1-1 0,0 0 0,0 0 0,0 0 0,-1 0 1,1 0-1,-1-1 0,3-1 0,20-22-2639,-8-7-3460,-8 1-5932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55.023"/>
    </inkml:context>
    <inkml:brush xml:id="br0">
      <inkml:brushProperty name="width" value="0.025" units="cm"/>
      <inkml:brushProperty name="height" value="0.025" units="cm"/>
    </inkml:brush>
  </inkml:definitions>
  <inkml:trace contextRef="#ctx0" brushRef="#br0">2161 2341 6758,'0'0'7378,"8"4"-6406,-5-3-907,-1 0 26,0 0 0,0 0 0,0 0-1,0 0 1,0-1 0,0 1 0,0-1 0,0 1 0,0-1 0,0 0 0,0 0 0,4 0-1,-5-1-34,0 0 0,0 0 0,0 0 0,0 0 0,0 0 0,0 0-1,0 0 1,0 0 0,0 0 0,0 0 0,-1-1 0,1 1-1,0 0 1,-1-1 0,1 1 0,-1 0 0,1-1 0,-1 1-1,0-1 1,0 1 0,0-1 0,0 1 0,0-1 0,0 1 0,0 0-1,0-3 1,1-392 2838,-5 343-2676,-1 0-1,-4 1 1,-21-80 0,-64-149 826,76 231-1006,-5-8 20,-2 1 0,-3 1-1,-3 2 1,-40-57 0,6 25 86,-115-120 0,125 155-131,-2 3 0,-2 3 0,-99-58 0,22 14-1,109 70 44,-1 1 0,-1 2-1,-1 0 1,0 2 0,-1 1 0,0 2-1,-1 1 1,-65-12 0,45 12 10,0-3 1,-74-30 0,89 29 93,0 1 1,-1 1-1,0 2 1,-1 2 0,0 2-1,-41-2 1,68 9-74,-1 0 0,0 1 1,1 0-1,-14 5 0,20-5-51,0 1 0,0-2 0,-1 1-1,1-1 1,0 0 0,0 0 0,-1-1 0,1 1 0,-1-1-1,1-1 1,0 1 0,-1-1 0,1 0 0,0-1 0,0 0 0,0 0-1,0 0 1,0 0 0,-9-7 0,-14-16-387,25 21 222,0 0-1,0 0 1,0 0 0,0 1-1,-1 0 1,0-1 0,1 1-1,-1 1 1,-10-5 0,15 7 11,-1 1 0,1-1 1,0 0-1,-1 1 0,1-1 1,0 0-1,-1 1 0,1-1 1,0 1-1,0-1 0,-1 0 1,1 1-1,0-1 0,0 1 1,0-1-1,0 1 0,0-1 1,0 0-1,0 1 0,-1-1 1,1 1-1,0-1 0,1 1 1,-1-1-1,0 1 0,0-1 1,0 1-1,0-1 0,0 1 1,0-1-1,1 0 0,-1 1 1,4 18-2118,7 5-1726,3 0-1612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55.540"/>
    </inkml:context>
    <inkml:brush xml:id="br0">
      <inkml:brushProperty name="width" value="0.025" units="cm"/>
      <inkml:brushProperty name="height" value="0.025" units="cm"/>
    </inkml:brush>
  </inkml:definitions>
  <inkml:trace contextRef="#ctx0" brushRef="#br0">306 443 9385,'2'8'1948,"0"6"-1691,8 59 6151,-11-65-4613,-2-9-380,-15-43-634,4 6-542,-2 0 0,-1 0 1,-2 2-1,-1 0 0,-2 2 0,-2 0 1,-1 2-1,-1 0 0,-2 2 0,-58-50 1,93 85-261,1 0 0,0-1 1,0 0-1,0 0 0,0-1 0,1 0 1,0 0-1,-1-1 0,13 1 1,5 0-10,-1-1 0,0-1 1,29-2-1,-17-2-832,0-2 0,0-1 0,-1-2-1,0-2 1,40-16 0,-21 0-2837,0-4-1955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1.179"/>
    </inkml:context>
    <inkml:brush xml:id="br0">
      <inkml:brushProperty name="width" value="0.025" units="cm"/>
      <inkml:brushProperty name="height" value="0.025" units="cm"/>
    </inkml:brush>
  </inkml:definitions>
  <inkml:trace contextRef="#ctx0" brushRef="#br0">349 102 7175,'0'0'907,"8"-7"2019,26-25-599,-33 30-2039,1 1 0,0 0 0,-1-1-1,0 1 1,1-1 0,-1 1 0,0-1 0,0 0-1,0 0 1,0 0 0,0 1 0,0-1 0,-1 0-1,1 0 1,-1 0 0,1 0 0,-1 0 0,1-4-1,-2 5-156,1 0-1,-1 0 0,1 0 0,-1 0 1,1 0-1,-1 0 0,0 0 0,1 0 1,-1 0-1,0 0 0,0 0 0,0 1 1,0-1-1,0 0 0,0 0 0,0 1 1,0-1-1,0 1 0,0-1 0,0 1 0,0-1 1,-2 1-1,-5-3 165,-1 2 0,1-1 0,-1 1 0,0 0 0,-17 2 0,15 0-200,-1 2-1,1-1 1,0 2 0,0-1-1,0 2 1,0-1 0,1 2-1,-1-1 1,2 1 0,-1 1-1,0 0 1,1 0 0,1 1-1,-10 10 1,-2 3 51,1 1 0,1 1 1,1 0-1,-23 42 0,33-51-65,0 1 0,1 1 0,1-1-1,1 1 1,0 0 0,0 0 0,2 0-1,0 0 1,1 23 0,1-32-58,0-1-1,1 1 1,0-1-1,1 0 1,-1 1-1,1-1 1,0 0-1,1 0 1,-1 0 0,1 0-1,5 8 1,-5-11-19,0 1 1,1-1-1,-1 0 0,0 0 1,1 0-1,0 0 1,-1-1-1,1 0 1,0 1-1,1-1 1,-1 0-1,0-1 1,0 1-1,1-1 0,-1 0 1,1 0-1,8 0 1,-4 0 12,0 0 1,0-1 0,0 0 0,0-1-1,0 0 1,-1-1 0,1 1-1,0-2 1,0 1 0,-1-1 0,0-1-1,1 1 1,-1-1 0,8-6-1,-11 6 13,0 0-1,0 0 0,0-1 0,0 0 0,-1 0 0,0 0 1,0 0-1,0-1 0,-1 1 0,1-1 0,-1 0 0,-1 0 0,1-1 1,-1 1-1,0 0 0,-1-1 0,0 1 0,0-1 0,1-11 1,-2 16-21,0 0 1,0 1-1,0-1 1,-1 0-1,1 0 1,0 1-1,-1-1 1,1 0-1,-1 1 1,0-1-1,1 0 1,-1 1-1,0-1 1,0 1-1,0-1 1,0 1-1,0 0 1,-1-1-1,1 1 1,0 0-1,0 0 1,-1 0 0,1 0-1,-1 0 1,1 0-1,-1 0 1,0 0-1,1 1 1,-1-1-1,1 1 1,-1-1-1,0 1 1,0 0-1,1-1 1,-1 1-1,0 0 1,0 0-1,1 0 1,-1 0-1,0 1 1,-2-1-1,2 0-3,0 1 0,-1-1 0,1 0 0,0 1 0,-1-1 0,1 1-1,0 0 1,0-1 0,0 1 0,0 0 0,0 0 0,0 1 0,0-1 0,0 0-1,0 1 1,0-1 0,1 1 0,-1 0 0,0-1 0,1 1 0,0 0 0,-1 0-1,1 0 1,0 0 0,0 0 0,0 0 0,0 0 0,0 0 0,1 1 0,-2 3-1,3-6-2,-1 1 0,1 0-1,-1-1 1,1 1 0,-1 0-1,1-1 1,-1 1 0,1 0 0,0-1-1,-1 1 1,1-1 0,0 1-1,-1-1 1,1 0 0,0 1-1,-1-1 1,1 0 0,0 1-1,0-1 1,0 0 0,-1 0-1,1 0 1,0 0 0,0 0-1,0 0 1,0 0 0,-1 0-1,1 0 1,0 0 0,1 0-1,29-2 48,-30 2-49,38-12-56,-34 9 18,-1 1 0,1 0 0,-1 1-1,1-1 1,0 1 0,0 0-1,0 0 1,0 0 0,0 1 0,-1 0-1,1 0 1,0 0 0,6 1-1,-10 0 33,0 0 0,0 0 0,0 0 0,0-1-1,-1 1 1,1 0 0,0 0 0,-1 0 0,1 0 0,-1 0-1,1 1 1,-1-1 0,0 0 0,1 0 0,-1 0-1,0 0 1,0 0 0,1 1 0,-1-1 0,0 0 0,-1 2-1,-1 30-17,2-29 27,-3 11 53,-1-1 1,0 1-1,-1-1 1,-11 24-1,11-27-52,-1 0 0,2 1 0,0 0-1,0 0 1,1 0 0,0 1 0,0 16 0,3-29-58,0 0 0,-1 0 0,1 1 0,0-1 0,0 0 0,0 0 1,0 0-1,0 0 0,0 1 0,0-1 0,0 0 0,0 0 0,0 0 1,0 0-1,1 1 0,-1-1 0,0 0 0,0 0 0,0 0 0,0 0 1,0 0-1,0 1 0,0-1 0,0 0 0,0 0 0,1 0 0,-1 0 1,0 0-1,0 0 0,0 0 0,0 1 0,0-1 0,0 0 0,1 0 1,-1 0-1,0 0 0,0 0 0,0 0 0,0 0 0,1 0 0,-1 0 1,0 0-1,0 0 0,0 0 0,0 0 0,0 0 0,1 0 0,-1 0 1,0 0-1,0 0 0,1 0 0,10-8-2295,7-12-2821,0-7-4328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1.553"/>
    </inkml:context>
    <inkml:brush xml:id="br0">
      <inkml:brushProperty name="width" value="0.025" units="cm"/>
      <inkml:brushProperty name="height" value="0.025" units="cm"/>
    </inkml:brush>
  </inkml:definitions>
  <inkml:trace contextRef="#ctx0" brushRef="#br0">0 153 16239,'0'0'8905,"8"-1"-8270,9-2-596,-1-1 1,0-1-1,-1 0 0,1-1 0,-1-1 1,0 0-1,-1-1 0,1 0 1,-2-2-1,1 1 0,-1-2 0,-1 0 1,12-12-1,-23 22-33,0 0 1,0 0-1,0 0 1,-1 0-1,1 0 0,0 0 1,0 0-1,-1 0 1,1 0-1,-1-1 0,1 1 1,-1 0-1,0 0 1,1 0-1,-1-1 0,0 1 1,0 0-1,0 0 1,0-1-1,0-1 0,0 2 17,-1 1 0,1-1-1,-1 0 1,1 1 0,-1-1-1,1 1 1,-1-1-1,0 1 1,1-1 0,-1 1-1,0-1 1,1 1-1,-1 0 1,0-1 0,0 1-1,1 0 1,-1 0-1,0-1 1,0 1 0,0 0-1,1 0 1,-1 0 0,-1 0-1,-3 0 56,0 0 0,0 1 0,0-1 0,0 1 0,0 0 0,1 0 0,-1 0 0,0 1 0,-5 2 0,-3 4 31,0 1 0,0 0-1,1 1 1,0 0 0,1 1-1,0 0 1,-15 22 0,20-26-23,1 0 0,0 1 0,1 0 0,0 0 1,0 0-1,1 0 0,0 0 0,0 1 0,1 0 0,0-1 1,0 1-1,1 0 0,1 0 0,0 16 0,0-22-85,1-1 0,-1 0 1,1 1-1,0-1 0,-1 0 0,1 0 0,0 1 0,1-1 0,-1 0 0,0 0 0,1 0 0,-1 0 0,1 0 0,-1-1 0,1 1 1,0 0-1,0-1 0,2 2 0,2 0-119,-1 0 1,0 0-1,1-1 0,-1 0 1,1 0-1,0 0 1,7 1-1,47 1-3292,-11-9-3977,-16-7-626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1.973"/>
    </inkml:context>
    <inkml:brush xml:id="br0">
      <inkml:brushProperty name="width" value="0.025" units="cm"/>
      <inkml:brushProperty name="height" value="0.025" units="cm"/>
    </inkml:brush>
  </inkml:definitions>
  <inkml:trace contextRef="#ctx0" brushRef="#br0">99 1 14414,'0'0'8103,"0"12"-6789,-6 45 131,-2 0 1,-25 86 0,18-87-1361,3-1-1,2 2 1,-5 84 0,15-140-216,0-1 0,0 1 0,0-1 0,0 1 0,0 0 0,1-1 0,-1 1 0,0-1 0,0 1 0,0 0 1,0-1-1,1 1 0,-1-1 0,0 1 0,1-1 0,-1 1 0,0-1 0,1 1 0,-1-1 0,1 1 0,-1-1 0,0 1 0,1-1 0,-1 0 0,1 1 0,0-1 0,-1 0 0,1 1 0,0-1 0,0 0-304,0 0-1,-1 0 0,1 0 0,0 0 0,0 0 0,0 0 0,0 0 0,-1 0 0,1 0 0,0 0 0,0-1 0,0 1 1,-1 0-1,1-1 0,0 1 0,0 0 0,-1-1 0,1 1 0,0-1 0,-1 1 0,1-1 0,0 0 0,10-15-11361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2.427"/>
    </inkml:context>
    <inkml:brush xml:id="br0">
      <inkml:brushProperty name="width" value="0.025" units="cm"/>
      <inkml:brushProperty name="height" value="0.025" units="cm"/>
    </inkml:brush>
  </inkml:definitions>
  <inkml:trace contextRef="#ctx0" brushRef="#br0">84 299 5029,'0'0'19629,"-7"3"-19528,1 0 70,1 0-1,0 0 0,0 1 0,0 0 0,1 0 0,-1 0 0,1 0 0,0 1 1,0 0-1,0-1 0,1 2 0,0-1 0,0 0 0,0 1 0,0-1 1,1 1-1,0 0 0,0 0 0,1 0 0,0 0 0,0 0 0,-1 10 0,2-16-145,0 1 0,0-1-1,0 0 1,0 0 0,0 1-1,0-1 1,1 0 0,-1 1-1,0-1 1,0 0 0,0 0-1,0 1 1,0-1-1,0 0 1,0 0 0,1 1-1,-1-1 1,0 0 0,0 0-1,0 0 1,1 1 0,-1-1-1,0 0 1,0 0 0,0 0-1,1 1 1,-1-1-1,0 0 1,1 0 0,-1 0-1,0 0 1,0 0 0,1 0-1,-1 0 1,0 0 0,0 0-1,1 0 1,-1 0 0,0 0-1,1 0 1,-1 0 0,18-5 345,12-13-163,-6-2-213,0-2 1,-2 0 0,0-1-1,-2-1 1,0-1 0,-2-1-1,-1-1 1,-1 0 0,-1-1-1,-2 0 1,-1-2 0,10-32-1,-15 18-101,-16 49-101,-6 18 283,0 0 0,1 1 0,2 0-1,0 1 1,2 1 0,1-1-1,0 2 1,2-1 0,-3 29 0,7-31 108,0-1 1,2 1-1,3 41 1,-1-59-249,-1 1 0,1-1 0,0 0 0,1 1 0,0-1 0,0 0 0,0 0 0,1 0-1,-1 0 1,1-1 0,1 1 0,-1-1 0,1 0 0,0 1 0,0-2 0,1 1 0,-1 0 0,9 5 0,4-4-3441,-5-7-3158,4-7-8091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1.594"/>
    </inkml:context>
    <inkml:brush xml:id="br0">
      <inkml:brushProperty name="width" value="0.025" units="cm"/>
      <inkml:brushProperty name="height" value="0.025" units="cm"/>
    </inkml:brush>
  </inkml:definitions>
  <inkml:trace contextRef="#ctx0" brushRef="#br0">3317 247 5509,'0'0'2525,"-10"-1"-1793,-74-21 1299,43 9-562,-46-6 1,-66 1-234,-134-23 2450,192 19-3051,-2 4 0,-185-10 0,-448 34-504,601-4 37,-135 7 323,-216-1-250,329-19-187,-46 0-76,-26 11-234,223 0 202,0 0 0,0 0 0,-1 0 0,1 0 0,0 0 0,0 0 0,-1 0 0,1 0 0,0 0 0,0 0 0,0 0 0,-1 0 0,1 0 0,0 0 0,0 0 0,-1 0 0,1 0 0,0 0 0,0-1 0,0 1 0,-1 0 0,1 0-1,0 0 1,0 0 0,0-1 0,0 1 0,0 0 0,-1 0 0,1 0 0,0 0 0,0-1 0,0 1 0,0 0 0,0 0 0,0-1 0,0 1 0,0 0 0,0 0 0,0 0 0,0-1 0,0 1 0,0 0 0,0 0 0,0-1 0,0 1 0,0 0 0,0 0 0,0-1 0,9-15-3316,15-11-3415,-7 9 683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2.044"/>
    </inkml:context>
    <inkml:brush xml:id="br0">
      <inkml:brushProperty name="width" value="0.025" units="cm"/>
      <inkml:brushProperty name="height" value="0.025" units="cm"/>
    </inkml:brush>
  </inkml:definitions>
  <inkml:trace contextRef="#ctx0" brushRef="#br0">760 0 2530,'0'0'9364,"-10"1"-8419,-20 6-133,0 0 1,1 2-1,0 2 0,-40 19 1,-15 5 399,14-8-318,-103 56 0,149-69-887,0 1 1,1 1-1,1 1 1,0 1-1,1 0 0,1 2 1,-25 32-1,40-45-7,0 0-1,1 0 0,0 0 1,0 1-1,1-1 1,-3 10-1,6-15 3,-1-1-1,0 1 1,1 0-1,0-1 1,-1 1 0,1-1-1,0 1 1,0 0-1,0-1 1,0 1 0,0-1-1,0 1 1,1 0 0,-1-1-1,0 1 1,1-1-1,-1 1 1,1-1 0,0 1-1,0-1 1,-1 0-1,1 1 1,0-1 0,0 0-1,0 1 1,0-1 0,0 0-1,1 0 1,-1 0-1,0 0 1,0 0 0,1 0-1,-1 0 1,1-1 0,-1 1-1,0 0 1,1-1-1,1 1 1,19 3 50,0 0 1,0-2-1,1 0 1,-1-2-1,28-3 1,8 1-21,90 4-1444,-49 1-4623,-40-3-702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4.124"/>
    </inkml:context>
    <inkml:brush xml:id="br0">
      <inkml:brushProperty name="width" value="0.025" units="cm"/>
      <inkml:brushProperty name="height" value="0.025" units="cm"/>
    </inkml:brush>
  </inkml:definitions>
  <inkml:trace contextRef="#ctx0" brushRef="#br0">56 41 17072,'0'0'5509,"-53"-11"-3619,51 11-1121,2-1-449,15 1-384,4-5-576,3-7-3172,0 0-8776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3.336"/>
    </inkml:context>
    <inkml:brush xml:id="br0">
      <inkml:brushProperty name="width" value="0.025" units="cm"/>
      <inkml:brushProperty name="height" value="0.025" units="cm"/>
    </inkml:brush>
  </inkml:definitions>
  <inkml:trace contextRef="#ctx0" brushRef="#br0">396 143 4901,'0'0'1163,"12"-7"-437,-2 0 39,53-36 2509,-59 40-2815,-1 0-1,1 0 1,-1 0 0,0 0-1,0 0 1,0-1-1,-1 1 1,1-1 0,-1 0-1,0 0 1,0 0 0,0 0-1,-1 0 1,1 0-1,-1-1 1,1-4 0,-2 8-369,0 0 0,-1 0 1,1 0-1,0 1 1,-1-1-1,1 0 1,-1 0-1,1 0 0,-1 0 1,1 1-1,-1-1 1,1 0-1,-1 0 0,0 1 1,1-1-1,-1 1 1,0-1-1,0 0 1,1 1-1,-1-1 0,0 1 1,0 0-1,0-1 1,0 1-1,1 0 0,-1-1 1,0 1-1,0 0 1,0 0-1,0 0 1,0 0-1,0 0 0,0 0 1,-2 0-1,-40 3 335,40-3-347,-15 3-51,1 1-1,0 1 1,0 0 0,1 2-1,0 0 1,0 0-1,0 2 1,-24 17 0,9-4-8,0 3 1,-51 53 0,64-58 85,0 1 1,2 0-1,-21 36 1,30-45 0,0 1 1,2-1 0,-1 1 0,2 1 0,0-1-1,0 1 1,1-1 0,-1 23 0,4-32-93,0 0 1,0 0 0,0 0-1,1-1 1,-1 1 0,1 0-1,0 0 1,0-1 0,0 1 0,1-1-1,-1 1 1,1-1 0,0 1-1,0-1 1,0 0 0,1 0-1,3 4 1,-1-2 4,1 0 0,0-1 0,-1 0 1,2 0-1,-1-1 0,0 1 0,1-1 0,12 3 0,8 1-6,1-1-1,0-1 1,48 1-1,-72-5-18,-2-1-5,52 4-1718,0-3-1,63-6 1,-50-9-3498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5.530"/>
    </inkml:context>
    <inkml:brush xml:id="br0">
      <inkml:brushProperty name="width" value="0.025" units="cm"/>
      <inkml:brushProperty name="height" value="0.025" units="cm"/>
    </inkml:brush>
  </inkml:definitions>
  <inkml:trace contextRef="#ctx0" brushRef="#br0">169 40 5894,'4'-17'2813,"2"-6"5285,-4 37-4484,-3 2-3187,-2-1 0,0 1 0,0-1 0,-2 0 0,0 0 0,0 0 0,-1-1 0,-13 20 0,10-15 220,0 0 1,1 1 0,-11 37-1,19-56-637,0-1-1,0 0 1,0 1 0,0-1-1,0 0 1,0 0-1,0 1 1,0-1 0,0 0-1,0 1 1,0-1-1,0 0 1,0 0 0,0 1-1,0-1 1,0 0 0,0 0-1,1 1 1,-1-1-1,0 0 1,0 0 0,0 1-1,0-1 1,1 0-1,-1 0 1,0 0 0,0 1-1,1-1 1,-1 0 0,0 0-1,0 0 1,1 0-1,-1 0 1,0 1 0,0-1-1,1 0 1,-1 0 0,0 0-1,0 0 1,1 0-1,-1 0 1,1 0 0,18-2 164,19-12-81,-38 14-91,109-40 2,-98 37-10,1 0-1,-1 1 1,1 0-1,0 1 1,0 0-1,0 1 1,20 2-1,-31-2 6,0 0 0,0 1 0,-1-1 0,1 0 0,0 0 0,-1 1 0,1-1 0,0 0 0,-1 0 0,1 1 0,-1-1 0,1 1 0,-1-1 0,1 1-1,0-1 1,-1 1 0,0-1 0,1 1 0,-1-1 0,1 1 0,-1 0 0,0-1 0,1 1 0,-1 0 0,0-1 0,0 1 0,1 0 0,-1-1 0,0 1 0,0 0 0,0-1-1,0 1 1,0 0 0,0 0 0,0-1 0,0 1 0,0 0 0,0-1 0,-1 1 0,1 0 0,0-1 0,0 1 0,-1 1 0,0 0 4,0 0 1,0 0 0,0 1-1,0-1 1,0 0-1,-1 0 1,1 0-1,-1 0 1,1-1 0,-1 1-1,0 0 1,-2 1-1,-13 6 138,0-1 0,-1-1 1,1 0-1,-2-2 0,1 0 0,0-1 0,-21 2 0,-18-1 619,-58-1-1,113-4-745,0 0 0,0 0-1,0 0 1,0 0 0,0 0 0,0 0-1,0-1 1,0 1 0,0-1-1,0 1 1,0-1 0,0 0 0,-2-1-1,4 2-22,0-1 0,0 1 0,0-1 0,-1 1 1,1-1-1,0 1 0,0 0 0,0-1 0,0 1 0,0-1 0,0 1 0,0-1 0,0 1 0,0 0 0,1-1 0,-1 1 0,0-1 0,0 1 0,0 0 0,0-1 0,1 1 0,-1-1 0,0 1 1,0 0-1,1-1 0,-1 1 0,0 0 0,0-1 0,1 1 0,-1 0 0,0 0 0,1-1 0,-1 1 0,1 0 0,-1 0 0,7-5-391,1 0 0,-1 1 0,0 0 0,15-6 0,100-37-8750,-46 16-2178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9.545"/>
    </inkml:context>
    <inkml:brush xml:id="br0">
      <inkml:brushProperty name="width" value="0.025" units="cm"/>
      <inkml:brushProperty name="height" value="0.025" units="cm"/>
    </inkml:brush>
  </inkml:definitions>
  <inkml:trace contextRef="#ctx0" brushRef="#br0">1 1 6470,'0'0'5253,"9"6"-4708,26 22 577,39 40 0,-38-33-461,65 48 0,-50-51-468,2-2 0,0-2 0,2-3 0,103 32 0,241 41 168,-349-87-385,1185 165 1765,-1046-160-1103,1-8 1,217-18 0,-311-3-586,-1-4 0,-1-5 0,94-33 0,266-119 269,-420 161-253,89-45 1894,33-11-2591,-147 67-428,2-1-2356,-3-3-3341,-7 2 1809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9.887"/>
    </inkml:context>
    <inkml:brush xml:id="br0">
      <inkml:brushProperty name="width" value="0.025" units="cm"/>
      <inkml:brushProperty name="height" value="0.025" units="cm"/>
    </inkml:brush>
  </inkml:definitions>
  <inkml:trace contextRef="#ctx0" brushRef="#br0">0 91 11851,'0'0'10533,"10"-1"-10042,82 1-9,-67 2-446,1-1 1,-1-1-1,0-2 1,0 0-1,0-2 1,-1-1 0,31-9-1,-28 2 14,-1-1 0,44-28 0,-79 52 259,1 0 0,1 0 0,0 0 0,1 1 0,-6 14 0,7-17-242,-8 20-46,1 0-1,1 1 0,2 0 0,1 0 1,-5 35-1,6 30-5822,7-74-2002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0.899"/>
    </inkml:context>
    <inkml:brush xml:id="br0">
      <inkml:brushProperty name="width" value="0.025" units="cm"/>
      <inkml:brushProperty name="height" value="0.025" units="cm"/>
    </inkml:brush>
  </inkml:definitions>
  <inkml:trace contextRef="#ctx0" brushRef="#br0">396 248 8968,'11'-9'2424,"-8"6"-2323,16-12 1169,-1-1 0,27-31 1,-41 42-970,0 1 1,0-1 0,-1 0 0,1 0 0,-1 0 0,0 0 0,-1 0 0,1-1 0,-1 1 0,0-1 0,0 0 0,-1 0 0,0 1 0,0-1 0,0 0 0,-1 0 0,0 0 0,0 0 0,-1-7 0,0 10-241,0 1 0,-1 0 0,1-1 0,-1 1 0,1 0-1,-1 0 1,0 0 0,0 0 0,0 0 0,0 0 0,0 0 0,0 1 0,0-1 0,-1 1 0,1 0 0,0-1 0,-1 1 0,1 0 0,-1 0 0,0 1 0,1-1-1,-1 1 1,0-1 0,-4 1 0,-6-2 19,-1 1-1,1 1 1,-24 2 0,18 1 17,0 1 1,0 1 0,1 1 0,-1 0 0,2 1-1,-1 1 1,1 1 0,0 1 0,1 0-1,-24 19 1,21-14 181,1 1-1,0 1 1,2 0 0,-1 2-1,2 0 1,1 0-1,-24 43 1,34-54-221,1 0 0,0 0 0,0 0 0,0 1 0,1-1 0,0 0 0,1 1 0,0-1 0,0 18 0,2-22-53,-1-1 0,1 0 1,-1 1-1,1-1 1,0 0-1,0 1 1,0-1-1,1 0 0,-1 0 1,1 0-1,-1 0 1,1 0-1,0-1 1,0 1-1,1 0 0,-1-1 1,0 0-1,1 1 1,0-1-1,-1 0 0,1 0 1,0-1-1,0 1 1,0 0-1,0-1 1,0 0-1,6 2 0,3 0 17,0-1 0,1 0 0,0-1 0,-1 0 0,1-1 0,-1 0 0,1-1 0,0-1-1,-1 0 1,1 0 0,-1-2 0,15-5 0,-20 7-21,-1 0 1,0-1-1,0 0 1,0 0-1,0 0 0,-1-1 1,1 0-1,-1 0 0,0 0 1,0-1-1,0 1 1,-1-1-1,1 0 0,-1-1 1,-1 1-1,1-1 0,-1 0 1,0 0-1,0 0 0,0 0 1,-1 0-1,0 0 1,0-1-1,-1 1 0,1-8 1,-2 12-5,-1 0 1,1 0-1,0-1 1,-1 1-1,0 0 1,1 0 0,-1 0-1,0 0 1,0 0-1,0 0 1,0 0-1,-1 0 1,1 0-1,0 0 1,-1 0 0,1 1-1,-1-1 1,0 1-1,0-1 1,1 1-1,-1 0 1,0 0-1,0 0 1,0 0 0,0 0-1,0 0 1,-1 0-1,1 0 1,0 1-1,0 0 1,-1-1-1,1 1 1,0 0 0,0 0-1,-1 0 1,1 0-1,0 0 1,0 1-1,-1-1 1,1 1-1,0-1 1,0 1-1,0 0 1,0 0 0,0 0-1,0 0 1,-3 2-1,4-2 1,0-1 1,0 0-1,0 1 0,1-1 0,-1 1 0,0-1 0,1 1 1,-1-1-1,0 1 0,1 0 0,-1-1 0,0 1 1,1 0-1,-1-1 0,1 1 0,0 0 0,-1 0 0,1 0 1,-1-1-1,1 1 0,0 0 0,0 0 0,0 0 0,-1 0 1,1 0-1,0-1 0,0 1 0,0 0 0,0 0 0,0 0 1,0 0-1,1 0 0,-1 1 0,1-1 3,0 1-1,-1-1 0,1 0 1,0 0-1,0 1 1,0-1-1,0 0 1,0 0-1,1 0 1,-1 0-1,0 0 0,0 0 1,1-1-1,-1 1 1,0 0-1,1-1 1,-1 1-1,1-1 0,1 1 1,27 4-48,1-1 0,0-2 0,0-1 0,38-4 0,1 2-369,-69 0 410,0 1 0,0 0 0,1 0 0,-1 0 0,0 0 1,1 0-1,-1 0 0,0 1 0,1-1 0,-1 0 0,0 1 0,0-1 1,1 1-1,-1-1 0,0 1 0,0-1 0,0 1 0,0 0 0,0 0 1,0 0-1,0-1 0,0 1 0,1 2 0,-2-2 13,1 0-1,-1 1 1,0-1-1,0 0 1,0 1-1,0-1 0,0 0 1,0 1-1,0-1 1,0 0-1,0 1 1,-1-1-1,1 0 1,-1 1-1,1-1 1,-1 0-1,1 0 1,-2 2-1,-5 9 104,-1-1 1,0 0-1,-15 14 1,15-17-71,-8 10 33,9-12-56,1 0 1,0 0 0,1 1 0,0 0 0,0 0 0,-6 12 0,11-19-25,0 0 0,0 0 0,0 0 0,0 1 1,0-1-1,0 0 0,0 0 0,0 1 0,0-1 1,0 0-1,0 0 0,0 0 0,1 1 1,-1-1-1,0 0 0,0 0 0,0 0 0,0 0 1,0 1-1,0-1 0,1 0 0,-1 0 0,0 0 1,0 0-1,0 1 0,0-1 0,1 0 0,-1 0 1,0 0-1,0 0 0,0 0 0,1 0 1,-1 0-1,0 0 0,0 0 0,0 0 0,1 0 1,-1 0-1,0 0 0,0 0 0,0 0 0,1 0 1,-1 0-1,0 0 0,0 0 0,1 0 0,-1 0 1,0 0-1,0 0 0,0 0 0,1 0 1,-1 0-1,0 0 0,0-1 0,0 1 0,0 0 1,1 0-1,-1 0 0,15-6-842,-7 1-334,-1-1 0,0 0-1,0 0 1,0-1 0,9-11-1,12-19-6412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1.785"/>
    </inkml:context>
    <inkml:brush xml:id="br0">
      <inkml:brushProperty name="width" value="0.025" units="cm"/>
      <inkml:brushProperty name="height" value="0.025" units="cm"/>
    </inkml:brush>
  </inkml:definitions>
  <inkml:trace contextRef="#ctx0" brushRef="#br0">53 213 12204,'0'0'1019,"-8"6"524,-27 21 619,34-27-2091,1 0 1,-1 0-1,1 1 0,-1-1 0,1 0 0,-1 0 1,1 1-1,-1-1 0,1 1 0,-1-1 1,1 0-1,0 1 0,-1-1 0,1 1 1,0-1-1,-1 1 0,1-1 0,0 1 1,-1-1-1,1 1 0,0-1 0,0 1 1,0 0-1,0-1 0,-1 1 0,1-1 1,0 1-1,0-1 0,0 1 0,0 0 1,0-1-1,0 1 0,1-1 0,-1 1 1,0 0-1,0-1 0,0 1 0,0-1 1,1 1-1,-1-1 0,0 1 0,1 0 1,18 6 1060,-16-7-1095,36 5 391,0-1 1,1-3-1,-1-1 0,45-5 0,-2-10-171,-77 14-207,0 0-1,0-1 0,0 1 0,-1-1 0,1 0 0,-1 0 0,1-1 0,-1 1 0,0-1 0,0 0 0,0 0 0,0-1 0,-1 1 0,5-6 0,-7 8-27,0 0 0,-1 1 0,1-1 0,-1 0 0,1 0 0,-1 0 0,0 0-1,1 0 1,-1 0 0,0 0 0,0 0 0,1 1 0,-1-1 0,0 0 0,0 0 0,0 0 0,0 0 0,0 0 0,0 0 0,-1 0 0,1 0 0,0 0-1,0 0 1,-1 0 0,1 0 0,-1 0 0,1 0 0,-1 0 0,1 1 0,-2-3 0,0 2-3,0-1 0,0 1 1,0 0-1,0 0 0,-1 0 0,1 0 1,0 0-1,-1 0 0,1 1 1,-1-1-1,1 1 0,-3-1 0,-6 0-6,1 1-1,-1 0 0,1 0 0,-1 1 0,-11 3 1,12-1 36,0 1 0,0 1 0,0 0 0,1 0 0,-1 1 0,1 0 0,0 0 0,-13 14 0,18-17 46,0 1 0,0 0 0,0 0 0,1 0-1,-1 0 1,1 0 0,0 1 0,0 0 0,1 0 0,0-1-1,-1 1 1,2 1 0,-1-1 0,0 0 0,1 0 0,0 1-1,0-1 1,1 0 0,-1 8 0,2-11-78,0 0 0,-1 0 0,1 0 0,0-1 0,0 1 0,0 0 0,0 0 0,1-1 0,-1 1 1,0-1-1,1 1 0,-1-1 0,1 1 0,-1-1 0,1 0 0,0 0 0,0 0 0,-1 0 0,1 0 0,0 0 0,0 0 0,0-1 0,0 1 0,0 0 1,0-1-1,3 0 0,61 5 113,-54-5-86,13 0-20,0-2-1,0-1 1,-1-1-1,1-2 1,-1 0 0,-1-1-1,1-1 1,-1-2-1,0 0 1,36-23-1,-31 16-30,-2-2 0,0 0 0,-2-2 0,0-1 0,-1-1 0,-1 0 0,34-49 0,-52 66 9,0 0 1,-1 0-1,0-1 0,0 1 1,0-1-1,3-10 0,-6 16-3,0 1 0,0-1 0,0 0 0,0 0 0,0 0 0,0 0-1,0 1 1,0-1 0,0 0 0,0 0 0,0 0 0,0 0-1,0 1 1,-1-1 0,1 0 0,0 0 0,-1 1 0,1-1 0,-1 0-1,1 0 1,-1 1 0,1-1 0,-2 0 0,1 0-2,-1 0 0,1 1 1,-1-1-1,1 1 1,-1-1-1,1 1 0,-1 0 1,0 0-1,1 0 0,-1 0 1,1 0-1,-1 0 0,0 0 1,1 0-1,-1 1 0,1-1 1,-3 1-1,-8 3 6,1 0-1,-1 1 1,1 0-1,0 1 1,0 0-1,1 1 1,0 0-1,-17 15 1,2 1 7,-43 53 0,55-60 34,1 1 1,0 0 0,-15 34-1,23-43-26,0 1-1,1 0 0,0 0 0,1 1 1,-1-1-1,2 0 0,0 1 0,0-1 1,0 1-1,2 13 0,-1-21-11,1 1-1,0 0 1,-1 0-1,1-1 1,0 1-1,0 0 1,0-1-1,1 1 1,-1-1-1,1 1 1,-1-1-1,1 0 1,0 0 0,0 0-1,0 0 1,0 0-1,0 0 1,0 0-1,3 1 1,1 0-72,0 0 0,0 0 0,0-1 0,0 1 0,1-1 0,-1-1 1,13 2-1,1-1-599,-1-1-1,0-1 1,0-1 0,36-6 0,-36 2-375,0 0-1,-1-2 1,1 0 0,-1-1 0,-1-1-1,1 0 1,-2-2 0,1 0-1,-1 0 1,18-19 0,-18 15 944,-1 0 1,-1-2-1,-1 1 1,0-1-1,15-27 0,-27 42 317,1 0 1,-1 0-1,0 0 0,0 0 0,0 0 0,0 0 0,0-1 0,-1 1 0,1 0 0,-1 0 1,1-1-1,-1 1 0,0 0 0,0 0 0,0-1 0,0-3 0,-1 6-117,1-1 0,-1 0-1,1 1 1,-1-1 0,0 1-1,1-1 1,-1 1 0,0-1-1,0 1 1,1-1 0,-1 1-1,0-1 1,0 1 0,1 0-1,-1 0 1,0-1 0,0 1-1,0 0 1,0 0 0,1 0-1,-1 0 1,0 0 0,0 0-1,0 0 1,0 0 0,1 0 0,-1 1-1,-1-1 1,-8 3 211,1-1-1,0 2 1,0-1 0,1 1-1,-1 1 1,-9 6 0,0 1 62,1 0-1,1 2 1,-18 17 0,29-27-213,1 1 1,0-1-1,0 1 0,1 0 1,-1 0-1,1 0 1,0 1-1,1-1 0,-1 1 1,1-1-1,0 1 1,0 0-1,1 0 0,0 0 1,-1 9-1,2-14-144,0 0-1,0 0 1,1 0-1,-1 0 1,0 0 0,0 0-1,1 0 1,-1 0-1,1 0 1,-1 0-1,1 0 1,-1-1 0,1 1-1,-1 0 1,1 0-1,0-1 1,-1 1-1,1 0 1,0-1 0,0 1-1,0-1 1,-1 1-1,1-1 1,0 1-1,1 0 1,33 5 367,36-12 121,-45 0-457,0-2 0,0-1 0,-1-1-1,0-1 1,-1-1 0,38-25 0,-14 4-33,-2-3 1,45-42-1,-71 59-27,-6 7-3,-1 0 1,0-1-1,0-1 0,-1 0 1,-1-1-1,12-20 0,-23 34 12,0 1 0,0 0-1,0 0 1,0 0-1,0 0 1,0 0 0,0-1-1,0 1 1,0 0-1,0 0 1,0 0 0,0 0-1,0-1 1,0 1-1,0 0 1,0 0 0,0 0-1,0 0 1,0 0-1,-1 0 1,1-1 0,0 1-1,0 0 1,0 0-1,0 0 1,0 0 0,0 0-1,0 0 1,-1 0-1,1 0 1,0-1 0,0 1-1,0 0 1,0 0-1,0 0 1,-1 0 0,1 0-1,0 0 1,0 0-1,0 0 1,0 0 0,0 0-1,-1 0 1,1 0-1,0 0 1,0 0 0,0 0-1,0 0 1,-1 0-1,1 0 1,0 0 0,0 1-1,0-1 1,0 0-1,0 0 1,0 0 0,-1 0-1,1 0 1,0 0-1,-12 4-7,-8 10 74,2 1 0,0 1-1,1 0 1,0 1 0,2 1-1,0 0 1,1 1 0,0 1-1,-14 30 1,22-38 9,0 0 1,2 0-1,-1 1 0,2-1 0,0 1 1,0 0-1,1 0 0,0 19 1,2-26-201,0 1 1,0-1-1,1 0 1,0 0-1,1 1 0,-1-1 1,1 0-1,4 8 1,-4-10-313,0-1 1,0 1-1,0-1 0,1 0 1,0 1-1,-1-1 1,1 0-1,0-1 0,0 1 1,1 0-1,-1-1 1,0 0-1,8 4 0,19 4-9967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5.135"/>
    </inkml:context>
    <inkml:brush xml:id="br0">
      <inkml:brushProperty name="width" value="0.025" units="cm"/>
      <inkml:brushProperty name="height" value="0.025" units="cm"/>
    </inkml:brush>
  </inkml:definitions>
  <inkml:trace contextRef="#ctx0" brushRef="#br0">64 1767 4228,'0'0'3134,"-9"9"-1463,-5 4-1151,9-9-159,0 0 0,0 1 1,0 0-1,1 0 1,0 0-1,0 1 0,-4 6 1,8-12-322,0 0 1,0 0-1,0 0 0,0 0 1,0 0-1,0 0 0,1 0 1,-1 0-1,0 0 1,0 0-1,0 0 0,0 0 1,0 0-1,0 0 0,0 0 1,0 0-1,0 0 1,0 0-1,0 0 0,1 0 1,-1 0-1,0 0 1,0 0-1,0 0 0,0 0 1,0 0-1,0 0 0,0 0 1,0 0-1,0 1 1,0-1-1,0 0 0,0 0 1,0 0-1,0 0 0,0 0 1,0 0-1,0 0 1,0 0-1,0 0 0,0 0 1,0 0-1,0 0 0,0 1 1,0-1-1,0 0 1,0 0-1,0 0 0,0 0 1,0 0-1,0 0 0,14-8 541,14-13-218,85-96 370,191-262 1,-136 157-552,146-176-49,160-199-170,-449 566 53,35-32 0,-78 81 179,-27 38-1,10-12-823,24-30-316,-15 14-4708,19-25 1793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5.511"/>
    </inkml:context>
    <inkml:brush xml:id="br0">
      <inkml:brushProperty name="width" value="0.025" units="cm"/>
      <inkml:brushProperty name="height" value="0.025" units="cm"/>
    </inkml:brush>
  </inkml:definitions>
  <inkml:trace contextRef="#ctx0" brushRef="#br0">47 289 5669,'0'0'5723,"-9"-4"-4324,-23-11 58,32 15-1416,-1 0 1,1 0-1,0 0 0,-1-1 0,1 1 0,0 0 0,0 0 1,-1 0-1,1-1 0,0 1 0,0 0 0,-1-1 1,1 1-1,0 0 0,0 0 0,-1-1 0,1 1 0,0 0 1,0-1-1,0 1 0,0 0 0,0-1 0,0 1 1,0 0-1,-1-1 0,1 1 0,0 0 0,0-1 0,0 1 1,0-1-1,1 1 0,-1 0 0,0-1 0,0 1 1,0 0-1,0-1 0,0 1 0,0 0 0,0-1 0,1 1 1,-1 0-1,0-1 0,0 1 0,0 0 0,1 0 1,-1-1-1,0 1 0,1 0 0,-1 0 0,0-1 0,0 1 1,1 0-1,-1 0 0,0 0 0,1 0 0,-1-1 1,0 1-1,1 0 0,22-12-269,-21 11 418,58-34 97,61-48 0,-64 42-259,65-36 0,-121 77-19,0-1 1,-1 1-1,1-1 0,-1 1 1,1 0-1,0-1 1,-1 1-1,1 0 0,0 0 1,-1 0-1,1-1 1,0 1-1,-1 0 0,1 0 1,0 0-1,-1 0 1,1 0-1,0 0 1,-1 0-1,1 0 0,0 0 1,0 1-1,-1-1 1,1 0-1,0 0 0,-1 1 1,1-1-1,-1 0 1,1 1-1,0-1 0,-1 0 1,1 1-1,-1-1 1,2 2-1,-1 0 40,0 0 0,-1 0 0,1 0-1,0 1 1,-1-1 0,1 0 0,-1 0 0,1 1-1,-1-1 1,0 0 0,0 3 0,-10 64 855,10-68-898,-6 27-415,-2 6 987,2 1-1,-2 40 0,7-64-893,2 0 0,-1 1 0,2-1 0,2 14-1,-2-18-439,0-1 0,0 0 0,0 0 0,1-1 0,0 1 0,0-1 0,0 1 0,7 7 0,2 0-9611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7.017"/>
    </inkml:context>
    <inkml:brush xml:id="br0">
      <inkml:brushProperty name="width" value="0.025" units="cm"/>
      <inkml:brushProperty name="height" value="0.025" units="cm"/>
    </inkml:brush>
  </inkml:definitions>
  <inkml:trace contextRef="#ctx0" brushRef="#br0">181 72 9545,'0'0'3123,"9"-8"-1052,3-2-1388,-8 7-350,0 0-1,0 0 0,0-1 0,0 0 0,0 0 1,-1 0-1,0 0 0,5-8 0,-8 11-224,0 1 0,1 0-1,-1 0 1,0-1 0,0 1 0,0 0 0,0 0-1,0 0 1,0-1 0,0 1 0,1 0 0,-1-1-1,0 1 1,0 0 0,0 0 0,0-1 0,0 1-1,0 0 1,0 0 0,0-1 0,0 1 0,-1 0-1,1 0 1,0-1 0,0 1 0,0 0 0,0 0-1,0-1 1,0 1 0,0 0 0,-1 0 0,1 0-1,0-1 1,0 1 0,0 0 0,-1 0 0,1 0-1,0-1 1,0 1 0,-1 0 0,-14-3 843,-18 8-1016,23-1 112,0 1 0,0 1 0,0 0 0,1 0 0,0 1 0,0 0 0,1 0 0,0 1 0,0 0 0,-11 16 0,8-9 125,0 0 0,1 1 0,1 0 0,1 1 0,-11 29 0,16-38-97,1 1 1,0-1-1,0 1 1,1 0-1,0 0 0,0 0 1,1-1-1,1 12 1,-1-17-65,1-1 1,-1 1-1,1 0 0,0 0 1,0 0-1,0-1 0,0 1 1,0-1-1,1 1 1,-1-1-1,1 1 0,-1-1 1,1 0-1,0 0 0,0 0 1,0 0-1,0 0 1,0 0-1,1 0 0,-1-1 1,0 1-1,1-1 0,-1 0 1,1 1-1,0-1 0,-1 0 1,1-1-1,4 2 1,4 0-33,0-1 0,0 0 1,1-1-1,-1 0 1,1-1-1,-1 0 1,0-1-1,0 0 1,0 0-1,0-1 1,16-7-1,-10 2-693,0-1-1,0 0 1,-1-1-1,0 0 1,-1-2-1,15-14 1,19-24-5420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1.204"/>
    </inkml:context>
    <inkml:brush xml:id="br0">
      <inkml:brushProperty name="width" value="0.025" units="cm"/>
      <inkml:brushProperty name="height" value="0.025" units="cm"/>
    </inkml:brush>
  </inkml:definitions>
  <inkml:trace contextRef="#ctx0" brushRef="#br0">2190 71 5285,'0'0'5787,"-5"-9"-6433,2 5 513,1 0 224,0 0-1,0 0 1,-1 1 0,1-1 0,-1 1-1,0 0 1,0-1 0,0 1 0,0 1-1,0-1 1,-1 0 0,1 1-1,-1 0 1,0-1 0,0 2 0,0-1-1,0 0 1,0 1 0,0 0 0,0-1-1,0 2 1,-5-2 0,-32 2 60,1 1 1,0 3-1,-70 14 0,-116 42 179,189-50-134,-76 26-116,2 4-1,2 5 0,2 5 0,2 5 0,-105 72 1,137-74 138,3 3 0,2 2 1,2 4-1,4 2 0,2 4 1,3 1-1,4 3 0,2 2 1,-65 131-1,94-157-113,3 1 1,2 1-1,2 0 0,-12 74 1,-11 210 226,16-113-118,13-134 66,4-33-3021,3-46-932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5.060"/>
    </inkml:context>
    <inkml:brush xml:id="br0">
      <inkml:brushProperty name="width" value="0.025" units="cm"/>
      <inkml:brushProperty name="height" value="0.025" units="cm"/>
    </inkml:brush>
  </inkml:definitions>
  <inkml:trace contextRef="#ctx0" brushRef="#br0">142 46 13453,'0'0'2995,"7"-9"-759,22-28-95,-29 37-2103,0 1 0,0-1 0,0 0 0,0 0 0,0 1 0,0-1 0,0 0 0,0 0 0,0 0 0,0 1 0,1-1 0,-1 0 0,0 0 0,0 0 0,0 1 0,0-1 0,0 0 0,1 0 0,-1 0 0,0 0 0,0 0 0,0 1 0,1-1 0,-1 0 0,0 0 0,0 0 0,0 0 0,1 0 0,-1 0 0,0 0 0,0 0 0,1 0 0,-1 0 0,0 0 0,0 0 0,1 0 0,-1 0 0,0 0 0,0 0 0,0 0 0,1 0 0,-1 0 0,0 0 0,0 0 0,1 0 0,-1-1 0,0 1 0,0 0 0,0 0 0,0 0 0,1 0 0,-1 0 0,0-1 0,0 1 0,0 0 0,0 0 0,1-1 0,-4 21 171,-11 20 4,-2-1 0,-2-1 1,-1 0-1,-47 68 0,35-58-41,15-27-114,16-21-60,0 0-1,0 0 1,-1 0 0,1 0 0,0 0 0,0 0-1,0 0 1,0 0 0,0 0 0,0 0 0,-1 0-1,1 0 1,0 0 0,0 0 0,0 0 0,0 0 0,0 0-1,-1 0 1,1 0 0,0 0 0,0 0 0,0 0-1,0 0 1,0 0 0,0 0 0,0 0 0,-1 0-1,1-1 1,0 1 0,0 0 0,0 0 0,0 0-1,0 0 1,0 0 0,0 0 0,0-1 0,0 1-1,0 0 1,0 0 0,0 0 0,0 0 0,0 0 0,0 0-1,0-1 1,0 1 0,0 0 0,0 0 0,0 0-1,0 0 1,0 0 0,0-1 0,0 1 0,0 0-1,0 0 1,0 0 0,0 0 0,0 0 0,0 0-1,0-1 1,0 1 0,0 0 0,0 0 0,0 0 0,1 0-1,-1 0 1,0 0 0,16-48-602,6-2-30,-2 2 476,2 1 0,2 0 0,31-43 0,-54 89 178,-1 0 0,0 0 0,1 1 0,-1-1 0,1 0 0,-1 0 1,1 1-1,0-1 0,-1 1 0,1-1 0,0 0 0,-1 1 0,1-1 0,0 1 0,0-1 0,-1 1 0,1 0 0,0-1 0,0 1 0,0 0 0,1-1 0,6 15 236,-8 42 20,-1-43-154,-18 309 1490,22-356-1058,0-25-510,-6 44-34,0 0 1,-1 0 0,0 1-1,-1-1 1,-1 1 0,0 0 0,-1 0-1,-16-23 1,19 36-43,5 13 51,7 15 74,-5-20-82,0-1-1,1 0 1,0 0 0,1 0 0,-1 0-1,1-1 1,0 1 0,0-1 0,1-1-1,-1 1 1,1-1 0,0 0 0,1 0-1,8 4 1,-10-6-2,-1-1 0,1 0 1,0 1-1,0-1 0,0-1 0,0 1 0,0-1 0,0 0 1,0 0-1,0-1 0,0 1 0,0-1 0,0 0 1,0 0-1,0-1 0,0 0 0,-1 0 0,1 0 0,-1 0 1,1 0-1,5-5 0,3-3 34,0 0 0,-1 0 0,0-1-1,-1-1 1,13-17 0,-19 22-6,0 1 0,-1-1 0,0 0 0,0-1 0,0 1-1,-1-1 1,0 1 0,-1-1 0,0 0 0,0 0 0,0 0 0,0-11 0,-23 69-5,17-34 4,0-1-1,1 1 1,0 0 0,2 0 0,0 0 0,1 18 0,0-33-31,0 0 0,0 0 0,1 0 0,-1 0 0,0 0 0,1 0 1,-1 0-1,0 0 0,1 0 0,0 0 0,-1-1 0,1 1 1,-1 0-1,1 0 0,0-1 0,-1 1 0,1 0 0,0-1 1,0 1-1,0-1 0,-1 1 0,1-1 0,0 1 0,0-1 0,0 1 1,0-1-1,0 0 0,0 0 0,0 1 0,0-1 0,0 0 1,0 0-1,0 0 0,0 0 0,0 0 0,0 0 0,0-1 0,0 1 1,0 0-1,0 0 0,0-1 0,0 1 0,0-1 0,1 0 0,4-1 31,-1 0 0,1 0-1,-1-1 1,1 0-1,-1 0 1,6-4-1,7-9 6,-1-1-1,0 0 1,-1-2 0,-1 1 0,-1-2-1,-1 0 1,18-34 0,-31 53-43,0 1 1,0 0-1,-1 0 1,1 0-1,0-1 1,0 1-1,0 0 1,0 0-1,0 0 1,0 0-1,0-1 1,0 1-1,0 0 1,0 0-1,0 0 1,0-1-1,1 1 1,-1 0-1,0 0 1,0 0-1,0 0 1,0-1-1,0 1 1,0 0-1,0 0 1,0 0-1,1 0 1,-1-1-1,0 1 1,0 0-1,0 0 1,0 0-1,0 0 1,1 0-1,-1 0 1,0 0-1,0 0 1,0 0-1,0-1 1,1 1-1,-1 0 1,0 0-1,0 0 1,0 0-1,1 0 1,-1 0-1,0 0 1,0 0-1,0 0 1,1 0-1,-1 0 1,0 0-1,0 1 1,0-1-1,0 0 1,1 0-1,-1 0 1,0 0-1,0 0 1,0 0-1,0 0 1,1 0-1,-1 1 1,0-1-1,0 0 1,0 0-1,0 0 1,0 0-1,1 1 1,1 21-43,-4 43-102,1-56 62,1-7-82,0 0 1,0 0 0,0 0 0,0 0 0,0 0 0,0 0-1,1 0 1,-1 0 0,0 0 0,1 0 0,0 0 0,-1 0-1,1 0 1,0 0 0,0 0 0,0-1 0,0 1 0,1 0-1,-1-1 1,0 1 0,3 1 0,-3-2-73,1 0 0,0-1-1,0 1 1,0-1 0,0 1 0,0-1 0,-1 0 0,1 0-1,0 0 1,0 0 0,0 0 0,0 0 0,0 0 0,0-1-1,0 1 1,-1-1 0,1 1 0,0-1 0,0 0 0,-1 0 0,1 0-1,0 0 1,-1 0 0,3-1 0,2-3-959,0 0 1,0 0-1,0-1 1,-1 1-1,0-1 1,6-9-1,8-15-4099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1.563"/>
    </inkml:context>
    <inkml:brush xml:id="br0">
      <inkml:brushProperty name="width" value="0.025" units="cm"/>
      <inkml:brushProperty name="height" value="0.025" units="cm"/>
    </inkml:brush>
  </inkml:definitions>
  <inkml:trace contextRef="#ctx0" brushRef="#br0">1 338 9385,'0'12'480,"1"7"114,1 0 0,0 0 0,2 1 0,0-2 0,1 1 0,1-1 0,10 21-1,4 6 425,3-1 0,51 75 0,-73-116-954,1-2 0,-1 1-1,0 0 1,1 0 0,0 0-1,-1-1 1,1 1 0,0 0 0,0-1-1,0 0 1,0 1 0,0-1 0,0 0-1,0 0 1,0 0 0,0-1 0,1 1-1,-1 0 1,3 0 0,-4-2 2,1 1 0,0 0 0,-1-1-1,1 1 1,0-1 0,-1 0 0,1 1 0,-1-1 0,1 0 0,-1 0 0,0 0 0,1 0 0,-1 0 0,0 0 0,0-1 0,1 1 0,-1 0 0,0-1 0,1-2 0,5-8 235,-1-1 0,0 0 0,-1 0 0,5-25 1,-8 33-302,112-335 560,-58 197-2710,-31 80 78,11-32-3672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2.625"/>
    </inkml:context>
    <inkml:brush xml:id="br0">
      <inkml:brushProperty name="width" value="0.025" units="cm"/>
      <inkml:brushProperty name="height" value="0.025" units="cm"/>
    </inkml:brush>
  </inkml:definitions>
  <inkml:trace contextRef="#ctx0" brushRef="#br0">136 98 11915,'1'-10'2397,"0"2"-2264,0 1 649,1 0 0,-2-1 0,1 1-1,-1-1 1,-1-9 0,1 16-693,0 0-1,0 0 0,0 0 1,0-1-1,-1 1 0,1 0 1,-1 0-1,1 0 0,0 0 1,-1 0-1,0 0 0,1 0 1,-1 0-1,0 0 1,1 0-1,-1 0 0,0 0 1,0 1-1,0-1 0,0 0 1,0 0-1,0 1 0,0-1 1,0 1-1,0-1 0,0 1 1,0-1-1,0 1 1,0 0-1,-1 0 0,1-1 1,0 1-1,0 0 0,0 0 1,0 0-1,-1 0 0,1 0 1,0 0-1,0 1 1,0-1-1,0 0 0,0 1 1,0-1-1,-1 0 0,0 2 1,-3 0-70,1 0 0,0 1 0,0 0 1,0 0-1,0 0 0,0 0 0,0 0 1,1 1-1,0 0 0,0 0 0,0 0 1,0 0-1,0 0 0,1 0 0,0 1 1,-4 8-1,-1 5 50,1 0 0,1 0 0,-4 20 0,4-4 152,1 1 1,2-1 0,1 1-1,4 48 1,0-62-162,0 1 0,1-1 0,0 0 0,2 0 1,1-1-1,1 0 0,0 0 0,13 21 0,-18-36-58,0 0 0,1 0-1,-1-1 1,1 1 0,0-1-1,0 0 1,1-1 0,-1 1-1,1-1 1,0 1 0,0-1-1,0-1 1,0 1 0,0-1-1,11 4 1,-12-6 3,0 1-1,-1-1 1,1 1-1,0-1 1,0 0-1,-1-1 1,1 1-1,0-1 1,0 1-1,-1-1 1,1 0-1,-1-1 1,1 1-1,-1-1 1,1 1-1,-1-1 1,0 0-1,0 0 1,0 0-1,0-1 1,0 1 0,0-1-1,-1 1 1,1-1-1,2-4 1,3-5 16,-1-1 0,0 0 1,-1 0-1,0 0 0,-1 0 1,-1-1-1,0 0 0,-1 0 1,0 0-1,-1 0 0,-1-1 1,0 1-1,-1-1 0,0 1 1,-1 0-1,-1-1 1,-5-21-1,6 34-13,0-1 0,0 0 1,0 1-1,0-1 0,0 1 0,-1-1 1,1 1-1,-1 0 0,1-1 0,-1 1 0,0 0 1,0 0-1,0 0 0,0 0 0,0 1 1,0-1-1,-1 1 0,1-1 0,-1 1 0,-3-2 1,5 3-6,0 0 0,0-1 0,0 1 0,0 0 0,0 0 1,0 0-1,0 0 0,0 1 0,1-1 0,-1 0 0,0 0 0,0 1 1,0-1-1,0 0 0,0 1 0,0-1 0,0 1 0,1-1 1,-1 1-1,0-1 0,0 1 0,0 0 0,-1 1-2,1 1 1,-1-1-1,1 0 0,0 0 0,0 0 1,0 1-1,0-1 0,0 0 0,1 1 1,-1-1-1,1 1 0,-1 2 1,0 6 8,0-1 0,0 1 1,2 19-1,-1-29-10,0 0 0,0 1-1,1-1 1,-1 0 0,0 0-1,0 0 1,1 0 0,-1 0-1,1 0 1,-1 0 0,1 0-1,-1 0 1,1 0 0,0 0-1,-1 0 1,1 0 0,0 0-1,0-1 1,1 2 0,0-1-1,-1-1 1,0 0 0,0 0-1,0 0 1,1-1 0,-1 1-1,0 0 1,0 0 0,1 0-1,-1-1 1,0 1 0,0-1-1,0 1 1,0-1-1,0 0 1,0 1 0,0-1-1,0 0 1,0 1 0,0-1-1,0 0 1,0 0 0,1-2-1,10-11-8,0-1 0,-2-1-1,1 0 1,-2-1 0,0 0 0,-1 0-1,-1 0 1,7-27 0,9-18-9,-23 61 19,1-1 1,-1 1 0,1-1-1,-1 1 1,1-1 0,0 1 0,0-1-1,0 1 1,0 0 0,-1 0-1,2-1 1,-1 1 0,0 0-1,0 0 1,0 0 0,0 0-1,1 0 1,2-1 0,-3 2 1,-1 0 0,1 0 0,0 1 0,0-1 0,0 0 0,-1 0 0,1 1 0,0-1 0,0 0 0,-1 1 0,1-1 0,0 1 0,-1-1 0,1 1 0,0-1 0,-1 1 0,1 0 0,-1-1 0,1 1 0,-1 0 0,1-1 0,-1 1 0,1 0 0,-1 1 0,6 11 37,-1 0 0,0 0 0,3 18-1,-4-15-17,8 37 19,-11-40-49,2-1 0,-1 0 0,2 0 0,0 0-1,0 0 1,9 15 0,-13-27-20,0 0 1,0 0-1,0 0 1,0 0-1,0 1 0,0-1 1,0 0-1,0 0 1,0 0-1,0 0 0,0 0 1,0 0-1,0 1 1,0-1-1,1 0 0,-1 0 1,0 0-1,0 0 1,0 0-1,0 0 0,0 0 1,0 0-1,1 0 1,-1 0-1,0 1 0,0-1 1,0 0-1,0 0 1,0 0-1,1 0 0,-1 0 1,0 0-1,0 0 1,0 0-1,0 0 0,0 0 1,1 0-1,-1 0 1,0 0-1,0 0 0,0-1 1,0 1-1,0 0 1,1 0-1,-1 0 0,0 0 1,0 0-1,0 0 1,0 0-1,0 0 0,0 0 1,0 0-1,1-1 1,-1 1-1,0 0 0,0 0 1,0 0-1,0 0 1,0-1-1,4-13-1184,0-19-1216,-4-7-1901,0-3-2365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2.985"/>
    </inkml:context>
    <inkml:brush xml:id="br0">
      <inkml:brushProperty name="width" value="0.025" units="cm"/>
      <inkml:brushProperty name="height" value="0.025" units="cm"/>
    </inkml:brush>
  </inkml:definitions>
  <inkml:trace contextRef="#ctx0" brushRef="#br0">1 367 12940,'0'0'7042,"10"-4"-5836,2-3-1090,0 1 0,-1-1 1,1-1-1,-2 0 0,1 0 0,-1-1 1,-1-1-1,0 0 0,0 0 0,-1-1 0,0 1 1,8-16-1,-8 13-91,-1 0 1,0-1-1,-1 0 0,-1 0 1,0-1-1,-1 1 0,-1-1 1,0 0-1,0 0 0,-2 0 1,0-27-1,-1 40-16,0 1 1,0 0-1,0-1 0,0 1 1,0 0-1,-1-1 0,1 1 0,0 0 1,-1-1-1,1 1 0,-1 0 1,1 0-1,-1 0 0,0-1 1,0 1-1,1 0 0,-1 0 0,0 0 1,0 0-1,0 0 0,0 0 1,0 1-1,0-1 0,0 0 1,0 0-1,-1 1 0,1-1 0,0 1 1,0-1-1,-1 1 0,1-1 1,0 1-1,-1 0 0,1 0 1,0 0-1,-1-1 0,1 1 0,0 0 1,-1 1-1,1-1 0,0 0 1,-1 0-1,1 1 0,0-1 1,0 0-1,-1 1 0,1-1 0,0 1 1,0 0-1,0-1 0,-1 1 1,1 0-1,0 0 0,0 0 1,0 0-1,0 0 0,1 0 0,-1 0 1,0 0-1,0 0 0,0 2 1,-6 8 43,0 0 1,1 0-1,1 1 1,0 0-1,1 0 1,0 0 0,0 1-1,2-1 1,-3 24-1,2 2 210,1 1 0,4 39 0,-1-74-243,-1 1 0,1 0 0,-1-1 0,1 1 0,1 0 0,-1-1 0,1 1 0,-1-1 0,1 0 0,0 0 0,1 0 1,-1 0-1,1 0 0,0 0 0,0 0 0,0-1 0,0 1 0,7 4 0,-8-7-18,1 0-1,-1 1 0,1-1 1,0 0-1,-1-1 1,1 1-1,0 0 0,0-1 1,-1 1-1,1-1 1,0 0-1,0 0 1,0 0-1,-1-1 0,1 1 1,0 0-1,0-1 1,-1 0-1,1 0 1,0 0-1,-1 0 0,1 0 1,-1 0-1,1-1 1,-1 1-1,0-1 0,1 0 1,-1 1-1,0-1 1,0 0-1,3-4 1,7-8-334,0 0 1,-1-1 0,-1 0 0,0 0 0,-1-1-1,0 0 1,6-21 0,-8 19-1810,-1-1-1,-1 0 0,5-32 1,-6 5-5824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3.358"/>
    </inkml:context>
    <inkml:brush xml:id="br0">
      <inkml:brushProperty name="width" value="0.025" units="cm"/>
      <inkml:brushProperty name="height" value="0.025" units="cm"/>
    </inkml:brush>
  </inkml:definitions>
  <inkml:trace contextRef="#ctx0" brushRef="#br0">0 0 13325,'0'0'7020,"2"11"-6134,4 12-404,1-1 0,2 0 0,0-1 0,1 0 1,22 34-1,12 25 52,4 39-127,-36-83-234,2-1 1,2-1-1,20 35 0,-35-68-191,-1 1-1,1-1 1,0 0 0,0 1 0,0-1 0,-1 0 0,1 1 0,1-1-1,-1 0 1,0 0 0,0 0 0,0 0 0,1 0 0,-1 0 0,0 0 0,1 0-1,-1-1 1,1 1 0,-1-1 0,1 1 0,-1-1 0,1 1 0,-1-1-1,1 0 1,-1 0 0,1 1 0,0-1 0,-1 0 0,1-1 0,-1 1 0,1 0-1,0 0 1,-1-1 0,3 0 0,-1-1-379,0 0-1,-1 0 1,0 0 0,1 0 0,-1 0-1,0 0 1,0-1 0,0 1 0,-1-1-1,1 0 1,-1 1 0,1-1-1,-1 0 1,0 0 0,0 0 0,1-4-1,6-25-6664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4.583"/>
    </inkml:context>
    <inkml:brush xml:id="br0">
      <inkml:brushProperty name="width" value="0.025" units="cm"/>
      <inkml:brushProperty name="height" value="0.025" units="cm"/>
    </inkml:brush>
  </inkml:definitions>
  <inkml:trace contextRef="#ctx0" brushRef="#br0">24 519 5637,'0'0'1159,"2"-8"42,1 0-545,8-33 1491,-7 11 4776,-13 46-1982,-1 1-4912,4 0 152,1-1 1,1 2-1,1-1 0,0 0 0,1 1 0,1-1 0,1 1 0,0 0 0,2-1 0,5 30 0,-7-45-155,0-1 1,1 1-1,-1-1 1,1 1 0,-1-1-1,1 1 1,0-1-1,0 1 1,0-1 0,0 0-1,0 1 1,0-1-1,0 0 1,0 0-1,0 0 1,0 0 0,1 0-1,-1 0 1,0 0-1,1 0 1,-1 0 0,1-1-1,-1 1 1,3 0-1,-2-1 4,-1 0-1,1-1 0,-1 1 1,1 0-1,-1-1 0,1 1 1,-1-1-1,1 1 1,-1-1-1,1 0 0,-1 0 1,0 0-1,1 0 0,-1 0 1,0 0-1,0 0 0,0 0 1,0 0-1,0 0 1,0-1-1,0 1 0,0 0 1,0-1-1,-1 1 0,1-1 1,0-1-1,11-25 200,-2 0-1,0 0 1,-2-1-1,5-36 1,6-123-123,-18 184-100,1-40 57,-6-73 0,3 105-38,0 1 0,-1-1 0,-1 1 0,0-1 0,0 1 0,-1 0 0,-1 0 0,0 1 0,0-1 1,-1 1-1,-10-14 0,15 23-7,1 0 0,-1 1 0,1-1 1,-1 0-1,1 0 0,-1 1 0,1-1 0,-1 1 1,0-1-1,1 0 0,-1 1 0,0-1 0,1 1 1,-1 0-1,0-1 0,0 1 0,0 0 1,1-1-1,-1 1 0,0 0 0,0 0 0,0-1 1,0 1-1,1 0 0,-1 0 0,0 0 0,0 0 1,-1 1-1,1-1-6,0 1 0,0 0 0,1 0 0,-1 0 0,0 0 0,0 0 0,1 0 0,-1 0 0,1 1 0,-1-1 0,1 0 0,-1 0 0,1 0 0,0 1 0,-1-1 0,1 2 0,-2 61 95,2-59-66,1 24 1,2 0 0,1-1 0,2 0-1,0 0 1,18 47 0,-17-58-41,0-1 0,1 1 0,0-1 0,1-1 0,1 0 0,1 0 0,0-1 0,0-1 0,2 1 0,18 14 0,-24-23-26,0 0 1,0-1-1,1 0 0,0 0 0,-1-1 0,1 0 1,0 0-1,1-1 0,-1 0 0,0 0 0,1-1 1,-1 0-1,1-1 0,14 0 0,-16-1-270,1 0-1,-1-1 0,0 1 0,0-1 0,-1-1 1,1 1-1,10-6 0,-11 4-501,-1 1-1,0-1 1,0 0 0,0 0 0,0-1-1,0 0 1,-1 1 0,8-12 0,2-11-7558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0.914"/>
    </inkml:context>
    <inkml:brush xml:id="br0">
      <inkml:brushProperty name="width" value="0.025" units="cm"/>
      <inkml:brushProperty name="height" value="0.025" units="cm"/>
    </inkml:brush>
  </inkml:definitions>
  <inkml:trace contextRef="#ctx0" brushRef="#br0">0 35 13613,'0'0'8680,"57"25"-7719,1-25-288,11 0-481,7-7-128,0-4-128,-4 0-801,-10 0-1249,-17 2-1473,-19-1-2659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1.256"/>
    </inkml:context>
    <inkml:brush xml:id="br0">
      <inkml:brushProperty name="width" value="0.025" units="cm"/>
      <inkml:brushProperty name="height" value="0.025" units="cm"/>
    </inkml:brush>
  </inkml:definitions>
  <inkml:trace contextRef="#ctx0" brushRef="#br0">0 41 15246,'0'0'6471,"92"30"-5382,-30-33-513,7-7-448,3 1-96,-4-1-672,-6-1-1378,-11-1-1345,-9-3-2851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1.616"/>
    </inkml:context>
    <inkml:brush xml:id="br0">
      <inkml:brushProperty name="width" value="0.025" units="cm"/>
      <inkml:brushProperty name="height" value="0.025" units="cm"/>
    </inkml:brush>
  </inkml:definitions>
  <inkml:trace contextRef="#ctx0" brushRef="#br0">1 24 12716,'0'0'4874,"14"-4"-4169,0-1-505,0 1 0,0 0 0,1 2 0,0 0 0,0 0 0,-1 1 0,1 1 0,0 0-1,0 2 1,0-1 0,-1 2 0,20 5 0,-28-6-179,1 1 0,-1 0 0,1 0 0,-1 0 0,0 1 0,-1 0-1,1 0 1,-1 1 0,1 0 0,-1-1 0,-1 2 0,1-1 0,-1 1 0,0-1-1,0 1 1,4 8 0,-6-8 9,0 0 0,0 1 0,-1-1 0,0 0 0,0 0 0,0 1 0,-1-1 0,0 0 0,0 1-1,-1-1 1,1 0 0,-1 1 0,-1-1 0,1 0 0,-1 0 0,0 0 0,-1 0 0,-3 7 0,-8 11 28,0 0 0,-2-1 0,0-1 0,-2 0 1,0-1-1,-2-1 0,0-1 0,-42 31 0,40-39-3362,5-9-3850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2.207"/>
    </inkml:context>
    <inkml:brush xml:id="br0">
      <inkml:brushProperty name="width" value="0.025" units="cm"/>
      <inkml:brushProperty name="height" value="0.025" units="cm"/>
    </inkml:brush>
  </inkml:definitions>
  <inkml:trace contextRef="#ctx0" brushRef="#br0">44 0 12908,'0'0'13677,"12"81"-12460,-25-36-736,-1 1-321,0-3-160,5-4 96,4-10-256,5-8-545,0-13-544,2-21-2755,1-17 97,-3-15-3076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2.549"/>
    </inkml:context>
    <inkml:brush xml:id="br0">
      <inkml:brushProperty name="width" value="0.025" units="cm"/>
      <inkml:brushProperty name="height" value="0.025" units="cm"/>
    </inkml:brush>
  </inkml:definitions>
  <inkml:trace contextRef="#ctx0" brushRef="#br0">20 1 12492,'0'0'8007,"-19"66"-7238,19-41-192,0 0-385,4-4-160,17-7-1089,10-6-1570,6-4-1729,10-4-1633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5.400"/>
    </inkml:context>
    <inkml:brush xml:id="br0">
      <inkml:brushProperty name="width" value="0.025" units="cm"/>
      <inkml:brushProperty name="height" value="0.025" units="cm"/>
    </inkml:brush>
  </inkml:definitions>
  <inkml:trace contextRef="#ctx0" brushRef="#br0">52 1 4356,'0'0'17563,"-8"8"-16858,2-3-536,3-2-66,0 0-1,0 0 1,0 0-1,0 0 1,0 0-1,1 1 0,-1-1 1,1 1-1,0 0 1,0 0-1,0 0 1,1 0-1,-1 0 1,1 0-1,0 0 1,-1 5-1,29-14 144,-11-1-608,0 1 1,1 1 0,-1 0-1,1 1 1,0 0-1,0 2 1,0 0 0,0 1-1,32 3 1,-47-3 347,0 0 0,-1 1 1,1-1-1,0 0 0,0 1 1,-1-1-1,1 1 0,0-1 1,-1 1-1,1 0 0,0-1 0,-1 1 1,1 0-1,-1 0 0,0 0 1,1 1-1,-1-1 0,0 0 1,1 0-1,-1 1 0,0-1 1,0 1-1,0-1 0,0 1 1,-1-1-1,1 1 0,0 0 1,-1-1-1,1 1 0,-1 0 1,1 2-1,-1-2 181,0 1-1,-1-1 1,1 1 0,-1-1 0,0 1-1,1-1 1,-1 0 0,0 1 0,-1-1 0,1 0-1,0 0 1,-1 1 0,1-1 0,-1 0-1,1-1 1,-1 1 0,0 0 0,0 0-1,0-1 1,-4 3 0,-8 5 745,-1 0 0,0-1 1,-25 9-1,32-14-810,1 0 0,-1-1 1,0 0-1,1-1 0,-1 0 0,0 0 0,0-1 1,0 1-1,-15-3 0,22 2-168,0-1 0,0 1 0,0-1 0,0 1 0,0-1 0,0 0 0,0 1 0,1-1 0,-1 0 0,0 0 0,0 1 0,1-1 0,-1 0 0,1 0 0,-1 0 0,1 0 0,-1 0 0,1 0 0,-1 0 0,1 0 0,0 0 0,-1 0 0,1 0 0,0 0 0,0 0 0,0 0 0,0 0 0,0 0 0,0 0 0,0 0 0,0 0 0,1 0 0,-1-2 0,12-36-3973,32-28-6553,-18 28-1115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2.902"/>
    </inkml:context>
    <inkml:brush xml:id="br0">
      <inkml:brushProperty name="width" value="0.025" units="cm"/>
      <inkml:brushProperty name="height" value="0.025" units="cm"/>
    </inkml:brush>
  </inkml:definitions>
  <inkml:trace contextRef="#ctx0" brushRef="#br0">147 1 7399,'0'0'14328,"-5"8"-12262,1-1-1787,-1-1 0,0 0 0,0 0 0,-1 0 0,1 0 0,-1-1 0,-1 0 0,-8 6 0,-68 34 1897,83-45-2174,0 0 0,0 0 0,0 0 0,0 0 0,0 0-1,0 0 1,0 0 0,0 0 0,0 0 0,0 0 0,0 0 0,1 0 0,-1 0-1,0 0 1,0 1 0,0-1 0,0 0 0,0 0 0,0 0 0,0 0 0,0 0-1,0 0 1,0 0 0,0 0 0,0 0 0,0 0 0,0 0 0,0 0-1,0 1 1,0-1 0,0 0 0,0 0 0,0 0 0,0 0 0,0 0 0,0 0-1,0 0 1,0 0 0,0 0 0,0 0 0,0 0 0,0 1 0,0-1-1,0 0 1,0 0 0,0 0 0,0 0 0,0 0 0,18 1-289,45-4-829,-10 1 287,-39 2 608,1 1 0,-1 0 0,0 1 0,0 0 0,0 1 0,0 1 0,-1 0 0,23 10 0,-31-12 210,-1 1 0,0-1 0,0 1 0,0-1-1,-1 1 1,1 0 0,-1 1 0,1-1 0,-1 1 0,0-1 0,-1 1 0,1 0-1,0 0 1,-1 0 0,0 0 0,0 1 0,0-1 0,-1 1 0,1-1 0,-1 1-1,0-1 1,0 1 0,-1 0 0,0-1 0,1 1 0,-1 0 0,-1 0 0,1-1 0,-2 8-1,0-5 164,-1-1-1,1 0 0,-1 1 1,0-1-1,0 0 0,-1 0 1,0-1-1,0 1 0,0-1 1,-1 0-1,1 0 0,-1 0 1,0-1-1,-1 1 0,1-1 1,-1 0-1,0-1 0,-10 5 1,7-3 35,-1-1 1,0 0-1,0 0 1,0-1-1,0-1 0,0 1 1,0-2-1,-1 1 1,1-2-1,-1 1 1,-16-2-1,25 0-201,1 1-1,-1 0 0,1-1 1,0 1-1,-1-1 1,1 1-1,-1-1 0,1 0 1,0 1-1,-1-1 1,1 0-1,0 0 0,0 0 1,0 0-1,0 0 1,0 0-1,0 0 0,0-1 1,0 1-1,0 0 1,0 0-1,1-1 0,-1 1 1,0-3-1,0 0-163,0 0 0,0 0 1,0-1-1,1 1 0,0-1 0,0 1 0,0-1 1,1-6-1,2-4-855,0 1 1,1 0 0,1-1 0,8-16-1,16-27-3985,5-3-2594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3.231"/>
    </inkml:context>
    <inkml:brush xml:id="br0">
      <inkml:brushProperty name="width" value="0.025" units="cm"/>
      <inkml:brushProperty name="height" value="0.025" units="cm"/>
    </inkml:brush>
  </inkml:definitions>
  <inkml:trace contextRef="#ctx0" brushRef="#br0">161 1 14926,'0'0'5157,"-2"11"-3454,-1 5-1049,-24 202 3213,25-193-3838,2 0-1,0 0 1,2 0 0,1 0 0,1 0 0,1-1-1,9 26 1,-2-25-243,-13-25 195,1 0-1,0 0 1,0-1 0,0 1 0,0 0 0,0 0 0,0 0-1,0 0 1,0 0 0,0 0 0,0 0 0,0-1 0,0 1 0,0 0-1,0 0 1,0 0 0,0 0 0,0 0 0,0 0 0,0-1 0,0 1-1,0 0 1,0 0 0,0 0 0,0 0 0,1 0 0,-1 0-1,0 0 1,0 0 0,0-1 0,0 1 0,0 0 0,0 0 0,0 0-1,0 0 1,0 0 0,0 0 0,1 0 0,-1 0 0,0 0 0,0 0-1,0 0 1,0 0 0,0 0 0,0 0 0,0 0 0,1 0-1,-1 0 1,0 0 0,0 0 0,0 0 0,0 0 0,0 0 0,0 0-1,0 0 1,1 0 0,-1 0 0,0 0 0,0 0 0,0 0 0,0 0-1,0 0 1,0 0 0,0 0 0,1 0 0,-2-4-161,1-1 0,-1 1 0,0 0 1,0-1-1,-1 1 0,1 0 0,-1 0 1,-3-7-1,-7-6 40,-1 0 0,0 0-1,-26-24 1,23 26 499,2 0 0,0-1 0,-18-28 0,31 43-309,1 1 0,-1-1 0,1 0 0,0 1 0,-1-1 0,1 1 0,0-1 0,0 0 0,0 1 0,0-1 0,-1 0 0,1 0 0,0 1 0,0-1 0,0 0 0,0 1 0,0-1 0,1 0 0,-1 0 0,0 1 0,0-1 0,0 0 0,0 1 0,1-1 0,-1 1 0,0-1 0,1 0 0,-1 1 0,1-1 0,-1 1 0,1-1-1,-1 1 1,1-1 0,-1 1 0,1-1 0,-1 1 0,1-1 0,-1 1 0,1 0 0,0-1 0,-1 1 0,1 0 0,0 0 0,-1-1 0,1 1 0,1 0 0,41-8-14,-32 7 94,90-8 13,-15 3-2016,-29-3-3102,-7-3-4581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3.730"/>
    </inkml:context>
    <inkml:brush xml:id="br0">
      <inkml:brushProperty name="width" value="0.025" units="cm"/>
      <inkml:brushProperty name="height" value="0.025" units="cm"/>
    </inkml:brush>
  </inkml:definitions>
  <inkml:trace contextRef="#ctx0" brushRef="#br0">1 70 11915,'5'-9'2600,"-3"5"-1962,15-29 1148,-16 31-1494,0 1 0,0-1 1,0 0-1,1 1 0,-1-1 1,0 1-1,1-1 1,-1 1-1,1 0 0,0 0 1,-1-1-1,1 1 0,0 0 1,0 1-1,0-1 0,3-1 1,-4 2-210,-1 0 0,1 0 1,0 0-1,-1 1 0,1-1 0,-1 0 1,1 0-1,-1 1 0,1-1 0,-1 0 1,1 1-1,-1-1 0,1 1 0,-1-1 1,0 0-1,1 1 0,-1-1 1,1 1-1,-1-1 0,0 1 0,0-1 1,1 1-1,-1 0 0,0-1 0,0 1 1,0-1-1,1 1 0,-1 0 0,0-1 1,0 1-1,0-1 0,0 1 1,0 1-1,0 28 802,0-22-528,-3 42 774,-16 91 0,11-97-584,2 0-1,-1 85 1,7-127-516,0-1-1,0 1 1,1-1-1,-1 0 0,0 1 1,0-1-1,1 1 1,-1-1-1,1 0 1,-1 1-1,1-1 0,0 0 1,-1 1-1,1-1 1,0 0-1,0 0 0,0 0 1,0 1-1,0-1 1,0 0-1,0-1 1,0 1-1,0 0 0,2 1 1,-1-1 11,1-1 1,-1 1-1,1 0 0,-1-1 1,1 0-1,0 1 0,-1-1 1,1 0-1,-1 0 0,1-1 1,-1 1-1,5-1 0,3-2 49,0 0-1,-1-1 0,0 1 1,1-2-1,-1 1 0,9-8 0,11-8-59,-1-3-1,-1 0 0,-1-2 0,-1 0 0,-1-2 0,-1-1 0,-2-1 0,-1 0 0,-1-2 0,17-37 0,-35 67-166,-1 0 0,1 0-1,-1 0 1,1-1-1,-1 1 1,1 0-1,-1-1 1,0 1 0,1 0-1,-1-1 1,0 1-1,0 0 1,0-1-1,0 1 1,0 0 0,-1-2-1,1 2-363,-1 1 0,0-1 0,0 0 1,0 1-1,0 0 0,0-1 0,0 1 0,1-1 0,-1 1 0,0 0 0,0 0 0,0 0 0,0-1 0,0 1 0,0 0 1,0 0-1,0 0 0,0 1 0,0-1 0,-2 0 0,-12 2-7054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4.056"/>
    </inkml:context>
    <inkml:brush xml:id="br0">
      <inkml:brushProperty name="width" value="0.025" units="cm"/>
      <inkml:brushProperty name="height" value="0.025" units="cm"/>
    </inkml:brush>
  </inkml:definitions>
  <inkml:trace contextRef="#ctx0" brushRef="#br0">14 0 14446,'0'0'5893,"-13"65"-3555,13-46-512,0-3-416,7-2-642,10-2-576,2-6-192,7-6-1505,-1 0-2018,-3-5-2819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4.603"/>
    </inkml:context>
    <inkml:brush xml:id="br0">
      <inkml:brushProperty name="width" value="0.025" units="cm"/>
      <inkml:brushProperty name="height" value="0.025" units="cm"/>
    </inkml:brush>
  </inkml:definitions>
  <inkml:trace contextRef="#ctx0" brushRef="#br0">62 82 16271,'0'0'2146,"-10"5"65,-30 18-290,40-23-1823,-1 1-1,0-1 1,1 0 0,-1 0-1,1 1 1,-1-1-1,1 0 1,-1 1 0,0-1-1,1 1 1,-1-1-1,1 1 1,0-1-1,-1 1 1,1-1 0,-1 1-1,1-1 1,0 1-1,-1-1 1,1 1 0,0 0-1,0-1 1,-1 1-1,1-1 1,0 1-1,0 0 1,0 0 0,15 4 833,24-9-559,-33 2-340,1-1-1,-1 0 1,0 0 0,0 0-1,0-1 1,0 0 0,0 0-1,8-9 1,-11 11-26,0 0 1,-1-1 0,0 0-1,0 0 1,0 1-1,0-1 1,0 0 0,0-1-1,-1 1 1,1 0-1,-1 0 1,0-1-1,0 1 1,0 0 0,-1-1-1,1 1 1,-1-1-1,0 0 1,0-3 0,0 6-7,0 0 1,-1 0 0,1 0 0,-1 0-1,1 0 1,-1 0 0,1 0 0,-1 0 0,0 0-1,0 0 1,1 0 0,-1 0 0,0 1 0,0-1-1,0 0 1,0 1 0,0-1 0,0 0 0,0 1-1,0-1 1,0 1 0,0 0 0,0-1-1,0 1 1,0 0 0,-1 0 0,1-1 0,0 1-1,0 0 1,0 0 0,0 0 0,0 1 0,-1-1-1,1 0 1,0 0 0,0 0 0,0 1-1,0-1 1,0 1 0,0-1 0,-2 2 0,-2-1-8,0 1 0,0 0 1,1 0-1,-1 0 0,0 1 1,1 0-1,0 0 0,-5 3 1,4-1 42,1 1 1,0-1-1,0 1 1,0-1-1,0 1 1,1 1 0,0-1-1,0 0 1,1 1-1,0-1 1,0 1-1,0-1 1,1 1-1,0 0 1,0 0-1,1 0 1,0 0-1,1 13 1,0-17-19,1-1 0,-1 0 1,0 0-1,1 0 0,0 0 0,-1 0 1,1 0-1,0 0 0,0-1 0,0 1 1,0 0-1,0-1 0,1 0 0,-1 0 1,0 1-1,1-1 0,-1-1 0,0 1 1,1 0-1,-1 0 0,1-1 0,-1 0 1,1 1-1,0-1 0,-1 0 0,4-1 1,4 2 5,0-1 1,-1-1 0,1 0-1,0 0 1,15-5-1,-9 0-119,0-1 0,0-1 0,-1-1 0,-1 0 0,1-1 0,-1 0 0,-1-1 0,0-1 0,20-22 0,-41 43 312,1 1-1,1 0 1,0 0-1,0 0 1,1 1-1,0 0 1,1 0-1,-4 13 1,8-24-199,0 1-1,0-1 1,0 1 0,0-1 0,0 0 0,1 1-1,-1-1 1,0 0 0,0 1 0,0-1 0,0 0 0,0 1-1,1-1 1,-1 0 0,0 1 0,0-1 0,0 0 0,1 0-1,-1 1 1,0-1 0,0 0 0,1 0 0,-1 1-1,0-1 1,1 0 0,-1 0 0,0 0 0,1 0 0,-1 1-1,0-1 1,1 0 0,-1 0 0,0 0 0,1 0-1,0 0 1,20 0 306,21-9-56,-11-4-219,40-24 0,28-11-329,-99 48 285,1 0 0,-1-1-1,1 1 1,-1 0-1,1-1 1,-1 1-1,1 0 1,-1 0-1,1 0 1,-1 0 0,1 0-1,-1-1 1,1 1-1,-1 0 1,1 0-1,-1 0 1,1 0 0,-1 0-1,1 1 1,-1-1-1,1 0 1,-1 0-1,1 0 1,-1 0 0,1 1-1,-1-1 1,1 0-1,-1 0 1,1 1-1,-1-1 1,0 0 0,1 1-1,-1-1 1,1 0-1,-1 1 1,0-1-1,1 1 1,-1-1-1,0 0 1,0 1 0,1-1-1,-1 1 1,0-1-1,0 1 1,0-1-1,0 1 1,1-1 0,-1 1-1,0-1 1,0 1-1,0-1 1,0 1-1,0 0 1,0 0 0,-8 39 564,3-17-285,5-22-278,1 0 0,-1-1 0,1 1 0,-1 0 0,1-1 0,-1 1 0,1-1 0,-1 1 0,1-1 0,-1 1 0,1-1 0,0 1 0,-1-1 0,1 1 0,0-1 0,0 0-1,-1 0 1,1 1 0,0-1 0,0 0 0,-1 0 0,1 0 0,0 0 0,0 0 0,0 0 0,-1 0 0,1 0 0,0 0 0,0 0 0,-1 0 0,1 0 0,0-1 0,0 1 0,-1 0-1,2-1 1,31-7 85,35-24-54,-56 25-153,0 1 1,0 0 0,1 0-1,0 1 1,0 1-1,0 0 1,15-1 0,-27 4 107,0 1 1,-1 0-1,1 0 1,0 0-1,-1 0 1,1 0-1,0 0 1,0 0-1,-1 0 1,1 0-1,0 0 1,-1 0-1,1 0 1,0 0-1,-1 1 1,1-1-1,0 0 1,-1 0-1,1 1 1,0-1-1,-1 1 1,1-1-1,-1 0 1,1 1-1,-1-1 1,1 1-1,-1-1 1,1 1-1,-1 0 1,0-1-1,1 1 1,0 0-1,-1 1 4,0 0-1,0-1 0,0 1 1,0 0-1,0-1 1,-1 1-1,1 0 1,0-1-1,-1 1 0,1 0 1,-1-1-1,-1 4 1,-30 41 60,29-43-359,-22 21-176,10-17-3058,4-12-5143,4-9 560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4.930"/>
    </inkml:context>
    <inkml:brush xml:id="br0">
      <inkml:brushProperty name="width" value="0.025" units="cm"/>
      <inkml:brushProperty name="height" value="0.025" units="cm"/>
    </inkml:brush>
  </inkml:definitions>
  <inkml:trace contextRef="#ctx0" brushRef="#br0">0 1 12332,'0'0'11050,"56"34"-18929,-23-16-1346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5.257"/>
    </inkml:context>
    <inkml:brush xml:id="br0">
      <inkml:brushProperty name="width" value="0.025" units="cm"/>
      <inkml:brushProperty name="height" value="0.025" units="cm"/>
    </inkml:brush>
  </inkml:definitions>
  <inkml:trace contextRef="#ctx0" brushRef="#br0">118 119 18546,'0'0'9486,"5"-9"-9032,-2 5-469,0 0-55,0-1 1,0 0-1,0 1 1,0-1 0,-1 0-1,0-1 1,0 1-1,-1 0 1,1-1-1,-1 1 1,0 0-1,0-1 1,-1 0-1,0 1 1,0-10-1,-1 14 59,0 0 0,1 0 0,-1 0 0,0 0 0,0 1 0,0-1 0,1 0 0,-1 0 0,0 1 0,0-1 0,0 0 0,0 1 0,0-1 0,0 1 0,0-1 0,-1 1 0,1 0 0,0-1 0,0 1 0,0 0 0,0 0 0,0 0 0,-1 0 1,1 0-1,0 0 0,0 0 0,0 0 0,0 0 0,-2 1 0,-1-1 14,0 1 1,0 0 0,0 0 0,0 0 0,0 1 0,0-1-1,-5 4 1,1 2 99,1 0 0,0 0 0,0 1 0,1 0 0,0 0 0,0 1 0,1-1 1,0 1-1,0 1 0,1-1 0,0 0 0,1 1 0,0 0 0,1 0 0,0 0 0,0 0 0,1 0 0,1 0 0,0 20 0,1-27-83,-1-1 0,0 1 1,1-1-1,-1 1 0,1-1 0,0 0 1,0 0-1,0 1 0,0-1 0,0 0 1,1 0-1,-1 0 0,1 0 0,-1 0 1,1 0-1,-1 0 0,1-1 0,0 1 1,0-1-1,0 1 0,3 1 0,0-1 1,0 0 0,0 0 0,0 0 0,1-1 0,-1 0 0,1 0 0,-1 0 0,0 0 0,8-1 0,2-1-25,-1 0 0,0-1-1,0 0 1,0-1-1,0 0 1,23-10-1,-29 9-431,1 0-1,-1-1 0,0 0 1,13-11-1,6-17-7336,-13 7-5930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5.879"/>
    </inkml:context>
    <inkml:brush xml:id="br0">
      <inkml:brushProperty name="width" value="0.025" units="cm"/>
      <inkml:brushProperty name="height" value="0.025" units="cm"/>
    </inkml:brush>
  </inkml:definitions>
  <inkml:trace contextRef="#ctx0" brushRef="#br0">1 1 10858,'0'0'6513,"2"11"-4607,4 50-24,-2 1 1,-6 92 0,-1-34-1360,3-117-460,0 1 0,0 0-1,0 0 1,1 0 0,-1-1 0,1 1 0,0 0-1,0 0 1,0-1 0,1 1 0,-1-1-1,1 1 1,0-1 0,0 0 0,2 4 0,-2-6-11,0 1 1,0-1-1,0 0 1,0 0-1,0 0 1,0 0-1,0 0 1,1 0-1,-1 0 1,0-1-1,0 1 1,1-1-1,-1 0 1,0 0 0,1 0-1,-1 0 1,1 0-1,-1 0 1,0 0-1,1-1 1,-1 1-1,0-1 1,0 0-1,0 0 1,5-2-1,2-1 12,0-1 0,-1 0 0,1 0 0,-1-1 0,0 0 0,-1 0 0,1-1 0,10-13-1,50-68-18,-53 66-13,58-88-122,-65 96-971,-1-1-1,-1 0 1,7-19 0,-10 11-3028,-3 5-2024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6.702"/>
    </inkml:context>
    <inkml:brush xml:id="br0">
      <inkml:brushProperty name="width" value="0.025" units="cm"/>
      <inkml:brushProperty name="height" value="0.025" units="cm"/>
    </inkml:brush>
  </inkml:definitions>
  <inkml:trace contextRef="#ctx0" brushRef="#br0">24 100 13261,'-4'9'1756,"2"-5"-1606,-14 38 2223,16-41-2313,-1 0 0,1 0 1,0 1-1,0-1 0,0 0 0,0 0 0,0 0 0,0 1 0,0-1 1,0 0-1,0 0 0,0 0 0,1 1 0,-1-1 0,0 0 0,1 0 0,-1 0 1,1 0-1,0 0 0,-1 0 0,1 0 0,0 0 0,0 0 0,-1 0 1,1 0-1,0 0 0,0-1 0,0 1 0,0 0 0,0-1 0,0 1 1,0 0-1,0-1 0,0 1 0,0-1 0,1 0 0,-1 1 0,1-1 0,15 2-188,1 0 0,-1-1-1,0-1 1,0-1-1,0-1 1,0 0-1,0-1 1,0-1-1,30-10 1,-22 4-2312,46-23 0,-49 21-1906,38-29 0,-30 11 3081,-29 29 1664,0 0 0,0 0 0,-1 0 1,1-1-1,0 1 0,0 0 0,-1 0 1,1 0-1,0 0 0,-1-1 0,0 1 0,1 0 1,-1-1-1,0 1 0,1 0 0,-1-1 1,0 1-1,0 0 0,0-1 0,0 1 1,0 0-1,-1-1 0,1 1 0,0 0 0,-1-1 1,1 1-1,-2-2 0,2 2-224,-1 0-1,0 1 1,0-1-1,0 0 1,0 1-1,0-1 1,0 1-1,-1 0 1,1-1-1,0 1 1,0 0-1,0 0 1,0 0 0,0 0-1,0 0 1,-1 0-1,1 0 1,0 0-1,0 0 1,0 0-1,0 0 1,0 1-1,0-1 1,0 1-1,-1-1 1,1 0-1,0 1 1,-1 1-1,-29 17 707,9 1-82,0 0 0,1 2 0,1 0 0,1 1 0,-22 37 0,40-59-784,1-1 0,-1 0 0,1 1 0,0-1-1,-1 1 1,1-1 0,0 1 0,0-1 0,-1 1 0,1-1 0,0 1 0,0-1 0,0 1 0,-1-1 0,1 1 0,0-1 0,0 1 0,0 0 0,0-1 0,0 1 0,0-1 0,0 1 0,0-1 0,0 1 0,1-1 0,-1 1 0,0-1 0,0 1 0,0 0 0,1-1 0,-1 1 0,0-1 0,1 0 0,-1 1 0,1 0-1,21-1 292,28-19-67,1-7-177,-32 14-130,2 1 0,-1 1-1,2 1 1,-1 0 0,43-9 0,-63 18 79,0 0-1,-1 1 1,1-1-1,0 0 1,-1 0 0,1 1-1,0-1 1,-1 0-1,1 1 1,0-1-1,-1 1 1,1-1-1,-1 1 1,1-1-1,-1 1 1,1-1-1,-1 1 1,0 0-1,1-1 1,-1 1-1,1 0 1,-1-1-1,0 1 1,0 0 0,1-1-1,-1 1 1,0 0-1,0-1 1,0 1-1,0 0 1,0 0-1,0-1 1,0 1-1,0 0 1,0 0-1,0-1 1,0 1-1,-1 0 1,1-1-1,-1 2 1,-5 34 988,6-35-657,15-27 384,-7 15-668,-4 3-140,1 1-1,0-1 1,1 1 0,0 0 0,0 1 0,0 0 0,1 0 0,0 0-1,10-6 1,-16 18 161,1-1 0,-1 1-1,0 0 1,-1 0-1,1 0 1,-1 0 0,-1 10-1,1-11-55,0 50 121,-7-59 11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7.419"/>
    </inkml:context>
    <inkml:brush xml:id="br0">
      <inkml:brushProperty name="width" value="0.025" units="cm"/>
      <inkml:brushProperty name="height" value="0.025" units="cm"/>
    </inkml:brush>
  </inkml:definitions>
  <inkml:trace contextRef="#ctx0" brushRef="#br0">0 1 11339,'0'0'15155,"3"8"-14717,3 25 230,0 1 0,-2 0 0,-2 1-1,-2 42 1,0-65-532,-1-10-94,1 0 0,0 0-1,1 0 1,-1 0 0,0 0-1,0 0 1,1 0-1,0 0 1,-1 0 0,1 0-1,0 0 1,0 0-1,0-1 1,1 3 0,-1-3-26,-1-1 1,1 1-1,0 0 1,0-1-1,-1 1 0,1-1 1,0 1-1,0-1 1,0 1-1,0-1 1,0 0-1,0 0 1,0 1-1,-1-1 1,1 0-1,0 0 0,0 0 1,0 0-1,0 0 1,0 0-1,1 0 1,2-1 4,0 0 0,-1 0 0,1-1 0,-1 1 0,1-1 0,-1 0 0,0 0 0,0 0 0,0 0 0,0 0 0,0-1 1,0 0-1,2-3 0,15-19-47,31-52-1,3-5-433,-54 82 455,0 0 0,0 0 0,0-1 0,0 1 0,0 0 0,0 0 0,0 0-1,0 0 1,1-1 0,-1 1 0,0 0 0,0 0 0,0 0 0,0 0 0,0 0 0,1 0 0,-1-1 0,0 1 0,0 0-1,0 0 1,0 0 0,0 0 0,1 0 0,-1 0 0,0 0 0,0 0 0,0 0 0,1 0 0,-1 0 0,0 0 0,0 0-1,0 0 1,1 0 0,-1 0 0,0 0 0,0 0 0,0 0 0,0 0 0,1 0 0,-1 0 0,0 0 0,0 0 0,0 0-1,0 1 1,1-1 0,-1 0 0,0 0 0,0 0 0,4 14-120,-2 26 66,-2-32 44,0-5 17,0 1 1,0-1-1,0 0 0,1 0 1,-1 0-1,1 0 1,0 0-1,0 0 0,0 0 1,0-1-1,0 1 1,1 0-1,0 0 1,2 3-1,-2-4 5,0-1 0,-1 0 1,1 0-1,0-1 0,-1 1 0,1 0 1,0 0-1,0-1 0,0 1 0,0-1 0,0 0 1,0 0-1,0 1 0,0-1 0,-1 0 1,1-1-1,0 1 0,0 0 0,0 0 1,0-1-1,0 1 0,0-1 0,0 0 0,-1 0 1,4-1-1,10-5 20,-1-1-1,-1-1 1,1 0-1,16-15 1,-21 16-100,1-1 0,1 2 0,-1-1 0,1 2 0,0-1 0,1 1 1,0 1-1,14-5 0,-26 10 73,1 0-1,-1 0 1,1 0 0,-1-1 0,1 1-1,-1 0 1,1 0 0,-1 0 0,1 0-1,-1 0 1,0 0 0,1 0 0,-1 0 0,1 0-1,-1 0 1,1 0 0,-1 0 0,1 0-1,-1 1 1,1-1 0,-1 0 0,1 0-1,-1 0 1,0 1 0,1-1 0,-1 0 0,1 1-1,-1-1 1,0 0 0,1 1 0,-1-1-1,0 0 1,0 1 0,1-1 0,-1 1-1,0-1 1,0 0 0,1 1 0,-1-1 0,0 2-1,-5 23 385,-21 23 293,12-34-316,7-15-554,6-28-3723,1 13 47,0-6-2511,0-4-3896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6.304"/>
    </inkml:context>
    <inkml:brush xml:id="br0">
      <inkml:brushProperty name="width" value="0.025" units="cm"/>
      <inkml:brushProperty name="height" value="0.025" units="cm"/>
    </inkml:brush>
  </inkml:definitions>
  <inkml:trace contextRef="#ctx0" brushRef="#br0">67 1 9417,'0'0'12881,"1"10"-10879,0 19-824,-2 0 0,-9 53 0,5-46-727,1 0 0,2 48 0,2-73-492,1-1 1,1 1-1,-1 0 1,2-1 0,-1 0-1,1 0 1,1 0 0,0 0-1,1 0 1,-1-1 0,2 1-1,8 11 1,-15-37-3288,-9-14 3015,-11-8-114,-43-61 0,64 99 434,0 0-1,0-1 1,0 1 0,0 0-1,0 0 1,0 0 0,0-1 0,0 1-1,0 0 1,0 0 0,0 0-1,0-1 1,1 1 0,-1 0 0,0 0-1,0 0 1,0-1 0,0 1-1,0 0 1,0 0 0,0 0 0,0 0-1,1 0 1,-1-1 0,0 1-1,0 0 1,0 0 0,0 0 0,1 0-1,-1 0 1,0 0 0,0-1-1,0 1 1,0 0 0,1 0 0,-1 0-1,0 0 1,0 0 0,0 0-1,1 0 1,-1 0 0,0 0 0,0 0-1,0 0 1,1 0 0,-1 0-1,21-3 47,29 3-895,-43 0 451,61 2-3367,63-2-2973,-119 0 6390,0-2 0,-1 1 0,1-2-1,-1 1 1,1-2 0,-1 1 0,0-2 0,15-7 0,-12-1 3438,-22 6 1824,-14 6-280,7 6-4398,6 0 93,0 1 0,1 0 0,0 0 0,0 1 0,0 0 0,1 0 0,0 1 0,0-1 0,1 2 0,0-1 0,1 1 0,0 0 0,0 0 0,1 0 0,0 1 0,-3 12 0,7-21-330,-1 0-1,1-1 1,0 1-1,0 0 1,0-1-1,0 1 1,0 0-1,0-1 1,0 1-1,0 0 0,0-1 1,0 1-1,1 0 1,-1-1-1,0 1 1,0-1-1,1 1 1,-1 0-1,0-1 1,1 1-1,-1-1 0,0 1 1,1-1-1,-1 1 1,1-1-1,-1 1 1,1-1-1,-1 1 1,1-1-1,-1 0 1,2 1-1,21-2 87,24-21 31,-34 13-257,0-1-1,-1-1 1,0 0-1,-1-1 1,0 0 0,-1-1-1,0 0 1,-1 0-1,0-1 1,12-28-1,-43 128-179,21-85 311,0 5 102,-1 0 0,0 0 0,1 0 0,0 0-1,0 11 1,1-16-87,1 0 0,-1 0-1,0 0 1,0 0 0,0 0-1,1-1 1,-1 1 0,0 0-1,1 0 1,-1 0 0,1-1 0,-1 1-1,1 0 1,-1-1 0,1 1-1,0 0 1,-1-1 0,1 1-1,0 0 1,0-1 0,-1 1 0,1-1-1,0 0 1,0 1 0,0-1-1,-1 0 1,1 1 0,0-1-1,0 0 1,0 0 0,0 0-1,0 0 1,0 1 0,-1-1 0,1-1-1,0 1 1,0 0 0,0 0-1,0 0 1,0 0 0,0-1-1,-1 1 1,1 0 0,0-1 0,0 1-1,0 0 1,-1-1 0,2 0-1,5-2 1,-1 0-1,0 0 0,0 0 1,0-1-1,0 0 0,0 0 1,-1-1-1,0 0 0,6-6 0,43-56-589,-21 24-409,-30 54 249,-5 9 724,-8 16 164,6-24 96,1 1-1,0-1 0,1 1 0,-1 19 1,3-32-232,0 1 0,0 0 1,1-1-1,-1 1 0,0 0 1,1-1-1,-1 1 0,1-1 1,-1 1-1,1-1 0,-1 1 1,1-1-1,-1 1 0,1-1 1,-1 1-1,1-1 0,-1 0 1,1 1-1,0-1 0,-1 0 1,1 1-1,0-1 0,-1 0 1,1 0-1,0 0 0,-1 1 1,1-1-1,0 0 0,0 0 1,-1 0-1,1 0 0,0 0 1,-1-1-1,1 1 0,0 0 1,-1 0-1,1 0 0,0-1 1,-1 1-1,1 0 0,0-1 1,0 1-1,33-14 363,-18 2-337,-1-1 1,-1 0 0,-1-1-1,0 0 1,13-19 0,29-30-328,-58 100 57,2-33 247,-11 45 349,12-48-360,0 0-1,-1 0 1,1 0 0,0 0 0,-1 1-1,1-1 1,0 0 0,0 0-1,0 0 1,0 0 0,0 1-1,0-1 1,1 0 0,-1 0 0,0 0-1,1 0 1,-1 0 0,0 1-1,1-1 1,-1 0 0,1 0 0,0 0-1,-1 0 1,1 0 0,0 0-1,0-1 1,-1 1 0,1 0-1,0 0 1,0 0 0,0-1 0,0 1-1,2 0 1,3 0-388,0-1 0,1 1 0,-1-2 0,0 1 0,11-2 0,-12 0-617,0 1-1,0-1 1,0 0-1,0 0 0,0 0 1,9-6-1,15-14-9330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7.747"/>
    </inkml:context>
    <inkml:brush xml:id="br0">
      <inkml:brushProperty name="width" value="0.025" units="cm"/>
      <inkml:brushProperty name="height" value="0.025" units="cm"/>
    </inkml:brush>
  </inkml:definitions>
  <inkml:trace contextRef="#ctx0" brushRef="#br0">0 0 15086,'0'0'9513,"67"31"-22389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8.090"/>
    </inkml:context>
    <inkml:brush xml:id="br0">
      <inkml:brushProperty name="width" value="0.025" units="cm"/>
      <inkml:brushProperty name="height" value="0.025" units="cm"/>
    </inkml:brush>
  </inkml:definitions>
  <inkml:trace contextRef="#ctx0" brushRef="#br0">141 0 11883,'0'0'10496,"0"9"-8415,-1-2-1793,0 1-1,-1-1 0,1 0 0,-1 0 0,0-1 0,-1 1 0,0 0 1,0-1-1,0 1 0,-1-1 0,0 0 0,0 0 0,-9 9 0,-2 3 185,-37 51 151,48-64-548,1 0-1,-1 1 0,2 0 0,-1 0 0,1-1 1,-1 1-1,2 1 0,-1-1 0,1 0 0,-1 10 0,2-15-43,0 0-1,1 0 1,-1 1-1,1-1 1,0 0-1,-1 0 1,1 0-1,0 0 1,0 0-1,0 0 1,0 0-1,0 0 1,0 0-1,0 0 1,0 0 0,0 0-1,0-1 1,0 1-1,1-1 1,-1 1-1,0-1 1,0 1-1,1-1 1,-1 1-1,0-1 1,1 0-1,-1 0 1,0 0-1,1 0 1,1 0-1,53 2 246,-45-3-254,8 2-127,66-5 322,-79 3-380,0 0 1,0 0 0,0-1-1,-1 1 1,1-1 0,0-1-1,-1 1 1,1-1 0,-1 0-1,0 0 1,7-6 0,-4-4-1971,-8 12 1726,0 0 0,0 0 0,0 0 0,0 0 0,-1 0 1,1 0-1,0-1 0,-1 1 0,1 0 0,-1 0 1,1 0-1,-1 0 0,1 0 0,-1 0 0,0 1 0,1-1 1,-1 0-1,0 0 0,0 0 0,0 1 0,1-1 0,-1 0 1,0 1-1,0-1 0,-2 0 0,-16-10-6111</inkml:trace>
  <inkml:trace contextRef="#ctx0" brushRef="#br0" timeOffset="1">27 163 14510,'0'0'10410,"61"-21"-10410,-24 14-449,1 0-2145,0-2-1570,-2-4-2723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8.432"/>
    </inkml:context>
    <inkml:brush xml:id="br0">
      <inkml:brushProperty name="width" value="0.025" units="cm"/>
      <inkml:brushProperty name="height" value="0.025" units="cm"/>
    </inkml:brush>
  </inkml:definitions>
  <inkml:trace contextRef="#ctx0" brushRef="#br0">26 161 11307,'0'0'14670,"-3"64"-13069,-4-31-352,-1 2-128,4 2-416,1-1-385,3-5-224,0-6-64,0-7-32,3-9-128,4-8-704,-1-1-578,-2-8-896,-3-15-2274,-1-10-4101</inkml:trace>
  <inkml:trace contextRef="#ctx0" brushRef="#br0" timeOffset="1">39 0 17457,'0'0'6630,"35"55"-14317,-7-39-2980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8.757"/>
    </inkml:context>
    <inkml:brush xml:id="br0">
      <inkml:brushProperty name="width" value="0.025" units="cm"/>
      <inkml:brushProperty name="height" value="0.025" units="cm"/>
    </inkml:brush>
  </inkml:definitions>
  <inkml:trace contextRef="#ctx0" brushRef="#br0">126 222 13805,'0'0'8942,"-11"7"-7506,-3 1-1058,1 1 1,-1 1-1,2 0 1,-13 13-1,21-20-307,1 0 1,0 0-1,0 0 0,0 1 1,1-1-1,-1 1 0,1 0 1,0 0-1,0 0 0,0 0 0,0 0 1,1 0-1,0 1 0,0-1 1,0 0-1,0 1 0,1-1 0,-1 1 1,1-1-1,0 0 0,1 1 1,-1-1-1,2 8 0,-1-10-62,1 0 0,-1 0 0,0 0 0,1-1 0,-1 1 0,1 0 0,0-1 0,-1 1 0,1-1 0,0 0 0,0 0 0,0 0 0,0 0 0,0 0 0,0 0 1,0 0-1,0 0 0,0-1 0,0 1 0,1-1 0,-1 0 0,0 0 0,0 0 0,1 0 0,-1 0 0,0 0 0,0 0 0,0-1 0,1 1 0,-1-1 0,3-1 0,3 1 9,-1-1 0,1-1 0,0 1 0,-1-1 0,1-1 0,-1 1 0,10-8 0,3-7-42,-1-1 1,-1-2 0,-1 1 0,0-2-1,-2 0 1,-1-1 0,0-1 0,-2 0-1,-1-1 1,-1 0 0,-1-1 0,-1 0-1,6-35 1,-13 34 395,-1 27-355,0 0 0,0 0 0,-1 0 0,1-1 0,0 1 0,0 0-1,-1 0 1,1 0 0,0 0 0,0 0 0,-1 0 0,1 0-1,0 0 1,0 0 0,-1 0 0,1 0 0,0 0 0,0 0-1,-1 0 1,1 0 0,0 0 0,0 0 0,-1 0 0,1 0-1,0 1 1,0-1 0,-1 0 0,1 0 0,0 0 0,0 0-1,-1 0 1,1 1 0,0-1 0,0 0 0,0 0 0,0 0-1,-1 1 1,1-1 0,0 0 0,0 0 0,0 1 0,0-1-1,0 0 1,-27 42 669,17-18-571,1 0 0,0 1-1,2-1 1,1 2 0,1-1 0,1 1 0,2-1-1,0 1 1,3 39 0,0-59-98,-1 0 0,1 0 0,0 0 0,1-1 0,-1 1 0,1 0-1,0-1 1,1 1 0,-1-1 0,5 6 0,-6-8-166,1-1-1,0 0 1,0 1-1,0-1 1,1 0-1,-1 0 1,1 0-1,-1 0 1,4 1-1,-4-1-270,0-1 0,1 0-1,-1-1 1,1 1-1,-1 0 1,1-1-1,0 1 1,-1-1-1,1 0 1,0 0-1,-1 0 1,4 0-1,10-6-5173,-1-13-3428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9.284"/>
    </inkml:context>
    <inkml:brush xml:id="br0">
      <inkml:brushProperty name="width" value="0.025" units="cm"/>
      <inkml:brushProperty name="height" value="0.025" units="cm"/>
    </inkml:brush>
  </inkml:definitions>
  <inkml:trace contextRef="#ctx0" brushRef="#br0">5 79 13837,'0'0'10591,"-1"9"-9069,0-8-1497,0 2 66,1-1 1,-1 0 0,1 1 0,0-1-1,-1 0 1,1 1 0,0-1 0,0 1-1,1-1 1,-1 1 0,0-1 0,1 3-1,1-4-45,-1 1 0,0-1 0,0 0 0,1 0 0,-1 0 0,0 1 1,1-1-1,-1 0 0,1-1 0,-1 1 0,1 0 0,0 0 0,-1-1 0,1 1 0,0-1 0,0 1 0,-1-1 0,1 0 0,0 0 0,0 0 0,0 0 0,-1 0 0,4 0 0,6 0-17,1-1-1,0 0 1,-1 0 0,1-1-1,-1-1 1,1 0-1,-1 0 1,14-7 0,-21 8-29,0 0 1,1 0-1,-1 0 1,0-1 0,0 1-1,-1-1 1,1 0-1,0 0 1,-1-1 0,0 1-1,0-1 1,0 1 0,0-1-1,-1 0 1,1 0-1,-1 0 1,0 0 0,0-1-1,0 1 1,-1-1-1,0 1 1,0-1 0,1-6-1,-2 10 1,0 0-1,0 0 0,0 0 0,0 0 1,0 1-1,0-1 0,0 0 0,0 0 1,0 0-1,-1 0 0,1 0 0,0 0 0,-1 1 1,1-1-1,-1 0 0,1 0 0,-1 0 1,1 1-1,-1-1 0,1 0 0,-1 1 1,0-1-1,1 0 0,-1 1 0,0-1 1,0 1-1,1-1 0,-1 1 0,0 0 1,0-1-1,0 1 0,0 0 0,1-1 1,-1 1-1,0 0 0,0 0 0,0 0 0,0 0 1,0 0-1,0 0 0,0 0 0,0 0 1,0 0-1,1 0 0,-1 1 0,0-1 1,0 0-1,0 1 0,0-1 0,-1 1 1,-4 1-10,1 0 0,-1 0 1,1 1-1,0-1 1,-1 1-1,-7 6 0,5-2 43,0 0 1,1 0-1,0 1 0,0 0 0,1 0 0,-1 1 0,2-1 1,-1 1-1,2 1 0,-1-1 0,1 1 0,0-1 0,1 1 1,-4 20-1,7-28-18,0-1 1,-1 0 0,1 1-1,0-1 1,0 0 0,0 1-1,1-1 1,-1 1-1,0-1 1,0 0 0,1 1-1,-1-1 1,1 0 0,-1 1-1,1-1 1,0 0 0,-1 0-1,1 0 1,0 0-1,0 1 1,0-1 0,0 0-1,0 0 1,0-1 0,0 1-1,0 0 1,0 0 0,2 0-1,0 1 3,1-1 1,-1 0-1,1 0 0,-1-1 0,1 1 0,0-1 1,-1 0-1,1 0 0,0 0 0,6-1 0,4-2-37,0 0 0,0-1 0,0 0 0,21-11 0,1-4-807,41-31 1,-49 29 658,2 2 1,35-16-1,-65 35 202,1-1 0,-1 1 0,1 0 0,-1 0 0,1-1 0,-1 1 0,1 0 0,0 0 0,-1-1 0,1 1 0,-1 0 0,1 0 0,0 0 0,-1 0 0,1 0 0,-1 0 0,1 0 0,0 0 0,-1 0 0,1 0 0,0 1 0,-1-1 0,1 0 0,-1 0 0,1 0 0,-1 1 0,1-1 0,-1 0 0,2 1 0,0 19 592,-19 36-110,12-42-379,3-7-61,-1 0 0,1 0 0,1 1 0,0-1 0,0 0 0,0 1 0,1 9 0,0-16-68,1 0-1,-1-1 1,1 1-1,-1 0 1,1-1-1,-1 1 1,1 0-1,-1-1 1,1 1-1,0 0 0,-1-1 1,1 1-1,0-1 1,0 1-1,-1-1 1,1 1-1,0-1 1,0 0-1,0 0 1,0 1-1,-1-1 0,1 0 1,0 0-1,0 0 1,0 0-1,0 0 1,0 0-1,0 0 1,-1 0-1,1 0 1,0 0-1,0 0 0,0-1 1,0 1-1,0 0 1,-1-1-1,1 1 1,1-1-1,35-14 50,-7-9-427,0 0 1,-1-2-1,-2-1 1,28-35 0,-51 58 378,-4 4-4,0 0-1,0 0 1,0 0 0,0 0 0,0 0-1,0 0 1,0 0 0,0 1 0,0-1-1,0 0 1,0 0 0,0 0-1,0 0 1,0 0 0,0 0 0,0 0-1,0 0 1,0 0 0,0 0 0,1 0-1,-1 0 1,0 0 0,0 0 0,0 0-1,0 0 1,0 0 0,0 0 0,0 0-1,0 0 1,0 0 0,-6 13 198,-12 20 267,13-25-340,0 1-1,1 0 1,0 0 0,0 0-1,1 1 1,0-1 0,0 1-1,-2 18 1,6-27-190,0 0 0,-1 0 0,1-1 0,0 1 0,0 0 1,-1 0-1,1 0 0,0-1 0,0 1 0,0 0 0,0-1 0,0 1 0,0-1 0,0 1 0,0-1 0,0 0 0,0 1 0,0-1 0,0 0 0,1 0 1,-1 0-1,0 0 0,0 0 0,0 0 0,0 0 0,0 0 0,0 0 0,0 0 0,1-1 0,-1 1 0,1-1 0,39-7-6496,-20-1-637,-1-1-6000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9.783"/>
    </inkml:context>
    <inkml:brush xml:id="br0">
      <inkml:brushProperty name="width" value="0.025" units="cm"/>
      <inkml:brushProperty name="height" value="0.025" units="cm"/>
    </inkml:brush>
  </inkml:definitions>
  <inkml:trace contextRef="#ctx0" brushRef="#br0">49 47 10762,'0'0'4506,"10"-6"-615,3-1-2943,-1 1-1,1 0 1,0 1 0,0 1-1,21-5 1,-28 8-616,0 0 1,0 0-1,1 1 1,-1 0-1,0 0 1,0 1-1,12 1 1,-15-1-277,0 0 1,0 0-1,-1 0 0,1 0 0,0 1 1,-1-1-1,1 1 0,-1-1 0,0 1 1,1 0-1,-1 0 0,0 0 0,0 0 1,0 0-1,0 1 0,-1-1 0,4 5 1,-4-3 25,0-1 1,0 0 0,0 0-1,0 1 1,-1-1 0,1 0 0,-1 1-1,0-1 1,0 1 0,0-1-1,0 1 1,-1-1 0,1 0 0,-1 1-1,0-1 1,0 0 0,0 1-1,0-1 1,-1 0 0,1 0-1,-1 0 1,0 0 0,0-1 0,0 1-1,-3 3 1,-8 9 279,-1-1 1,0 0-1,-22 15 0,9-6 90,23-19-412,0-2-31,0 1 0,1 0 0,-1 0-1,1 0 1,0 1 0,0-1 0,0 1-1,0-1 1,1 1 0,0 0 0,-1 0 0,1 0-1,1 0 1,-1 1 0,0-1 0,1 1-1,-1 5 1,3-9-9,0 0 0,0 0 0,0 0 0,0 0 0,0 0 0,0 0 0,0 0 0,0 0 0,0-1 0,0 1 0,1 0 0,-1-1 0,0 1 0,0-1 0,1 1 0,-1-1 0,0 0 0,1 1 0,-1-1 0,1 0 0,-1 0 0,0 0 0,1 0 0,-1 0 0,3-1 0,42-1 0,-45 2 0,13-1-329,0-1 1,-1 0-1,0-1 1,1-1-1,-1 0 1,-1 0-1,1-2 1,-1 1-1,1-2 1,-2 1-1,1-2 1,12-9-1,-23 16 95,0 1-1,0-1 1,-1 1 0,1-1-1,0 1 1,-1-1-1,1 1 1,-1-1 0,1 0-1,-1 1 1,1-1-1,-1 0 1,1 1 0,-1-1-1,0 0 1,1 0-1,-1 1 1,0-1-1,0 0 1,1 0 0,-1 0-1,0 1 1,0-1-1,0 0 1,0 0 0,0 0-1,0 0 1,0 1-1,0-1 1,-1 0-1,1 0 1,0 0 0,0 1-1,-1-1 1,1 0-1,0 0 1,-1 1 0,1-1-1,-1 0 1,1 1-1,-1-1 1,1 0 0,-1 1-1,1-1 1,-1 1-1,0-1 1,1 1-1,-1-1 1,0 1 0,0 0-1,1-1 1,-1 1-1,0 0 1,0-1 0,0 1-1,-54-12-8069,44 10 7474,-26-5-2939</inkml:trace>
  <inkml:trace contextRef="#ctx0" brushRef="#br0" timeOffset="1">68 167 8296,'0'0'4644,"-55"0"129,42 0 223,18 0-3650,21 2 95,11-2-480,12 0-320,7 0-449,1 0-160,-1 0 0,-4-5-352,-9-5-1250,-10-7-2498,-7-2-6246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1.992"/>
    </inkml:context>
    <inkml:brush xml:id="br0">
      <inkml:brushProperty name="width" value="0.025" units="cm"/>
      <inkml:brushProperty name="height" value="0.025" units="cm"/>
    </inkml:brush>
  </inkml:definitions>
  <inkml:trace contextRef="#ctx0" brushRef="#br0">159 279 8904,'-4'-11'8595,"-7"5"-3663,-24 9-2570,26 0-2506,-1-1-1,1 2 1,0-1-1,0 1 1,-11 8 0,15-7 336,0 0 1,0 1-1,0-1 1,1 1-1,-6 11 1,2 9 370,8-25-551,0-1-1,0 1 1,0 0 0,0-1-1,1 1 1,-1-1 0,0 1-1,0 0 1,1-1-1,-1 1 1,0-1 0,1 1-1,-1-1 1,0 1 0,1-1-1,-1 1 1,1-1-1,-1 1 1,1-1 0,-1 0-1,1 1 1,-1-1 0,1 0-1,0 1 1,-1-1 0,1 0-1,-1 0 1,1 0-1,0 1 1,-1-1 0,1 0-1,-1 0 1,2 0 0,8 0 27,0 0 1,0-1-1,0 0 1,0 0-1,0-1 1,-1 0-1,1-1 1,-1 0-1,1-1 1,-1 1-1,0-2 1,10-6-1,17-11-47,48-41-1,-80 61 9,21-19-173,0 0 0,34-39 0,-51 51 156,-1 0-1,0-1 0,-1 0 0,1 0 0,-2 0 0,0 0 0,0-1 0,-1 0 1,0 0-1,4-18 0,-8 28 33,0 1 0,0-1 0,1 1 0,-1-1-1,0 0 1,0 0 0,0 1 0,0-1 0,0 0 0,0 1 0,0-1 0,0 0 0,0 1 0,0-1 0,0 0 0,0 1 0,0-1 0,-1 0 0,1 1 0,0-1 0,0 0-1,-1 1 1,1-1 0,-1 1 0,1-1 0,0 0 0,-1 1 0,1-1 0,-1 1 0,1-1 0,-1 1 0,-1-1 0,1 1 6,-1 0 0,1 0 0,0 0-1,-1 1 1,1-1 0,-1 0 0,1 1 0,-1-1 0,1 1 0,0 0 0,-1-1 0,1 1 0,0 0-1,-2 1 1,-41 37 395,32-24-290,-1 0 0,2 1 0,0 0 0,1 1 0,-10 22 0,16-29-83,0-1 1,1 1 0,0 0 0,0 0 0,1 1 0,0-1-1,1 0 1,1 1 0,-1-1 0,2 0 0,1 18-1,-1-24-19,1-1 0,-1 0 0,1 0 0,-1 0 0,1 0-1,0 0 1,0-1 0,0 1 0,0-1 0,1 1 0,-1-1-1,1 0 1,-1 1 0,1-1 0,0-1 0,0 1 0,0 0-1,0-1 1,0 1 0,0-1 0,0 0 0,1 0 0,5 1-1,39 5-2794,-6-9-7132,-28-2 2392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2.568"/>
    </inkml:context>
    <inkml:brush xml:id="br0">
      <inkml:brushProperty name="width" value="0.025" units="cm"/>
      <inkml:brushProperty name="height" value="0.025" units="cm"/>
    </inkml:brush>
  </inkml:definitions>
  <inkml:trace contextRef="#ctx0" brushRef="#br0">80 119 15727,'-8'4'2744,"4"-3"-2288,-34 16 1857,36-17-2053,0 1 0,0 0 0,0 0 0,0 0 0,1 1 0,-1-1 0,0 0 0,1 1 0,-1-1 0,1 1 0,-1-1 0,1 1 0,0 0 0,0-1 0,0 1 0,0 0 0,0 0-1,-1 3 1,2-4-208,0-1 0,0 1 0,0-1 0,0 1 0,1-1-1,-1 1 1,0-1 0,0 0 0,1 1 0,-1-1 0,0 0-1,1 1 1,-1-1 0,0 0 0,1 1 0,-1-1-1,1 0 1,-1 0 0,1 1 0,-1-1 0,0 0 0,1 0-1,-1 0 1,1 0 0,-1 1 0,1-1 0,-1 0 0,1 0-1,-1 0 1,1 0 0,-1 0 0,1 0 0,0-1-1,22 1 187,-19 0-134,8-2-63,1 0 0,-1-1-1,0 0 1,0-1 0,0 0 0,0-1 0,20-11 0,-12 4-51,-1 0 0,0-2 1,23-21-1,-38 33 12,-1-1 0,0 0 0,-1 0 1,1 0-1,0 0 0,-1 0 0,0-1 0,0 1 0,0-1 0,0 1 1,0-1-1,-1 0 0,1 0 0,0-6 0,-2 10 0,0-1-1,0 1 1,-1-1-1,1 0 1,0 1 0,0-1-1,-1 1 1,1-1-1,0 1 1,-1-1 0,1 1-1,-1-1 1,1 1-1,0 0 1,-1-1 0,1 1-1,-1 0 1,1-1-1,-1 1 1,1 0 0,-1-1-1,0 1 1,1 0-1,-1 0 1,1 0-1,-1 0 1,0-1 0,1 1-1,-1 0 1,1 0-1,-1 0 1,0 0 0,1 0-1,-1 1 1,1-1-1,-2 0 1,-26 4 8,11 2 37,0 1-1,1 1 0,0 1 1,1 0-1,0 2 0,0-1 0,1 2 1,1-1-1,0 2 0,0 0 0,-18 25 1,30-37-28,0 1 1,0-1 0,0 1 0,0-1 0,0 1-1,0 0 1,1 0 0,-1-1 0,0 1-1,1 0 1,0 0 0,-1 0 0,1 0-1,0-1 1,0 1 0,0 3 0,0-4-11,1 0 1,-1 0 0,1 0-1,-1-1 1,1 1-1,-1 0 1,1 0 0,-1 0-1,1 0 1,0-1 0,0 1-1,-1 0 1,1-1-1,0 1 1,0-1 0,0 1-1,0-1 1,0 1-1,-1-1 1,1 1 0,2-1-1,7 2 15,-1-1 0,0 0 0,1 0 0,-1-1 1,13-1-1,-3 0-33,71-5-540,-65 3 473,0 1 0,-1 1 0,1 1 0,31 5 0,-55-5 118,0 1-1,-1-1 0,1 1 1,0 0-1,-1-1 1,1 1-1,-1 0 1,1-1-1,-1 1 1,1 0-1,-1 0 1,1 0-1,-1 0 0,0-1 1,1 1-1,-1 0 1,0 0-1,0 0 1,0 0-1,0 0 1,0 0-1,0 0 1,0 0-1,0 0 0,0-1 1,0 1-1,0 0 1,0 0-1,-1 0 1,1 0-1,0 0 1,-1 0-1,0 0 1,1 9 785,13-21-528,-8 5-291,-1 1 0,0-1 0,0 0 0,0 0-1,-1 0 1,1 0 0,-2-1 0,1 1 0,-1-1 0,3-13 0,-2 1 18,-2 0 0,-1-33 0,0 23 1,1 28-31,-1 0-1,1 0 1,-1 0 0,1 0-1,0 0 1,-1 1 0,1-1 0,0 0-1,0 1 1,-1-1 0,1 0-1,0 1 1,0-1 0,0 1-1,0-1 1,0 1 0,0 0-1,0-1 1,0 1 0,0 0-1,0 0 1,0-1 0,0 1 0,0 0-1,0 0 1,0 0 0,0 0-1,1 1 1,42-1-266,-33 0 19,41 1-1818,1 0-5813,-22-1-3686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3.990"/>
    </inkml:context>
    <inkml:brush xml:id="br0">
      <inkml:brushProperty name="width" value="0.025" units="cm"/>
      <inkml:brushProperty name="height" value="0.025" units="cm"/>
    </inkml:brush>
  </inkml:definitions>
  <inkml:trace contextRef="#ctx0" brushRef="#br0">1 1 8360,'0'0'11958,"2"10"-10063,3 16-1218,-2 1 1,0-1-1,-2 1 1,-3 29-1,4 62-658,11-80-3836,-23-50-11098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4.363"/>
    </inkml:context>
    <inkml:brush xml:id="br0">
      <inkml:brushProperty name="width" value="0.025" units="cm"/>
      <inkml:brushProperty name="height" value="0.025" units="cm"/>
    </inkml:brush>
  </inkml:definitions>
  <inkml:trace contextRef="#ctx0" brushRef="#br0">4 112 12075,'0'0'6220,"-1"-9"-3594,0 7-2492,1 0 0,-1 0 1,1 0-1,0 0 0,0 0 0,-1 0 0,1-1 0,1 1 0,-1 0 1,0 0-1,1 0 0,-1 0 0,1 0 0,-1 0 0,1 0 0,1-3 1,0 3-7,1 0 1,-1-1 0,1 1 0,-1 0 0,1 0-1,0 1 1,-1-1 0,1 0 0,0 1 0,0 0 0,1 0-1,-1 0 1,6-2 0,50-10 136,1 2 0,1 3-1,-1 2 1,111 5 0,-167 0-257,0 2 0,0-1 0,0 0 0,0 1 0,0 0 1,0 0-1,-1 0 0,1 0 0,0 1 0,-1-1 0,1 1 0,-1 0 0,5 3 0,-7-4 4,0 1 0,0-1 0,0 0 0,0 1-1,0-1 1,0 1 0,-1-1 0,1 1 0,-1-1 0,1 1-1,-1-1 1,1 1 0,-1 0 0,0-1 0,0 1 0,0-1-1,0 1 1,0 0 0,0-1 0,0 1 0,-1 0 0,1-1-1,0 1 1,-1-1 0,1 1 0,-1-1 0,0 1-1,0-1 1,1 1 0,-1-1 0,0 0 0,0 1 0,0-1-1,0 0 1,-2 2 0,-9 10 338,0 0 0,-1 0 0,0-1 0,-1-1 0,0 0 0,0-1 0,-20 10 0,11-7-180,0-2 1,0-1-1,-1 0 0,-36 8 1,39-15-608,25-8-2202,34-10-2592,-2 5 1024,0 2-1756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6.989"/>
    </inkml:context>
    <inkml:brush xml:id="br0">
      <inkml:brushProperty name="width" value="0.025" units="cm"/>
      <inkml:brushProperty name="height" value="0.025" units="cm"/>
    </inkml:brush>
  </inkml:definitions>
  <inkml:trace contextRef="#ctx0" brushRef="#br0">122 76 4644,'0'-4'1084,"1"-1"0,-1 1-1,1 0 1,-1 0 0,0-1-1,-1 1 1,1 0 0,-1 0-1,0-1 1,0 1 0,0 0-1,-2-4 1,2 7-854,0-1 0,-1 1 0,1 0-1,0-1 1,-1 1 0,1 0 0,-1 0 0,1 0 0,-1 0 0,1 0 0,-1 1 0,1-1 0,-1 0-1,0 1 1,0-1 0,1 1 0,-1 0 0,0-1 0,0 1 0,0 0 0,1 0 0,-1 0 0,0 1-1,0-1 1,1 0 0,-1 0 0,0 1 0,0-1 0,1 1 0,-1 0 0,-3 1 0,0 1-110,0 0 0,0 1-1,0 0 1,0 0 0,0 0 0,1 0 0,-1 1 0,1-1 0,1 1 0,-1 0 0,0 0 0,-2 7-1,5-9-92,31-17 32,-21 10-138,1 1 0,-1 0-1,1 0 1,0 1 0,0 0 0,0 1 0,0 0 0,0 0-1,0 1 1,15 2 0,-22-2 64,1 1 0,-1-1-1,0 1 1,1 0 0,-1 0 0,0 0 0,0 0-1,0 1 1,0-1 0,0 1 0,0 0 0,0 0-1,-1 0 1,1 0 0,-1 0 0,1 1-1,-1-1 1,0 1 0,0-1 0,0 1 0,0 0-1,0 0 1,-1 0 0,1 0 0,-1 0 0,0 0-1,0 0 1,0 1 0,0-1 0,-1 0 0,1 1-1,-1-1 1,0 7 0,-1-6 72,1 1 0,-2-1 0,1 1 0,0-1 0,-1 1 0,0-1 0,0 0-1,0 0 1,-1 0 0,1 0 0,-1 0 0,0-1 0,0 1 0,0-1 0,-1 0 0,1 0 0,-1 0 0,1 0 0,-1 0 0,0-1 0,0 0 0,-9 4 0,5-2 43,0 0 0,-1-1 0,0 0 1,0 0-1,0-1 0,0 0 1,0-1-1,0 0 0,0 0 1,-17-1-1,25 0-138,0-1 0,0 1 0,0 0 0,-1-1 0,1 1 0,0-1 0,0 1 0,0-1 0,0 1 0,0-1 0,0 0 0,1 1 0,-1-1 0,0 0 0,0 0 0,0 0 0,1 1 0,-1-1-1,0 0 1,1 0 0,-1 0 0,1 0 0,-1 0 0,1-1 0,-1 1 0,1 0 0,0 0 0,0 0 0,-1 0 0,1 0 0,0 0 0,0-1 0,0 1 0,0 0 0,1 0 0,-1 0 0,0 0 0,0 0 0,1 0 0,-1-1 0,0 1 0,1 0 0,-1 0 0,1 0 0,-1 0 0,2-1 0,0-3-448,1-1 0,0 0 0,0 1 0,0 0 0,1 0 0,0 0 0,5-6 0,3 3-1187,0-1-1,0 1 0,1 1 1,0 1-1,1-1 1,-1 2-1,28-8 1,-4 4-1872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4.814"/>
    </inkml:context>
    <inkml:brush xml:id="br0">
      <inkml:brushProperty name="width" value="0.025" units="cm"/>
      <inkml:brushProperty name="height" value="0.025" units="cm"/>
    </inkml:brush>
  </inkml:definitions>
  <inkml:trace contextRef="#ctx0" brushRef="#br0">31 0 13036,'0'0'14654,"-2"12"-14019,0 6-468,-2 7-64,1 0-1,2 0 1,2 44-1,10-96 325,-7-46-394,-4 70-36,0-1 0,0 1 1,-1-1-1,1 1 0,-1 0 1,1 0-1,-1-1 0,0 1 0,-1 0 1,1 0-1,0 0 0,-1 0 1,0 0-1,1 0 0,-1 0 1,0 1-1,-1-1 0,1 1 0,-3-3 1,-2 6-223,7 11 139,1-10 47,-1 0 1,1-1-1,-1 1 1,1 0-1,0 0 1,0 0-1,0 0 1,0 0-1,0-1 1,0 1-1,1-1 1,1 3-1,4-1-425,0 1 0,0-2 0,0 1 0,0-1 0,1 0 0,-1 0-1,1-1 1,-1 0 0,1 0 0,12-1 0,0-1-1975,-1 0 0,39-9 0,15-13-6225,-45 9 2727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5.159"/>
    </inkml:context>
    <inkml:brush xml:id="br0">
      <inkml:brushProperty name="width" value="0.025" units="cm"/>
      <inkml:brushProperty name="height" value="0.025" units="cm"/>
    </inkml:brush>
  </inkml:definitions>
  <inkml:trace contextRef="#ctx0" brushRef="#br0">148 28 2498,'0'-1'511,"1"0"-1,0 0 1,-1 0-1,1 0 0,-1 0 1,0 0-1,1 0 1,-1-1-1,0 1 0,1 0 1,-1 0-1,0 0 1,0 0-1,0 0 1,0-1-1,0 1 0,0 0 1,-1-2-1,1 3-266,-1-1 0,1 1 0,-1 0-1,1-1 1,0 1 0,-1 0 0,1-1 0,-1 1-1,1 0 1,-1 0 0,0-1 0,1 1 0,-1 0-1,1 0 1,-1 0 0,1 0 0,-1 0 0,1 0-1,-1 0 1,0 0 0,1 0 0,-1 0 0,1 0 0,-1 0-1,0 0 1,-4 2 162,1-1 0,-1 0-1,1 1 1,0 0 0,0 0-1,0 0 1,0 1 0,-4 2-1,-4 6 290,0 0 0,0 0-1,-16 22 1,25-28-494,-1 0 1,0 1-1,1-1 1,0 1-1,0 0 0,1 0 1,0 0-1,0 0 1,0 0-1,1 0 1,0 1-1,-1 7 0,2-13-186,0 0 0,1 0 0,-1 0 0,0 0-1,1-1 1,-1 1 0,1 0 0,-1 0-1,0-1 1,1 1 0,0 0 0,-1-1-1,1 1 1,-1 0 0,1-1 0,0 1 0,-1-1-1,1 1 1,0-1 0,0 1 0,-1-1-1,1 0 1,0 1 0,0-1 0,0 0 0,0 0-1,-1 1 1,1-1 0,0 0 0,0 0-1,0 0 1,0 0 0,0 0 0,-1 0-1,1 0 1,0-1 0,0 1 0,0 0 0,1-1-1,39-11 378,-31 6-384,0-1 1,0 0-1,0-1 1,-1 0-1,-1 0 1,16-19-1,-19 21-10,0 0 1,-1 0-1,0 0 0,0-1 1,-1 0-1,0 1 0,0-1 1,0 0-1,-1-1 0,0 1 0,0 0 1,0-12-1,-15 38 98,10-11-61,0 0 1,1 0-1,0 0 0,0 1 0,1-1 0,0 1 1,0-1-1,1 1 0,1 11 0,0-17-131,-1 0 0,1 0-1,-1 0 1,1 0 0,0 0 0,0 0-1,0 0 1,0 0 0,1-1 0,-1 1-1,1 0 1,0-1 0,0 1 0,0-1-1,0 0 1,0 0 0,0 0 0,0 0-1,1 0 1,-1 0 0,1 0 0,-1-1-1,1 0 1,0 1 0,0-1-1,0 0 1,-1 0 0,1 0 0,4 0-1,24 1-4584,3-2-2900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5.972"/>
    </inkml:context>
    <inkml:brush xml:id="br0">
      <inkml:brushProperty name="width" value="0.025" units="cm"/>
      <inkml:brushProperty name="height" value="0.025" units="cm"/>
    </inkml:brush>
  </inkml:definitions>
  <inkml:trace contextRef="#ctx0" brushRef="#br0">83 1 10346,'0'0'12871,"7"12"-11793,-2-5-918,0 2 0,-1-1 0,0 0 1,-1 1-1,0 0 0,0-1 0,-1 1 0,0 1 0,0-1 1,0 16-1,-10 360 4025,8-395-3964,1-1-168,-1 0 0,0 0 0,-1 0 1,0-1-1,0 1 0,-1 0 0,-1 0 1,0 0-1,0 1 0,-1-1 0,-9-17 0,-73-104-218,86 132 158,0-1 0,1 1 0,-1-1 0,0 1 0,1-1 0,-1 1 0,1-1-1,-1 1 1,1-1 0,-1 1 0,1 0 0,-1-1 0,1 1 0,-1 0 0,1 0 0,-1-1 0,1 1 0,0 0 0,-1 0 0,1 0 0,-1 0 0,1-1 0,0 1-1,-1 0 1,1 0 0,-1 0 0,1 1 0,0-1 0,-1 0 0,2 0 0,36-2 51,-24 2-56,20-3-208,66-5-1423,-36 1-6882,-47 3-145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8.118"/>
    </inkml:context>
    <inkml:brush xml:id="br0">
      <inkml:brushProperty name="width" value="0.025" units="cm"/>
      <inkml:brushProperty name="height" value="0.025" units="cm"/>
    </inkml:brush>
  </inkml:definitions>
  <inkml:trace contextRef="#ctx0" brushRef="#br0">1 1 10858,'0'9'2566,"-1"-3"-1642,1-1 0,0 0 1,1 1-1,-1-1 0,1 0 1,2 8-1,-2-12-898,-1 0 0,1 0 1,-1 1-1,1-2 0,0 1 0,-1 0 0,1 0 0,0 0 1,0 0-1,0 0 0,0 0 0,-1-1 0,1 1 0,0 0 0,0-1 1,1 1-1,-1-1 0,0 1 0,0-1 0,0 0 0,0 1 1,0-1-1,0 0 0,1 0 0,-1 0 0,0 0 0,0 0 0,0 0 1,0 0-1,1 0 0,-1 0 0,0 0 0,0-1 0,0 1 1,2-1-1,0-1-179,1-1 1,-1 1-1,0-1 1,0 1-1,-1-1 1,1 0-1,0 0 1,-1 0 0,0-1-1,0 1 1,0-1-1,0 1 1,0-1-1,1-5 1,2 0 58,-5 8 104,0 29 359,-1-17-470,1 29 855,0-38-937,0-1 0,0 0 0,0 1 0,1-1 0,-1 0 0,0 1 0,0-1 0,1 0 0,-1 0 0,1 1 0,-1-1 0,1 0 0,0 0 0,-1 0 0,1 0 0,0 1 0,0-1 0,0 0 0,0 0 0,0-1 0,0 1 0,1 1 0,5-1-4205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8.835"/>
    </inkml:context>
    <inkml:brush xml:id="br0">
      <inkml:brushProperty name="width" value="0.025" units="cm"/>
      <inkml:brushProperty name="height" value="0.025" units="cm"/>
    </inkml:brush>
  </inkml:definitions>
  <inkml:trace contextRef="#ctx0" brushRef="#br0">19 127 9929,'0'0'14067,"11"-3"-13293,-2 0-668,-1-1 0,0 1 0,0-1 0,0 0 0,0-1 0,9-7-1,-14 10-58,0 0-1,-1-1 1,1 1-1,-1-1 0,0 1 1,1-1-1,-1 0 0,0 1 1,-1-1-1,1 0 0,0 0 1,-1-1-1,0 1 1,0 0-1,0 0 0,0-1 1,0 1-1,-1 0 0,1-1 1,-1 1-1,0-1 0,0 1 1,0 0-1,-1-5 1,1 8-44,-1-1 1,1 0 0,-1 1 0,1-1 0,-1 0 0,1 1-1,-1-1 1,1 1 0,-1-1 0,1 1 0,-1-1 0,0 1-1,1 0 1,-1-1 0,0 1 0,1 0 0,-1-1 0,0 1-1,1 0 1,-1 0 0,0 0 0,0 0 0,1-1 0,-1 1-1,0 0 1,0 0 0,1 1 0,-1-1 0,0 0 0,0 0-1,1 0 1,-1 0 0,0 1 0,0-1 0,1 0 0,-1 0-1,0 1 1,1-1 0,-1 1 0,0 0 0,-29 16-60,23-9 46,0 0 0,0 0 0,0 1 0,1 0 0,1 0 1,-1 0-1,1 1 0,1-1 0,0 1 0,0 0 0,1 1 0,0-1 0,-1 14 0,4-23 14,1 0 0,-1-1 0,0 1 0,1 0 0,-1 0 0,0 0 0,1 0 0,-1-1-1,1 1 1,0 0 0,-1-1 0,1 1 0,0 0 0,-1-1 0,1 1 0,0-1 0,0 1 0,-1-1 0,1 1 0,0-1 0,0 1-1,0-1 1,0 0 0,-1 1 0,1-1 0,0 0 0,0 0 0,0 0 0,0 0 0,0 0 0,0 0 0,0 0 0,0 0 0,0 0-1,0 0 1,-1-1 0,2 1 0,40-7 135,-25 2-214,-1-2 1,0 0-1,16-10 0,-22 11-35,-1 0 0,1 1 0,1 0 0,-1 1 0,1 0 0,0 0 0,0 1 1,0 1-1,21-2 0,-31 4 123,-1 0 0,1 1-1,0-1 1,-1 1 0,1-1 0,0 1 0,-1-1 0,1 1 0,0-1 0,-1 1-1,1 0 1,-1-1 0,1 1 0,-1 0 0,1-1 0,-1 1 0,0 0-1,1 0 1,-1 0 0,0-1 0,0 1 0,1 0 0,-1 0 0,0 0 0,0 0-1,0-1 1,0 1 0,0 0 0,0 1 0,0 33 704,-1-26-496,1 70 1487,1-79-1676,-1 0 1,0 1-1,0-1 1,1 0-1,-1 0 0,0 0 1,1 0-1,-1 0 1,0 0-1,0 0 1,1 0-1,-1 0 0,0 0 1,1 0-1,-1 0 1,0 0-1,1 0 0,-1 0 1,0 0-1,1 0 1,-1 0-1,0 0 1,1 0-1,-1-1 0,0 1 1,0 0-1,1 0 1,-1 0-1,0 0 0,0-1 1,1 1-1,-1 0 1,0 0-1,0-1 0,0 1 1,1 0-1,-1 0 1,0-1-1,0 1 1,0 0-1,0-1 0,1 1 1,10-12 201,-5-1-310,-1 0 0,-1 0-1,0 0 1,-1-1 0,0 1-1,-1-1 1,0 0 0,-2 0-1,0-23 1,0 36-634,26 2-9054,-11 0 2541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9.896"/>
    </inkml:context>
    <inkml:brush xml:id="br0">
      <inkml:brushProperty name="width" value="0.025" units="cm"/>
      <inkml:brushProperty name="height" value="0.025" units="cm"/>
    </inkml:brush>
  </inkml:definitions>
  <inkml:trace contextRef="#ctx0" brushRef="#br0">4 101 11371,'0'0'10677,"-1"9"-9482,1-5-1111,-1-2-38,1-1 1,0 0-1,-1 1 0,1-1 0,0 0 0,0 1 1,0-1-1,0 0 0,0 1 0,0-1 1,0 1-1,0-1 0,1 0 0,-1 1 0,1-1 1,-1 0-1,1 1 0,-1-1 0,1 0 1,0 0-1,-1 0 0,1 0 0,0 1 1,0-1-1,0 0 0,0 0 0,0 0 0,0-1 1,0 1-1,0 0 0,0 0 0,1-1 1,-1 1-1,0 0 0,0-1 0,1 1 0,-1-1 1,0 0-1,1 1 0,-1-1 0,0 0 1,1 0-1,-1 0 0,1 0 0,-1 0 1,0 0-1,1 0 0,2-1 0,2 0 56,1 0 0,0-1 0,0 0 0,-1 0 0,1 0 0,-1-1 0,0 0 0,0 0 0,0 0 0,0-1 0,0 0-1,-1 0 1,8-8 0,-8 8-85,-1 0-1,0 0 0,0 0 0,0-1 1,0 0-1,-1 1 0,0-1 0,0-1 0,0 1 1,-1 0-1,0-1 0,0 1 0,0-1 1,0 0-1,1-11 0,-3 16-15,0 0 0,0 1 0,0-1 1,0 0-1,0 1 0,-1-1 0,1 0 0,0 0 0,0 1 0,0-1 0,-1 0 1,1 1-1,0-1 0,-1 1 0,1-1 0,0 0 0,-1 1 0,1-1 0,-1 1 0,1-1 1,-1 1-1,1-1 0,-1 1 0,0-1 0,1 1 0,-1 0 0,0-1 0,1 1 1,-1 0-1,0-1 0,1 1 0,-1 0 0,0 0 0,1 0 0,-1 0 0,0 0 0,0 0 1,1 0-1,-1 0 0,0 0 0,1 0 0,-1 0 0,0 0 0,0 0 0,1 0 1,-1 1-1,0-1 0,1 0 0,-1 1 0,0-1 0,1 0 0,-1 1 0,1-1 0,-2 2 1,-2 0-13,-1 0 1,1 1 0,0-1-1,0 1 1,0 0 0,-7 7-1,3 1 0,0 0 0,1 1 0,1 0 0,0 0 0,-7 20-1,11-25 12,-1 0 0,1 0 0,1 0 0,-1 0 0,1 1-1,1-1 1,-1 0 0,1 0 0,0 1 0,1-1-1,0 0 1,2 7 0,-2-12 3,0 0-1,0 0 1,0-1 0,0 1-1,1 0 1,-1-1 0,1 1-1,-1-1 1,1 0 0,0 0-1,-1 1 1,1-1 0,0 0-1,0 0 1,0-1 0,0 1-1,0 0 1,0-1 0,0 1-1,0-1 1,0 1 0,0-1-1,0 0 1,0 0 0,0 0-1,0 0 1,4-1 0,5 0 17,0 0 0,0-1 0,20-6 0,-9 0-49,-1-1 1,0-1-1,0-1 0,-1-1 1,-1 0-1,0-2 0,-1 0 1,0-1-1,-2-1 1,27-32-1,-42 49 33,-1-1 1,0 0-1,0 0 1,0 0-1,0 0 0,0 0 1,0 0-1,0 0 1,0 0-1,0 0 1,0 0-1,0 0 0,1 0 1,-1 0-1,0 0 1,0 0-1,0 0 1,0 0-1,0 0 0,0 0 1,0 0-1,0 0 1,0 0-1,1 0 0,-1 0 1,0 0-1,0 0 1,0 0-1,0 0 1,-8 20 114,4-11 90,0-1 1,0 1-1,1 0 0,1 0 1,-1 1-1,1-1 1,-1 18-1,4-26-178,0-1 1,0 1-1,0 0 0,0-1 1,0 1-1,0-1 0,0 1 0,0-1 1,0 1-1,0-1 0,0 0 1,0 1-1,0-1 0,0 0 0,0 0 1,0 0-1,1 0 0,-1 0 1,0 0-1,0 0 0,1-1 0,26-2 93,-12-2-161,-1-1 1,0-1-1,-1 0 1,0 0 0,0-2-1,14-10 1,44-25-708,-72 44 739,0 0 0,1 0-1,-1-1 1,0 1 0,1 0 0,-1 0-1,1 0 1,-1-1 0,1 1 0,-1 0-1,0 0 1,1 0 0,-1 0 0,1 0-1,-1 0 1,1 0 0,-1 0 0,1 0-1,-1 0 1,0 0 0,1 0 0,-1 1-1,1-1 1,-1 0 0,1 0 0,-1 0-1,0 1 1,1-1 0,-1 0 0,1 0-1,-1 1 1,0-1 0,1 0 0,-1 1-1,0-1 1,0 0 0,1 1 0,-1-1-1,0 0 1,0 1 0,1-1-1,-1 1 1,2 27-22,-13 32 126,10-59-100,0 5-22,0 0-1,0 0 1,0 1-1,1-1 1,0 0-1,0 1 0,1-1 1,1 10-1,-1-15-80,-1 0-1,0 0 1,0-1-1,0 1 1,1 0-1,-1 0 1,0-1-1,1 1 0,-1 0 1,1 0-1,-1-1 1,1 1-1,-1 0 1,1-1-1,0 1 1,-1-1-1,1 1 1,0-1-1,-1 1 1,1-1-1,0 1 0,-1-1 1,1 0-1,0 1 1,1-1-1,0 0-286,0 0 0,-1-1 1,1 1-1,0-1 0,-1 1 0,1-1 0,0 0 0,-1 0 0,1 0 0,-1 0 0,1 0 0,-1 0 0,1 0 0,-1 0 0,0 0 1,1-1-1,0-1 0,14-14-5925,-1-4-1734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0.268"/>
    </inkml:context>
    <inkml:brush xml:id="br0">
      <inkml:brushProperty name="width" value="0.025" units="cm"/>
      <inkml:brushProperty name="height" value="0.025" units="cm"/>
    </inkml:brush>
  </inkml:definitions>
  <inkml:trace contextRef="#ctx0" brushRef="#br0">28 10 11819,'0'0'7725,"10"-2"-6092,-2 1-1446,1-1 247,0 0 1,1 1-1,-1 0 0,0 1 1,14 0-1,-22 0-389,1 1 0,-1-1 0,1 0 0,-1 0 0,0 1 0,1-1 1,-1 1-1,1-1 0,-1 1 0,0-1 0,1 1 0,-1 0 0,0 0 0,0 0 0,0 0 0,0 0 0,1 0 0,-1 0 0,-1 0 1,1 0-1,0 0 0,0 1 0,0-1 0,-1 0 0,1 0 0,0 1 0,-1-1 0,1 1 0,-1-1 0,0 1 0,1-1 0,-1 0 1,0 1-1,0-1 0,0 1 0,0-1 0,0 1 0,0-1 0,-1 1 0,1-1 0,0 1 0,-1-1 0,1 0 0,-1 1 1,1-1-1,-3 3 0,-3 9 219,0 0 0,-1-1 0,-1 1 0,0-1 0,-1-1 0,-11 12 0,-24 35 680,43-57-919,-24 45 605,24-44-584,0 1 1,0 0-1,0 0 1,0 0 0,0 0-1,0 0 1,1 0 0,-1 0-1,1 0 1,0 0 0,0 0-1,0 0 1,2 6 0,-2-8-35,2 1 1,-1-1 0,0 0 0,0 0 0,0 0 0,0 0 0,1 0 0,-1 0 0,0-1 0,1 1-1,-1 0 1,1-1 0,-1 1 0,1-1 0,-1 1 0,1-1 0,-1 0 0,1 1 0,-1-1 0,1 0-1,0 0 1,1-1 0,44 0 76,-39 0-79,10-1-129,1 0 0,-1-2 0,0 0 0,24-10 0,-31 10-761,0-1 1,0 0 0,-1-1 0,15-10-1,-24 15 587,0 0 1,0 0-1,0 1 0,0-1 0,0-1 0,0 1 1,0 0-1,-1 0 0,1 0 0,0 0 0,-1 0 0,1-1 1,-1 1-1,1-2 0,-3-12-5543,-9 3-1136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0.625"/>
    </inkml:context>
    <inkml:brush xml:id="br0">
      <inkml:brushProperty name="width" value="0.025" units="cm"/>
      <inkml:brushProperty name="height" value="0.025" units="cm"/>
    </inkml:brush>
  </inkml:definitions>
  <inkml:trace contextRef="#ctx0" brushRef="#br0">0 49 12876,'0'0'9161,"50"4"-7880,-13-6-384,6-4-481,3-2-191,0 1-193,-2-1-129,-7 3-1568,-6-4-1858,-9 1-5158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1.327"/>
    </inkml:context>
    <inkml:brush xml:id="br0">
      <inkml:brushProperty name="width" value="0.025" units="cm"/>
      <inkml:brushProperty name="height" value="0.025" units="cm"/>
    </inkml:brush>
  </inkml:definitions>
  <inkml:trace contextRef="#ctx0" brushRef="#br0">1 144 8296,'0'0'17318,"10"3"-16528,-5-2-738,-1 0 0,1 0 0,0 0 0,0 0 0,0-1 0,0 0 0,0 0 0,-1 0 1,1 0-1,0-1 0,0 0 0,0 0 0,-1 0 0,1-1 0,0 0 0,-1 0 0,1 0 0,-1 0 1,0 0-1,0-1 0,0 0 0,0 0 0,0 0 0,3-4 0,-1 1-30,-1 0-1,-1-1 1,1 1-1,-1-1 1,5-10-1,-8 14-17,0 0-1,1 0 1,-1 0-1,0 0 0,-1 0 1,1 0-1,0 0 1,-1 0-1,0 0 0,0-1 1,0 1-1,0 0 1,0 0-1,-1 0 0,1 0 1,-2-4-1,2 6-9,-1 1-1,0-1 1,0 0 0,1 0-1,-1 0 1,0 1 0,0-1-1,0 0 1,0 1-1,0-1 1,0 1 0,0-1-1,0 1 1,0-1 0,0 1-1,0 0 1,0-1 0,0 1-1,-1 0 1,1 0-1,0 0 1,0 0 0,0 0-1,0 0 1,0 0 0,0 1-1,-1-1 1,1 0 0,0 0-1,0 1 1,0-1-1,0 1 1,0-1 0,0 1-1,0-1 1,0 1 0,-1 1-1,-35 24-205,30-18 206,1-1-1,1 1 1,-1 1-1,1-1 0,1 0 1,-1 1-1,2 0 1,-1 0-1,1 1 0,0-1 1,1 0-1,0 1 1,1 0-1,0-1 0,0 1 1,2 11-1,-1-20 11,0 1 0,1-1 0,-1 1 0,1-1 0,-1 1 0,1-1 0,0 0 1,0 1-1,-1-1 0,1 0 0,0 0 0,0 1 0,0-1 0,1 0 0,-1 0 0,0 0 0,0 0 0,0 0 0,1-1 0,-1 1 0,3 1 0,1 0 12,-1-1-1,1 0 0,0 0 1,0 0-1,0 0 1,0-1-1,5 1 0,5-2 24,0 0 0,0-1 1,25-6-1,-17 0-23,0-1 0,-1-1 1,0 0-1,29-21 0,-3 3 52,-48 28-53,0 0 0,1 0 0,-1-1 0,0 1 0,1 0 1,-1 0-1,0-1 0,1 1 0,-1 0 0,0 0 0,1 0 0,-1 0 0,0 0 0,1-1 0,-1 1 1,1 0-1,-1 0 0,0 0 0,1 0 0,-1 0 0,0 0 0,1 0 0,-1 0 0,1 0 0,-1 1 0,0-1 1,1 0-1,-1 0 0,0 0 0,1 0 0,-1 0 0,0 1 0,1-1 0,-1 0 0,0 0 0,1 1 1,-1-1-1,0 0 0,0 0 0,1 1 0,-1-1 0,0 0 0,0 1 0,1-1 0,-1 0 0,0 1 0,0-1 1,0 0-1,0 1 0,0 0 0,1 27 612,-2-26-581,1-1 0,0 1 0,-1 0 0,1-1 0,0 1 0,0 0 0,0-1 0,0 1 0,0-1 0,0 1 0,0 0 0,0-1 0,1 1 0,-1 0 0,1-1 0,-1 1 0,1-1-1,0 1 1,-1-1 0,1 1 0,0-1 0,0 0 0,0 1 0,2 0 0,2-1 4,0 0-1,0-1 0,0 0 0,0 0 0,0-1 0,1 1 1,-1-1-1,0 0 0,0-1 0,0 1 0,7-4 0,52-31-89,-53 28-91,1 1 0,0 0-1,0 1 1,22-8 0,-33 14 134,0-1 1,-1 1-1,1 0 1,0 0 0,0 0-1,-1-1 1,1 1 0,0 0-1,0 0 1,0 0-1,-1 0 1,1 0 0,0 0-1,0 1 1,-1-1-1,1 0 1,0 0 0,0 0-1,-1 1 1,1-1-1,0 0 1,-1 1 0,1-1-1,0 1 1,-1-1-1,1 1 1,-1-1 0,1 1-1,0-1 1,-1 1-1,1-1 1,-1 1 0,0 0-1,1-1 1,-1 1 0,0 0-1,1-1 1,-1 1-1,0 0 1,0 0 0,1-1-1,-1 2 1,0 39-1529,-2-22-5092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2.030"/>
    </inkml:context>
    <inkml:brush xml:id="br0">
      <inkml:brushProperty name="width" value="0.025" units="cm"/>
      <inkml:brushProperty name="height" value="0.025" units="cm"/>
    </inkml:brush>
  </inkml:definitions>
  <inkml:trace contextRef="#ctx0" brushRef="#br0">63 0 12107,'0'0'9748,"-9"2"-7682,6-1-1935,0-1-49,1 0 0,0 0 0,0 1 0,0-1 1,0 1-1,-1-1 0,1 1 0,0 0 0,0 0 1,0 0-1,0 0 0,1 0 0,-1 0 1,0 1-1,0-1 0,1 1 0,-1-1 0,1 1 1,-1-1-1,1 1 0,0 0 0,-1 0 0,1 0 1,0 0-1,0 0 0,0 0 0,1 0 0,-1 0 1,0 0-1,1 0 0,0 0 0,-1 0 1,1 5-1,-1-4-7,1 1 1,0-1-1,0 1 1,1 0-1,-1-1 0,1 1 1,-1-1-1,1 0 1,0 1-1,0-1 1,1 0-1,-1 1 1,4 4-1,-3-6-40,0 0 0,0 0 0,0 0 0,0 0 0,1-1 0,-1 1 0,0-1 0,1 1 0,-1-1 0,1 0 0,0 0 0,-1 0 1,1-1-1,0 1 0,0-1 0,0 1 0,5-1 0,2 1-4,1-1-1,-1-1 1,0 1 0,1-2 0,-1 1 0,0-2 0,1 1 0,-1-1 0,-1-1 0,1 0 0,0 0 0,9-6 0,7-7-76,-1-1 0,41-38 0,-61 57-254,-3 11 186,-6 27 158,3-20-41,1-18-1,0 1 1,0-1-1,0 0 1,0 1 0,0-1-1,0 1 1,1-1 0,-1 0-1,0 1 1,1-1 0,0 0-1,-1 0 1,1 1 0,0-1-1,-1 0 1,1 0-1,0 0 1,0 0 0,0 0-1,0 0 1,0 0 0,0 0-1,0 0 1,0 0 0,1 0-1,-1-1 1,0 1 0,2 0-1,1 0 12,0 0-1,1 0 0,-1 0 1,0-1-1,1 0 1,-1 0-1,1 0 0,-1 0 1,6-2-1,10-2-176,0-1-1,-1-1 1,21-9-1,48-19-2951,-49 21-5356,-31 11 3067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7.395"/>
    </inkml:context>
    <inkml:brush xml:id="br0">
      <inkml:brushProperty name="width" value="0.025" units="cm"/>
      <inkml:brushProperty name="height" value="0.025" units="cm"/>
    </inkml:brush>
  </inkml:definitions>
  <inkml:trace contextRef="#ctx0" brushRef="#br0">41 355 384,'0'0'23361,"-5"11"-22907,2-6-415,-21 49 424,22-51-403,1 1 0,0-1 0,0 1 0,0-1 0,0 1 0,1 0 0,-1-1 0,1 1 0,0-1 0,0 1 0,0 0 0,1-1 0,-1 1 0,1 0-1,0-1 1,1 4 0,-1-6-48,0 0 0,1 1 0,-1-1 0,0-1 0,0 1 0,1 0 0,-1 0 0,0 0 0,1-1 0,-1 1 0,1-1 0,-1 1 0,1-1 0,-1 0 0,1 1 0,0-1 0,-1 0-1,1 0 1,-1 0 0,1 0 0,-1 0 0,3-1 0,36-8 156,-26 3-139,0-1-1,0 0 0,-1-2 0,0 1 0,-1-1 1,1-1-1,-2-1 0,18-19 0,-13 12-20,-1-1-1,-1 0 1,-1-1-1,0-1 1,9-21-1,-16 26 4,0 0 0,-1 0-1,-1 0 1,4-29 0,-7 36-6,0 0 1,-1 0 0,0 0 0,0 0 0,-1 0 0,0 0-1,-1 0 1,1 0 0,-2 0 0,-3-9 0,5 16-5,1 0 1,-1 0 0,0 0-1,-1-1 1,1 1 0,0 0-1,0 1 1,-1-1 0,0 0-1,1 0 1,-1 1 0,0-1-1,1 0 1,-1 1 0,0 0-1,0-1 1,0 1 0,-1 0-1,1 0 1,0 0 0,0 1-1,0-1 1,-1 0-1,-2 0 1,1 2-7,0-1 1,0 1-1,0 0 0,0 0 0,0 0 0,0 0 1,0 0-1,1 1 0,-1 0 0,1 0 0,-1 0 1,1 0-1,-4 3 0,-7 7 37,1 0 0,0 1 0,1 0 0,1 1-1,-13 19 1,21-29 24,1-1 1,-1 1-1,1 0 0,0 0 0,1 1 0,-1-1 1,1 0-1,-2 6 0,3-9-51,0 0-1,0 0 1,0 0 0,0 0-1,1 0 1,-1 0 0,0 0-1,0 0 1,1 0 0,-1 0-1,1 0 1,-1 0 0,1 0-1,-1 0 1,1 0 0,0 0 0,-1 0-1,1-1 1,0 1 0,0 0-1,-1 0 1,1-1 0,0 1-1,0-1 1,0 1 0,0-1-1,0 1 1,0-1 0,0 1-1,0-1 1,0 0 0,0 0-1,0 1 1,0-1 0,0 0-1,0 0 1,2 0 0,-1 0 2,19 3-61,0 0 1,-1 2-1,1 0 1,33 14-1,-49-16-23,-1-1 0,1 1 0,0-1-1,-1 1 1,0 1 0,0-1 0,0 1 0,0-1 0,0 1 0,-1 0 0,0 0-1,1 1 1,-2-1 0,1 1 0,0 0 0,-1-1 0,0 1 0,0 0 0,0 0-1,-1 1 1,0-1 0,0 0 0,0 0 0,0 6 0,0 4-680,0 28-1687,-4-17-3719,-2-16-4140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2.404"/>
    </inkml:context>
    <inkml:brush xml:id="br0">
      <inkml:brushProperty name="width" value="0.025" units="cm"/>
      <inkml:brushProperty name="height" value="0.025" units="cm"/>
    </inkml:brush>
  </inkml:definitions>
  <inkml:trace contextRef="#ctx0" brushRef="#br0">176 202 17392,'-9'1'2942,"-7"0"-1765,1 1 1,-1 1-1,-23 7 1,34-9-1053,0 1 0,0-1 0,0 1 0,0 0 0,1 0 0,-1 1 0,1 0 0,-1 0 0,1 0 0,0 0 1,0 0-1,0 1 0,1 0 0,-1 0 0,1 0 0,0 0 0,-3 5 0,6-8-123,-1 0 1,1 0-1,0-1 0,-1 1 1,1 0-1,0 0 0,0-1 0,0 1 1,0 0-1,0 0 0,0-1 1,0 1-1,0 0 0,0 0 0,0 0 1,0-1-1,0 1 0,0 0 1,1 0-1,-1-1 0,0 1 0,1 0 1,-1-1-1,0 1 0,1 0 0,-1-1 1,1 1-1,-1 0 0,2 0 1,25 8 34,36-13-31,-42-1-57,0 0-1,0-2 0,0-1 0,-1 0 1,0-1-1,0-2 0,-1 0 1,-1 0-1,0-2 0,-1 0 1,0-1-1,-1-1 0,0-1 0,-1 0 1,-1-1-1,-1 0 0,0-1 1,14-28-1,-18 16 511,-9 30-450,0 0 1,1 0-1,-1-1 0,0 1 1,0-1-1,0 1 0,0 0 1,0-1-1,0 1 0,1 0 0,-1-1 1,0 1-1,0 0 0,0-1 1,0 1-1,0-1 0,0 1 1,0 0-1,-1-1 0,1 1 1,0 0-1,0-1 0,0 1 0,0-1 1,0 1-1,-1 0 0,1-1 1,0 1-1,0 0 0,0 0 1,-1-1-1,1 1 0,0 0 0,-1 0 1,1-1-1,0 1 0,0 0 1,-1 0-1,1-1 0,0 1 1,-1 0-1,1 0 0,-1 0 1,1 0-1,0 0 0,-1 0 0,1 0 1,0 0-1,-1 0 0,1 0 1,-1 0-1,1 0 0,0 0 1,-1 0-1,1 0 0,0 0 0,-1 0 1,1 0-1,0 0 0,-1 0 1,1 1-1,0-1 0,-1 0 1,1 0-1,0 0 0,-1 1 1,1-1-1,0 0 0,-1 1 0,-5 3 76,1 1 0,0-1 0,0 1 0,0 1 0,0-1-1,1 0 1,0 1 0,0 0 0,0 0 0,1 1-1,-4 10 1,1-4 28,1 0-1,1 0 1,0 1-1,-3 28 1,6-36-90,0 0 1,1 0 0,0 0-1,0 1 1,1-1 0,-1 0 0,1 0-1,1 0 1,-1 0 0,1 0-1,0 0 1,1-1 0,-1 1 0,5 5-1,-3-5-45,0-1 0,1-1 0,0 1 0,0-1 0,0 1 0,0-2 0,1 1 0,-1 0 0,1-1 0,0 0 1,0-1-1,1 1 0,6 1 0,2 0-537,0 0 1,1-1-1,21 2 1,20-3-5077,-15-4-2912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3.512"/>
    </inkml:context>
    <inkml:brush xml:id="br0">
      <inkml:brushProperty name="width" value="0.025" units="cm"/>
      <inkml:brushProperty name="height" value="0.025" units="cm"/>
    </inkml:brush>
  </inkml:definitions>
  <inkml:trace contextRef="#ctx0" brushRef="#br0">33 73 13485,'0'0'8392,"1"9"-6898,12 147 2180,-12-107-3383,-1 1 0,-3-1 0,-2 0-1,-2 0 1,-24 83 0,30-153 156,1 0-1,4-35 1,47-181-451,-40 197-123,2 1 0,1 0-1,36-66 1,-47 101 118,-1-1 1,1 1-1,0 0 0,0 0 0,1 1 0,-1-1 0,1 1 0,-1-1 0,1 1 0,0 0 1,0 1-1,1-1 0,-1 1 0,0-1 0,6-1 0,-7 4-1,1-1-1,-1 0 1,0 1 0,1 0 0,-1-1-1,0 1 1,1 0 0,-1 1-1,1-1 1,-1 1 0,0 0 0,1-1-1,-1 1 1,0 1 0,0-1-1,0 0 1,0 1 0,0 0 0,0-1-1,0 1 1,0 0 0,3 4-1,1 1-6,1 0-1,-2 0 1,1 1-1,-1 0 1,0 0-1,-1 0 1,0 1-1,0 0 1,6 15-1,-10-20 21,0-1-1,0 1 1,0 0 0,0 0-1,-1 0 1,1 0-1,-1 0 1,0 0-1,0 0 1,-1 0-1,1 0 1,-1 0-1,0 0 1,0 0-1,0 0 1,-1 0-1,1-1 1,-1 1-1,0 0 1,0-1-1,0 1 1,0-1-1,-1 0 1,1 0 0,-1 0-1,-5 4 1,-2 1 24,0-2 1,0 1 0,0-1 0,-1-1 0,0 0 0,0 0 0,0-1 0,-1-1-1,0 0 1,1 0 0,-1-1 0,0-1 0,0 0 0,0-1 0,0 0 0,0 0-1,-16-4 1,2-5-1657,25 8 1380,0 1 1,1 0 0,-1-1-1,0 1 1,1-1-1,-1 1 1,1 0 0,-1-1-1,0 1 1,1-1-1,0 0 1,-1 1-1,1-1 1,-1 1 0,1-1-1,-1 0 1,1 1-1,0-1 1,0 0 0,-1 1-1,1-2 1,39-5-5689,-11 2 2681,3-1-1282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3.885"/>
    </inkml:context>
    <inkml:brush xml:id="br0">
      <inkml:brushProperty name="width" value="0.025" units="cm"/>
      <inkml:brushProperty name="height" value="0.025" units="cm"/>
    </inkml:brush>
  </inkml:definitions>
  <inkml:trace contextRef="#ctx0" brushRef="#br0">27 15 8232,'0'0'17654,"0"9"-16699,-10 58 221,3-26-472,-2 55 0,9-96-697,0 1-1,0-1 0,0 1 1,0-1-1,0 1 1,0-1-1,0 1 0,0-1 1,0 1-1,0-1 0,0 0 1,0 1-1,0-1 1,1 1-1,-1-1 0,0 1 1,0-1-1,0 0 1,1 1-1,-1-1 0,0 1 1,1-1-1,-1 0 1,0 1-1,1-1 0,-1 0 1,0 1-1,1-1 0,-1 0 1,0 0-1,1 0 1,-1 1-1,1-1 0,-1 0 1,1 0-1,-1 0 1,1 0-1,-1 0 0,0 1 1,1-1-1,-1 0 1,1 0-1,-1 0 0,1 0 1,-1-1-1,1 1 1,-1 0-1,1 0 0,-1 0 1,0 0-1,1 0 0,-1-1 1,1 1-1,-1 0 1,1 0-1,-1-1 0,0 1 1,1-1-1,22-18 231,-19 10-219,0 0-1,-1 0 0,0 0 1,0-1-1,-1 1 1,0-1-1,-1 1 0,0-1 1,0-15-1,-1 19-16,0 0 0,0 0-1,0 0 1,-1 1 0,0-1 0,0 0-1,-1 0 1,0 1 0,0-1-1,0 1 1,0 0 0,-1 0-1,0-1 1,0 2 0,0-1 0,-1 0-1,-4-4 1,8 9-8,0-1 0,0 1-1,-1-1 1,1 1 0,0-1 0,-1 1 0,1-1 0,0 1 0,-1-1-1,1 1 1,-1 0 0,1-1 0,-1 1 0,1 0 0,-1 0 0,1-1-1,-1 1 1,1 0 0,-1 0 0,0 0 0,1 0 0,-1-1-1,1 1 1,-1 0 0,1 0 0,-1 0 0,0 0 0,1 0 0,-1 0-1,1 1 1,-1-1 0,1 0 0,-1 0 0,1 0 0,-1 0 0,1 1-1,-1-1 1,1 0 0,-1 1 0,1-1 0,-1 0 0,1 1-1,-1-1 1,1 0 0,-1 1 0,1-1 0,0 1 0,-1-1 0,1 1-1,0-1 1,0 1 0,-1-1 0,1 1 0,0 0 0,-1 1-39,1 0 1,0 0 0,0 0-1,0 0 1,0 0 0,0-1-1,0 1 1,1 0 0,-1 0-1,1 0 1,-1 0 0,1 0-1,0-1 1,-1 1 0,1 0-1,2 2 1,1 0-253,0 1-1,1-1 0,0 0 1,0 0-1,0 0 1,0 0-1,0-1 0,1 0 1,-1 0-1,1-1 1,0 0-1,0 0 0,0 0 1,0 0-1,9 0 1,11 1-2966,1 0 0,34-3 0,-41 0 718,20 0-1201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4.231"/>
    </inkml:context>
    <inkml:brush xml:id="br0">
      <inkml:brushProperty name="width" value="0.025" units="cm"/>
      <inkml:brushProperty name="height" value="0.025" units="cm"/>
    </inkml:brush>
  </inkml:definitions>
  <inkml:trace contextRef="#ctx0" brushRef="#br0">131 75 6662,'0'0'6449,"3"-10"-2915,6-27-657,-9 36-2798,0 0-1,0 1 1,0-1-1,0 1 1,-1-1-1,1 1 1,0-1-1,0 1 1,0-1-1,-1 1 1,1-1-1,0 1 0,-1-1 1,1 1-1,0-1 1,-1 1-1,1 0 1,-1-1-1,1 1 1,0 0-1,-1-1 1,1 1-1,-1 0 0,1 0 1,-1-1-1,1 1 1,-1 0-1,0 0 1,1 0-1,-1 0 1,1-1-1,-1 1 1,1 0-1,-1 0 1,1 0-1,-1 0 0,0 0 1,1 1-1,-1-1 1,1 0-1,-1 0 1,1 0-1,-1 0 1,1 1-1,-1-1 1,1 0-1,-1 0 0,1 1 1,-1 0-1,-27 11 1354,20-5-1196,0 0 1,0 1-1,1 0 1,0 0-1,0 0 1,1 1-1,0 0 1,0 1-1,1-1 0,1 1 1,-1 0-1,1 0 1,1 1-1,0-1 1,1 1-1,-2 16 1,4-26-230,0 1-1,0 0 1,0-1 0,0 1 0,1-1 0,-1 1 0,0-1 0,1 1 0,-1-1 0,1 1 0,0-1 0,0 1-1,-1-1 1,1 0 0,0 1 0,0-1 0,0 0 0,0 0 0,1 0 0,-1 1 0,0-1 0,0-1 0,1 1 0,-1 0-1,0 0 1,1 0 0,-1-1 0,1 1 0,-1-1 0,1 1 0,0-1 0,-1 1 0,1-1 0,-1 0 0,1 0-1,0 0 1,-1 0 0,1 0 0,2-1 0,1 1 5,0 0-1,1-1 1,-1 1 0,0-1-1,0-1 1,1 1 0,-1-1-1,0 0 1,0 0 0,-1 0-1,6-4 1,-3 0-14,0 0 0,-1-1 0,1 1 0,-1-1 0,-1-1 0,1 1 0,-1-1 0,0 0 0,4-11 0,-7 14 3,0 0 0,0 0 0,0 0-1,0-1 1,-1 1 0,0-1 0,0 1 0,-1 0-1,1-1 1,-1 1 0,0-1 0,-1 1 0,1-1-1,-1 1 1,0-1 0,-1 1 0,-1-6 0,1 8-2,0 1 0,1-1 0,-1 1 0,0-1 0,-1 1 0,1 0 0,0 0 0,-1 0 0,1 0 0,-1 0 0,1 1 0,-1-1 0,0 1 0,0-1 0,0 1 0,0 0 0,0 0 0,0 1 0,0-1 0,0 0 0,0 1 0,0 0 0,0 0 0,-1 0 0,1 0 0,0 0 0,0 1 0,-3 0 0,0 0-9,1 0 1,0 0-1,0 0 0,0 1 1,0-1-1,1 1 1,-1 1-1,0-1 0,1 0 1,0 1-1,-1 0 1,1 0-1,0 1 0,0-1 1,1 1-1,-5 5 1,7-7-107,-1 0 0,1 0 1,0 0-1,0 1 1,0-1-1,0 0 0,0 1 1,1-1-1,-1 1 1,1-1-1,-1 1 0,1-1 1,0 1-1,0-1 1,0 1-1,0-1 1,2 4-1,-2-4-198,1-1 0,0 1-1,-1-1 1,1 1 0,0-1 0,0 1 0,0-1-1,1 0 1,-1 0 0,0 1 0,0-1 0,1 0-1,-1 0 1,0 0 0,1-1 0,-1 1 0,1 0-1,-1 0 1,1-1 0,0 1 0,-1-1 0,1 1-1,0-1 1,-1 0 0,4 0 0,21 1-6765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4.980"/>
    </inkml:context>
    <inkml:brush xml:id="br0">
      <inkml:brushProperty name="width" value="0.025" units="cm"/>
      <inkml:brushProperty name="height" value="0.025" units="cm"/>
    </inkml:brush>
  </inkml:definitions>
  <inkml:trace contextRef="#ctx0" brushRef="#br0">192 209 6790,'0'0'1725,"0"-11"613,1-2-1365,1-24 1001,-6 10 2761,4 26-4574,-1 0 1,0 0-1,1 0 1,-1 1-1,0-1 1,1 0-1,-1 1 1,0-1-1,0 0 1,0 1-1,1-1 0,-1 1 1,0-1-1,0 1 1,0 0-1,0-1 1,0 1-1,0 0 1,0 0-1,0 0 1,0 0-1,0 0 1,0 0-1,0 0 0,0 0 1,0 0-1,0 0 1,0 0-1,0 0 1,0 1-1,0-1 1,0 0-1,0 1 1,0-1-1,1 1 1,-1-1-1,-1 2 1,-34 17 487,16-3-417,1 0 0,-22 26 0,36-37-141,1-1 0,1 1 0,-1 0 0,1 0 0,0 0 0,0 1 0,0-1 0,1 1 0,-1-1 0,1 1 0,1 0 0,-1 0-1,1 0 1,0 0 0,0 11 0,1-16-72,1 1-1,-1-1 0,1 0 0,-1 0 0,1 0 0,0 0 1,-1 0-1,1 0 0,0 0 0,0 0 0,0-1 1,0 1-1,0 0 0,-1 0 0,1-1 0,1 1 1,-1 0-1,0-1 0,0 1 0,0-1 0,0 1 1,0-1-1,0 0 0,1 0 0,-1 1 0,0-1 1,0 0-1,0 0 0,1 0 0,-1 0 0,0 0 1,0 0-1,0-1 0,0 1 0,2-1 0,47-11 197,-33 4-209,0-1 0,-1-1 0,0 0 0,-1-1 0,-1-1 0,1 0 0,-2-1 0,16-18 0,-13 12-26,-1-1 1,-1 0-1,-1-1 0,-1 0 1,17-42-1,-22 34 109,-7 29-85,0 0 1,0 0-1,0-1 0,0 1 1,0 0-1,-1 0 1,1 0-1,0-1 0,0 1 1,0 0-1,-1 0 1,1 0-1,0 0 0,0 0 1,0 0-1,-1 0 0,1-1 1,0 1-1,0 0 1,0 0-1,-1 0 0,1 0 1,0 0-1,0 0 1,-1 0-1,1 0 0,0 0 1,0 0-1,0 0 1,-1 0-1,1 0 0,0 0 1,0 1-1,0-1 0,-1 0 1,1 0-1,0 0 1,0 0-1,0 0 0,-1 0 1,1 1-1,0-1 1,0 0-1,0 0 0,0 0 1,-1 0-1,1 1 0,0-1 1,0 0-1,0 0 1,0 1-1,-5 3 24,0 2 0,0-1 1,0 0-1,1 1 0,-6 9 0,-4 10 6,1 1-1,-13 38 1,22-52 13,0 0 1,1 0-1,1 1 1,0-1-1,0 1 1,2 0-1,0 24 1,0-35-38,1 0 0,-1-1 0,1 1 0,-1 0 1,1-1-1,0 1 0,0-1 0,-1 1 0,1-1 0,0 1 1,0-1-1,1 1 0,-1-1 0,0 0 0,0 0 0,1 1 1,-1-1-1,0 0 0,1 0 0,-1-1 0,1 1 0,0 0 1,-1 0-1,1-1 0,-1 1 0,1-1 0,0 1 0,0-1 1,-1 0-1,1 0 0,0 1 0,0-1 0,-1 0 0,1-1 1,0 1-1,0 0 0,3-1 0,2-1 13,1 1 0,-1-1 0,1 0 0,-1 0 1,0-1-1,0 0 0,11-6 0,-4-1-47,0 0 1,-1-1-1,0-1 1,-1 0-1,0 0 0,-1-1 1,0-1-1,-1 0 1,-1 0-1,0-1 1,11-25-1,-20 40 23,-1 0 1,1 0-1,0 0 1,0 0-1,0 0 1,0 0-1,-1 0 0,1 0 1,0 0-1,0 0 1,0 0-1,0 0 1,-1 0-1,1 0 1,0 0-1,0 0 0,0 0 1,0 0-1,0 0 1,-1 0-1,1 0 1,0 0-1,0 0 1,0 0-1,0 0 0,-1-1 1,1 1-1,0 0 1,0 0-1,0 0 1,0 0-1,0 0 1,0 0-1,0 0 0,-1-1 1,1 1-1,0 0 1,0 0-1,0 0 1,0 0-1,0-1 0,0 1 1,-13 14 24,5-2 95,0 1 1,1-1-1,0 1 0,1 1 1,0-1-1,2 1 1,-1 0-1,1 0 0,1 0 1,-2 28-1,5-40-97,0-1-1,0 1 1,0 0-1,0 0 1,0-1-1,1 1 1,-1 0-1,1-1 1,-1 1-1,1-1 1,-1 1-1,1 0 1,0-1-1,0 1 1,0-1-1,0 0 1,0 1-1,0-1 1,0 0 0,1 0-1,-1 1 1,3 1-1,-1-2 0,0 0-1,0 0 1,0 0-1,0 0 1,0 0-1,0 0 1,0-1-1,0 0 1,1 1-1,-1-1 0,6-1 1,-1 0-8,1 0-1,0-1 1,0 0-1,-1-1 1,1 0 0,-1 0-1,0-1 1,11-7-1,-3 0-115,-2-1-1,0 0 0,0-1 0,17-22 1,-25 28 70,-1 0 1,0-1-1,0 1 1,0-1 0,-1 0-1,0 0 1,-1 0-1,0-1 1,0 1 0,-1-1-1,2-12 1,-7 20-198,-5 10 177,-6 12 90,10-13 48,0 1 0,0-1-1,1 1 1,0-1 0,1 1-1,0 0 1,0 0 0,0 11 0,2-18-224,0 1 1,0-1 0,0 0 0,1 1 0,-1-1 0,1 1-1,-1-1 1,1 0 0,0 0 0,0 1 0,0-1 0,0 0-1,0 0 1,3 3 0,-2-3-418,-1 0 0,1-1-1,0 0 1,0 1 0,0-1 0,0 0-1,0 0 1,1 0 0,-1 0 0,0 0-1,0-1 1,1 1 0,-1-1 0,0 1-1,1-1 1,-1 0 0,5 0 0,13 0-12294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5.681"/>
    </inkml:context>
    <inkml:brush xml:id="br0">
      <inkml:brushProperty name="width" value="0.025" units="cm"/>
      <inkml:brushProperty name="height" value="0.025" units="cm"/>
    </inkml:brush>
  </inkml:definitions>
  <inkml:trace contextRef="#ctx0" brushRef="#br0">78 81 12684,'0'0'2936,"-9"-1"-16,-4-1-1925,8 2-559,0 0 0,0-1 1,0 0-1,0 0 0,0-1 0,0 1 0,-6-4 0,10 5-360,1 0-1,-1 0 1,1-1-1,-1 1 0,1 0 1,-1 0-1,1-1 0,-1 1 1,1 0-1,0-1 0,-1 1 1,1-1-1,-1 1 0,1 0 1,0-1-1,-1 1 0,1-1 1,0 1-1,0-1 0,-1 1 1,1-1-1,0 1 1,0-1-1,0 0 0,0 1 1,-1-1-1,1 1 0,0-1 1,0 1-1,0-1 0,0 1 1,0-1-1,1 0 0,-1 1 1,0-1-1,0 1 0,0-1 1,0 1-1,1-1 0,-1 1 1,0-1-1,0 1 1,1-1-1,-1 1 0,0-1 1,1 1-1,-1-1 0,1 1 1,-1 0-1,0-1 0,1 1 1,-1 0-1,1-1 0,-1 1 1,1 0-1,-1 0 0,1-1 1,-1 1-1,1 0 1,-1 0-1,2 0 0,32-18 346,-18 13-364,0 0 0,1 1 0,-1 1 0,0 0 0,1 1 0,0 1 0,-1 1 0,23 2 0,-37-2-56,0 0 0,-1 0 0,1 0 1,0 0-1,-1 1 0,1-1 0,0 1 0,-1-1 1,1 1-1,-1 0 0,1-1 0,-1 1 0,1 0 1,-1 0-1,1 0 0,-1 0 0,0 0 0,0 0 1,1 1-1,-1-1 0,0 0 0,0 1 0,0-1 1,0 1-1,-1-1 0,1 1 0,0-1 0,-1 1 1,1-1-1,-1 1 0,1 0 0,-1-1 1,0 1-1,0 0 0,1 0 0,-1-1 0,-1 1 1,1 0-1,0-1 0,0 1 0,-1 0 0,1-1 1,0 1-1,-1 0 0,-1 1 0,-1 6 29,0-1 0,-1 0 0,0 1-1,0-2 1,-1 1 0,0-1 0,-7 9-1,-24 19 157,26-27-137,1 0 1,0 1-1,1 0 1,0 0 0,0 1-1,1 0 1,-6 12-1,13-22-34,0 1 0,0-1 0,0 0 0,0 1-1,-1-1 1,1 1 0,0-1 0,0 1 0,0-1 0,0 1-1,0-1 1,0 1 0,0-1 0,0 0 0,1 1 0,-1-1-1,0 1 1,0-1 0,0 1 0,0-1 0,1 1 0,-1-1-1,0 0 1,0 1 0,1-1 0,-1 0 0,0 1-1,1-1 1,-1 0 0,0 1 0,1-1 0,-1 0 0,0 0-1,1 1 1,-1-1 0,1 0 0,-1 0 0,1 0 0,-1 1-1,1-1 1,31 4 372,32-11-117,64-30-560,-76 18-2954,-52 19 3071,0 0-1,0 0 1,-1 0-1,1 0 1,0 0-1,0 0 0,0 0 1,0-1-1,0 1 1,0 0-1,-1 0 1,1 0-1,0 0 1,0 0-1,0 0 0,0 0 1,0-1-1,0 1 1,0 0-1,0 0 1,0 0-1,0 0 0,0 0 1,0-1-1,0 1 1,0 0-1,0 0 1,0 0-1,0 0 1,0 0-1,0-1 0,0 1 1,0 0-1,0 0 1,0 0-1,0 0 1,0 0-1,0-1 0,0 1 1,0 0-1,0 0 1,0 0-1,0 0 1,0 0-1,0 0 1,0-1-1,1 1 0,-1 0 1,0 0-1,0 0 1,0 0-1,0 0 1,0 0-1,1 0 0,-18-4-4379,15 4 3491,-21-5-6721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6.024"/>
    </inkml:context>
    <inkml:brush xml:id="br0">
      <inkml:brushProperty name="width" value="0.025" units="cm"/>
      <inkml:brushProperty name="height" value="0.025" units="cm"/>
    </inkml:brush>
  </inkml:definitions>
  <inkml:trace contextRef="#ctx0" brushRef="#br0">0 30 11115,'0'0'13612,"51"7"-12779,-15-7-448,4 0-257,4 0-128,0-3-609,-2-5-2017,-2-2-2083,-6-5-4644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6.383"/>
    </inkml:context>
    <inkml:brush xml:id="br0">
      <inkml:brushProperty name="width" value="0.025" units="cm"/>
      <inkml:brushProperty name="height" value="0.025" units="cm"/>
    </inkml:brush>
  </inkml:definitions>
  <inkml:trace contextRef="#ctx0" brushRef="#br0">139 0 11755,'0'0'9833,"-48"61"-7334,25-28-930,-1 2-352,4 1-224,5-2-160,6-4-513,9-7-255,0-7-98,3-4-223,9-9-897,1-3-384,0-5-866,0-14-832,0-3-1089,-6-8-2082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7.038"/>
    </inkml:context>
    <inkml:brush xml:id="br0">
      <inkml:brushProperty name="width" value="0.025" units="cm"/>
      <inkml:brushProperty name="height" value="0.025" units="cm"/>
    </inkml:brush>
  </inkml:definitions>
  <inkml:trace contextRef="#ctx0" brushRef="#br0">2 268 14061,'0'0'4767,"0"9"-2775,-1 3-1706,1-8 19,0 0 1,0 0-1,0 0 0,0 0 0,1 0 0,-1 0 0,1 0 1,2 7-1,-2-9-240,0-1 0,0 1 0,1-1 0,-1 1 0,0-1 0,1 1 0,-1-1 0,1 0 1,-1 0-1,1 1 0,0-1 0,-1 0 0,1-1 0,0 1 0,0 0 0,-1 0 0,1-1 0,0 1 1,0-1-1,0 0 0,0 1 0,0-1 0,0 0 0,3-1 0,9 1-21,0 0-1,-1-1 0,0-1 1,1 0-1,-1-1 1,19-7-1,-26 8-2,-1 0-1,1 0 1,-1 0 0,0-1-1,1 0 1,-1 0 0,0-1-1,-1 1 1,1-1 0,-1 0-1,0 0 1,1-1 0,-2 1-1,1-1 1,-1 0-1,1 0 1,2-6 0,-6 10-39,0 1 0,1 0 0,-1-1 0,0 1 1,0 0-1,1-1 0,-1 1 0,0 0 0,0-1 1,0 1-1,0-1 0,0 1 0,1-1 0,-1 1 0,0 0 1,0-1-1,0 1 0,0-1 0,0 1 0,0 0 1,-1-1-1,1 1 0,0-1 0,0 1 0,0-1 0,0 1 1,0 0-1,-1-1 0,1 1 0,0 0 0,0-1 1,-1 1-1,1 0 0,0-1 0,0 1 0,-1 0 0,1-1 1,0 1-1,-1 0 0,-19 3-2,-20 20-23,-1 20 9,39-40 19,-1 0 1,1 0 0,0 1-1,0-1 1,0 1-1,0 0 1,0-1 0,1 1-1,0 0 1,0 0-1,0 0 1,-1 5 0,3-8-71,-1-1 0,1 1 0,-1-1 0,1 0 0,-1 1 0,1-1 0,-1 0 1,1 1-1,-1-1 0,1 0 0,0 0 0,-1 0 0,1 0 0,-1 1 0,1-1 1,0 0-1,-1 0 0,1 0 0,-1 0 0,1 0 0,0-1 0,-1 1 0,1 0 1,0 0-1,-1 0 0,1 0 0,-1-1 0,1 1 0,-1 0 0,2-1 0,19-6-2173,47-15-3508,-63 21 5792,0 0-1,0 1 1,0 0 0,0 0-1,0 0 1,0 0-1,8 2 1,-12-1 139,0 0 0,1-1 0,-1 1 0,0 0 0,1-1 0,-1 1 0,0 0 0,0 0 0,0 0 0,0 0 0,0 1 0,0-1 0,0 0-1,1 2 1,-2-2-118,1 0-1,-1-1 0,1 1 0,-1 0 0,1 0 0,-1 0 0,1-1 0,0 1 0,-1 0 1,1-1-1,0 1 0,0 0 0,-1-1 0,1 1 0,0-1 0,0 0 0,0 1 0,0-1 1,0 1-1,0-1 0,-1 0 0,1 0 0,0 0 0,0 1 0,0-1 0,0 0 0,0 0 1,0 0-1,0-1 0,0 1 0,0 0 0,0 0 0,0 0 0,0-1 0,0 1 0,0 0 1,-1-1-1,1 1 0,0-1 0,0 1 0,0-1 0,-1 1 0,1-1 0,1-1 1,8-5-62,0-2 0,-1 1 1,0-1-1,-1 0 0,1-1 1,9-16-1,37-68-277,4-55 30,-43 104 67,-70 167 1704,-4 9 753,52-114-1970,1 1-1,0 0 1,2 0-1,0 0 1,-1 34-1,4-50-305,-1-1-1,1 1 0,1-1 1,-1 1-1,0-1 0,0 1 1,1-1-1,-1 1 0,0-1 1,1 1-1,0-1 0,-1 0 1,1 1-1,1 1 0,-2-3-5,1 1 1,-1-1-1,1 0 0,-1 1 0,1-1 0,-1 0 0,1 1 0,-1-1 1,1 0-1,-1 0 0,1 0 0,-1 1 0,1-1 0,0 0 1,-1 0-1,1 0 0,-1 0 0,1 0 0,0 0 0,-1 0 1,1 0-1,-1 0 0,1 0 0,0-1 0,1 1-23,0-1 0,0 0 0,0 0-1,0 0 1,-1-1 0,1 1 0,0 0-1,-1-1 1,1 1 0,-1-1 0,0 1-1,1-1 1,-1 0 0,0 1 0,0-1-1,0 0 1,0 0 0,1-2 0,3-13-116,0 0 0,-2-1 0,0 1 0,0-1 1,-2 0-1,0-18 0,-1 36 137,-1 5 15,1 0 0,0 1 0,1-1 1,-1 0-1,1 0 0,0 0 0,0 0 0,3 7 0,-3-10-5,1 0 0,-1 0 0,1 0 0,-1-1 0,1 1 0,0 0 0,0-1 0,0 0 1,0 1-1,0-1 0,0 0 0,0 0 0,0 0 0,1 0 0,-1 0 0,0-1 0,1 1 0,-1-1 0,0 1 0,1-1 1,4 0-1,1 0 7,-1 0 0,1 0 1,-1 0-1,1-1 1,-1-1-1,0 1 1,12-5-1,-16 6-10,-1-1-1,0 0 1,1 0 0,-1 0 0,0 0-1,0 0 1,1 0 0,-1-1-1,0 1 1,0-1 0,-1 0 0,1 1-1,0-1 1,0 0 0,-1 0 0,1 0-1,-1 0 1,0 0 0,0 0-1,0-1 1,0 1 0,0 0 0,0-1-1,0 1 1,-1-1 0,1-4 0,-18 43 272,16-33-217,0 0 0,0 0-1,1 1 1,-1-1 0,1 0-1,-1 1 1,1-1 0,0 0-1,0 1 1,1-1 0,-1 0-1,1 1 1,0-1 0,-1 0-1,3 4 1,-2-5-40,1-1 0,-1 1-1,1 0 1,0-1 0,0 1 0,-1-1-1,1 0 1,0 0 0,0 0 0,0 1-1,0-2 1,0 1 0,1 0 0,-1 0-1,0-1 1,0 1 0,1-1 0,-1 0-1,0 0 1,0 0 0,1 0 0,3 0-1,5-1-47,0 0 0,1-1-1,-1 0 1,0-1-1,0 0 1,0-1-1,0 0 1,-1-1-1,0 0 1,18-11-1,10-5-197,-35 20 241,0 0 0,1 0 0,-1 1 0,0-1 1,0 1-1,1 0 0,-1 0 0,0 0 0,1 0 0,-1 1 0,0-1 0,0 1 0,0 0 0,1 0 0,-1 0 0,4 2 0,-3-1-267,1-1 1,0 1-1,-1-1 1,1 0-1,0 0 1,0-1-1,5 1 1,-9-2-13,0 1-1,-1-1 1,1 1 0,0 0-1,-1-1 1,1 0 0,-1 1-1,1-1 1,0 1 0,-1-1-1,0 0 1,1 1 0,-1-1 0,1 0-1,-1 1 1,0-1 0,1 0-1,-1 0 1,0 1 0,0-1-1,0 0 1,0 0 0,0 0-1,1 1 1,-1-1 0,-1 0-1,1 0 1,0 1 0,0-1-1,0 0 1,0 0 0,0 0-1,-1 1 1,1-1 0,0 0 0,-1 0-1,1 1 1,-1-2 0,-9-15-8102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7.381"/>
    </inkml:context>
    <inkml:brush xml:id="br0">
      <inkml:brushProperty name="width" value="0.025" units="cm"/>
      <inkml:brushProperty name="height" value="0.025" units="cm"/>
    </inkml:brush>
  </inkml:definitions>
  <inkml:trace contextRef="#ctx0" brushRef="#br0">67 31 17232,'0'0'1378,"-59"-28"928,52 25 1441,26 9-3042,10 8 64,9 2-609,5-3-929,2-9-5861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8.401"/>
    </inkml:context>
    <inkml:brush xml:id="br0">
      <inkml:brushProperty name="width" value="0.025" units="cm"/>
      <inkml:brushProperty name="height" value="0.025" units="cm"/>
    </inkml:brush>
  </inkml:definitions>
  <inkml:trace contextRef="#ctx0" brushRef="#br0">1 214 12043,'0'0'11163,"1"9"-10165,0 29-115,3 35 519,-4-72-1396,1-1 0,-1 1-1,0-1 1,0 1 0,1-1 0,-1 1-1,0-1 1,0 1 0,1-1 0,-1 0 0,1 1-1,-1-1 1,1 1 0,-1-1 0,0 0-1,1 1 1,-1-1 0,1 0 0,-1 0 0,1 1-1,-1-1 1,1 0 0,0 0 0,-1 0-1,1 0 1,-1 0 0,1 0 0,-1 0 0,1 0-1,0 0 1,-1 0 0,1 0 0,-1 0-1,1 0 1,-1 0 0,1 0 0,-1 0 0,1-1-1,-1 1 1,2-1 0,20-11 125,-13 3-88,-1 0 1,0-1-1,-1 0 0,0 0 0,0 0 0,-1-1 0,0 0 0,-1 0 0,-1-1 0,0 1 0,0-1 0,-1 0 0,-1 0 0,2-16 0,-4 35-50,1 1 0,0 0-1,0-1 1,1 1-1,0-1 1,0 0 0,1 1-1,0-1 1,0 0-1,0-1 1,1 1 0,0 0-1,1-1 1,7 9-1,-9-12 13,-1 0-1,1-1 1,0 0-1,0 1 1,0-1-1,0 0 1,0 0-1,0-1 1,0 1-1,1-1 1,-1 0-1,1 1 1,-1-2-1,1 1 1,-1 0-1,1-1 1,0 1-1,-1-1 1,1 0-1,0 0 1,-1-1-1,1 1 1,0-1-1,-1 1 1,1-1-1,-1 0 1,1-1-1,-1 1 1,0-1-1,1 1 1,-1-1-1,6-4 1,-3 1 33,1 0-1,-1 0 1,0-1 0,0 0 0,-1 0 0,0 0 0,0-1-1,0 1 1,-1-1 0,0 0 0,0-1 0,0 1 0,-1-1-1,-1 1 1,1-1 0,-1 0 0,0 0 0,-1 0 0,0 0-1,0 0 1,-1-1 0,-1-10 0,2 19-38,-1-1-1,0 1 1,0-1 0,0 1 0,0-1 0,0 1-1,0-1 1,0 1 0,0-1 0,-1 1-1,1-1 1,0 1 0,0-1 0,0 1 0,0-1-1,-1 1 1,1 0 0,0-1 0,0 1 0,-1-1-1,1 1 1,0-1 0,-1 1 0,1 0-1,0-1 1,-1 1 0,1 0 0,-1 0 0,1-1-1,-1 1 1,1 0 0,-1 0 0,1-1 0,0 1-1,-1 0 1,1 0 0,-1 0 0,1 0-1,-1 0 1,1 0 0,-1 0 0,1 0 0,-1 0-1,1 0 1,-1 0 0,1 0 0,-1 0-1,0 1 1,-1-1-6,0 1 0,1 0 0,0 0 0,-1 0 0,1 0 0,-1 0 0,1 0-1,0 1 1,0-1 0,0 0 0,0 1 0,0-1 0,-2 3 0,-3 12-7,0 0 0,1 0 0,0 0 1,1 1-1,1 0 0,1 0 0,0 0 0,2 0 0,0 19 1,0-35 8,0 0-1,0 0 1,0 0 0,0 0 0,0 0 0,1 0 0,-1 0 0,0 0 0,1 0 0,-1 0 0,0 0 0,1 0-1,-1-1 1,1 1 0,-1 0 0,1 0 0,0 0 0,-1 0 0,1-1 0,0 1 0,-1 0 0,1-1 0,0 1-1,0-1 1,0 1 0,0-1 0,1 2 0,0-2-12,1 0 0,-1 0 0,0 0 0,0 0 0,0 0 0,0 0 0,0 0 0,1-1 0,-1 1 0,0-1 0,0 1 1,3-2-1,5-3-111,0 0 1,0-1 0,15-11-1,-4 2-192,-10 8 281,0-1 1,0 0-1,-1-1 1,0 0-1,15-19 1,-24 26 52,0 1-1,-1 0 1,1-1 0,-1 1 0,1-1 0,-1 1-1,0-1 1,0 1 0,0-1 0,1 1 0,-1-1-1,0 1 1,-1-1 0,1 1 0,0-1 0,0 1-1,-1-1 1,1 1 0,-1-1 0,1 1 0,-1-1-1,0 1 1,1 0 0,-1-1 0,0 1 0,0 0 0,0 0-1,0 0 1,0 0 0,-3-2 0,-45-37 297,24 22 59,24 18-364,1 0 0,0-1 0,-1 1 0,1 0 0,0 0 0,0 0 0,0-1 0,-1 1 0,1 0 0,0 0 0,0-1 0,0 1 0,-1 0 1,1 0-1,0-1 0,0 1 0,0 0 0,0-1 0,0 1 0,0 0 0,0 0 0,0-1 0,0 1 0,0 0 0,0-1 0,0 1 0,0 0 0,0-1 0,0 1 0,0 0 0,0 0 0,0-1 0,0 1 0,0 0 0,0-1 0,0 1 0,1 0 0,-1 0 0,0-1 0,0 1 0,16-7 57,34 1-384,-38 5 123,20-2-2667,54-14 0,-74 14 780,-1-1 0,1 0 0,-1-1-1,16-10 1,-2-3-4082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7.959"/>
    </inkml:context>
    <inkml:brush xml:id="br0">
      <inkml:brushProperty name="width" value="0.025" units="cm"/>
      <inkml:brushProperty name="height" value="0.025" units="cm"/>
    </inkml:brush>
  </inkml:definitions>
  <inkml:trace contextRef="#ctx0" brushRef="#br0">122 0 15375,'0'0'6518,"-3"9"-4645,-33 87 970,8-23-2385,-26 103 0,54-176-448,0 1 0,0-1 0,0 0 0,0 0-1,0 0 1,0 1 0,-1-1 0,1 0 0,0 0 0,0 0 0,0 1 0,0-1 0,0 0 0,0 0 0,0 1 0,0-1 0,0 0 0,0 0 0,0 1 0,0-1 0,0 0 0,0 0 0,0 1 0,0-1 0,1 0 0,-1 0 0,0 1 0,0-1 0,0 0 0,0 0-1,0 0 1,0 1 0,1-1 0,-1 0 0,0 0 0,0 0 0,0 0 0,1 0 0,-1 1 0,0-1 0,0 0 0,0 0 0,1 0 0,-1 0 0,0 0 0,0 0 0,1 0 0,-1 0 0,0 0 0,0 0 0,1 0 0,15-8 313,16-18 197,-11 7 102,-2-2 0,0 0 0,20-30 0,-49 51-3725,9 0 2692,1-1 0,-1 1 0,1 0 0,0-1 0,-1 1 0,1 0 0,0-1 0,-1 1 0,1-1 0,0 1 0,-1 0 0,1-1 0,0 1 0,0-1 0,-1 1 0,1-1 0,0 1 0,0-1 0,0 1 0,0-1 0,0 1 0,0-1 0,0 1 0,0-1 0,0 1 0,0-1 0,4-10-8916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8.613"/>
    </inkml:context>
    <inkml:brush xml:id="br0">
      <inkml:brushProperty name="width" value="0.025" units="cm"/>
      <inkml:brushProperty name="height" value="0.025" units="cm"/>
    </inkml:brush>
  </inkml:definitions>
  <inkml:trace contextRef="#ctx0" brushRef="#br0">360 79 10794,'0'0'4762,"1"-8"-1014,-1 2-3381,0 0 437,0 0-1,0 0 1,0 0 0,-1 0-1,1 0 1,-4-9 0,4 15-704,0-1 0,-1 0 0,1 0 0,0 0 0,-1 1 0,1-1 0,-1 0 0,1 1 0,-1-1 0,1 1 0,-1-1 0,1 0 0,-1 1-1,0-1 1,1 1 0,-1-1 0,0 1 0,0 0 0,1-1 0,-1 1 0,0 0 0,0-1 0,-1 1 0,0 0-98,0 0-1,0 1 0,0-1 1,0 0-1,0 1 1,0 0-1,0-1 0,0 1 1,0 0-1,0 0 0,1 0 1,-1 0-1,0 0 1,-2 3-1,-42 29 402,1 3 1,2 1 0,2 3-1,-51 61 1,87-94-298,0 1 1,0 0-1,0 1 1,1-1-1,1 1 1,-1 0-1,1 0 1,1 0-1,0 0 0,-2 16 1,4-22-93,0 1 1,0 0-1,0 0 1,0-1-1,0 1 1,1 0-1,0 0 1,0-1-1,0 1 1,0-1-1,1 1 1,-1-1-1,1 1 1,0-1-1,0 0 1,0 0-1,0 0 0,1 0 1,-1 0-1,1 0 1,-1-1-1,1 1 1,0-1-1,0 0 1,1 0-1,-1 0 1,0 0-1,6 2 1,3 0 0,0-1 1,1 0-1,0 0 0,-1-1 1,1-1-1,0 0 1,0-1-1,0 0 1,0-1-1,13-3 0,-19 3-4,0 0 0,0 0 0,0-1-1,0 0 1,0 0 0,0-1 0,0 0-1,-1 0 1,0-1 0,1 0-1,-1 0 1,0 0 0,-1-1 0,1 1-1,-1-2 1,0 1 0,0 0 0,-1-1-1,5-6 1,-8 10-7,-1 1 1,1-1-1,0 1 1,0-1-1,-1 1 1,1-1-1,-1 1 1,1-1-1,-1 1 1,0-1-1,1 0 0,-1 1 1,0-1-1,0 0 1,0 1-1,0-1 1,-1 0-1,1 1 1,0-1-1,-1 0 1,1 1-1,-1-1 1,0 1-1,1-1 0,-2-1 1,0 1-3,0 0-1,0 1 1,0-1-1,-1 0 1,1 1-1,0 0 1,-1-1 0,1 1-1,-1 0 1,1 0-1,-1 1 1,1-1 0,-1 0-1,-3 1 1,-6-2-9,-1 1 1,0 1 0,1 0-1,-1 1 1,-20 4-1,26-4 3,0 1 0,1 0 0,-1 1 0,1-1 0,-1 1 0,1 0 0,0 1 0,0 0 0,1 0 0,-1 0 0,1 0-1,0 1 1,0 0 0,0 0 0,1 1 0,-7 9 0,10-15 3,1 1 0,0-1 1,0 0-1,0 1 0,0-1 0,0 0 1,0 0-1,0 1 0,0-1 0,0 0 0,0 1 1,0-1-1,0 0 0,0 1 0,1-1 1,-1 0-1,0 0 0,0 1 0,0-1 0,0 0 1,0 1-1,1-1 0,-1 0 0,0 0 1,0 1-1,0-1 0,1 0 0,-1 0 0,0 0 1,0 1-1,1-1 0,-1 0 0,0 0 1,1 0-1,-1 0 0,0 0 0,0 0 0,1 1 1,18 2 0,20-6 30,-15-2-200,0 0 0,0-2 0,-1-1 0,39-19-1,84-54-889,-146 80 1068,0 1-1,0 0 1,1 0 0,-1 0 0,0 0 0,0-1-1,0 1 1,1 0 0,-1 0 0,0 0-1,0 0 1,1 0 0,-1-1 0,0 1 0,0 0-1,1 0 1,-1 0 0,0 0 0,0 0-1,1 0 1,-1 0 0,0 0 0,1 0-1,-1 0 1,0 0 0,0 0 0,1 0 0,-1 0-1,0 1 1,0-1 0,1 0 0,-1 0-1,0 0 1,0 0 0,0 0 0,1 0 0,-1 1-1,0-1 1,0 0 0,0 0 0,1 0-1,-1 1 1,0-1 0,0 0 0,0 0 0,0 1-1,0-1 1,1 0 0,-1 0 0,0 1-1,0-1 1,0 1 0,-1 22 269,-12 26 118,-8 6 42,14-40-249,1 0 0,0 1-1,1 0 1,1 1-1,1-1 1,-3 23 0,7-39-196,-1 0 1,0 1 0,0-1-1,0 1 1,1-1 0,-1 0-1,0 1 1,0-1 0,1 0 0,-1 1-1,0-1 1,1 0 0,-1 0-1,0 1 1,1-1 0,-1 0-1,1 0 1,-1 1 0,0-1-1,1 0 1,-1 0 0,1 0-1,-1 0 1,1 0 0,-1 0 0,0 0-1,1 0 1,-1 0 0,1 0-1,-1 0 1,1 0 0,-1 0-1,1 0 1,-1 0 0,0 0-1,1 0 1,-1 0 0,1-1 0,-1 1-1,0 0 1,1 0 0,-1-1-1,1 1 1,20-11-1193,-6-2-2399,-1-1-1,0-1 1,20-29 0,-14 15-3731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9.592"/>
    </inkml:context>
    <inkml:brush xml:id="br0">
      <inkml:brushProperty name="width" value="0.025" units="cm"/>
      <inkml:brushProperty name="height" value="0.025" units="cm"/>
    </inkml:brush>
  </inkml:definitions>
  <inkml:trace contextRef="#ctx0" brushRef="#br0">77 226 12588,'0'0'13709,"-9"11"-13303,5-6-381,-42 58 773,44-59-733,-1-1-1,1 1 1,1 0-1,-1 0 1,0 0-1,1 0 1,0 0 0,0 0-1,0 0 1,0 0-1,1 0 1,0 0-1,0 1 1,0-1-1,0 0 1,0 0-1,1 0 1,2 7 0,-2-9-52,1-1 0,-1 1 0,1-1 0,0 1 0,0-1 0,0 1 0,0-1 0,0 0 0,0 0 0,0 0 0,0 0 0,1-1 0,-1 1 0,0-1 0,0 1 0,1-1 0,-1 0 0,0 0 0,1 1 0,-1-2 0,4 1 1,53-7 115,-43 2-267,0-1 0,0 0 1,-1-1-1,0-1 0,0 0 0,-1-1 0,0-1 1,0 0-1,-1-1 0,0 0 0,-1-1 0,-1 0 1,0-1-1,0-1 0,9-16 0,-12 8 18,-8 22 120,0 0-1,0 0 1,0 0 0,0 0-1,0-1 1,0 1 0,-1 0 0,1 0-1,0 0 1,0 0 0,0-1 0,0 1-1,0 0 1,0 0 0,0 0-1,0 0 1,-1 0 0,1-1 0,0 1-1,0 0 1,0 0 0,0 0 0,0 0-1,-1 0 1,1 0 0,0 0-1,0 0 1,0 0 0,0 0 0,-1-1-1,1 1 1,0 0 0,0 0 0,0 0-1,-1 0 1,1 0 0,0 0 0,0 0-1,0 1 1,0-1 0,-1 0-1,1 0 1,0 0 0,0 0 0,0 0-1,0 0 1,-1 0 0,1 0 0,0 0-1,-3 2 26,0 0 1,0 0-1,0 0 0,1 0 0,-1 0 0,1 1 0,-1-1 0,1 1 0,-3 4 1,0-1 130,1 0 0,0 0 0,0 1 0,1-1 0,0 1 1,0 0-1,0 0 0,1 0 0,0 0 0,1 0 0,-2 10 0,3-16-139,0-1 0,0 1 0,0-1 0,0 1 0,0-1 0,1 1 0,-1-1 0,0 1 0,0-1 0,0 1 0,0-1 0,1 1 0,-1-1 0,0 0 0,1 1 0,-1-1-1,0 1 1,1-1 0,-1 0 0,0 1 0,1-1 0,-1 0 0,1 0 0,-1 1 0,0-1 0,1 0 0,-1 0 0,1 0 0,-1 1 0,1-1 0,0 0 0,23 0 236,22-15-66,-27 5-202,1-1 1,-2-1-1,1 0 1,-2-2-1,0 0 1,0-1 0,18-22-1,-25 26-32,-1-1 0,0 0 0,-1 0 0,-1 0 0,0-1 0,0-1 0,-1 1 0,-1-1 1,0 0-1,-1 0 0,-1 0 0,2-15 0,-5 29 44,0 0 1,0 0-1,0 1 1,-1-1-1,1 0 1,0 0-1,0 0 1,-1 1-1,1-1 1,0 0 0,0 0-1,-1 0 1,1 0-1,0 0 1,0 0-1,-1 0 1,1 0-1,0 1 1,-1-1-1,1 0 1,0 0-1,0 0 1,-1 0 0,1 0-1,0-1 1,-1 1-1,1 0 1,0 0-1,0 0 1,-1 0-1,1 0 1,0 0-1,0 0 1,-1 0-1,1-1 1,0 1 0,0 0-1,-1 0 1,1 0-1,0-1 1,0 1-1,0 0 1,-1 0-1,1 0 1,0-1-1,0 1 1,0 0-1,0 0 1,0-1 0,0 1-1,0 0 1,-1-1-1,1 1 1,0 0-1,0 0 1,0-1-1,0 1 1,0 0-1,0-1 1,0 1-1,0 0 1,0 0-1,0-1 1,1 1 0,-1-1-1,-18 20-112,-16 28 301,3 1 0,2 1-1,2 1 1,-39 101 0,63-141-159,0-1 0,1 1 0,0-1 0,-1 13 0,2-21-22,1 0 1,0 0-1,0 0 1,0 0-1,0 0 0,0 0 1,0 0-1,0 0 1,0 0-1,0 0 0,1 0 1,-1 0-1,0 0 1,1 0-1,-1 0 0,0-1 1,1 1-1,-1 0 1,1 0-1,0 0 0,-1 0 1,1-1-1,-1 1 1,1 0-1,0-1 1,0 1-1,0 0 0,-1-1 1,1 1-1,0-1 1,0 1-1,0-1 0,0 0 1,0 1-1,0-1 1,0 0-1,0 0 0,0 1 1,0-1-1,0 0 1,0 0-1,0 0 0,0 0 1,0 0-1,0-1 1,0 1-1,0 0 1,0 0-1,0-1 0,0 1 1,-1 0-1,1-1 1,1 0-1,5-2-26,-1 0-1,0 0 1,0-1 0,0 0-1,0 0 1,-1-1-1,1 1 1,-1-1 0,0 0-1,-1-1 1,1 1 0,-1-1-1,6-11 1,1-1-162,-1-2 0,-1 1 0,8-27 1,-14 39 182,-1 0 1,0 0 0,-1-1 0,1 1-1,-1-1 1,0-7 0,-4 36 218,3-20-206,-1 0-1,1 0 1,-1 0 0,1 0 0,-1 0 0,1 0-1,0 0 1,0 0 0,0 0 0,0 0-1,-1 0 1,1 0 0,1 1 0,-1-1-1,0 0 1,0 0 0,0 0 0,1 0 0,-1 0-1,0 0 1,1 0 0,-1 0 0,1 0-1,-1 0 1,1 0 0,-1 0 0,1 0-1,0-1 1,-1 1 0,1 0 0,0 0 0,0-1-1,0 1 1,0 0 0,0-1 0,0 1-1,0-1 1,0 1 0,0-1 0,0 1-1,0-1 1,0 0 0,0 0 0,0 1 0,0-1-1,0 0 1,0 0 0,0 0 0,0 0-1,2 0 1,8 1 17,0-1 0,1 0-1,-1 0 1,19-4 0,-27 4-35,0 0 0,0-1 0,0 0 0,0 1 0,0-1-1,0-1 1,0 1 0,0 0 0,0-1 0,-1 1 0,1-1 0,-1 0 0,1 0 0,-1 0 0,0 0 0,1 0 0,-1 0 0,0-1 0,-1 1 0,1-1 0,2-4 0,-3 6 1,-1 1 0,0 0 0,0 0 1,0-1-1,0 1 0,0 0 1,1-1-1,-1 1 0,0 0 1,0-1-1,0 1 0,0 0 1,0-1-1,0 1 0,0 0 1,0-1-1,0 1 0,0 0 1,-1-1-1,1 1 0,0 0 0,0-1 1,0 1-1,0 0 0,0 0 1,-1-1-1,1 1 0,0 0 1,0 0-1,0-1 0,-1 1 1,1 0-1,0 0 0,0-1 1,-1 1-1,1 0 0,0 0 0,0 0 1,-1 0-1,1 0 0,0-1 1,-1 1-1,1 0 0,-21 2-85,-19 15 26,35-12 68,0 1 0,0 0 0,0 0-1,1 0 1,0 1 0,-4 8 0,7-14-1,0 0-1,0 0 1,1 0-1,-1 1 1,1-1-1,-1 0 1,1 0-1,-1 0 1,1 1-1,-1-1 1,1 0-1,0 0 1,0 1-1,0-1 1,0 0-1,0 1 1,0-1-1,0 0 1,0 1-1,0-1 1,1 0-1,-1 0 1,0 1-1,1-1 1,-1 0-1,1 0 1,0 0-1,-1 0 1,1 0-1,0 1 1,-1-1-1,1 0 1,0-1-1,0 1 1,0 0-1,0 0 1,0 0-1,0 0 1,0-1-1,0 1 1,1-1-1,-1 1 1,0 0-1,2-1 1,22 4-48,0-1 0,0-1 0,1-1 0,37-4 0,4 0-121,20 2 1767,-92-1-1517,1 0 1,-1 0-1,1-1 0,0 0 1,0 0-1,1 0 0,-1 0 1,1 0-1,-1-1 0,1 1 0,0-1 1,0 0-1,0 0 0,1 0 1,0-1-1,0 1 0,-2-6 1,-2-3-100,1 0 1,1 0-1,0-1 1,-4-23-1,7 29-35,0 3-46,1 0 0,-1 0 0,1 0 0,0 0 0,0 0 0,2-10 0,-2 14 16,1-1 0,-1 1 0,1 0-1,0 0 1,-1 0 0,1-1 0,0 1-1,0 0 1,0 0 0,0 0 0,0 0-1,0 0 1,0 0 0,0 1 0,0-1-1,1 0 1,-1 1 0,0-1 0,0 0-1,1 1 1,-1-1 0,0 1 0,1 0-1,-1 0 1,0-1 0,1 1 0,-1 0 0,1 0-1,1 0 1,62 0-5017,-37 0-730,-14 0-1461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9.950"/>
    </inkml:context>
    <inkml:brush xml:id="br0">
      <inkml:brushProperty name="width" value="0.025" units="cm"/>
      <inkml:brushProperty name="height" value="0.025" units="cm"/>
    </inkml:brush>
  </inkml:definitions>
  <inkml:trace contextRef="#ctx0" brushRef="#br0">0 1 17969,'4'5'929,"31"0"288,17 0-160,10 1-865,7-3-128,4-3-1537,-5 0-7335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0.840"/>
    </inkml:context>
    <inkml:brush xml:id="br0">
      <inkml:brushProperty name="width" value="0.025" units="cm"/>
      <inkml:brushProperty name="height" value="0.025" units="cm"/>
    </inkml:brush>
  </inkml:definitions>
  <inkml:trace contextRef="#ctx0" brushRef="#br0">15 1 13773,'0'0'7036,"-2"10"-6150,-2 10-686,0-1 0,2 1 0,0-1-1,1 1 1,1 0 0,4 33 0,-3-51-166,-1-1 0,0 1 1,1-1-1,-1 1 0,0-1 0,1 1 0,0-1 1,-1 1-1,1-1 0,0 1 0,0-1 0,0 0 1,0 0-1,0 1 0,0-1 0,0 0 1,0 0-1,1 0 0,-1 0 0,0 0 0,1-1 1,-1 1-1,0 0 0,1-1 0,-1 1 1,1 0-1,-1-1 0,1 0 0,-1 1 0,1-1 1,0 0-1,-1 0 0,1 0 0,-1 0 1,1 0-1,-1 0 0,1 0 0,0-1 0,-1 1 1,1-1-1,-1 1 0,1-1 0,-1 1 1,0-1-1,1 0 0,-1 0 0,0 1 0,1-1 1,1-2-1,5-3 33,0 0-1,-1 0 1,1-1 0,-1 0-1,-1-1 1,8-9 0,-1 2-14,-5 14-22,-4 28 47,-3-12-16,0-4-36,0-1 0,1 1-1,0-1 1,0 1 0,1-1-1,0 0 1,6 11 0,-8-19-21,0 0 0,0 0 0,1 0 1,-1 0-1,1 0 0,-1-1 0,1 1 1,0-1-1,0 1 0,0-1 1,0 1-1,0-1 0,0 0 0,0 0 1,4 1-1,-3-1 8,1 0 1,-1-1 0,1 0-1,-1 0 1,1 0 0,-1 0-1,0-1 1,1 1-1,-1-1 1,0 0 0,1 0-1,-1 0 1,6-3 0,14-8 24,0-2 0,-1 0 0,-1-2 1,-1 0-1,0-2 0,20-22 0,-9 10-33,39-29 0,-41 42-53,-28 17 43,-1 0 0,1-1-1,-1 1 1,1 0 0,-1 0 0,1 0-1,-1 0 1,1 0 0,-1 0 0,1 0-1,0 0 1,-1 0 0,1 0 0,-1 0-1,1 0 1,-1 0 0,1 0 0,-1 0 0,1 1-1,-1-1 1,1 0 0,-1 0 0,1 1-1,-1-1 1,1 0 0,-1 1 0,1-1-1,-1 0 1,0 1 0,1-1 0,-1 1 0,1-1-1,-1 0 1,0 1 0,0-1 0,1 1-1,-1-1 1,0 1 0,0 0 0,0-1-1,1 1 1,-1-1 0,0 1 0,0-1-1,0 1 1,0-1 0,0 1 0,0-1 0,0 1-1,0 0 1,-1 0 0,2 15-16,-2 0-1,0 1 1,-1-1 0,-5 19-1,5-27-217,0-1 1,0 0-1,-1 0 0,0-1 0,0 1 0,-1 0 0,0-1 0,0 0 0,0 0 0,-1 0 0,-9 9 0,13-14 24,0 0 0,0-1-1,0 1 1,1 0-1,-1-1 1,0 1 0,0-1-1,0 1 1,0-1-1,0 1 1,0-1 0,0 0-1,0 0 1,0 1 0,0-1-1,-1 0 1,1 0-1,0 0 1,0 0 0,0 0-1,0 0 1,-2-1-1,-9-5-5170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1.198"/>
    </inkml:context>
    <inkml:brush xml:id="br0">
      <inkml:brushProperty name="width" value="0.025" units="cm"/>
      <inkml:brushProperty name="height" value="0.025" units="cm"/>
    </inkml:brush>
  </inkml:definitions>
  <inkml:trace contextRef="#ctx0" brushRef="#br0">1 1 16271,'0'0'5381,"3"64"-5381,-3-47-1505,4-3-2146,7-5-4069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1.524"/>
    </inkml:context>
    <inkml:brush xml:id="br0">
      <inkml:brushProperty name="width" value="0.025" units="cm"/>
      <inkml:brushProperty name="height" value="0.025" units="cm"/>
    </inkml:brush>
  </inkml:definitions>
  <inkml:trace contextRef="#ctx0" brushRef="#br0">290 115 11691,'0'0'8776,"-10"-6"-7340,5 3-1314,0 0 0,-1 0 0,1 0 0,-1 0 0,0 1 0,1 0 0,-1 0 0,0 1 0,0 0 0,0 0 0,0 0 0,0 1 0,-1-1 0,1 2 0,0-1 0,0 1 0,0 0 0,0 0 0,0 0 0,0 1 0,0 0 0,1 0 0,-1 0 0,0 1 0,1 0 0,-7 4 0,3-1 19,0 1 0,1-1-1,0 2 1,0-1 0,0 1-1,1 0 1,0 0 0,1 1-1,0 0 1,0 0 0,1 1-1,0-1 1,0 1 0,1 0-1,1 1 1,0-1 0,0 1-1,1-1 1,-2 14 0,4-21-118,0 0 0,0-1 0,0 1 0,0 0 0,1 0 1,-1-1-1,1 1 0,-1 0 0,1-1 0,0 1 1,0-1-1,0 1 0,0-1 0,1 1 0,-1-1 0,1 0 1,-1 1-1,1-1 0,0 0 0,0 0 0,2 2 1,1-1-4,-1-1 0,0 1 0,1-1 1,0 0-1,-1 0 0,1 0 1,0-1-1,0 0 0,0 0 0,0 0 1,5 0-1,3-1 5,0 1 0,0-2-1,0 0 1,0-1 0,0 0 0,0-1 0,-1 0 0,20-8-1,-17 3-12,0 0 0,0-1 0,-1 0 0,0-1 0,-1-1 0,0 0-1,0-1 1,-2 0 0,14-17 0,-20 21-1,1 1 0,-1-1 0,0 0 0,-1 0-1,0-1 1,-1 1 0,1-1 0,-1 0 0,-1 0 0,0 0 0,0 0 0,-1-1 0,0 1 0,-1 0-1,0 0 1,0-1 0,-1 1 0,-2-13 0,2 19-9,0 0 0,0 0 0,-1 0 0,1 0 0,-1 0 0,1 0 0,-1 1 0,0-1 0,0 0 0,0 1 1,0-1-1,-1 1 0,1 0 0,-1 0 0,1 0 0,-1 0 0,0 0 0,0 1 0,0-1 0,0 1 0,0 0 0,0-1 0,0 1 0,0 1 0,0-1 0,-1 0 0,1 1 0,0 0 0,0 0 0,-1 0 0,1 0 0,-5 1 0,2-1-120,-1 1-1,1 0 0,0 1 1,0-1-1,0 1 1,0 0-1,0 1 0,0-1 1,0 1-1,1 0 0,-1 1 1,1-1-1,0 1 0,0 0 1,-8 9-1,9-8-415,0 1 1,1-1-1,0 1 1,0 0-1,0 0 0,1 0 1,-1 0-1,-1 10 0,4-12-621,-1 0-1,1 0 0,-1 1 1,1-1-1,1 0 0,-1 0 1,1 1-1,1 6 0,9 11-10577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2.115"/>
    </inkml:context>
    <inkml:brush xml:id="br0">
      <inkml:brushProperty name="width" value="0.025" units="cm"/>
      <inkml:brushProperty name="height" value="0.025" units="cm"/>
    </inkml:brush>
  </inkml:definitions>
  <inkml:trace contextRef="#ctx0" brushRef="#br0">1 359 12588,'0'0'13997,"9"-3"-13303,8-3-575,1 1-1,0 0 1,0 2-1,32-3 1,-50 6-122,1-1 1,0 1 0,0 0-1,-1 0 1,1 0-1,0 0 1,0 0 0,0 1-1,-1-1 1,1 0-1,0 0 1,0 0 0,-1 1-1,1-1 1,0 0 0,-1 1-1,1-1 1,0 1-1,-1-1 1,1 1 0,-1-1-1,1 1 1,-1-1 0,1 1-1,-1-1 1,1 1-1,-1 0 1,1-1 0,-1 1-1,0 0 1,1 1-1,-1 0 2,0 0 0,0 0 0,0 0 0,0 1 0,0-1 0,-1 0 0,1 0 0,-1 0 0,1 0 0,-1 0 0,-1 3 0,-2 3 19,0 0 0,-1-1-1,0 1 1,-10 11 0,65-71 241,85-116 0,-135 168-255,0 0 0,0-1 1,0 1-1,0 0 1,0-1-1,1 1 1,-1 0-1,0-1 0,0 1 1,1 0-1,-1-1 1,0 1-1,0 0 1,1 0-1,-1 0 0,0-1 1,1 1-1,-1 0 1,0 0-1,1 0 1,-1 0-1,0-1 1,1 1-1,-1 0 0,0 0 1,1 0-1,-1 0 1,0 0-1,1 0 1,-1 0-1,0 0 0,1 0 1,-1 0-1,1 0 1,-1 0-1,0 0 1,1 1-1,-1-1 1,1 0-1,10 14 29,7 6-9,-12-18 7,0-1-1,0 0 1,0 0-1,0-1 0,0 0 1,1 0-1,-1 0 0,0-1 1,0 0-1,0 0 0,0 0 1,0-1-1,0 0 1,0 0-1,0-1 0,-1 0 1,1 0-1,-1 0 0,0 0 1,0-1-1,0 0 0,8-8 1,-3 4-26,-1-1 0,0-1 0,-1 1 0,0-1-1,0-1 1,-1 1 0,-1-1 0,0 0 0,0-1 0,5-14 0,-8 16-48,-1 0 1,0 0-1,0 0 0,0-10 1,-3 20 37,1-1 1,0 1-1,0 0 1,-1 0-1,1 0 0,0 0 1,0-1-1,-1 1 1,1 0-1,0 0 1,0 0-1,-1 0 1,1 0-1,0 0 1,-1 0-1,1 0 1,0 0-1,-1 0 1,1 0-1,0 0 1,-1 0-1,1 0 1,0 0-1,0 0 1,-1 0-1,1 0 1,0 1-1,0-1 1,-1 0-1,1 0 1,0 0-1,-1 0 1,1 1-1,0-1 0,0 0 1,0 0-1,-1 0 1,1 1-1,-8 10-19,1 1 0,1 0 0,0 0 0,0 1 0,1-1 0,1 1-1,0 0 1,-2 15 0,1-10 17,-2 9 43,1 0 0,1 0 0,2 1 0,0-1-1,2 1 1,3 35 0,-2-61-33,0 0 0,0 0 1,0 0-1,0 0 0,1 0 0,-1 0 0,0 0 0,1 0 0,0 0 1,-1-1-1,1 1 0,0 0 0,0 0 0,0-1 0,0 1 0,0-1 1,0 1-1,0-1 0,1 1 0,-1-1 0,1 1 0,-1-1 0,1 0 0,-1 0 1,1 0-1,0 0 0,-1 0 0,1 0 0,0-1 0,0 1 0,0 0 1,0-1-1,3 1 0,-4-2-30,-1 0 0,1 1 0,0-1 0,0 0 1,0 0-1,-1 0 0,1 0 0,0 0 0,-1-1 0,1 1 1,-1 0-1,0 0 0,1 0 0,-1 0 0,0-1 0,1 1 0,-1 0 1,0 0-1,0 0 0,0-1 0,0 1 0,0 0 0,-1 0 1,1 0-1,-1-2 0,-4-36-1394,-2 23 1210,0 0 1,-1 0 0,0 1-1,-1 0 1,-1 0 0,-15-16 0,12 15 361,0-1 1,2-1 0,-17-31 0,28 49-123,0 0 0,0-1 0,0 1 0,0-1-1,0 1 1,0 0 0,0-1 0,0 1 0,0-1 0,1 1 0,-1 0 0,0-1 0,0 1 0,0 0 0,0-1 0,0 1 0,1 0 0,-1-1 0,0 1 0,0 0 0,1-1-1,-1 1 1,0 0 0,0-1 0,1 1 0,-1 0 0,0 0 0,1 0 0,-1-1 0,0 1 0,1 0 0,-1 0 0,1 0 0,-1 0 0,0 0 0,1-1 0,-1 1 0,0 0-1,1 0 1,-1 0 0,1 0 0,-1 0 0,0 0 0,1 0 0,-1 1 0,1-1 0,27 0-72,-21 0 135,91 2-359,1 1-3838,-42-3-1709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2.877"/>
    </inkml:context>
    <inkml:brush xml:id="br0">
      <inkml:brushProperty name="width" value="0.025" units="cm"/>
      <inkml:brushProperty name="height" value="0.025" units="cm"/>
    </inkml:brush>
  </inkml:definitions>
  <inkml:trace contextRef="#ctx0" brushRef="#br0">40 1 13453,'0'0'8787,"-5"13"-7469,-3 9-962,1 0 0,1 1 0,1 1 0,1-1 0,-1 35 0,5-56-333,0 0 1,1 0-1,-1 1 1,0-1 0,1 0-1,-1 0 1,1 0-1,0 1 1,0-1-1,0 0 1,0 0 0,0 0-1,0 0 1,0-1-1,1 1 1,-1 0-1,1 0 1,-1-1 0,1 1-1,0-1 1,0 0-1,0 1 1,0-1 0,-1 0-1,2 0 1,-1 0-1,0 0 1,0 0-1,0-1 1,0 1 0,0-1-1,1 1 1,-1-1-1,0 0 1,0 0-1,4 0 1,1 0-22,1 0 0,-1 0-1,0-1 1,1 0 0,-1 0-1,0-1 1,1 0 0,-1-1 0,0 1-1,7-5 1,-4 1-99,0 0 0,-1-1 0,0 0 0,-1-1 0,14-13 0,-19 17 92,1 0 1,-1 0-1,0 0 1,-1-1-1,1 1 0,-1-1 1,0 1-1,0-1 1,0 0-1,0 0 1,-1 1-1,0-1 1,1-10-1,-3 115 731,1-99-688,0 0 0,0 0 0,0 0-1,1 1 1,-1-1 0,0 0 0,1 0-1,-1 0 1,1 0 0,-1 0 0,1 0 0,-1 0-1,1 0 1,0 0 0,0 0 0,-1-1 0,1 1-1,0 0 1,0 0 0,0-1 0,0 1-1,0 0 1,0-1 0,0 1 0,0-1 0,0 0-1,2 1 1,1 0 38,0 0 1,-1-1-1,1 0 0,0 0 0,0 0 0,0 0 0,0-1 1,6-1-1,3-1 12,0-1 1,0-1 0,23-11-1,27-25-238,-48 30-26,1 0 0,1 1 0,-1 0 0,21-7 0,-37 17 143,0 0 0,1 0 1,-1 0-1,0 0 0,0 0 0,1 0 1,-1 0-1,0 0 0,0 0 0,1 0 1,-1 0-1,0 0 0,0 1 0,0-1 1,1 0-1,-1 0 0,0 0 0,0 0 0,0 1 1,1-1-1,-1 0 0,0 0 0,0 0 1,0 0-1,0 1 0,0-1 0,1 0 1,-1 0-1,0 1 0,0-1 0,0 0 1,0 0-1,0 1 0,0-1 0,0 0 1,0 0-1,0 1 0,0-1 0,0 0 1,0 0-1,0 1 0,0-1 0,0 0 1,0 22-1164,-1-20 733,1-1 1,0 1 0,0 0 0,0 0 0,-1-1-1,2 1 1,-1 0 0,0 0 0,0 0-1,0-1 1,1 1 0,-1 0 0,1-1-1,0 1 1,-1 0 0,2 1 0,30-2-7962,-9-3 2365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3.237"/>
    </inkml:context>
    <inkml:brush xml:id="br0">
      <inkml:brushProperty name="width" value="0.025" units="cm"/>
      <inkml:brushProperty name="height" value="0.025" units="cm"/>
    </inkml:brush>
  </inkml:definitions>
  <inkml:trace contextRef="#ctx0" brushRef="#br0">111 187 9641,'0'0'12652,"-10"10"-11622,2-3-883,-50 56 1209,54-58-1208,0 0 0,1 0 0,-1 1 0,1 0 0,0-1 0,1 1 0,-1 0 0,1 0 0,0 0 0,1 1 0,-1-1 1,1 9-1,1-14-137,0 0 0,0 0 0,1-1 1,-1 1-1,0 0 0,1 0 1,-1 0-1,1-1 0,-1 1 0,1 0 1,0-1-1,-1 1 0,1 0 0,0-1 1,-1 1-1,1-1 0,0 1 1,-1-1-1,1 1 0,0-1 0,0 0 1,0 1-1,0-1 0,-1 0 0,1 0 1,0 1-1,0-1 0,0 0 1,0 0-1,0 0 0,0 0 0,0 0 1,1-1-1,36-2 134,-20-1-168,1-1 1,-1-1-1,0-1 0,-1-1 1,0 0-1,0-1 0,20-14 1,-12 5-217,0-1 0,-2-1 0,38-40 0,-52 51 214,0 0 1,-1-1-1,0 0 1,-1 0-1,0-1 0,-1 0 1,0 0-1,0-1 0,-1 0 1,-1 0-1,0 0 0,2-15 1,-5 26 30,-1 0 1,0 0-1,0 0 1,0 1-1,0-1 1,0 0-1,0 0 1,0 0-1,0 0 1,0 0-1,0 0 1,-1 1-1,1-1 1,0 0-1,-1 0 1,1 0-1,0 1 1,-1-1-1,1 0 1,-1 0-1,1 1 1,-2-2-1,-13 4 313,-16 25 131,22-14-345,0 0 0,0 1 1,1 0-1,1 0 0,0 1 0,1 0 1,1 0-1,0 1 0,1 0 0,1-1 1,0 1-1,1 0 0,1 17 0,1-32-177,-1 1 0,2-1-1,-1 1 1,0-1 0,0 0 0,0 1-1,1-1 1,-1 1 0,0-1-1,1 0 1,0 0 0,-1 1-1,1-1 1,0 0 0,-1 0-1,1 0 1,0 0 0,0 1 0,0-1-1,0 0 1,0-1 0,0 1-1,0 0 1,3 1 0,-1 0-743,1-1 0,0 0 0,0 0 0,0-1 0,0 1 0,0-1 0,7 0-1,25 0-9204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8.746"/>
    </inkml:context>
    <inkml:brush xml:id="br0">
      <inkml:brushProperty name="width" value="0.025" units="cm"/>
      <inkml:brushProperty name="height" value="0.025" units="cm"/>
    </inkml:brush>
  </inkml:definitions>
  <inkml:trace contextRef="#ctx0" brushRef="#br0">93 1 8968,'0'0'11579,"-8"1"-10191,5-1-1323,0 1 0,1-1 0,-1 1 0,1 0 0,-1 0 0,1 0 0,-1 0 0,1 0 0,0 0 0,-1 1 0,1-1 0,0 1 0,0 0 0,0-1 0,0 1 0,0 0 0,1 0 0,-1 0 0,-2 3 0,0 4 212,0 0 0,1 0 1,0 0-1,0 0 0,-2 15 0,0-2 117,1 1 1,1 0-1,1 0 0,1 0 0,2 37 0,-1-58-389,0 0 0,1 0 0,-1 0 0,0 0 0,1 0-1,-1 0 1,1 0 0,-1 0 0,1 0 0,0 0 0,0 0 0,0 0 0,0 0-1,0-1 1,0 1 0,1 0 0,-1-1 0,1 1 0,-1-1 0,1 0 0,-1 1 0,1-1-1,0 0 1,0 0 0,-1 0 0,1 0 0,0 0 0,0 0 0,0-1 0,0 1-1,0-1 1,0 1 0,0-1 0,0 0 0,1 1 0,-1-1 0,0 0 0,0-1-1,0 1 1,0 0 0,0-1 0,0 1 0,2-2 0,4 0 6,0-1 0,-1 0 0,1 0 0,-1-1 0,0 0 0,0 0 0,0-1 1,-1 0-1,10-10 0,4-9-112,15-16-115,-33 38 206,0 0 0,0 0 0,1 0 0,-1 1-1,0-1 1,1 1 0,-1-1 0,1 1-1,-1 0 1,1 0 0,0 0 0,-1 0-1,1 0 1,3 0 0,-5 1 5,0 1 1,0-1-1,0 0 0,0 1 0,0-1 1,0 1-1,0-1 0,-1 1 0,1-1 1,0 1-1,0 0 0,0-1 0,-1 1 1,1 0-1,0 0 0,-1-1 1,1 1-1,-1 0 0,1 0 0,-1 0 1,1 0-1,-1 0 0,1 0 0,-1 0 1,0 0-1,0 0 0,1 0 1,-1 0-1,0 0 0,0 0 0,0 2 1,1 41 14,-1-36-13,1 101 94,-1-109-91,-1 1 1,1-1-1,0 1 1,0-1-1,0 0 1,0 1-1,0-1 1,1 1-1,-1-1 1,0 1-1,0-1 0,0 1 1,0-1-1,0 0 1,1 1-1,-1-1 1,0 1-1,0-1 1,1 0-1,-1 1 1,0-1-1,1 0 1,-1 1-1,0-1 1,1 0-1,-1 1 1,0-1-1,1 0 1,-1 0-1,1 1 1,-1-1-1,0 0 1,2 0-1,13-7-301,12-21-1427,46-100-10598,-52 92 7895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3.764"/>
    </inkml:context>
    <inkml:brush xml:id="br0">
      <inkml:brushProperty name="width" value="0.025" units="cm"/>
      <inkml:brushProperty name="height" value="0.025" units="cm"/>
    </inkml:brush>
  </inkml:definitions>
  <inkml:trace contextRef="#ctx0" brushRef="#br0">14 61 11179,'0'0'2119,"10"-9"785,-4 3-2385,1 0 1,0 1-1,0 0 0,0 0 0,1 1 1,0 0-1,0 0 0,9-3 1,-13 6-333,-1 0-1,1 0 1,0 0 0,0 1 0,-1-1 0,1 1 0,0 0 0,0 0 0,0 0 0,-1 0 0,1 1 0,0 0 0,0-1 0,-1 1 0,1 1 0,-1-1 0,1 0 0,-1 1 0,1 0 0,-1 0 0,0 0 0,0 0 0,0 0-1,0 1 1,4 4 0,-3-3-93,-1 1 1,0-1-1,0 1 0,0-1 0,0 1 0,-1 0 0,0 0 0,0 0 0,0 1 0,-1-1 0,0 0 0,0 1 1,0-1-1,-1 1 0,1-1 0,-1 1 0,-1-1 0,1 0 0,-1 1 0,0-1 0,0 1 0,0-1 0,-1 0 0,0 0 1,0 0-1,0 0 0,-5 8 0,-8 11 61,0-1 0,-1 0 0,-2-1 0,-22 22 0,19-21-15,2-3-2,12-13-109,0-1 1,1 1-1,0 1 1,0-1-1,0 1 1,1 0-1,0 0 1,1 1-1,-7 15 1,11-23-23,1 0 1,-1-1 0,0 1 0,0 0-1,0 0 1,1 0 0,-1-1-1,1 1 1,-1 0 0,0-1-1,1 1 1,-1 0 0,1-1 0,-1 1-1,1 0 1,0-1 0,-1 1-1,1-1 1,0 1 0,-1-1-1,1 0 1,0 1 0,0-1 0,-1 0-1,1 1 1,0-1 0,0 0-1,-1 0 1,1 0 0,0 1-1,0-1 1,0 0 0,0 0-1,-1 0 1,1-1 0,0 1 0,1 0-1,39-2 206,-37 2-184,19-3 18,-1-1 0,0-2 0,0 0 0,30-12 0,83-44-1565,-113 51 729,3-6-2036,-24 17 2639,-1-1 1,0 1 0,1-1 0,-1 1-1,1-1 1,-1 1 0,0-1 0,0 1-1,1-1 1,-1 1 0,0-1 0,0 1-1,0-1 1,1 0 0,-1 1 0,0-1-1,0 1 1,0-1 0,0 0 0,0 1-1,0-1 1,0 1 0,0-1 0,0 1-1,-1-1 1,1 0 0,0 1 0,0-1-1,0 1 1,-1-1 0,1 1 0,0-1-1,-1 1 1,1-1 0,0 1 0,-1-1-1,1 1 1,-1-1 0,1 1 0,-1 0-1,1-1 1,-1 1 0,1 0 0,-1-1-1,1 1 1,-1 0 0,0 0 0,-21-11-6638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4.136"/>
    </inkml:context>
    <inkml:brush xml:id="br0">
      <inkml:brushProperty name="width" value="0.025" units="cm"/>
      <inkml:brushProperty name="height" value="0.025" units="cm"/>
    </inkml:brush>
  </inkml:definitions>
  <inkml:trace contextRef="#ctx0" brushRef="#br0">0 1 11339,'0'0'9961,"76"31"-8840,-30-26-384,5-5-289,8 0-255,3 0-193,0-3-1314,0-8-2882,-3-2-6438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4.816"/>
    </inkml:context>
    <inkml:brush xml:id="br0">
      <inkml:brushProperty name="width" value="0.025" units="cm"/>
      <inkml:brushProperty name="height" value="0.025" units="cm"/>
    </inkml:brush>
  </inkml:definitions>
  <inkml:trace contextRef="#ctx0" brushRef="#br0">0 474 16111,'0'0'7330,"16"-4"-6503,19-8-656,0-2 0,33-18 0,-54 25-179,-1 0 0,0-1 0,0-1 0,-1 0 0,0 0 0,-1-1 0,0-1 0,-1 0 0,12-15 0,-21 24 12,0 1 0,1-1 0,-1 0 0,0 1 0,-1-1 0,1 0 0,0 0 0,0 1 0,-1-1 0,1 0 0,-1 0 1,0 0-1,1 0 0,-1 0 0,0 0 0,0-2 0,-1 3-2,1 1 1,0-1-1,-1 0 1,1 1-1,-1-1 1,1 1-1,-1-1 1,1 1-1,-1-1 1,1 1-1,-1-1 1,1 1-1,-1 0 1,1-1 0,-1 1-1,0 0 1,1-1-1,-1 1 1,0 0-1,1 0 1,-1 0-1,0-1 1,0 1-1,1 0 1,-1 0-1,0 0 1,1 0-1,-2 1 1,-2-1 2,0 1 1,0-1 0,-1 1 0,1 1 0,1-1 0,-1 0 0,0 1 0,0 0 0,0 0-1,1 0 1,-1 0 0,1 1 0,-4 3 0,-1 1 24,0 1 1,1 1 0,0 0-1,1 0 1,0 0-1,0 1 1,1-1-1,0 1 1,1 1-1,0-1 1,1 0-1,0 1 1,0 0 0,1 0-1,1 0 1,0 0-1,0 13 1,1-23-24,0 1 0,0-1 0,1 1 1,-1-1-1,0 1 0,1-1 0,-1 1 1,1-1-1,0 1 0,-1-1 0,1 0 0,0 0 1,0 1-1,0-1 0,0 0 0,0 0 0,0 0 1,0 0-1,0 0 0,0 0 0,1 0 1,-1 0-1,0 0 0,1-1 0,1 2 0,1-1 8,1 0 0,-1 0-1,0-1 1,0 1 0,1-1-1,-1 0 1,0 0 0,1 0-1,4-1 1,4-1 0,-1-1-1,0 0 1,1-1-1,-1-1 1,16-7 0,-3-5-174,-1 0 1,0-2-1,-2-1 1,0 0 0,-1-2-1,-2 0 1,0-1 0,20-33-1,-45 66 272,-4 8 196,0-1 1,1 2 0,1-1-1,0 1 1,1 0-1,2 1 1,0-1-1,1 1 1,-2 21 0,6-39-272,0 0 1,0 0-1,1 0 1,-1 0-1,1 0 1,-1-1 0,1 1-1,-1 0 1,1 0-1,0-1 1,0 1-1,0 0 1,0-1 0,0 1-1,0-1 1,1 1-1,-1-1 1,0 0 0,1 1-1,-1-1 1,1 0-1,-1 0 1,1 0-1,0 0 1,-1 0 0,1-1-1,0 1 1,0 0-1,-1-1 1,1 1 0,0-1-1,0 0 1,0 0-1,0 1 1,0-1-1,0 0 1,-1-1 0,4 1-1,4-1 32,1 1 1,-1-2-1,1 1 0,-1-1 1,0-1-1,16-6 0,-6 0-98,-1-1 0,-1 0 0,1-1 0,-2-1 0,1-1 0,-2-1 0,0 0 0,-1-1 0,0 0 0,-1-1 0,0 0 0,16-31 0,-17 24-74,-1 0 0,0-1 0,-2 0 0,-1 0 1,-1-1-1,-1 0 0,-2 0 0,0 0 0,1-45 0,-5 69 91,0 0 0,0 0 0,0 0-1,0 0 1,0 0 0,0 0 0,0 0-1,0 0 1,-1 0 0,1 0 0,0 0-1,0 0 1,-1 0 0,1 0 0,-1 0-1,1 0 1,-1 0 0,1 0 0,-1 1-1,-1-2 1,2 2 2,-1-1 1,0 1-1,1 0 1,-1 0-1,0 0 0,1 0 1,-1 0-1,0 0 1,1 0-1,-1 0 0,0 0 1,1 0-1,-1 1 0,1-1 1,-1 0-1,0 0 1,1 1-1,-1-1 0,1 0 1,-1 1-1,0-1 1,1 0-1,-1 1 0,-3 2-9,0 1 0,1-1 0,0 1 0,-1-1 0,1 1 0,0 0 0,-2 6 0,-11 22 74,3 2 0,0-1 0,2 2-1,2 0 1,1 0 0,2 0 0,1 1 0,2 0 0,2 0-1,4 55 1,-2-84 14,0 0 0,1 0 0,0-1 0,0 1-1,0-1 1,6 11 0,-7-14-55,1-1 0,-1 0 0,0 0 0,0 0 0,1 0 0,-1 0 0,1 0 0,0-1 0,-1 1 0,1 0 0,0-1 0,0 1-1,0-1 1,0 0 0,1 0 0,-1 0 0,0 0 0,0 0 0,1 0 0,-1 0 0,0-1 0,3 1 0,-4-2-33,0-1 0,-1 0 1,0 1-1,1-1 0,-1 0 0,0 0 0,0 1 1,1-1-1,-1 0 0,-1 1 0,1-1 0,0 0 1,0 0-1,-1 1 0,1-1 0,-1 0 0,0-1 1,-10-17-1303,-1 1 0,-1 0 0,-1 1 0,-21-23 1,5 6-1334,-48-49 201,21 34 6436,63 49-1119,20-1-2164,54 12 237,-36-4-1287,0-1 0,1-3-1,66-4 1,-109 2 98,-1 0 0,0 0 0,0 0-1,1 0 1,-1 0 0,0 0 0,0-1-1,1 1 1,-1-1 0,0 1 0,0-1-1,0 1 1,0-1 0,0 0 0,0 1-1,0-1 1,0 0 0,0 0 0,0 0-1,0 0 1,0 1 0,0-1 0,-1-1-1,1 1 1,0 0 0,-1 0 0,1 0-1,-1 0 1,1 0 0,-1-3 0,2-17-9006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5.157"/>
    </inkml:context>
    <inkml:brush xml:id="br0">
      <inkml:brushProperty name="width" value="0.025" units="cm"/>
      <inkml:brushProperty name="height" value="0.025" units="cm"/>
    </inkml:brush>
  </inkml:definitions>
  <inkml:trace contextRef="#ctx0" brushRef="#br0">0 0 18514,'0'0'4804,"32"51"-4740,-17-40-1729,-3-4-6407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5.878"/>
    </inkml:context>
    <inkml:brush xml:id="br0">
      <inkml:brushProperty name="width" value="0.025" units="cm"/>
      <inkml:brushProperty name="height" value="0.025" units="cm"/>
    </inkml:brush>
  </inkml:definitions>
  <inkml:trace contextRef="#ctx0" brushRef="#br0">1 0 801,'0'0'21279,"9"6"-19246,-6-4-1874,1-1-49,-1 1 0,0 0 0,0 0 1,0 0-1,-1 0 0,1 0 0,0 1 0,-1-1 0,0 1 0,1 0 0,-1 0 0,0 0 0,0 0 0,-1 0 0,1 0 0,-1 0 1,1 1-1,-1-1 0,0 0 0,0 1 0,-1-1 0,1 5 0,2 237 2004,-3-244-2111,0 0-1,0 0 1,0 0 0,0 0-1,0-1 1,0 1-1,1 0 1,-1 0 0,0 0-1,1 0 1,-1 0 0,0 0-1,1 0 1,-1 0-1,1 0 1,-1-1 0,1 1-1,0 0 1,-1 0 0,1-1-1,0 1 1,-1 0 0,1-1-1,0 1 1,0-1-1,0 1 1,-1-1 0,3 1-1,-1-1 7,0 1 0,0-1 1,0-1-1,0 1 0,0 0 0,0 0 0,0-1 0,0 1 0,0-1 0,0 0 0,0 0 0,0 1 0,2-3 0,6-3 6,0 0-1,0-1 1,15-14 0,58-71-974,-33 34 700,-49 64 299,0 0 1,0 0-1,-1 1 0,0-1 0,0 0 0,0 0 0,-2 8 0,-6 22 62,4-24-29,2 0 0,0 0 0,-2 19 1,14-31 294,11-13-329,-1 0 0,0-1 0,26-25-1,30-22-278,-72 58 236,34-20-23,-20 18 15,-18 5 12,0 0-1,1 0 1,-1 0 0,0 1 0,1-1 0,-1 0 0,1 0 0,-1 0-1,0 0 1,1 0 0,-1 0 0,0 1 0,0-1 0,1 0 0,-1 0-1,0 0 1,1 1 0,-1-1 0,0 0 0,0 0 0,1 1 0,-1-1 0,0 0-1,0 1 1,0-1 0,1 0 0,-1 1 0,0-1 0,0 0 0,0 1-1,0-1 1,0 0 0,0 1 0,0-1 0,0 1 0,1 15 22,-1 0 1,-1-1 0,-1 1-1,0 0 1,-5 15 0,-1 15 1,10-44-3769,5-11 1106,5-13-3816,-3-1-3949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6.575"/>
    </inkml:context>
    <inkml:brush xml:id="br0">
      <inkml:brushProperty name="width" value="0.025" units="cm"/>
      <inkml:brushProperty name="height" value="0.025" units="cm"/>
    </inkml:brush>
  </inkml:definitions>
  <inkml:trace contextRef="#ctx0" brushRef="#br0">24 331 14061,'0'0'12006,"9"1"-11370,-6 0-627,1-1 1,-1 0-1,0 0 1,1-1-1,-1 1 1,1-1-1,-1 1 1,0-1 0,0 0-1,1 0 1,-1-1-1,0 1 1,0-1-1,0 1 1,0-1-1,0 0 1,-1 0 0,1 0-1,-1 0 1,1-1-1,-1 1 1,0-1-1,1 0 1,-1 1-1,-1-1 1,1 0 0,0 0-1,-1 0 1,1 0-1,-1-1 1,0 1-1,0 0 1,-1 0-1,1-1 1,0 1-1,-1 0 1,0-5 0,0 7-10,0 0 0,0 1-1,0-1 1,-1 1 0,1-1 0,0 1 0,0-1 0,-1 1 0,1-1 0,0 1 0,-1-1 0,1 1 0,0 0 0,-1-1 0,1 1 0,-1-1 0,1 1 0,0 0 0,-1 0 0,1-1 0,-1 1 0,1 0 0,-1 0 0,1-1-1,-1 1 1,0 0 0,1 0 0,-1 0 0,1 0 0,-1 0 0,1 0 0,-1 0 0,1 0 0,-1 0 0,0 0 0,1 0 0,-1 0 0,1 0 0,-1 0 0,1 1 0,-1-1 0,1 0 0,-1 0 0,1 0 0,-1 1 0,1-1-1,-1 0 1,0 2 0,-27 15-56,19-6 67,1 0 0,1 1 0,0 0 0,1 0 0,0 1 0,1-1 0,0 1 0,1 0 0,0 1 0,1-1 0,1 1 0,0 0 0,1-1 0,0 1 0,3 23 0,-3-35 2,2 1-1,-1-1 1,0 1 0,0-1-1,1 1 1,-1-1 0,1 1-1,0-1 1,0 0 0,0 1-1,0-1 1,0 0-1,1 0 1,-1 0 0,0 0-1,1 0 1,0 0 0,-1 0-1,1 0 1,0-1 0,0 1-1,0-1 1,0 1 0,0-1-1,1 0 1,-1 0 0,0 0-1,0 0 1,1 0-1,-1 0 1,1-1 0,-1 1-1,1-1 1,-1 0 0,1 0-1,-1 0 1,1 0 0,-1 0-1,1 0 1,-1-1 0,0 1-1,5-2 1,4 0 16,-1-1 0,0-1 0,1 0 0,-1 0 1,-1-1-1,1 0 0,-1 0 0,15-11 0,-5-1-20,0-1 0,0-1 0,-2 0 0,-1-1 0,0-1 0,-1 0 0,-1-2 0,-2 1 0,0-1 0,-1-1 0,-1 0 0,-2-1 0,0 0 0,-2 0 0,0 0 0,-2-1 0,-1 0 0,0-36 0,-2 61-10,-1 0-1,0 0 1,0 0-1,0-1 1,0 1 0,0 0-1,0 0 1,0 0 0,0-1-1,0 1 1,0 0-1,0 0 1,-1 0 0,1 0-1,-1 0 1,1 0 0,-1 0-1,1-1 1,-1 1-1,1 0 1,-1 1 0,0-1-1,0 0 1,1 0 0,-1 0-1,0 0 1,0 1-1,0-1 1,0 0 0,0 1-1,0-1 1,0 0 0,-2 0-1,1 2-5,0-1 0,0 1 0,0-1 0,1 1 0,-1 0 0,0 0 0,0 0 0,0 0 0,1 0 0,-1 0 0,1 0 0,-1 1 0,1-1 0,-1 1 0,1-1 0,0 1 0,-1-1 0,1 1 0,-1 2 0,-31 44 170,2 2 0,2 1 0,-33 81-1,61-128-131,-1 1-1,1-1 0,-1 1 0,1 0 0,1-1 0,-1 1 0,0 8 0,2-12-29,-1 1-1,0-1 1,0 0 0,1 0-1,-1 0 1,1 0-1,-1 0 1,1-1-1,-1 1 1,1 0 0,0 0-1,0 0 1,-1 0-1,1-1 1,0 1 0,0 0-1,0 0 1,0-1-1,-1 1 1,1-1-1,0 1 1,0-1 0,0 1-1,0-1 1,0 0-1,1 0 1,-1 1-1,0-1 1,0 0 0,0 0-1,0 0 1,0 0-1,0 0 1,0 0-1,2-1 1,32-1-246,1-1-1,64-16 1,-64 11 124,-1 1 0,69-3-1,-100 10 143,0-1-1,-1 1 1,1 0-1,0 0 1,0 0-1,0 1 1,0 0 0,0-1-1,-1 1 1,1 1-1,0-1 1,-1 0-1,1 1 1,-1 0-1,1 0 1,-1 0-1,0 0 1,0 0-1,0 1 1,0-1-1,0 1 1,0 0 0,-1 0-1,1 0 1,-1 0-1,0 0 1,0 1-1,0-1 1,-1 1-1,1-1 1,-1 1-1,0 0 1,0 0-1,0-1 1,0 1-1,0 0 1,-1 0 0,0 6-1,0-10 9,0 1 0,0-1 0,0 1 0,0-1 0,0 1 0,0 0 0,0-1 0,0 1-1,0-1 1,0 1 0,0 0 0,0-1 0,0 1 0,1-1 0,-1 1 0,0-1 0,0 1 0,1 0 0,-1-1 0,0 1 0,1-1 0,-1 0-1,1 1 1,-1-1 0,0 1 0,1-1 0,-1 0 0,1 1 0,-1-1 0,1 0 0,-1 1 0,2-1 0,13-13 428,9-33-283,-19 26-193,-1-1 0,0 1 0,-2-1 0,0 1 0,-3-42 0,1 27-503,0 34 438,0 1-1,0-1 0,0 1 1,1-1-1,-1 0 1,0 1-1,0-1 0,1 1 1,-1-1-1,0 1 1,1-1-1,-1 1 0,0-1 1,1 1-1,-1 0 0,1-1 1,-1 1-1,1 0 1,-1-1-1,1 1 0,-1 0 1,1-1-1,-1 1 1,1 0-1,0 0 0,-1 0 1,1-1-1,-1 1 1,1 0-1,0 0 0,26-2-4131,-10 0-59,16-4-5692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7.216"/>
    </inkml:context>
    <inkml:brush xml:id="br0">
      <inkml:brushProperty name="width" value="0.025" units="cm"/>
      <inkml:brushProperty name="height" value="0.025" units="cm"/>
    </inkml:brush>
  </inkml:definitions>
  <inkml:trace contextRef="#ctx0" brushRef="#br0">6 0 9833,'0'0'7453,"0"9"-4592,-6 185 4736,7-193-7594,-1 1 1,0-1-1,0 0 1,0 1 0,1-1-1,-1 0 1,0 0 0,1 0-1,-1 1 1,1-1-1,0 0 1,-1 0 0,1 0-1,0 0 1,0 0 0,0 0-1,0 0 1,-1 0-1,1 0 1,0-1 0,1 1-1,-1 0 1,0 0 0,0-1-1,0 1 1,0-1 0,0 1-1,1-1 1,-1 0-1,0 1 1,0-1 0,1 0-1,-1 0 1,0 0 0,1 0-1,-1 0 1,0 0-1,0 0 1,1 0 0,-1-1-1,0 1 1,1 0 0,-1-1-1,1 0 1,6-1 24,0 0 0,0 0 0,0-1 0,0 0 0,13-7 0,85-68-167,-7 4-27,-97 73 168,-1 0-1,1 0 1,-1 0 0,1 1-1,-1-1 1,1 0-1,0 0 1,-1 1-1,1-1 1,0 1-1,-1 0 1,1-1 0,0 1-1,0 0 1,-1 0-1,1 0 1,0 0-1,3 1 1,-4-1 1,0 1 1,0 0-1,0-1 0,0 1 0,0 0 1,0 0-1,0 0 0,-1 0 1,1-1-1,0 1 0,0 1 0,-1-1 1,1 0-1,-1 0 0,1 0 1,-1 0-1,1 0 0,-1 0 0,1 1 1,-1 0-1,2 10 24,-1 0 0,-1 0 1,1 0-1,-4 19 0,2-6-16,1-24-113,1 0 0,-1 0 0,1-1 0,-1 1 0,1 0 1,0-1-1,-1 1 0,1 0 0,0-1 0,-1 1 0,1 0 0,0-1 0,0 1 0,0-1 1,-1 0-1,1 1 0,0-1 0,0 0 0,0 1 0,0-1 0,0 0 0,0 0 0,0 0 1,0 0-1,-1 0 0,1 0 0,0 0 0,0 0 0,0 0 0,0 0 0,2-1 0,33-4-4015,23-17-4013,-27 7 1964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8.026"/>
    </inkml:context>
    <inkml:brush xml:id="br0">
      <inkml:brushProperty name="width" value="0.025" units="cm"/>
      <inkml:brushProperty name="height" value="0.025" units="cm"/>
    </inkml:brush>
  </inkml:definitions>
  <inkml:trace contextRef="#ctx0" brushRef="#br0">156 436 10025,'0'0'10330,"-12"-3"-8728,6 2-1407,3-1-142,0 1 0,0 1 0,1-1-1,-1 0 1,0 1 0,0 0 0,0-1 0,0 1 0,0 0 0,0 0-1,1 1 1,-1-1 0,0 1 0,0-1 0,0 1 0,0 0 0,1 0-1,-1 0 1,0 0 0,1 1 0,-1-1 0,1 1 0,0 0 0,-1-1-1,-2 4 1,-2 3 171,0-1-1,1 1 0,0 0 1,1 1-1,0-1 0,0 1 1,0 0-1,1 1 0,1-1 0,0 1 1,-4 16-1,7-25-195,0 0 0,0 0 0,0 0 0,0 0 0,0 0 0,0 0 0,0 0 0,1 0 0,-1 0 0,0 0 0,0 0 0,1 0 0,-1 0 0,1 0 0,-1 0 0,1 0 0,-1 0 0,1 0 0,0 0 0,-1 0 0,1-1 0,0 1 0,-1 0 0,1 0 0,0-1 1,2 2-1,-1-1 3,1 0 1,0 0 0,0 0-1,-1-1 1,1 1 0,0 0-1,0-1 1,0 0 0,5 0-1,2-1-8,-1 0-1,1 0 0,-1-1 0,0 0 0,14-6 1,-11 3-92,-1-1 1,0 0 0,0-1 0,-1-1-1,0 0 1,0 0 0,-1-1 0,0 0-1,0 0 1,-1-1 0,0 0 0,-1-1-1,0 1 1,-1-2 0,0 1 0,-1-1 0,0 1-1,0-1 1,-2-1 0,1 1 0,-2 0-1,3-26 1,-20 73-81,13-28 235,1 0 0,-1 1-1,1-1 1,0 1 0,1 0 0,0-1 0,0 1 0,0-1 0,3 10 0,-3-15-48,1-1 1,-1 1-1,1-1 0,0 1 1,-1-1-1,1 0 0,0 1 1,0-1-1,0 0 0,0 0 1,0 1-1,0-1 0,0 0 1,1 0-1,-1 0 0,0 0 1,1 0-1,-1-1 0,2 2 0,0-1-5,0-1 0,0 1-1,1-1 1,-1 1-1,0-1 1,0 0 0,0 0-1,1-1 1,-1 1-1,0-1 1,0 1-1,0-1 1,4-1 0,5-3 39,1-1 1,-1 0 0,0-1-1,0 0 1,-1-1 0,0 0-1,-1-1 1,15-14 0,8-12-24,29-40 0,-42 49-24,-2-1 0,23-42 0,-34 55-19,-1 0-1,0 0 0,-1-1 1,0 0-1,-2 0 0,1 0 0,0-19 1,-7 10-121,3 24 108,0-1-1,-1 1 1,1-1-1,0 1 0,0 0 1,-1 0-1,1-1 1,0 1-1,-1 0 0,1-1 1,0 1-1,-1 0 1,1 0-1,0 0 1,-1-1-1,1 1 0,0 0 1,-1 0-1,1 0 1,-1 0-1,1 0 1,0 0-1,-1 0 0,1 0 1,-1 0-1,1 0 1,0 0-1,-1 0 1,1 0-1,-1 0 0,-1 1-8,-1 0 0,1 1 0,0-1 0,0 1-1,0-1 1,0 1 0,0-1 0,0 1-1,1 0 1,-1 0 0,1 0 0,-1 0 0,1 0-1,-2 4 1,-25 54 379,2 1 0,4 2 0,2 0 0,-21 115 0,38-160-209,0 0-1,2-1 1,1 32-1,0-48-149,-1-1 1,2 1-1,-1 0 0,0-1 0,0 1 1,0-1-1,0 1 0,0 0 0,0-1 1,1 1-1,-1 0 0,0-1 0,0 1 1,1-1-1,-1 1 0,1-1 0,-1 1 0,0-1 1,1 1-1,-1-1 0,1 1 0,-1-1 1,1 1-1,-1-1 0,1 0 0,-1 1 1,1-1-1,0 0 0,-1 0 0,1 1 1,-1-1-1,1 0 0,0 0 0,-1 0 1,1 0-1,0 0 0,-1 0 0,1 0 0,0 0 1,-1 0-1,1 0 0,0 0 0,-1 0 1,1 0-1,-1-1 0,1 1 0,0 0 1,-1 0-1,1-1 0,-1 1 0,1 0 1,-1-1-1,1 1 0,-1-1 0,1 1 1,-1 0-1,1-1 0,0 0 0,3-2 4,0 1-1,-1-1 1,1 0-1,-1 0 0,0-1 1,1 1-1,2-5 1,-2-2-46,0-1 1,0 1 0,0-1-1,-2 0 1,1 0 0,-1 0 0,-1 0-1,0-13 1,-4-92-3,2 107 26,2 13 7,-1 0 0,0 0 1,1 0-1,0 0 0,0 0 0,0-1 0,1 1 1,-1 0-1,1-1 0,0 1 0,0-1 0,0 1 1,0-1-1,0 0 0,1 0 0,0 0 0,-1 0 1,1 0-1,0-1 0,0 1 0,1-1 0,-1 0 0,0 0 1,1 0-1,0 0 0,-1-1 0,1 1 0,4 0 1,8 2-14,-1-1 0,0-1 0,1 0 0,0-1 0,-1-1 0,1 0 0,-1-1 0,1-1 0,-1 0 0,20-6 0,-24 6-33,-1-1 0,0-1 1,1 0-1,-2 0 0,1-1 1,0 0-1,-1 0 0,0-1 1,0-1-1,-1 1 0,1-1 1,-1-1-1,-1 1 1,0-2-1,11-14 0,-20 26 104,-53 102 995,50-93-927,-1 1-1,2 0 1,0 0-1,0 0 1,2 0-1,-1 0 0,0 16 1,3-29-122,0 1-1,0 0 1,0-1 0,0 1-1,0-1 1,0 1 0,0 0 0,0-1-1,0 1 1,0-1 0,0 1-1,0 0 1,0-1 0,0 1 0,1-1-1,-1 1 1,0-1 0,0 1-1,1-1 1,-1 1 0,0-1 0,1 1-1,-1-1 1,1 1 0,-1-1-1,1 1 1,-1-1 0,0 0 0,1 1-1,-1-1 1,1 0 0,0 1-1,-1-1 1,1 0 0,-1 0 0,1 0-1,-1 1 1,1-1 0,0 0-1,-1 0 1,1 0 0,-1 0-1,1 0 1,0 0 0,-1 0 0,1 0-1,-1 0 1,1-1 0,-1 1-1,1 0 1,0 0 0,-1 0 0,1-1-1,-1 1 1,1 0 0,0-1-1,2-1-301,0 1 0,0-1-1,0 0 1,0-1-1,0 1 1,0 0 0,-1-1-1,5-4 1,-2-1-1344,0-1 0,-1 1 1,0-1-1,0 1 0,4-15 1,2-23-7678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8.402"/>
    </inkml:context>
    <inkml:brush xml:id="br0">
      <inkml:brushProperty name="width" value="0.025" units="cm"/>
      <inkml:brushProperty name="height" value="0.025" units="cm"/>
    </inkml:brush>
  </inkml:definitions>
  <inkml:trace contextRef="#ctx0" brushRef="#br0">42 1 17136,'0'0'4260,"-34"49"-2882,30-29-418,1-1-319,3-1-577,0-5-1025,10-4-2914,8-8-5959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8.729"/>
    </inkml:context>
    <inkml:brush xml:id="br0">
      <inkml:brushProperty name="width" value="0.025" units="cm"/>
      <inkml:brushProperty name="height" value="0.025" units="cm"/>
    </inkml:brush>
  </inkml:definitions>
  <inkml:trace contextRef="#ctx0" brushRef="#br0">149 0 16496,'-8'9'1569,"-4"4"-225,0 1 0,1 1 0,-18 31 0,26-42-1200,1 1 1,-1 0 0,1 0-1,0 0 1,1 0 0,-1 0-1,1 0 1,0 1-1,0-1 1,0 0 0,1 1-1,0-1 1,0 0 0,0 1-1,1-1 1,0 0-1,0 1 1,0-1 0,1 0-1,-1 0 1,4 6 0,2 2-232,-1 0 0,-1 0 0,0 1 0,0 0 0,-1-1 0,-1 2 1,-1-1-1,2 15 0,-3-23 193,-1 0-1,0 0 1,0 0-1,0 0 1,-1-1 0,0 1-1,0 0 1,0 0 0,-1 0-1,0-1 1,0 1 0,0-1-1,-1 1 1,1-1 0,-1 0-1,-1 0 1,1 0 0,-1-1-1,0 1 1,0-1 0,-9 8-1,12-11-88,0 0-1,0 0 0,-1 0 1,1 0-1,-1 0 0,1-1 0,0 1 1,-1 0-1,0-1 0,1 1 1,-1-1-1,1 1 0,-1-1 0,0 0 1,1 0-1,-1 0 0,1 0 1,-1 0-1,0 0 0,1 0 1,-1 0-1,-2-1 0,3 0 10,-1 0-1,1 0 1,0-1 0,-1 1-1,1 0 1,0 0 0,0-1-1,0 1 1,0-1 0,0 1-1,0-1 1,1 1 0,-1-1-1,0 0 1,1 1 0,-1-1-1,1-2 1,-3-12 154,2 1 0,0-1 1,2-29-1,-1 26-125,0 0-135,1 0 1,1 0 0,0 0 0,1 0 0,1 1 0,1-1 0,11-25 0,-14 37 29,1 1 0,0 0 1,1 0-1,0 0 0,0 1 1,0-1-1,0 1 0,1 0 0,0 0 1,0 0-1,0 1 0,1 0 1,-1 0-1,1 0 0,0 0 0,0 1 1,1 0-1,-1 1 0,0-1 1,1 1-1,0 0 0,-1 1 0,13-2 1,30 2-1951,-2 0-3970,-27-2-1200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0.102"/>
    </inkml:context>
    <inkml:brush xml:id="br0">
      <inkml:brushProperty name="width" value="0.025" units="cm"/>
      <inkml:brushProperty name="height" value="0.025" units="cm"/>
    </inkml:brush>
  </inkml:definitions>
  <inkml:trace contextRef="#ctx0" brushRef="#br0">98 335 5381,'0'0'12054,"-5"11"-10495,-11 20 1046,-36 53 0,51-84-2586,1 1-1,-1 0 1,1-1 0,-1 1-1,1 0 1,0 0-1,-1-1 1,1 1 0,0 0-1,0 0 1,-1-1-1,1 1 1,0 0 0,0 0-1,0-1 1,0 1-1,0 0 1,0 0 0,0 0-1,0-1 1,1 1-1,-1 0 1,0 0-1,0-1 1,1 1 0,-1 0-1,0 0 1,1-1-1,-1 1 1,1 0 0,-1-1-1,1 1 1,-1-1-1,1 1 1,-1 0 0,1-1-1,0 1 1,-1-1-1,1 0 1,0 1 0,-1-1-1,1 0 1,0 1-1,0-1 1,-1 0 0,1 1-1,0-1 1,0 0-1,-1 0 1,1 0-1,1 0 1,3 1 6,0 0 1,0 0-1,0-1 0,0 1 0,-1-1 1,1 0-1,7-2 0,-10 1-15,-1 1-1,1-1 0,-1-1 0,1 1 0,-1 0 0,1 0 1,-1 0-1,0-1 0,0 1 0,0-1 0,0 1 1,0-1-1,0 1 0,0-1 0,-1 0 0,1 1 0,0-1 1,-1 0-1,1 1 0,-1-1 0,0 0 0,1-2 1,5-46 0,-6 44-2,2-16-74,1-17-315,-3 39 387,1-1 0,-1 1 0,0 0 0,0-1 0,0 1 0,0-1 0,1 1 0,-1-1 0,0 1 0,0-1 0,0 1 0,0-1 0,0 1 0,0-1 0,0 1 1,0-1-1,0 1 0,-1 0 0,1-1 0,0 1 0,0-1 0,0 1 0,0-1 0,-1 1 0,1 0 0,0-1 0,0 1 0,-1-1 0,1 1 0,0 0 0,-1-1 0,1 1 0,-1 0 0,1-1 0,-1 1 0,0 1 15,0-1-1,0 1 1,0 0-1,1-1 0,-1 1 1,0 0-1,0 0 1,0 0-1,1 0 0,-1 0 1,1 0-1,-1 0 1,1 0-1,-1 0 0,1 0 1,-1 0-1,1 0 1,0 1-1,0-1 0,-1 0 1,1 0-1,0 0 1,0 0-1,0 1 0,0-1 1,1 0-1,-1 1 1,0 5 48,-29-4 54,23 1-6,1 1 0,0 0-1,1-1 1,-1 1 0,1 1 0,0-1 0,0 1 0,0 0 0,1 0 0,0 0-1,-4 12 1,3-7 99,0 0-1,1 0 0,0 1 0,1-1 1,0 1-1,0 12 0,3-23-207,-1 0 0,0-1 1,0 1-1,1 0 0,-1 0 0,1 0 0,-1 0 0,1 0 0,-1-1 0,1 1 1,-1 0-1,1-1 0,0 1 0,-1 0 0,1-1 0,0 1 0,0-1 1,0 1-1,-1-1 0,1 1 0,0-1 0,0 1 0,0-1 0,0 0 0,0 0 1,0 1-1,-1-1 0,1 0 0,0 0 0,0 0 0,0 0 0,0 0 0,0 0 1,0 0-1,0-1 0,0 1 0,0 0 0,1-1 0,37-10 209,-29 4-206,0-1 1,-1 0-1,0-1 1,0 0-1,-1 0 0,0-1 1,-1 0-1,0 0 0,-1-1 1,0 0-1,0 0 1,-1 0-1,-1-1 0,5-18 1,-13 50-266,-1-3 232,1-1-1,1 1 0,1 0 1,0 0-1,2 31 0,0-47 23,0 0 0,1 0 0,-1 0 0,0-1 0,1 1-1,-1 0 1,1 0 0,0 0 0,-1-1 0,1 1 0,0 0 0,-1-1 0,1 1 0,0 0 0,0-1-1,-1 1 1,1-1 0,0 1 0,0-1 0,0 0 0,0 1 0,0-1 0,0 0 0,0 0 0,-1 1-1,1-1 1,0 0 0,0 0 0,0 0 0,0 0 0,0 0 0,0 0 0,0-1 0,0 1 0,1 0-1,35-11 75,-27 5-69,1-2 1,-1 1 0,-1-1 0,1-1-1,-1 0 1,-1 0 0,0 0 0,14-21 0,-8 8 1,-1-2 0,-1 1 0,11-31 0,-16 34-26,0-1 0,-2 0 1,0 0-1,-2-1 0,3-39 0,-6 60 12,0 1 0,0-1 0,0 0 0,0 0-1,1 0 1,-1 1 0,-1-1 0,1 0 0,0 0-1,0 0 1,0 1 0,0-1 0,0 0-1,-1 0 1,1 0 0,0 1 0,-1-1 0,1 0-1,0 1 1,-1-1 0,1 0 0,-1 1 0,1-1-1,-1 0 1,0 1 0,1-1 0,-2 0-1,1 1 0,0 0 0,0 1 0,0-1 0,0 0 0,0 0 0,0 1 0,0-1 0,0 1 0,0-1-1,1 1 1,-1-1 0,0 1 0,0 0 0,0-1 0,1 1 0,-1 0 0,-1 1 0,-28 39-88,21-26 111,0 0 0,1 1-1,0 0 1,2 1-1,0 0 1,1 0-1,0 0 1,2 1-1,0-1 1,-1 24 0,4-39-13,1 0 0,-1 1 0,0-1 0,1 1 0,-1-1 0,1 0 0,0 0 0,0 1 0,0-1 1,0 0-1,0 0 0,1 0 0,-1 0 0,0 0 0,1 0 0,0 0 0,-1-1 0,1 1 0,0-1 0,0 1 1,0-1-1,0 1 0,0-1 0,0 0 0,0 0 0,0 0 0,1 0 0,-1-1 0,0 1 0,1-1 1,-1 1-1,0-1 0,1 0 0,3 0 0,1 1 5,-1-1 0,1 0-1,0 0 1,-1-1 0,1 0 0,-1 0-1,1 0 1,-1-1 0,1 0 0,-1 0 0,10-6-1,-2-2 8,-2 0 0,1 0 1,-1-1-1,-1-1 0,0 0 0,-1-1 0,0 0 0,-1 0 0,8-17 0,11-23 26,22-59 1,-42 93-38,-5 12 0,3-6 15,-1 1 1,-1-1 0,0 0-1,4-22 1,-8 36-19,-1-1 0,1 0 1,0 0-1,0 0 0,0 0 1,0 1-1,0-1 0,-1 0 1,1 0-1,0 0 0,0 0 1,0 0-1,0 0 0,-1 0 1,1 1-1,0-1 1,0 0-1,0 0 0,-1 0 1,1 0-1,0 0 0,0 0 1,-1 0-1,1 0 0,0 0 1,0 0-1,0 0 0,-1 0 1,1 0-1,0 0 0,0 0 1,0-1-1,-1 1 0,1 0 1,0 0-1,0 0 0,0 0 1,-1 0-1,1 0 0,0 0 1,0-1-1,0 1 0,0 0 1,-1 0-1,1 0 0,0 0 1,0-1-1,0 1 1,0 0-1,0 0 0,0 0 1,0-1-1,0 1 0,0 0 1,0 0-1,-1 0 0,1-1 1,0 1-1,0 0 0,0 0 1,0 0-1,1-1 0,-15 16 11,5 1-3,1 1-1,0 1 1,1 0 0,1 0 0,1 0 0,0 0 0,2 1-1,0 0 1,1 0 0,0 20 0,2-16 0,0 0 0,2-1 0,1 1 1,0-1-1,2 0 0,0 0 0,2-1 1,11 27-1,-18-46-8,1-1 0,-1 1 0,1-1 1,-1 0-1,1 1 0,0-1 0,0 0 0,-1 0 1,1 0-1,0 1 0,0-1 0,0 0 0,0 0 0,1 0 1,-1 0-1,2 1 0,-3-3 4,1 1 1,-1 0-1,1-1 0,-1 1 1,1 0-1,-1-1 1,0 1-1,1-1 0,-1 1 1,0-1-1,1 1 0,-1-1 1,0 1-1,0-1 1,1 1-1,-1-1 0,0 1 1,0-1-1,0 1 0,0-1 1,0 0-1,0 1 1,0-1-1,0 1 0,0-1 1,0 0-1,1-6 16,-1 0 0,-1 1 0,1-1 0,-1 1 0,0-1 0,-3-9 0,-3 2-14,-1 0-1,0 0 0,0 1 1,-1 0-1,-1 1 0,0 0 1,-1 0-1,0 1 0,-1 1 1,0 0-1,-1 1 0,0 0 1,0 0-1,-19-7 0,70 7-117,0 4-55,19-2-1815,87-23-1,-119 20-1748,-4-3-2467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9.072"/>
    </inkml:context>
    <inkml:brush xml:id="br0">
      <inkml:brushProperty name="width" value="0.025" units="cm"/>
      <inkml:brushProperty name="height" value="0.025" units="cm"/>
    </inkml:brush>
  </inkml:definitions>
  <inkml:trace contextRef="#ctx0" brushRef="#br0">1 39 14958,'0'0'6566,"54"33"-5060,-16-29-770,6-1-543,5-3-193,-5 0-1314,-1-7-1664,-13-6-1507,-4-3-255,-14 2-1602</inkml:trace>
  <inkml:trace contextRef="#ctx0" brushRef="#br0" timeOffset="1">335 0 9385,'0'0'8488,"-8"65"-7591,14-45-449,12 0-224,0-7-576,4-10-4549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9.941"/>
    </inkml:context>
    <inkml:brush xml:id="br0">
      <inkml:brushProperty name="width" value="0.025" units="cm"/>
      <inkml:brushProperty name="height" value="0.025" units="cm"/>
    </inkml:brush>
  </inkml:definitions>
  <inkml:trace contextRef="#ctx0" brushRef="#br0">1 9 11115,'0'0'3133,"1"9"-1537,0-7-1489,-1 0 0,0 1 0,1-1 0,0 0 0,-1 0 0,1 0 0,0 0 0,0 0 0,0 0 0,0 0 0,1 0 0,-1 0 0,0 0 0,1-1 0,0 1 0,-1 0 0,1-1 0,0 0 0,-1 1 0,4 1 0,2-1 159,-1 0 0,1 0 1,0 0-1,0-1 1,-1 0-1,1 0 0,11-1 1,93-2 1159,203-30 1,34-2-2380,-231 33-1008,-39 1-2580,-40 1-381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0.295"/>
    </inkml:context>
    <inkml:brush xml:id="br0">
      <inkml:brushProperty name="width" value="0.025" units="cm"/>
      <inkml:brushProperty name="height" value="0.025" units="cm"/>
    </inkml:brush>
  </inkml:definitions>
  <inkml:trace contextRef="#ctx0" brushRef="#br0">1 1 16496,'0'0'3913,"8"0"-3230,20 4-118,0 1 0,0 1 0,0 1 0,31 13 0,-47-16-509,0 1 0,0 0 0,-1 1 0,0 0 1,0 1-1,0 0 0,-1 1 0,0 0 1,-1 1-1,0 0 0,0 0 0,10 15 0,-14-15-34,-1 0-1,0 0 0,-1 1 0,0-1 0,-1 1 0,0 0 1,0 0-1,-1-1 0,0 1 0,-1 0 0,0 0 1,0 1-1,-1-2 0,0 1 0,-1 0 0,-1 0 0,1 0 1,-1-1-1,-7 16 0,1-7-492,0 0 0,0 0-1,-2-1 1,0 0 0,-1-1 0,-1 0 0,0-1 0,-28 24-1,-1-12-4354,2-13-5669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2.162"/>
    </inkml:context>
    <inkml:brush xml:id="br0">
      <inkml:brushProperty name="width" value="0.025" units="cm"/>
      <inkml:brushProperty name="height" value="0.025" units="cm"/>
    </inkml:brush>
  </inkml:definitions>
  <inkml:trace contextRef="#ctx0" brushRef="#br0">360 57 8040,'0'0'2279,"5"-8"396,17-27 368,-22 35-2963,0 0 0,0 0 0,0-1 0,1 1 0,-1 0 0,0-1 0,0 1 0,0 0 0,0 0 0,0-1 0,0 1 0,0 0 0,0-1 0,0 1 0,0 0 0,0-1 0,0 1 0,0 0 1,0 0-1,0-1 0,0 1 0,0 0 0,0-1 0,0 1 0,0 0 0,-1-1 0,1 1 0,0 0 0,0 0 0,0-1 0,0 1 0,-1 0 0,1 0 0,0 0 0,0-1 0,-1 1 1,1 0-1,-1 0 0,-15-4 1299,-17 7-190,16 2-933,1 0 0,0 1 0,0 1 0,1 1 0,0 0 0,0 0 0,-14 12 0,8-4 229,1 0 0,1 2 0,-35 38 0,50-52-446,1 1 0,0-1 1,0 1-1,1-1 0,-1 1 0,1 0 1,0 0-1,-2 8 0,4-12-37,-1 0-1,1 0 1,0 1 0,0-1-1,0 0 1,0 0 0,0 0-1,1 0 1,-1 0 0,0 0-1,0 0 1,1 1-1,-1-1 1,0 0 0,1 0-1,-1 0 1,1 0 0,0 0-1,-1-1 1,1 1 0,0 0-1,0 0 1,-1 0 0,1-1-1,0 1 1,0 0-1,0 0 1,0-1 0,0 1-1,0-1 1,0 1 0,0-1-1,0 0 1,0 1 0,0-1-1,0 0 1,0 0 0,0 1-1,1-1 1,-1 0 0,0 0-1,0 0 1,0-1-1,1 1 1,96-1-549,-75-1 467,1 1 1,-1 1-1,0 1 0,1 1 1,43 9-1,-64-10 83,1 1 1,-1-1-1,1 0 0,-1 1 0,0 0 0,1-1 1,-1 1-1,0 1 0,0-1 0,-1 0 0,1 1 1,0-1-1,-1 1 0,1 0 0,-1 0 1,0 0-1,0 0 0,2 5 0,-3-6 28,-1 1 0,0-1-1,1 0 1,-1 0 0,0 0-1,0 0 1,-1 0 0,1 0 0,0 0-1,-1 0 1,1 0 0,-1 1-1,0-2 1,0 1 0,0 0-1,0 0 1,0 0 0,0 0 0,0 0-1,0-1 1,-1 1 0,1-1-1,-1 1 1,1-1 0,-1 1-1,0-1 1,1 0 0,-1 0 0,0 0-1,0 0 1,0 0 0,0 0-1,-2 0 1,-19 8 161,1-2 1,-1 0-1,-1-1 0,1-2 0,-1 0 0,0-2 0,0 0 1,0-2-1,0 0 0,-24-5 0,41 4-210,0 0 0,0-1 0,0 1 0,1-1 0,-1-1-1,0 0 1,1 0 0,0 0 0,-9-6 0,13 7-160,-1 1 1,1-1-1,0 0 1,0 0-1,0 0 1,0 0-1,0 0 1,0 0-1,1-1 0,-1 1 1,1-1-1,-1 1 1,1-1-1,0 1 1,0-1-1,0 0 0,1 1 1,-1-1-1,1 0 1,-1 0-1,1 0 1,0 0-1,0 1 0,0-1 1,0 0-1,1-3 1,0 3-263,0 1 1,0 0-1,0 0 1,0 0-1,0 0 1,0 0-1,1 0 1,-1 0-1,1 0 0,-1 1 1,1-1-1,0 1 1,0-1-1,0 1 1,-1-1-1,1 1 1,1 0-1,-1 0 1,0 0-1,4-1 1,28-11-7286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2.787"/>
    </inkml:context>
    <inkml:brush xml:id="br0">
      <inkml:brushProperty name="width" value="0.025" units="cm"/>
      <inkml:brushProperty name="height" value="0.025" units="cm"/>
    </inkml:brush>
  </inkml:definitions>
  <inkml:trace contextRef="#ctx0" brushRef="#br0">26 240 15310,'0'0'7490,"9"-5"-6625,3-2-844,-1 0 0,0-1 0,0 0 0,-1-1 0,0 0 0,-1 0 0,0-1 0,0-1 0,-1 1 0,0-1 0,-1-1 0,0 1 0,5-14 0,-10 21-23,-1-1 0,0 0 0,0 0 1,0 1-1,0-1 0,-1 0 0,0 0 1,0 0-1,0 0 0,-1 0 0,1 1 1,-3-9-1,3 12 3,-1 0 0,1 0-1,-1 0 1,1 0 0,-1 0 0,1 0 0,-1 0 0,0 0 0,0 0-1,1 1 1,-1-1 0,0 0 0,0 1 0,0-1 0,0 0-1,0 1 1,0-1 0,0 1 0,0-1 0,0 1 0,0 0-1,-2-1 1,1 1 17,-1 0 0,1 0 0,-1 0-1,0 1 1,1-1 0,-1 1 0,1-1 0,-1 1-1,1 0 1,-1 0 0,1 0 0,-1 1-1,-3 1 1,-2 3 80,1 0 1,-1 0-1,1 1 0,0 0 0,1 0 0,-1 1 0,2 0 0,-1 0 0,1 0 1,0 1-1,-6 13 0,6-8 49,-1 0 1,2 0-1,-1 0 1,2 1-1,0-1 1,-1 30-1,4-41-129,0 0 0,0 0-1,0 0 1,1-1-1,-1 1 1,1 0 0,0-1-1,0 1 1,0 0-1,0-1 1,0 1 0,0-1-1,1 1 1,0-1-1,-1 0 1,1 0 0,0 1-1,0-1 1,0 0-1,0-1 1,0 1 0,0 0-1,1-1 1,-1 1-1,1-1 1,-1 0-1,1 0 1,-1 0 0,1 0-1,0 0 1,0 0-1,-1-1 1,1 1 0,0-1-1,0 0 1,-1 0-1,5 0 1,3 0-3,0 0 0,-1-1-1,1 0 1,0-1 0,0 0 0,-1 0 0,1-1-1,-1 0 1,16-8 0,-5-2-180,0-1 0,-2 0 0,1-2 0,-2 0-1,16-18 1,10-10 56,-43 44 113,0 0 0,1 0-1,-1 0 1,0 0-1,0 0 1,0 0 0,0-1-1,0 1 1,0 0-1,0 0 1,1 0 0,-1 0-1,0 0 1,0 0 0,0 0-1,0 0 1,0 0-1,1 0 1,-1 0 0,0-1-1,0 1 1,0 0-1,0 0 1,0 0 0,1 0-1,-1 0 1,0 0-1,0 0 1,0 0 0,0 0-1,1 1 1,-1-1-1,0 0 1,0 0 0,0 0-1,0 0 1,0 0 0,1 0-1,-1 0 1,0 0-1,0 0 1,0 0 0,0 0-1,0 1 1,0-1-1,0 0 1,1 0 0,-1 0-1,0 0 1,0 0-1,0 0 1,0 1 0,0-1-1,0 0 1,0 0-1,0 0 1,0 0 0,0 1-1,0-1 1,0 0 0,0 0-1,0 0 1,0 0-1,0 0 1,0 1 0,0 19 336,-7 22 277,7-39-578,-4 9 104,1 1-1,1-1 1,0 1 0,1 0-1,0 0 1,1 0-1,2 17 1,-2-29-128,0 0 0,1 1-1,-1-1 1,1 0 0,-1 1 0,1-1-1,0 0 1,0 0 0,-1 0 0,1 1 0,0-1-1,0 0 1,0 0 0,0 0 0,0-1 0,0 1-1,0 0 1,1 0 0,-1-1 0,0 1-1,0 0 1,1-1 0,-1 1 0,0-1 0,1 0-1,-1 1 1,0-1 0,1 0 0,-1 0 0,1 0-1,-1 0 1,0 0 0,1 0 0,-1 0 0,1 0-1,-1-1 1,0 1 0,1 0 0,-1-1-1,0 1 1,3-2 0,4-1 19,-1-1 1,1 1-1,-1-1 1,1 0-1,10-9 0,7-10-299,-1-1 0,-1-1 0,26-37-1,-24 29-167,-25 33 427,0 0 0,0 0 0,1-1 0,-1 1 0,0 0 0,0 0 1,0-1-1,0 1 0,0 0 0,0 0 0,0-1 0,1 1 0,-1 0 0,0 0 1,0 0-1,0-1 0,0 1 0,1 0 0,-1 0 0,0 0 0,0 0 0,1 0 1,-1-1-1,0 1 0,0 0 0,1 0 0,-1 0 0,0 0 0,0 0 0,1 0 1,-1 0-1,0 0 0,0 0 0,1 0 0,-1 0 0,0 0 0,0 0 0,1 0 0,-1 0 1,0 0-1,0 0 0,1 0 0,-1 0 0,0 0 0,0 1 0,1-1 0,-1 0 1,0 0-1,0 0 0,0 0 0,1 1 0,-1-1 0,0 0 0,0 0 0,1 1 1,2 21 5,-8 33 195,1-23-37,-1 46-1,5-77-157,0-1 0,0 1-1,0-1 1,0 1 0,0-1 0,0 1 0,0 0-1,0-1 1,0 1 0,0-1 0,0 1-1,1-1 1,-1 1 0,0-1 0,0 1-1,0-1 1,1 1 0,-1-1 0,0 1 0,1-1-1,-1 1 1,0-1 0,1 1 0,-1-1-1,1 0 1,-1 1 0,1-1 0,-1 0-1,0 1 1,1-1 0,-1 0 0,1 0 0,0 1-1,-1-1 1,1 0 0,0 0 0,24-8-862,21-27-2747,-25 12-900,-1 0 0,29-47 0,-16 20-4641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3.468"/>
    </inkml:context>
    <inkml:brush xml:id="br0">
      <inkml:brushProperty name="width" value="0.025" units="cm"/>
      <inkml:brushProperty name="height" value="0.025" units="cm"/>
    </inkml:brush>
  </inkml:definitions>
  <inkml:trace contextRef="#ctx0" brushRef="#br0">122 1 10090,'0'0'8285,"-8"12"-6924,-8 11-476,1 1 1,1 0-1,1 1 1,2 1-1,0 0 0,-11 46 1,17-48-699,2 1 0,1-1-1,1 0 1,3 45 0,-2-68-191,0-1 0,0 1 0,0 0 0,0 0 0,1-1 0,-1 1 0,0 0 0,0 0 0,0-1 0,1 1 0,-1 0 0,0-1 0,1 1 0,-1 0 0,0-1 0,1 1 0,-1-1 0,1 1 0,-1-1 0,1 1 0,-1-1 0,1 1 0,0-1 0,-1 1 0,1-1 0,-1 1 0,1-1 0,0 0 0,-1 0 0,1 1 0,0-1 0,0 0 0,-1 0 0,1 0 0,0 0 0,0 0 0,-1 0-1,1 0 1,0 0 0,0 0 0,-1 0 0,1 0 0,0 0 0,-1 0 0,1-1 0,0 1 0,0 0 0,-1 0 0,1-1 0,1 0 0,1-1-75,1 0 0,-1 0 0,1-1 0,-1 1-1,0-1 1,0 0 0,5-4 0,3-8-647,0-1 0,-1 0 0,-1-1 0,12-26 0,-35 118 2776,12-70-1920,1 0 0,0 0 0,1 1 0,-1-1 0,1 0 0,0 1 1,1-1-1,-1 1 0,2 6 0,-1-11-97,-1 0 0,1 0 0,-1 0 0,1 0 0,-1 0 0,1 0 0,-1-1 1,1 1-1,0 0 0,0 0 0,-1 0 0,1-1 0,0 1 0,0 0 0,0-1 0,0 1 0,0 0 0,0-1 0,1 1 0,1 0-8,-1-1 0,0 0 0,1 0 0,-1 1 0,0-2 0,0 1 0,1 0 0,-1 0 0,0-1 0,1 1 0,-1-1-1,0 0 1,2 0 0,6-4 4,-1 1-1,-1-1 1,1-1-1,-1 0 1,1 0-1,-2-1 1,1 1-1,8-12 1,6-7-77,24-36-1,-32 37-23,0 0-1,-2 0 0,0-2 0,-2 1 0,-1-1 0,-1-1 0,-1 1 0,6-52 0,-33 213 797,12-98-371,2 0-1,1-1 1,2 73 0,3-104-339,1 1 1,0-1-1,0 1 0,1-1 1,-1 0-1,1 1 0,1-1 0,-1 0 1,1 0-1,3 5 0,-4-7-54,-1-1 1,1 0-1,0 0 0,-1 0 1,1-1-1,0 1 0,0 0 1,0-1-1,0 1 0,1-1 1,-1 1-1,0-1 0,1 0 1,-1 0-1,1 0 0,-1 0 1,1-1-1,-1 1 0,1-1 1,-1 1-1,1-1 0,0 0 0,3 0 1,-6-1-13,0 1 1,0-1 0,1 1 0,-1-1-1,0 1 1,0 0 0,0-1-1,0 1 1,1-1 0,-1 1-1,0-1 1,0 1 0,0-1-1,0 1 1,0-1 0,0 1 0,0-1-1,-1 1 1,1-1 0,0 1-1,0 0 1,0-1 0,0 1-1,-1-1 1,1 1 0,0-1-1,0 1 1,-1 0 0,1-1 0,0 1-1,-1 0 1,1-1 0,-1 1-1,-9-16-920,-26-23-1385,-53-43 1,8 7 5072,68 56-1155,13 19-1523,0 0 0,0-1 0,0 1 0,0 0 0,0-1 0,0 1-1,0 0 1,0-1 0,0 1 0,0 0 0,0-1 0,0 1 0,0 0 0,0-1 0,1 1 0,-1 0 0,0 0-1,0-1 1,0 1 0,1 0 0,-1-1 0,0 1 0,0 0 0,1 0 0,-1 0 0,0-1 0,0 1-1,1 0 1,-1 0 0,0 0 0,1 0 0,0-1 0,39-1 1109,-24 3-1321,34 0 98,54-1-950,-94-1-387,1-1-1,0 0 1,0-1 0,10-3 0,23-15-11938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4.670"/>
    </inkml:context>
    <inkml:brush xml:id="br0">
      <inkml:brushProperty name="width" value="0.025" units="cm"/>
      <inkml:brushProperty name="height" value="0.025" units="cm"/>
    </inkml:brush>
  </inkml:definitions>
  <inkml:trace contextRef="#ctx0" brushRef="#br0">15 1 11563,'0'0'9956,"1"13"-8942,25 345 2248,-33-368-12955,-7-11 5565,-7-5-511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4.999"/>
    </inkml:context>
    <inkml:brush xml:id="br0">
      <inkml:brushProperty name="width" value="0.025" units="cm"/>
      <inkml:brushProperty name="height" value="0.025" units="cm"/>
    </inkml:brush>
  </inkml:definitions>
  <inkml:trace contextRef="#ctx0" brushRef="#br0">21 105 6983,'0'0'2034,"-4"-10"480,-12-34 144,16 43-2512,0-1 0,0 1 0,-1 0 0,1-1 0,0 1 0,0-1 0,0 1 0,0 0 0,0-1 0,1 1 0,-1 0 0,0-1 0,1 1 0,-1 0 0,1-1 0,-1 1 0,1 0 0,-1 0 0,1-1 0,0 1 0,0 0 0,0 0 0,0 0 0,-1 0 0,1 0 0,1 0 0,-1 0 0,0 1 0,0-1 0,0 0 0,0 1 0,1-1 0,-1 0 0,0 1 0,0-1 0,1 1 0,-1 0 0,3-1 0,6-1 382,0 0 0,0 0 1,20 1-1,-23 0-172,254-1 1188,-146 3-11448,-107-1 3759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5.328"/>
    </inkml:context>
    <inkml:brush xml:id="br0">
      <inkml:brushProperty name="width" value="0.025" units="cm"/>
      <inkml:brushProperty name="height" value="0.025" units="cm"/>
    </inkml:brush>
  </inkml:definitions>
  <inkml:trace contextRef="#ctx0" brushRef="#br0">1 0 16400,'0'0'7607,"8"9"-6588,-1-2-943,0 0 0,-1 1 1,0-1-1,-1 1 0,0 0 0,0 1 0,-1-1 0,0 1 0,0 0 0,-1 0 0,3 12 0,1 39 17,-6-45-49,0 0 0,7 28-1,-2-96 326,-5-91-866,1 145 88,1 1 0,0-1-1,0 0 1,0 0 0,0 0-1,0 0 1,0 0 0,0-1 0,0 1-1,0-1 1,0 0 0,0 0-1,0 0 1,4 0 0,72 0-6040,-64 0 4362,31 0-3219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5.717"/>
    </inkml:context>
    <inkml:brush xml:id="br0">
      <inkml:brushProperty name="width" value="0.025" units="cm"/>
      <inkml:brushProperty name="height" value="0.025" units="cm"/>
    </inkml:brush>
  </inkml:definitions>
  <inkml:trace contextRef="#ctx0" brushRef="#br0">109 30 4644,'0'0'18396,"-11"4"-17467,1 0-750,0 0 1,1 0-1,0 1 0,-15 10 0,21-13-111,1-1 0,-1 1 0,1 0 1,-1 1-1,1-1 0,0 0 0,0 1 0,0-1 0,0 1 1,1-1-1,-1 1 0,0 0 0,1 0 0,0 0 0,0 0 1,0 0-1,0 0 0,0 0 0,1 0 0,-1 0 0,1 1 1,0-1-1,0 0 0,0 5 0,1-7-58,0 0 0,0 0 0,-1 0 0,1 0 0,0 0 0,0 0 0,0 0-1,0 0 1,0-1 0,0 1 0,0 0 0,0-1 0,0 1 0,1-1 0,-1 1 0,0-1 0,0 1 0,0-1 0,1 0-1,-1 1 1,0-1 0,0 0 0,1 0 0,-1 0 0,0 0 0,3-1 0,37-3 21,-27-1-198,0-1-1,0 0 1,0-1-1,-1-1 1,0 0-1,0-1 1,12-12-1,41-24 152,-65 44 38,-1 1-1,1 0 0,-1 0 1,0-1-1,1 1 1,-1 0-1,0 0 1,1 0-1,-1 0 1,1-1-1,-1 1 0,0 0 1,1 0-1,-1 0 1,1 0-1,-1 0 1,1 0-1,-1 0 1,0 0-1,1 0 0,-1 1 1,1-1-1,-1 0 1,0 0-1,1 0 1,-1 0-1,1 1 0,-1-1 1,0 0-1,1 0 1,-1 1-1,0-1 1,1 0-1,-1 0 1,0 1-1,0-1 0,1 1 1,5 22 534,-9 41 245,2-43-346,1-20-432,0 0 0,0 0 1,0 1-1,0-1 1,0 0-1,0 0 0,0 1 1,1-1-1,-1 0 1,0 0-1,1 0 0,-1 1 1,1-1-1,-1 0 1,1 0-1,0 0 0,0 0 1,-1 0-1,1 0 0,0 0 1,0 0-1,0 0 1,0-1-1,0 1 0,2 1 1,-1-1-3,0-1 1,1 1-1,-1-1 1,0 1-1,1-1 0,-1 0 1,0 0-1,1 0 1,-1 0-1,0-1 1,1 1-1,3-1 0,6-3-122,-1 0-1,1-1 1,-1 0-1,16-10 1,-5 1-2391,36-31 0,-11-1-7082,-15 12-4258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0.960"/>
    </inkml:context>
    <inkml:brush xml:id="br0">
      <inkml:brushProperty name="width" value="0.025" units="cm"/>
      <inkml:brushProperty name="height" value="0.025" units="cm"/>
    </inkml:brush>
  </inkml:definitions>
  <inkml:trace contextRef="#ctx0" brushRef="#br0">1 220 8232,'0'-38'9391,"5"21"-5473,-5 17-3837,1-1-1,-1 1 1,0 0-1,0 0 1,1 0-1,-1 0 1,0-1-1,0 1 1,1 0-1,-1 0 1,0 0-1,1 0 1,-1 0 0,0 0-1,1 0 1,-1 0-1,0 0 1,0 0-1,1 0 1,-1 0-1,0 0 1,1 0-1,-1 0 1,0 0-1,1 0 1,-1 0-1,0 1 1,0-1 0,1 0-1,-1 0 1,0 0-1,0 0 1,1 1-1,-1-1 1,0 0-1,0 0 1,1 0-1,-1 1 1,0-1-1,0 0 1,0 0 0,0 1-1,1-1 1,-1 1-1,2 5-18,1 1 0,-1-1 0,0 1 0,-1 0-1,0 0 1,0 0 0,0 0 0,-1 0 0,0 0 0,-1 0 0,-1 11-1,1 6 3,1 62 32,0-86-95,0 1-1,0-1 1,0 0-1,0 1 1,1-1-1,-1 1 1,0-1-1,0 1 0,0-1 1,0 0-1,1 1 1,-1-1-1,0 1 1,0-1-1,1 0 1,-1 1-1,0-1 1,0 0-1,1 1 0,-1-1 1,1 0-1,-1 0 1,0 1-1,1-1 1,-1 0-1,0 0 1,1 0-1,-1 0 1,1 1-1,-1-1 0,1 0 1,-1 0-1,0 0 1,1 0-1,-1 0 1,1 0-1,-1 0 1,1 0-1,-1 0 1,1 0-1,-1 0 0,0 0 1,1-1-1,-1 1 1,1 0-1,-1 0 1,0 0-1,1-1 1,-1 1-1,1 0 1,-1 0-1,0-1 0,1 1 1,-1-1-1,24-16 77,-2-8-50,-1-1 0,-2-1 0,20-35-1,20-27 0,-59 88-28,0 0 0,0 1 0,0-1 0,1 0 0,-1 1 0,0-1 0,1 0 0,-1 1 0,1-1 0,-1 1 0,0-1 0,1 1 0,-1-1 0,1 1 0,0-1 0,-1 1 0,1-1-1,-1 1 1,1 0 0,0-1 0,-1 1 0,1 0 0,-1 0 0,1-1 0,0 1 0,0 0 0,-1 0 0,1 0 0,0 0 0,-1 0 0,1 0 0,0 0 0,-1 0 0,1 0 0,0 0 0,0 0 0,-1 1 0,1-1 0,0 0 0,-1 0 0,1 1-1,-1-1 1,1 0 0,0 1 0,-1-1 0,1 1 0,-1-1 0,1 1 0,-1-1 0,1 1 0,-1-1 0,1 1 0,-1-1 0,0 1 0,1 0 0,-1-1 0,0 1 0,1 0 0,-1-1 0,0 1 0,0 0 0,0-1 0,0 1 0,0 0 0,0-1 0,0 2 0,11 58-78,-9-50 115,-1-4-24,1 9-20,0 0-1,2 0 1,0 0-1,6 14 1,-10-27 15,1-1 0,0 1 0,0-1 0,-1 1-1,1-1 1,0 1 0,0-1 0,1 1 0,-1-1 0,0 0 0,0 0 0,1 1 0,-1-1-1,0 0 1,1 0 0,-1-1 0,1 1 0,2 1 0,-2-2 12,0 0-1,0 0 1,0 0 0,-1-1 0,1 1 0,0-1 0,0 1-1,0-1 1,-1 0 0,1 1 0,0-1 0,-1 0-1,1 0 1,-1 0 0,1 0 0,-1-1 0,0 1-1,1 0 1,-1 0 0,0-1 0,0 1 0,2-3 0,7-10 83,1-1 0,-2-1 0,0 1 0,-1-1 0,-1-1 0,0 0 0,-1 0 0,-1 0 0,-1 0 0,0-1 0,-1 0 0,0-19 0,-3 101-282,1 82 180,-1-142 4,1-1 0,-1 0-1,1 0 1,0 0 0,-1 1-1,1-1 1,1 0 0,-1 0-1,0 0 1,1 0 0,0 0-1,-1-1 1,4 5 0,-4-7-10,-1 0 1,0 1 0,1-1 0,-1 0-1,1 1 1,-1-1 0,0 0 0,1 0-1,-1 1 1,1-1 0,-1 0 0,1 0-1,-1 0 1,1 0 0,-1 0-1,1 0 1,0 1 0,-1-1 0,1 0-1,-1-1 1,1 1 0,-1 0 0,1 0-1,-1 0 1,1 0 0,-1 0 0,1 0-1,-1-1 1,1 1 0,1-1-54,-1-1 0,1 1 0,-1-1 0,0 1 0,1-1 1,-1 0-1,0 1 0,0-1 0,0 0 0,-1 0 0,1 1 0,1-4 0,3-15-1677,0 1 0,-2 0-1,0-1 1,-1 0-1,-1 0 1,-1 0 0,-1 1-1,0-1 1,-2 0-1,-8-34 1,-4 1-3719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6.042"/>
    </inkml:context>
    <inkml:brush xml:id="br0">
      <inkml:brushProperty name="width" value="0.025" units="cm"/>
      <inkml:brushProperty name="height" value="0.025" units="cm"/>
    </inkml:brush>
  </inkml:definitions>
  <inkml:trace contextRef="#ctx0" brushRef="#br0">139 1 8872,'0'0'6652,"-8"0"-3289,-1 0-2635,1-1 2,0 1 0,0 0 0,0 1 0,0 0 0,-11 3 0,17-4-676,1 1 0,-1-1 0,0 1-1,0 0 1,0-1 0,1 1 0,-1 0-1,0 1 1,1-1 0,-1 0 0,1 0-1,-1 1 1,1-1 0,0 0 0,-1 1-1,1-1 1,0 1 0,0 0 0,0 0-1,0-1 1,0 1 0,1 0 0,-1 0-1,1 0 1,-1 0 0,1-1 0,-1 1-1,1 0 1,0 0 0,0 2 0,0-2-62,1-1 1,-1 0 0,1 1 0,-1-1-1,1 0 1,0 0 0,0 0 0,-1 1-1,1-1 1,0 0 0,0 0 0,0 0-1,0 0 1,0-1 0,0 1 0,0 0-1,0 0 1,1-1 0,-1 1 0,0 0-1,0-1 1,1 1 0,-1-1 0,0 0-1,1 1 1,-1-1 0,2 0 0,49 8-1345,-36-6 419,-4-1 348,51 12-1445,-61-13 2052,0 0 0,0 1 0,0-1 0,-1 1 0,1 0 0,0-1-1,0 1 1,-1 0 0,1 0 0,-1 0 0,1 0 0,-1 0 0,1 1 0,-1-1 0,1 0 0,-1 1 0,0-1-1,0 1 1,0-1 0,0 1 0,0 0 0,0-1 0,0 1 0,-1 0 0,1 0 0,0 3 0,-1-3 201,-1-1-1,0 1 1,1 0 0,-1 0 0,0 0 0,0 0-1,0-1 1,0 1 0,0 0 0,-1-1 0,1 1 0,0-1-1,-1 1 1,1-1 0,-1 0 0,0 0 0,1 1-1,-1-1 1,-3 1 0,-45 22 706,36-18-618,-11 6-261,-48 20 452,26-23-3259,63-24-3857,10-3-267,7-2-3882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6.399"/>
    </inkml:context>
    <inkml:brush xml:id="br0">
      <inkml:brushProperty name="width" value="0.025" units="cm"/>
      <inkml:brushProperty name="height" value="0.025" units="cm"/>
    </inkml:brush>
  </inkml:definitions>
  <inkml:trace contextRef="#ctx0" brushRef="#br0">152 52 13357,'0'0'13047,"-10"0"-12556,5-1-439,0 1 1,0 1-1,0-1 1,1 1-1,-1-1 1,0 2-1,0-1 1,1 0 0,-1 1-1,0 0 1,1 0-1,0 0 1,-1 1-1,1-1 1,0 1-1,0 0 1,1 0-1,-1 0 1,1 1-1,-1-1 1,1 1-1,0 0 1,0 0-1,-4 8 1,2-4 146,0 1-1,1-1 1,0 1-1,0 0 1,-3 14 0,6-21-187,0-1 1,1 1 0,-1-1-1,1 1 1,-1-1 0,1 1 0,0-1-1,0 1 1,0 0 0,0-1 0,0 1-1,0-1 1,0 1 0,0 0 0,1-1-1,-1 1 1,0-1 0,1 1-1,-1-1 1,1 1 0,0-1 0,0 0-1,-1 1 1,1-1 0,0 0 0,0 1-1,0-1 1,0 0 0,1 0 0,-1 0-1,0 0 1,0 0 0,1 0-1,-1 0 1,1-1 0,-1 1 0,0 0-1,1-1 1,-1 1 0,3 0 0,5 0-37,-1-1 0,1 0 0,-1 0 0,1-1 0,-1 0 0,0-1 0,1 1 0,-1-1 0,0-1 0,0 0 0,0 0 0,0-1 0,-1 0 0,1 0 0,-1 0 0,0-1 0,0 0 0,-1-1 0,8-7 0,-1 1-110,-2-1-1,0 0 1,0 0 0,-1-1 0,-1-1 0,0 1 0,-1-2 0,10-27 0,-15 25-20,-12 22-59,-14 25 25,19-23 54,1 2 1,0-1-1,1 0 1,-1 1-1,1-1 1,1 1-1,0 0 1,-1 8-1,2-14-157,0 0-1,0 0 1,0 0 0,0-1-1,1 1 1,-1 0-1,1-1 1,-1 1-1,1 0 1,-1-1 0,1 1-1,0 0 1,0-1-1,0 1 1,0-1-1,2 3 1,-1-3-250,-1 0 0,1 0 0,0 0 0,-1 0 0,1-1 0,0 1 0,0 0 0,0-1 0,0 1 0,-1-1 0,1 0 0,0 0 0,0 0 0,0 0 0,0 0 0,0 0 0,0 0 0,0 0-1,2-1 1,19-6-9105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7.083"/>
    </inkml:context>
    <inkml:brush xml:id="br0">
      <inkml:brushProperty name="width" value="0.025" units="cm"/>
      <inkml:brushProperty name="height" value="0.025" units="cm"/>
    </inkml:brush>
  </inkml:definitions>
  <inkml:trace contextRef="#ctx0" brushRef="#br0">59 9 10890,'0'0'9764,"-4"8"-8034,-8 24-1266,2 0 1,1 0-1,1 1 1,2 0-1,1 0 0,2 0 1,1 1-1,6 66 1,-5-99-477,1 0-1,0 0 1,1 1 0,-1-1 0,0 0 0,0 0-1,0 1 1,1-1 0,-1 0 0,0 0 0,1 0-1,0 1 1,-1-1 0,1 0 0,-1 0 0,1 0-1,0 0 1,0 0 0,0 0 0,1 1 0,-1-2-16,0 0 0,-1 1 0,1-1 0,0 0 0,0 0 0,0 0 1,0 0-1,0 0 0,-1 0 0,1 0 0,0 0 0,0 0 1,0-1-1,0 1 0,0 0 0,-1-1 0,1 1 0,0 0 1,0-1-1,0 1 0,0-1 0,4-3-166,0 0 0,-1 0 0,0 0 0,1 0 1,-2 0-1,7-10 0,-8 12 20,1-2 68,0-1-1,0 1 1,-1 0-1,1-1 1,-1 0-1,0 1 1,-1-1-1,1 0 1,1-8-1,-18 26 1159,11-8-911,1 0-1,0 1 1,0 0 0,0-1 0,1 1 0,-1 0-1,1 0 1,1 0 0,-1 1 0,1-1 0,1 0-1,-1 1 1,1-1 0,0 0 0,1 12 0,0-17-126,0 0 1,0 0 0,0 0-1,0 0 1,0 0 0,0 0-1,1 0 1,-1 0 0,0 0-1,0 0 1,1-1 0,-1 1-1,0 0 1,1-1 0,-1 0-1,1 1 1,-1-1 0,1 0-1,-1 1 1,1-1 0,-1 0-1,0 0 1,1 0 0,-1-1-1,1 1 1,-1 0 0,3-1-1,42-11-48,-32 3-343,0 0 0,0-1 0,-1 0 0,-1-1-1,0 0 1,0-1 0,-1 0 0,-1-1 0,0-1 0,0 1-1,9-22 1,9-19-950,34-97-1,-58 139 1181,14-40-244,-50 152 4216,20-68-3287,2 0 1,1 1-1,1 0 1,-6 66 0,14-89-436,1 43 162,-1-52-240,0 0 0,0-1 0,0 1 0,0 0 0,0 0 0,0 0 0,1-1 0,-1 1 0,0 0 1,0 0-1,1-1 0,-1 1 0,0 0 0,1-1 0,-1 1 0,1 0 0,-1-1 0,1 1 0,-1-1 0,1 1 0,-1-1 0,1 1 0,0-1 1,-1 1-1,1-1 0,0 1 0,-1-1 0,1 0 0,0 1 0,0-1 0,-1 0 0,1 0 0,0 0 0,0 0 0,0 1 0,-1-1 1,1 0-1,0 0 0,0-1 0,-1 1 0,1 0 0,0 0 0,0 0 0,0 0 0,-1-1 0,1 1 0,0 0 0,-1-1 0,1 1 1,0 0-1,-1-1 0,1 1 0,0-1 0,0 0 0,1-1-22,0 0 0,0 0 0,0 0 0,0-1 0,-1 1 0,1-1 0,0 1 1,-1-1-1,0 0 0,0 1 0,0-1 0,0 0 0,0 0 0,-1 0 0,1 1 0,0-6 0,2-49-994,-3 53 881,0-1 14,-1 1 1,1 0-1,-1-1 1,0 1-1,0-1 1,0 1-1,0 0 0,-1 0 1,0 0-1,0 0 1,-4-6-1,5 8 86,0 0 1,-1 0-1,1 0 0,-1 1 0,0-1 0,1 0 0,-1 1 0,0 0 0,0-1 0,0 1 0,0 0 0,0 0 0,-1 0 0,1 0 0,0 0 0,0 1 0,-1-1 0,1 1 0,0-1 1,-1 1-1,1 0 0,-5 0 0,6 0 23,1 0-1,-1 0 1,0 0 0,1 0 0,-1 1 0,0-1 0,1 0 0,-1 0 0,0 1 0,1-1 0,-1 0-1,1 1 1,-1-1 0,0 0 0,1 1 0,-1-1 0,1 1 0,-1-1 0,1 1 0,0-1-1,-1 1 1,1 0 0,-1-1 0,1 1 0,0-1 0,0 1 0,-1 0 0,1-1 0,0 1 0,0 0-1,0-1 1,0 1 0,0 0 0,0-1 0,0 1 0,0 0 0,0 0 0,0-1 0,0 1-1,0 0 1,0-1 0,0 1 0,1 0 0,-1-1 0,0 1 0,0-1 0,1 1 0,-1 0 0,1-1-1,-1 1 1,0-1 0,2 2 0,-1 1 46,1-1 1,0 1-1,0 0 0,0 0 0,0-1 0,0 1 1,0-1-1,1 0 0,-1 0 0,6 3 0,2-1-41,0 0 0,0-1 0,1-1 0,-1 0-1,1 0 1,0-1 0,-1 0 0,1-1-1,0 0 1,0-1 0,-1 0 0,19-4 0,-22 3-14,1 0 0,-1-1 0,0 1 0,1-1 0,-1-1 0,0 0 0,-1 0 1,1 0-1,-1-1 0,1 1 0,-2-2 0,1 1 0,0-1 0,-1 1 0,0-1 0,0-1 1,6-12-1,-17 38 477,1-1 1,1 1 0,0 0 0,2 0-1,0 0 1,1 19 0,0-37-493,1-1 1,0 1-1,0 0 1,0-1-1,0 1 1,0-1-1,0 1 1,0 0-1,0-1 1,1 1-1,-1 0 1,0-1-1,0 1 1,0 0-1,1-1 1,-1 1-1,0-1 1,1 1-1,-1-1 1,1 1-1,-1-1 1,0 1-1,1-1 1,-1 1-1,1-1 1,-1 1-1,1-1 1,-1 0-1,1 1 1,0-1-1,-1 0 1,1 0-1,-1 1 1,1-1-1,0 0 1,-1 0-1,1 0 1,0 0-1,-1 0 1,1 0-1,0 0 1,-1 0-1,1 0 1,1 0-1,0-1-195,0 1 0,0-1 0,0 1 0,0-1 0,-1 0 0,1 0-1,0 0 1,0 0 0,-1 0 0,1-1 0,0 1 0,-1 0 0,3-4 0,4-7-2587,0 0 0,-1-1 0,0 0 0,8-24 0,0-4-4938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7.739"/>
    </inkml:context>
    <inkml:brush xml:id="br0">
      <inkml:brushProperty name="width" value="0.025" units="cm"/>
      <inkml:brushProperty name="height" value="0.025" units="cm"/>
    </inkml:brush>
  </inkml:definitions>
  <inkml:trace contextRef="#ctx0" brushRef="#br0">47 1 8040,'0'0'5205,"-6"8"-2168,1 0-2474,-1 1-1,2 0 1,-1 0 0,1 0-1,1 1 1,-1-1-1,2 1 1,-4 19 0,5-26-543,1 0 1,0 0 0,0 1-1,0-1 1,0 0 0,0 0-1,0 1 1,1-1 0,0 0-1,0 0 1,0 0 0,0 0 0,0 0-1,0 0 1,1 0 0,-1 0-1,1 0 1,0-1 0,0 1-1,0 0 1,0-1 0,1 0-1,-1 0 1,1 1 0,-1-1-1,1-1 1,0 1 0,-1 0-1,1-1 1,0 1 0,0-1 0,0 0-1,0 0 1,1 0 0,3 0-1,3 1-452,0 0-1,0-1 0,0-1 1,21-1-1,-28 1 526,-1 0-1,1 0 0,0 0 1,-1-1-1,1 1 0,0-1 1,-1 0-1,1 1 0,-1-1 1,1-1-1,-1 1 0,1 0 1,-1-1-1,0 1 0,1-1 1,-1 1-1,0-1 1,0 0-1,0 0 0,-1 0 1,1 0-1,0-1 0,1-2 1,-4 5 47,0 0 0,0-1 0,1 1 0,-1 0 1,0 0-1,0 0 0,0-1 0,1 1 0,-1 0 1,0 0-1,0 0 0,0 0 0,1 1 0,-1-1 0,0 0 1,0 0-1,0 0 0,1 1 0,-1-1 0,0 0 1,0 1-1,-1 0 0,-4 3 12,-1 0 0,1 0 0,0 1 0,0 0-1,0 0 1,1 1 0,0 0 0,0 0 0,0 0 0,1 0 0,0 1 0,0-1-1,1 1 1,0 0 0,0 0 0,0 0 0,1 1 0,0-1 0,-2 13 0,5-19-144,-1 0 0,0 0 1,0 0-1,0-1 1,1 1-1,-1 0 1,0 0-1,1 0 1,-1 0-1,0 0 0,1-1 1,-1 1-1,1 0 1,0 0-1,-1-1 1,1 1-1,0 0 1,-1-1-1,1 1 0,0 0 1,0-1-1,-1 1 1,1-1-1,0 0 1,1 1-1,30 4 103,30-15-441,-43 4 141,-2-1 0,1 0 0,-1-2 0,0 0 0,-1-1 0,0-1 0,0 0 0,-2-1 0,23-22 0,-39 36 35,1 0-1,0-1 1,-1 1 0,1 0 0,0 0 0,0 0 0,1 0 0,-1 0 0,0 0-1,1 0 1,-1 0 0,1 1 0,-1-1 0,1 0 0,0 4 0,0-5 45,1 0 1,-1 1 0,1-1-1,0 0 1,-1 0 0,1 0-1,0 0 1,0 0 0,-1 0-1,1 0 1,0-1 0,0 1-1,0 0 1,0 0-1,0-1 1,0 1 0,0 0-1,1-1 1,-1 1 0,0-1-1,0 1 1,0-1 0,0 0-1,1 0 1,-1 1 0,0-1-1,0 0 1,1 0 0,-1 0-1,0 0 1,0-1 0,1 1-1,1-1 1,3 0-61,1 0 0,-1-1 1,0 0-1,0-1 0,-1 1 0,1-1 0,0 0 0,-1 0 1,0-1-1,1 0 0,-2 0 0,1 0 0,0 0 1,5-7-1,-4 4 506,0 1 1,-1-1-1,0 0 1,0 0-1,-1 0 0,0-1 1,0 1-1,0-1 1,-1 0-1,3-11 1,-6 18-234,0 1-1,0-1 1,1 1 0,-1-1 0,0 1 0,0-1 0,0 1-1,0-1 1,0 1 0,0-1 0,0 1 0,0-1-1,0 1 1,0-1 0,0 1 0,0-1 0,0 1 0,-1-1-1,1 1 1,0-1 0,0 1 0,-1-1 0,1 1 0,0-1-1,0 1 1,-1-1 0,1 1 0,0 0 0,-1-1 0,1 1-1,-1 0 1,1-1 0,0 1 0,-1 0 0,1 0-1,-2-1 1,-19 7 1125,-19 24-822,38-29-405,1 0 1,-1 1-1,1-1 0,0 1 0,-1-1 1,1 1-1,0-1 0,0 1 1,0 0-1,0 0 0,0-1 1,1 1-1,-1 0 0,1 0 0,-1 0 1,1 0-1,-1 0 0,1 0 1,0 0-1,0 0 0,0 0 1,0 0-1,0 0 0,1 0 0,-1 0 1,1 0-1,-1-1 0,1 1 1,0 0-1,-1 0 0,1 0 1,0-1-1,0 1 0,0 0 1,1-1-1,-1 1 0,0-1 0,0 1 1,1-1-1,-1 1 0,1-1 1,0 0-1,3 2 0,8 4-213,1 0-1,0-1 0,0 0 1,29 6-1,-10-1 64,-27-9 214,0 1 0,1 0 0,-1 0 0,0 0 0,0 1 0,7 6 0,-12-9-22,-1-1 0,1 0 0,-1 1 0,1-1 0,-1 1 0,0-1 0,1 1 0,-1-1 0,1 1 0,-1-1 0,0 1 0,0 0 0,1-1 0,-1 1 0,0 0 0,0-1 0,0 1 0,0-1 0,0 1 0,1 0 0,-1-1 0,0 1 0,-1 0 0,1-1 0,0 1 0,0 0 0,0-1 0,0 2 0,-2-1 47,1 0-1,0 0 1,-1 1 0,1-1 0,0 0 0,-1 0 0,0 0 0,1-1 0,-1 1 0,1 0 0,-1 0 0,0-1-1,0 1 1,1-1 0,-5 1 0,-23 5 59,-1-1-1,-42 2 1,18-11-9231,39-2-5215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8.431"/>
    </inkml:context>
    <inkml:brush xml:id="br0">
      <inkml:brushProperty name="width" value="0.025" units="cm"/>
      <inkml:brushProperty name="height" value="0.025" units="cm"/>
    </inkml:brush>
  </inkml:definitions>
  <inkml:trace contextRef="#ctx0" brushRef="#br0">80 0 13933,'0'0'6777,"-1"7"-5445,-15 36 1420,-34 119 1514,46-145-4143,0 1 1,2-1 0,0 1 0,1 0-1,1 0 1,1 0 0,4 25 0,-5-40-112,1 0 1,-1 0-1,1 0 1,0 0-1,1 0 1,-1 0-1,0 0 1,1-1-1,0 1 1,-1 0-1,1-1 0,0 1 1,0-1-1,1 0 1,-1 1-1,0-1 1,1 0-1,-1-1 1,5 4-1,-2-3 10,0 0-1,0-1 0,0 1 1,0-1-1,1 0 0,-1 0 1,0 0-1,1-1 1,-1 0-1,10-1 0,-1-1 10,1 0 0,0-2 0,-1 0 0,1 0 0,-1-1-1,0-1 1,18-10 0,-7 1-1,0-1 1,39-35-1,-57 45-41,0 0 0,-1 0 1,0-1-1,0 0 0,-1 0 1,0-1-1,0 1 0,-1-1 1,0 0-1,0 0 0,-1-1 1,0 1-1,3-13 0,-6 20-75,0 0 0,0-1 0,0 1 0,0 0-1,0-1 1,-1 1 0,1 0 0,0 0 0,-1-1-1,1 1 1,-1 0 0,1 0 0,-1-1 0,0 1-1,0 0 1,1 0 0,-1 0 0,0 0 0,0 0 0,0 0-1,0 0 1,0 1 0,0-1 0,0 0 0,0 0-1,0 1 1,-1-1 0,1 1 0,0-1 0,0 1-1,-1-1 1,1 1 0,0 0 0,-1 0 0,1 0-1,0 0 1,0-1 0,-1 2 0,-1-1 0,-56 3-8638,28 6 391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8.759"/>
    </inkml:context>
    <inkml:brush xml:id="br0">
      <inkml:brushProperty name="width" value="0.025" units="cm"/>
      <inkml:brushProperty name="height" value="0.025" units="cm"/>
    </inkml:brush>
  </inkml:definitions>
  <inkml:trace contextRef="#ctx0" brushRef="#br0">0 0 18866,'0'0'8680,"69"46"-8616,-37-46-352,6 0-1089,4-3-1442,-2-6-576,0-2-1538,-3-2-1954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9.521"/>
    </inkml:context>
    <inkml:brush xml:id="br0">
      <inkml:brushProperty name="width" value="0.025" units="cm"/>
      <inkml:brushProperty name="height" value="0.025" units="cm"/>
    </inkml:brush>
  </inkml:definitions>
  <inkml:trace contextRef="#ctx0" brushRef="#br0">211 70 11755,'0'0'2926,"-9"-2"-385,3 0-2356,0 1 1,0-1 0,0 1-1,0 1 1,-1-1-1,1 1 1,0 0 0,-1 1-1,1-1 1,0 1 0,0 0-1,0 1 1,0 0-1,0 0 1,0 0 0,0 0-1,1 1 1,-1 0 0,1 0-1,-1 1 1,-8 7-1,8-5 100,0 1 0,0 0 0,0 0 0,1 0 0,0 1 0,0 0 0,1 0 0,0 0 0,0 0 0,-3 13 0,6-19-243,1 1-1,-1-1 0,0 1 1,1-1-1,0 1 0,-1-1 1,1 1-1,0-1 1,0 1-1,1-1 0,-1 1 1,0-1-1,1 1 0,-1-1 1,1 0-1,0 1 1,0-1-1,0 0 0,0 1 1,1-1-1,-1 0 0,0 0 1,1 0-1,-1 0 1,1 0-1,0 0 0,0-1 1,0 1-1,0 0 1,0-1-1,0 0 0,0 1 1,0-1-1,1 0 0,-1 0 1,0 0-1,1 0 1,-1-1-1,1 1 0,3 0 1,2 0-42,1 0 1,0 0 0,0-1 0,0 0-1,-1-1 1,1 0 0,0 0-1,-1 0 1,1-1 0,0-1-1,-1 0 1,0 0 0,0 0 0,0-1-1,0 0 1,-1-1 0,14-10-1,-9 6-11,-1-1 0,0-1-1,0 0 1,-1 0-1,-1-1 1,0 0 0,-1-1-1,0 1 1,10-25-1,-16 33 13,0 0 0,0-1 0,-1 1 0,0-1 0,0 0-1,0 1 1,0-1 0,-1 0 0,0 1 0,0-9 0,-1 11-4,1 1 1,0-1 0,-1 1 0,0-1 0,1 0 0,-1 1 0,0 0 0,0-1-1,0 1 1,0-1 0,0 1 0,0 0 0,0 0 0,0 0 0,0 0 0,-1 0-1,1 0 1,0 0 0,-1 0 0,1 0 0,-1 0 0,1 1 0,-1-1 0,1 1-1,-1-1 1,0 1 0,1-1 0,-1 1 0,0 0 0,1 0 0,-3 0 0,-3-1 6,-1 1 1,1 0-1,0 0 1,0 1-1,0 0 1,0 0-1,-1 1 1,2 0-1,-1 0 1,0 0-1,0 1 1,1 0 0,-1 0-1,1 1 1,0 0-1,0 0 1,0 0-1,1 1 1,-6 5-1,11-10-17,-1 0 0,1 1 0,-1-1 0,1 0 0,0 0 0,-1 1 0,1-1 0,0 0 0,0 1 0,-1-1 0,1 0 0,0 1 0,-1-1 0,1 0 0,0 1 0,0-1 0,0 1 0,0-1 0,-1 1 0,1-1 0,0 0 0,0 1 0,0-1 0,0 1 0,0-1 0,0 1 0,0-1 0,0 1 0,0-1 0,0 0 0,0 1 0,1-1 0,-1 1 0,0-1 0,0 0 0,0 1 0,0-1 0,1 1 0,-1-1 1,0 0-1,0 1 0,1-1 0,0 1 0,24 3-1758,31-11-2528,4-24 1797,-49 24 2729,0 0-1,1 1 1,16-7-1,-27 13 495,-2 0-665,0 0 0,0 0 0,1-1 0,-1 1 0,0 0 0,0 0 0,1 0 0,-1 0 0,0 0 0,0 0 0,1 0 0,-1 0 0,0 0 0,0 0 0,1 0 0,-1 1 0,0-1 0,0 0 0,1 1 0,-1-1 0,0 0 0,1 1 0,-1-1 0,0 1 0,1-1 0,-1 1 0,1-1 0,-1 1 0,1-1 0,-1 1 0,1 0 0,-1-1 0,1 1 0,0 0 0,-1-1 0,1 1 0,0 0 0,-1-1 0,1 1 0,0 0 0,0 0 0,0-1 0,0 1 0,0 0 0,0 1 0,-3 34 277,3-34-295,0-1 0,0 1 0,1-1-1,-1 0 1,0 1 0,1-1 0,-1 1-1,1-1 1,-1 0 0,1 1 0,0-1-1,-1 0 1,1 0 0,0 1 0,0-1-1,0 0 1,0 0 0,0 0-1,0 0 1,0 0 0,1 0 0,-1-1-1,0 1 1,0 0 0,1-1 0,-1 1-1,0 0 1,1-1 0,-1 0 0,2 1-1,-1-1-21,-1 0-1,0-1 1,0 1-1,0 0 0,0-1 1,0 1-1,1-1 1,-1 1-1,0-1 1,0 0-1,0 1 0,0-1 1,-1 0-1,1 0 1,0 0-1,0 0 0,0 1 1,-1-1-1,1 0 1,0-1-1,-1 1 0,1 0 1,-1 0-1,1 0 1,-1 0-1,1 0 1,-1 0-1,0-1 0,0 1 1,0 0-1,0 0 1,1 0-1,-2-1 0,1 1 1,0 0-1,0-2 1,-5-18-1776,5 14-4160,20 3 2720,8-6 5162,-22 5 9091,-7 5-11034,-1 1-1,1 0 1,0-1 0,-1 1-1,1 0 1,0 0 0,-1-1 0,1 1-1,0 0 1,0 0 0,0 1-1,0-1 1,0 0 0,0 0 0,0 0-1,0 1 1,0-1 0,0 1-1,1-1 1,-1 0 0,1 1-1,-1-1 1,1 1 0,0-1 0,-1 1-1,1 0 1,0-1 0,0 1-1,0 1 1,-3 56 611,3-52-604,1-4-42,-1 0 1,1 0-1,0 0 1,0 0-1,0-1 0,0 1 1,1 0-1,-1-1 1,1 1-1,-1-1 0,1 1 1,0-1-1,0 0 0,0 0 1,0 0-1,0 0 1,1 0-1,-1-1 0,5 4 1,-4-4 0,-1 0 1,0 0-1,0 1 1,0-1-1,0 1 1,0 0-1,0 0 1,0-1-1,-1 1 1,1 0-1,0 1 1,-1-1-1,0 0 1,1 0-1,-1 1 1,0-1-1,0 0 1,-1 1-1,1-1 1,0 1-1,-1-1 1,1 5-1,-2-6 27,0 1-1,1-1 1,-1 0-1,0 0 0,0 0 1,0 0-1,0 0 1,0 0-1,-1 0 1,1 0-1,0 0 0,0 0 1,-1-1-1,1 1 1,0 0-1,-1-1 1,1 1-1,-1-1 0,1 0 1,-1 1-1,1-1 1,-2 0-1,-39 6 241,40-5-249,-13 0 46,-2 2 100,0-2 0,0 0 1,1 0-1,-1-2 1,0 0-1,-28-5 0,44 5-181,0 1-1,-1-1 1,1 1 0,0-1-1,0 1 1,0-1-1,-1 0 1,1 0-1,0 1 1,0-1 0,0 0-1,0 0 1,0 0-1,1 0 1,-1 0-1,0-1 1,0 1-1,1 0 1,-1 0 0,0 0-1,1-1 1,-1 1-1,1 0 1,0 0-1,-1-1 1,1 1 0,0 0-1,0-1 1,0 1-1,0-1 1,0 1-1,0 0 1,0-1-1,1 1 1,-1 0 0,0-1-1,1 1 1,-1 0-1,1 0 1,-1-1-1,1 1 1,1-2 0,2-5-713,1 0 1,0 1-1,0 0 1,1-1-1,6-5 1,23-24-4013,6-6-3208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0.193"/>
    </inkml:context>
    <inkml:brush xml:id="br0">
      <inkml:brushProperty name="width" value="0.025" units="cm"/>
      <inkml:brushProperty name="height" value="0.025" units="cm"/>
    </inkml:brush>
  </inkml:definitions>
  <inkml:trace contextRef="#ctx0" brushRef="#br0">90 0 15663,'0'0'6406,"-5"13"-4559,-13 30-630,2 1 0,2 1 0,-16 90 1,24-2-92,6-132-1120,0-1-1,0 0 1,0 1-1,0-1 1,0 0 0,0 1-1,0-1 1,1 1-1,-1-1 1,0 0-1,0 1 1,0-1 0,1 0-1,-1 0 1,0 1-1,0-1 1,1 0 0,-1 1-1,0-1 1,0 0-1,1 0 1,-1 0 0,0 1-1,1-1 1,-1 0-1,0 0 1,1 0 0,-1 0-1,1 0 1,-1 0-1,0 0 1,1 0-1,-1 1 1,0-1 0,1 0-1,-1-1 1,1 1-1,-1 0 1,0 0 0,1 0-1,-1 0 1,0 0-1,1 0 1,-1 0 0,0 0-1,1-1 1,-1 1-1,0 0 1,1 0 0,-1-1-1,0 1 1,0 0-1,1 0 1,-1-1 0,0 1-1,0 0 1,1-1-1,-1 1 1,19-16-69,-9 3-372,-1-1-1,-1 0 1,0-1-1,11-29 1,-15 36 336,-2-1 0,1 1 0,-1-1 0,-1 1-1,1-1 1,-1 1 0,-1-1 0,0 0 0,0 0 0,-3-17 0,3 26 111,0 0 0,0 0 1,-1 0-1,1-1 0,0 1 0,0 0 1,0 0-1,0 0 0,-1-1 0,1 1 1,0 0-1,0 0 0,0 0 0,-1 0 1,1 0-1,0 0 0,0 0 0,0-1 1,-1 1-1,1 0 0,0 0 1,0 0-1,-1 0 0,1 0 0,0 0 1,0 0-1,-1 0 0,1 0 0,0 0 1,0 0-1,-1 0 0,1 0 0,0 1 1,0-1-1,-1 0 0,1 0 0,0 0 1,0 0-1,0 0 0,-1 0 1,1 1-1,0-1 0,0 0 0,0 0 1,0 0-1,-1 0 0,1 1 0,-9 8 329,7-6-302,1-1 1,-1 1 0,1 0-1,0-1 1,0 1-1,1 0 1,-1 0 0,0-1-1,1 1 1,0 0-1,-1 0 1,1 0 0,0 0-1,1 0 1,-1 0 0,0 0-1,1-1 1,0 1-1,0 0 1,-1 0 0,2-1-1,-1 1 1,0 0-1,0-1 1,1 1 0,0-1-1,-1 0 1,1 1 0,0-1-1,0 0 1,0 0-1,0 0 1,1 0 0,-1-1-1,0 1 1,1-1-1,-1 1 1,1-1 0,0 0-1,-1 0 1,1 0 0,0 0-1,5 1 1,-1-1-35,-1 1 1,1-1-1,-1 0 1,1 0-1,-1-1 1,1 1-1,0-2 1,-1 1-1,1-1 1,0 0-1,-1 0 0,1-1 1,-1 1-1,0-2 1,0 1-1,1-1 1,-1 0-1,9-6 1,-13 8-8,3-3-30,-1 1 0,0-1 0,0 0 1,0 0-1,0 0 0,0 0 0,-1-1 0,0 1 0,0-1 0,0 0 0,0 0 0,2-10 0,-16 22-192,5 0 329,0 1 1,0 0-1,1 0 0,0 0 0,0 1 1,1-1-1,0 1 0,0 1 0,1-1 1,1 0-1,-1 1 0,1-1 0,-1 20 1,3-29-94,0 1 0,1 0 0,-1 0 0,0-1 0,0 1 0,0 0 0,0 0 0,1-1 0,-1 1 0,0 0 0,1-1 0,-1 1 0,1 0 0,-1-1 0,0 1 0,1-1 0,-1 1 0,1-1 0,0 1 0,-1-1 0,1 1 0,-1-1 0,1 1 0,0-1 0,-1 0 0,1 1 0,1-1 0,26 4 145,-20-4-144,0-1 1,1 0-1,-1-1 1,15-4-1,-7-2-135,-1-1 0,1 0 0,-1-1 0,-1-1 1,26-23-1,-6 4 36,-40 38 184,1 0 1,0 0-1,1 0 0,0 1 0,-5 15 0,7-19-25,1-2-24,0-1-1,0 1 1,0 0-1,0 0 1,1-1-1,-1 1 1,1 0-1,0 0 1,-1 0-1,2-1 1,-1 1-1,0 0 1,1 4-1,0-6-28,-1 1-1,1-1 1,0 1-1,-1-1 1,1 0-1,0 1 1,0-1-1,0 0 1,0 0-1,0 0 1,1 0-1,-1 0 1,0 0-1,0 0 1,1 0-1,-1 0 1,0 0-1,3 0 1,2 1-33,0-1 0,0 1 1,0-2-1,1 1 0,-1-1 0,0 1 1,1-2-1,-1 1 0,0-1 1,0 0-1,8-2 0,36-13-1495,-22 0-6075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1.705"/>
    </inkml:context>
    <inkml:brush xml:id="br0">
      <inkml:brushProperty name="width" value="0.025" units="cm"/>
      <inkml:brushProperty name="height" value="0.025" units="cm"/>
    </inkml:brush>
  </inkml:definitions>
  <inkml:trace contextRef="#ctx0" brushRef="#br0">112 130 6534,'25'-73'3138,"-19"21"3878,-7 51-6920,1 1 0,0 0 0,-1-1 0,1 1 0,-1 0 0,1-1 0,-1 1 0,1 0 0,0 0 0,-1-1 0,1 1-1,-1 0 1,1 0 0,-1 0 0,1 0 0,-1 0 0,1-1 0,-1 1 0,0 0 0,1 0 0,-1 0 0,1 0 0,-1 1 0,1-1 0,-1 0 0,1 0 0,-1 0 0,1 0 0,-1 0 0,1 1 0,-1-1 0,1 0 0,0 0 0,-1 1 0,1-1 0,-1 0 0,1 1 0,0-1 0,-1 1 0,1-1 0,0 0 0,-1 1 0,1-1 0,0 1 0,-1 0 0,-4 10 160,-1 0 0,2 0 1,-1 1-1,2-1 0,-1 1 1,2 0-1,0 0 1,-2 19-1,2-11 186,-20 151 2635,2 197 1,18-439-3249,-3-1 0,-3 0 1,-19-73-1,27 147-28,1 5 166,1-1 0,-1 1 0,1 0 0,1 0 0,-1-1 0,1 1-1,0-1 1,6 8 0,-4-7 34,0-1 1,1 0-1,0-1 0,0 1 0,1-1 1,0 0-1,0-1 0,0 0 0,0 0 0,0 0 1,1-1-1,0 0 0,-1 0 0,14 2 0,-15-4 6,0-1 0,0 1 0,1-1 0,-1 0 0,0 0-1,0-1 1,1 0 0,-1 0 0,0 0 0,0-1 0,0 0-1,0 0 1,0 0 0,-1-1 0,1 0 0,-1 0 0,1 0-1,-1-1 1,7-6 0,-4 2-3,0 0-1,-1-1 1,0 0-1,-1 0 1,0 0-1,0-1 1,-1 0 0,0 0-1,-1 0 1,0-1-1,0 0 1,-1 0-1,-1 1 1,0-2-1,0 1 1,-1 0 0,-1-19-1,0 29-6,0 1 1,0 0-1,1 0 0,-1-1 0,0 1 0,0 0 1,0-1-1,0 1 0,0 0 0,0-1 1,0 1-1,0 0 0,0-1 0,0 1 0,0 0 1,-1-1-1,1 1 0,0 0 0,0 0 1,0-1-1,0 1 0,0 0 0,-1 0 0,1-1 1,0 1-1,0 0 0,0 0 0,-1-1 1,1 1-1,0 0 0,0 0 0,-1 0 0,1-1 1,0 1-1,0 0 0,-1 0 0,-9 8-134,-6 19 9,11-10 215,1 1 1,1 0-1,0-1 0,1 1 1,1 0-1,1 0 1,1 19-1,0-35-70,-1 0 0,0 0 0,1-1 0,-1 1 0,1 0 0,-1 0 0,1 0 0,0 0 0,0 0 0,0 0 0,0-1 0,0 1 0,0 0 0,0-1 0,1 1 0,-1-1 0,0 0 0,1 1 0,0-1 0,-1 0 0,1 0 0,0 0 0,-1 0 0,1 0 1,0 0-1,0 0 0,0-1 0,0 1 0,0-1 0,0 1 0,0-1 0,0 0 0,0 0 0,0 0 0,0 0 0,0 0 0,0 0 0,0 0 0,0-1 0,0 1 0,-1-1 0,4 0 0,2-1-3,1-1 1,-1 1-1,1-1 0,-1 0 1,0-1-1,-1 0 0,1 0 1,-1 0-1,11-10 1,-6 2-97,-1 0 1,-1-1 0,0-1 0,0 1-1,-1-1 1,-1-1 0,-1 0 0,9-28-1,-18 55 103,0 0 0,0 0-1,1 1 1,1-1 0,0 0-1,1 25 1,1-34-3,-1 0 1,0 0-1,1 0 1,-1-1-1,1 1 0,0 0 1,0 0-1,0-1 0,1 1 1,-1-1-1,0 1 1,1-1-1,0 1 0,-1-1 1,1 0-1,0 0 0,0 0 1,1 0-1,-1 0 0,0 0 1,0-1-1,1 1 1,-1-1-1,1 1 0,0-1 1,-1 0-1,1 0 0,0 0 1,0-1-1,-1 1 1,1-1-1,0 1 0,0-1 1,0 0-1,3 0 0,-1 0-19,0 0 0,0-1-1,0 0 1,0 1 0,-1-2-1,1 1 1,0 0 0,-1-1-1,1 0 1,-1 0-1,1 0 1,-1-1 0,0 1-1,0-1 1,0 0 0,-1 0-1,1-1 1,-1 1 0,5-5-1,-6 5 25,0 0-1,-1 0 1,1 0 0,0-1-1,-1 1 1,0 0-1,0-1 1,0 1-1,0-1 1,0 1-1,-1-1 1,0 1 0,1-1-1,-1 0 1,-1 1-1,1-1 1,0 1-1,-1-1 1,0 1-1,0-1 1,0 1-1,0-1 1,0 1 0,-1 0-1,1 0 1,-4-5-1,1 1 1,0 0 0,0 0 0,0 0-1,1-1 1,0 0 0,1 1 0,-1-1 0,2 0 0,-1 0-1,0-16 1,2 23-21,1 0-1,-1-1 1,1 1-1,-1 0 1,1 0-1,0 0 1,0 0-1,-1 0 1,1 0-1,0 0 1,0 0-1,0 1 1,0-1-1,0 0 1,0 0-1,0 1 1,0-1-1,1 1 1,-1-1-1,0 1 1,0-1-1,0 1 1,1 0-1,-1 0 1,0-1-1,0 1 1,1 0-1,-1 0 1,0 0-1,2 1 1,52-2-185,-41 2-7,-7-1-136,47-4-1927,-52 4 1858,0 0 0,0 0 0,0-1 0,0 0 0,0 1 0,0-1 0,0 0 0,-1 0 0,1 1 0,0-2 0,0 1 0,-1 0 0,1 0 0,-1 0 0,1-1 0,-1 1 0,0-1 0,1 1 0,-1-1 0,0 0 0,0 1 0,2-4 0,0-13-6796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2.046"/>
    </inkml:context>
    <inkml:brush xml:id="br0">
      <inkml:brushProperty name="width" value="0.025" units="cm"/>
      <inkml:brushProperty name="height" value="0.025" units="cm"/>
    </inkml:brush>
  </inkml:definitions>
  <inkml:trace contextRef="#ctx0" brushRef="#br0">0 13 6374,'0'0'15919,"59"-13"-15086,-9 13-577,3 4-192,4-3-448,-6-1-2243,-3 0-5124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1.332"/>
    </inkml:context>
    <inkml:brush xml:id="br0">
      <inkml:brushProperty name="width" value="0.025" units="cm"/>
      <inkml:brushProperty name="height" value="0.025" units="cm"/>
    </inkml:brush>
  </inkml:definitions>
  <inkml:trace contextRef="#ctx0" brushRef="#br0">8 0 8680,'0'0'7720,"-8"52"-6760,8-28-575,1-1-257,10-5-320,4-5-1346,3-6-960,3-7-1186,5 0-3106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2.653"/>
    </inkml:context>
    <inkml:brush xml:id="br0">
      <inkml:brushProperty name="width" value="0.025" units="cm"/>
      <inkml:brushProperty name="height" value="0.025" units="cm"/>
    </inkml:brush>
  </inkml:definitions>
  <inkml:trace contextRef="#ctx0" brushRef="#br0">115 286 12332,'0'0'2402,"1"-8"214,0 5-2291,0-24 1688,-1 27-1955,0-1 0,0 0 0,0 1 0,-1-1 0,1 0 0,0 1 0,0-1 0,-1 1 0,1-1 0,-1 0 0,1 1 0,0-1 0,-1 1 0,1-1 0,-1 1 0,1 0 0,-1-1 0,1 1 0,-1-1 0,0 1 0,1 0 0,-1-1-1,1 1 1,-1 0 0,0 0 0,1 0 0,-1-1 0,0 1 0,1 0 0,-1 0 0,0 0 0,1 0 0,-1 0 0,0 0 0,1 0 0,-1 0 0,0 1 0,1-1 0,-1 0 0,0 0 0,1 1 0,-2-1 0,-2 2 71,0 0-1,1 1 1,-1-1-1,0 1 1,1-1-1,0 1 1,-1 0-1,1 1 1,1-1-1,-1 0 1,0 1 0,1 0-1,-1-1 1,1 1-1,-2 7 1,-25 63 958,26-66-939,0 0-1,1 0 1,0 0-1,0 1 1,1-1-1,0 1 1,1 12-1,0-20-139,0 0 0,1-1 0,-1 1 0,1 0 0,-1 0 0,1-1 1,-1 1-1,1 0 0,-1-1 0,1 1 0,0-1 0,-1 1 0,1 0 0,0-1 0,-1 0 0,1 1 0,0-1 0,0 1 0,0-1 0,-1 0 0,1 0 1,0 1-1,0-1 0,0 0 0,0 0 0,-1 0 0,1 0 0,0 0 0,0 0 0,0 0 0,0 0 0,0 0 0,0 0 0,-1-1 0,1 1 0,1-1 0,34-10 169,-18 1-176,0-1 0,-1 0 0,0-1 0,0-1 0,-2-1 0,0-1-1,0 0 1,-1 0 0,-1-2 0,19-30 0,-20 28 24,-1 0-1,-1-1 1,-1-1 0,-1 1-1,0-1 1,-2-1-1,0 1 1,-2-1 0,4-43-1,-11 50 314,-6 20 43,-6 23-123,4 6-239,2 0-1,1 0 0,2 1 1,1 0-1,2 0 0,3 70 0,0-102-61,0 0-1,1 0 0,-1 0 1,1 0-1,0-1 0,-1 1 1,1 0-1,1 0 0,-1 0 1,0-1-1,1 1 0,-1-1 1,1 1-1,3 3 0,-3-4-346,0-1-1,-1 0 1,1 1-1,0-1 1,0 0-1,0 0 0,0 0 1,0-1-1,0 1 1,0 0-1,0-1 1,0 1-1,3-1 0,8 1-5524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3.212"/>
    </inkml:context>
    <inkml:brush xml:id="br0">
      <inkml:brushProperty name="width" value="0.025" units="cm"/>
      <inkml:brushProperty name="height" value="0.025" units="cm"/>
    </inkml:brush>
  </inkml:definitions>
  <inkml:trace contextRef="#ctx0" brushRef="#br0">44 79 16335,'0'0'5061,"1"9"-2242,2 28-855,-3-36-1905,1 0-1,-1 1 0,1-1 1,-1 0-1,1 0 0,0 0 0,0 0 1,0 0-1,0 0 0,-1 0 1,1-1-1,0 1 0,0 0 0,1 0 1,-1-1-1,0 1 0,0-1 0,0 1 1,0-1-1,1 1 0,-1-1 1,0 0-1,0 1 0,1-1 0,-1 0 1,0 0-1,0 0 0,1 0 1,-1 0-1,0 0 0,3-1 0,37-8 314,-34 6-350,0-1 1,0 0-1,0 0 0,-1-1 0,0 0 1,0 0-1,8-9 0,-12 13-24,-1-1 0,1 1-1,-1-1 1,1 1 0,-1-1 0,0 0-1,0 0 1,0 0 0,0 1 0,0-1-1,0 0 1,-1 0 0,1 0 0,0 0-1,-1 0 1,0 0 0,1-1 0,-1 1-1,0 0 1,0 0 0,0 0 0,-1 0-1,1 0 1,0 0 0,-1 0 0,1 0-1,-1 0 1,0 0 0,1 0 0,-1 0-1,0 0 1,0 0 0,-3-3 0,2 3-25,0 0-1,0 0 1,0 1 0,0-1 0,0 0 0,-1 1 0,1 0 0,-1-1 0,1 1-1,-1 0 1,1 0 0,-1 0 0,0 1 0,1-1 0,-1 0 0,0 1 0,1 0-1,-1 0 1,0 0 0,0 0 0,1 0 0,-1 0 0,0 1 0,0 0 0,1-1-1,-1 1 1,1 0 0,-1 0 0,1 0 0,-1 0 0,-4 4 0,0-1-19,1 1 1,-1-1-1,1 1 0,0 1 1,0 0-1,1-1 1,-1 2-1,1-1 0,-7 13 1,4-4 32,1 0 1,1 0-1,-6 22 1,11-32 21,-1 0 0,1 0 0,0 0 0,0 1 0,1-1 0,-1 1 0,1-1 0,0 0 0,1 1 0,-1-1 0,1 0 0,0 1 0,0-1 0,3 6 0,-2-9 0,0 0-1,0 0 1,1 0-1,-1 0 1,0 0-1,1 0 1,0-1-1,-1 0 1,1 1 0,0-1-1,-1 0 1,1 0-1,0 0 1,0-1-1,0 1 1,0-1-1,0 0 1,0 1-1,0-1 1,0 0-1,3-1 1,8 0 24,-1 0 0,0-1 0,20-5 0,-14 1-52,1-1-1,-2-1 0,1-1 0,33-21 1,63-55-96,-92 73 252,-22 12-126,-1 0 0,1 0 0,-1 0 0,1 0 0,-1 0 0,1 0 0,-1 0 0,1 1 0,-1-1 0,1 0 0,-1 0 0,0 0 0,1 1 0,-1-1 0,1 0 0,-1 0 0,0 1 0,1-1 0,-1 0 0,0 1 0,1-1-1,-1 0 1,0 1 0,1-1 0,-1 0 0,0 1 0,0-1 0,0 1 0,1 0 0,0 4 94,0 0-1,0 0 0,-1 0 1,0 0-1,0 0 1,-1 10-1,0 4 39,1-16-90,0 0 1,0 1-1,0-1 1,0 0-1,0 0 0,1 0 1,0 0-1,-1 0 1,1 0-1,0 0 1,0 0-1,3 5 1,-2-7-30,-1 0 1,1 0-1,-1 0 1,1 0-1,0 0 1,-1-1-1,1 1 1,0-1-1,0 1 1,-1-1-1,1 1 1,0-1-1,0 0 1,0 0-1,-1 0 1,1 0 0,0 0-1,0 0 1,0-1-1,-1 1 1,1-1-1,0 1 1,0-1-1,1 0 1,8-4-41,0 1 0,0-1 0,0-1 0,-1 0 0,0-1 0,0 0 0,13-12 0,-15 11-70,0 1 0,1 1 0,-1 0 0,1 0 0,0 0 0,1 1 0,-1 1 0,1 0 0,17-5 0,-26 9 76,0 1 0,-1-1 1,1 1-1,0-1 0,0 1 0,-1 0 0,1-1 0,0 1 1,0 0-1,-1-1 0,1 1 0,-1 0 0,1 0 0,-1 0 1,1 0-1,-1 0 0,0 0 0,1-1 0,-1 1 0,0 0 1,0 0-1,1 0 0,-1 0 0,0 0 0,0 0 0,0 0 1,0 0-1,0 0 0,-1 0 0,1 0 0,0 0 0,0 0 1,-1 1-1,-4 38-345,2-31-442,-5 26-204,10-21-2214,7-8-4183,7-7-1373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3.553"/>
    </inkml:context>
    <inkml:brush xml:id="br0">
      <inkml:brushProperty name="width" value="0.025" units="cm"/>
      <inkml:brushProperty name="height" value="0.025" units="cm"/>
    </inkml:brush>
  </inkml:definitions>
  <inkml:trace contextRef="#ctx0" brushRef="#br0">79 0 18385,'0'0'3460,"-29"54"-1506,12-17-481,2 8-288,5 4-544,2 2-257,8 0-288,0-1-32,0-5-64,12-9 0,-1-6-352,-4-7-705,-2-9-1089,-5-12-801,-2-12-9737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3.881"/>
    </inkml:context>
    <inkml:brush xml:id="br0">
      <inkml:brushProperty name="width" value="0.025" units="cm"/>
      <inkml:brushProperty name="height" value="0.025" units="cm"/>
    </inkml:brush>
  </inkml:definitions>
  <inkml:trace contextRef="#ctx0" brushRef="#br0">1 155 17040,'0'0'7591,"77"-38"-5925,-22 29-673,10-2-513,6 1-256,0-2-191,0 3-1,-5 0-513,-4 0-992,-9-2-1858,-10-6-2403,-10-2-7238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5.082"/>
    </inkml:context>
    <inkml:brush xml:id="br0">
      <inkml:brushProperty name="width" value="0.025" units="cm"/>
      <inkml:brushProperty name="height" value="0.025" units="cm"/>
    </inkml:brush>
  </inkml:definitions>
  <inkml:trace contextRef="#ctx0" brushRef="#br0">191 258 13357,'0'0'5504,"3"-8"-3006,8-28-891,-11 34-1553,0 1 0,0 0 0,0-1 0,0 1 0,0-1 1,0 1-1,-1 0 0,1-1 0,-1 1 0,1 0 0,-1-1 0,1 1 1,-1 0-1,1 0 0,-1 0 0,0-1 0,0 1 0,0 0 0,0 0 1,0 0-1,0 0 0,0 0 0,0 1 0,0-1 0,0 0 0,-1 0 0,1 1 1,0-1-1,0 1 0,-1-1 0,1 1 0,0-1 0,-1 1 0,1 0 1,0 0-1,-1 0 0,1 0 0,-3 0 0,-50-1 477,47 3-504,0 1 0,1-1 0,0 1 1,0 0-1,0 1 0,0-1 0,0 1 0,1 1 0,-1-1 0,1 1 0,0-1 0,1 2 0,-1-1 0,1 0 1,0 1-1,0 0 0,1 0 0,-1 0 0,1 0 0,1 1 0,-1-1 0,1 1 0,0-1 0,1 1 0,0 0 0,-1 12 1,2-18-23,0 0 0,1 0 0,-1 0 1,1 0-1,-1 0 0,1 0 0,-1 0 1,1 0-1,0-1 0,-1 1 0,1 0 0,0 0 1,-1 0-1,1-1 0,0 1 0,0 0 1,0-1-1,0 1 0,0 0 0,0-1 1,0 1-1,0-1 0,0 0 0,0 1 1,0-1-1,0 0 0,0 0 0,0 0 1,0 0-1,1 0 0,-1 0 0,0 0 1,0 0-1,0 0 0,1 0 0,4-1 16,0 1-1,-1-1 0,1 0 1,0 0-1,-1-1 0,6-2 1,5-4-38,-2-1 1,1 0-1,-1-1 1,-1-1 0,0 0-1,-1-1 1,0 0 0,0-1-1,-1 0 1,-1-1-1,0 0 1,-1-1 0,-1 0-1,13-31 1,-16 24 5,-5 22 10,-1 0 0,1 1 0,0-1-1,0 0 1,-1 1 0,1-1 0,0 0-1,0 0 1,-1 0 0,1 1 0,0-1-1,-1 0 1,1 0 0,0 0 0,-1 0 0,1 1-1,0-1 1,-1 0 0,1 0 0,0 0-1,-1 0 1,1 0 0,0 0 0,-1 0-1,1 0 1,0 0 0,-1 0 0,1 0-1,0 0 1,-1 0 0,1-1 0,0 1-1,-1 0 1,1 0 0,0 0 0,-1 0 0,1 0-1,0-1 1,-1 1 0,1 0 0,0 0-1,0-1 1,-1 1 0,1 0 0,0 0-1,0-1 1,0 1 0,-1 0 0,1-1-1,0 1 1,0 0 0,0-1 0,0 1-1,0 0 1,0-1 0,0 1 0,0 0 0,0-1-1,0 1 1,0-1 0,0 1 0,0 0-1,0-1 1,0 1 0,0 0 0,0-1-1,0 1 1,0-1 0,-4 6 27,-1 0 0,1 1 0,0-1 0,0 1 0,1 0 0,0 0 0,0 0 0,0 1 0,0-1 0,1 1 0,-1 8 0,-2 4 235,1 1-1,-2 33 1,5-46-151,1-1 0,0 0-1,0 0 1,1 1 0,-1-1-1,1 0 1,0 0 0,1 0-1,0 0 1,0 0 0,3 7-1,-3-11-84,0 0 1,0 0-1,0 0 0,0 0 1,0 0-1,0 0 0,0-1 0,1 1 1,-1-1-1,1 1 0,-1-1 0,1 0 1,-1 0-1,1 0 0,0-1 0,-1 1 1,1-1-1,0 1 0,0-1 0,-1 0 1,1 0-1,0 0 0,0 0 0,-1-1 1,1 1-1,0-1 0,4-1 1,0 0-5,0 0 1,-1-1 0,1 0-1,0-1 1,-1 1 0,1-1 0,-1 0-1,0-1 1,-1 1 0,1-1-1,-1 0 1,0-1 0,0 1 0,-1-1-1,1 0 1,-1-1 0,5-9-1,-2 4-12,-1-1 0,0 0 0,-1-1-1,-1 1 1,0-1 0,0 0 0,-2 0 0,2-15-1,-6 1-75,-8 43-76,-7 44 70,14-46 128,1 1-1,0-1 1,1 1-1,1-1 1,1 24-1,0-35-38,-1 1 0,0 0 0,1-1 0,0 1 0,0 0-1,-1-1 1,2 1 0,-1-1 0,0 1 0,0-1-1,1 0 1,-1 1 0,1-1 0,0 0 0,0 0 0,-1 0-1,1 0 1,1 0 0,-1-1 0,0 1 0,0-1 0,1 1-1,-1-1 1,1 0 0,-1 0 0,1 0 0,-1 0-1,1 0 1,0-1 0,-1 1 0,1-1 0,0 0 0,-1 1-1,5-2 1,-1 1-3,1-1 1,0 0-1,-1 0 0,0-1 0,1 0 0,-1 0 0,0 0 1,0-1-1,0 0 0,0 0 0,-1-1 0,1 0 1,-1 1-1,0-2 0,0 1 0,0-1 0,-1 1 0,1-1 1,-1-1-1,0 1 0,-1-1 0,1 1 0,4-12 1,-1 2-79,-1 0 1,0 0 0,-1-1 0,0 0-1,-2 0 1,0 0 0,0 0 0,-1-24 0,-19 83-812,14-31 476,1 0 1,0 1-1,1-1 0,0 0 0,1 0 0,0 1 1,3 13-1,-3-22 43,1-1 1,0 0-1,0 0 0,0 0 0,0-1 1,0 1-1,0 0 0,1 0 1,0-1-1,-1 1 0,1 0 1,0-1-1,0 0 0,0 1 1,1-1-1,-1 0 0,1 0 1,-1-1-1,1 1 0,-1 0 1,1-1-1,0 1 0,0-1 0,0 0 1,0 0-1,0 0 0,0-1 1,0 1-1,0-1 0,0 1 1,0-1-1,6 0 0,-1-1-200,-1 1-1,0-1 1,0-1-1,0 1 1,1-1-1,-1 0 1,-1-1-1,1 0 1,0 0-1,11-7 1,-7 3 603,-1-1 1,0 0 0,0-1 0,-1 0 0,16-20 0,-16 18 962,-1-1-1,-1 1 1,1-1-1,-2-1 1,0 0-1,0 0 1,-2 0 0,1 0-1,-2-1 1,1 1-1,-2-1 1,2-17 0,-4 30-926,0 0 1,0 0-1,0 0 1,0 0-1,0 0 1,0 0-1,-1 0 1,1 0-1,0 0 1,0 0-1,-1 0 1,1 0-1,0 1 1,-1-1-1,1 0 1,-1 0-1,1 0 1,-1 0-1,0 1 1,1-1-1,-1 0 1,0 0-1,1 1 1,-1-1-1,0 1 1,0-1-1,0 0 1,-1 0-1,-1 1-19,1-1 0,0 1 1,0 0-1,-1 0 0,1 0 0,0 0 0,-1 0 0,1 1 0,0-1 1,-1 1-1,1-1 0,-2 2 0,-6 2 108,0 0 0,0 1 0,1 0 0,-13 10 0,18-12-46,-1 1 0,1 0-1,-1 1 1,1-1 0,0 0-1,1 1 1,-1 0-1,1 0 1,0 0 0,-4 11-1,6-14-144,1-1-1,-1 1 1,1 0-1,0 0 1,-1 0-1,1 0 1,0 0-1,0 0 1,0-1-1,1 1 1,-1 0-1,0 0 1,1 0-1,-1 0 1,1 0-1,0-1 1,-1 1-1,1 0 1,0 0-1,0-1 1,0 1-1,0-1 1,1 1-1,-1-1 1,0 1-1,1-1 1,-1 0-1,0 0 1,1 0-1,0 0 1,-1 0-1,1 0 1,0 0-1,-1 0 0,1 0 1,0-1-1,2 1 1,15 6-584,1-2 1,0 0-1,1-1 1,24 1-1,-21-2 387,0 0-1,34 10 1,-57-13 276,-1 0 1,1 0 0,0 1-1,0-1 1,0 0-1,-1 0 1,1 0-1,0 1 1,0-1 0,-1 0-1,1 1 1,0-1-1,-1 0 1,1 1 0,0-1-1,-1 1 1,1-1-1,-1 1 1,1 0-1,0-1 1,-1 1 0,0-1-1,1 1 1,-1 0-1,1 0 1,-1-1-1,0 1 1,1 0 0,-1-1-1,0 1 1,0 0-1,1 1 1,-2-1 48,0 1 0,0-1 0,0 0 0,0 1 0,0-1 0,0 0 0,0 0 0,-1 1 0,1-1 0,0 0 0,0 0 0,-1-1 0,1 1 0,-3 1 0,-62 25 1618,62-26-1691,-14 5 140,2 1-168,-1-1 1,1-1 0,-1-1 0,0 0-1,-1-1 1,1-1 0,-28 0 0,45-2-92,-1 0 0,1 0 1,0-1-1,-1 1 1,1 0-1,0 0 1,-1 0-1,1 0 1,0-1-1,-1 1 1,1 0-1,0 0 1,0 0-1,-1-1 1,1 1-1,0 0 0,0-1 1,0 1-1,-1 0 1,1 0-1,0-1 1,0 1-1,0 0 1,0-1-1,0 1 1,-1 0-1,1-1 1,0 1-1,0-1 0,0 1 1,0 0-1,0-1 1,0 1-1,0 0 1,0-1-1,0 1 1,0 0-1,1-1 1,-1 1-1,0 0 1,0-1-1,0 1 1,0 0-1,0-1 0,1 1 1,-1 0-1,1-1 1,9-16-3387,11-1-1368,8-2-1628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5.569"/>
    </inkml:context>
    <inkml:brush xml:id="br0">
      <inkml:brushProperty name="width" value="0.025" units="cm"/>
      <inkml:brushProperty name="height" value="0.025" units="cm"/>
    </inkml:brush>
  </inkml:definitions>
  <inkml:trace contextRef="#ctx0" brushRef="#br0">143 345 5029,'8'-5'6219,"-1"2"-4634,-4 2-1159,0 0-1,-1 0 1,1 0 0,0 0 0,-1-1-1,1 0 1,-1 1 0,0-1 0,1 0 0,-1 0-1,0 0 1,0 0 0,0 0 0,0-1-1,1-2 1,-3 5-349,0-1-1,0 1 1,1 0-1,-1 0 1,0-1 0,0 1-1,0 0 1,0 0-1,0-1 1,-1 1-1,1 0 1,0 0-1,0-1 1,0 1-1,0 0 1,0 0 0,0-1-1,0 1 1,0 0-1,0 0 1,-1-1-1,1 1 1,0 0-1,0 0 1,0 0-1,0 0 1,-1-1 0,1 1-1,0 0 1,0 0-1,0 0 1,-1 0-1,1 0 1,0 0-1,0-1 1,-1 1-1,1 0 1,0 0-1,0 0 1,-1 0 0,1 0-1,0 0 1,0 0-1,-1 0 1,1 0-1,0 0 1,0 0-1,-1 0 1,-17 0 258,15 1-134,-5 0-108,0 0 1,0 1-1,0 0 0,0 1 1,0-1-1,1 1 0,-1 1 1,1 0-1,0 0 0,0 0 0,0 1 1,1 0-1,-7 7 0,7-8 82,1 1-1,0 0 1,1 0-1,-1 0 0,1 0 1,0 1-1,1 0 0,-1 0 1,1 0-1,0 0 0,0 1 1,1-1-1,0 1 1,0 0-1,1-1 0,-1 8 1,2-12-155,0-1-1,0 0 1,0 1 0,0-1 0,1 1 0,-1-1 0,0 0 0,1 1 0,-1-1 0,1 0 0,0 1 0,-1-1-1,1 0 1,0 0 0,0 0 0,0 0 0,-1 0 0,1 0 0,0 0 0,1 0 0,-1 0 0,0 0 0,2 1-1,1 0 4,-1 0-1,2-1 1,-1 1 0,0-1-1,0 0 1,0 0-1,9 1 1,1-2-4,0 0 0,0 0-1,0-1 1,18-4 0,-16 0-24,-1 0 0,1-1 1,-1 0-1,0-1 0,-1-1 0,0-1 0,0 0 0,0 0 0,-2-2 0,13-11 0,-5 3-39,-2-1-1,0 0 1,-1-1 0,-1-1-1,17-33 1,-26 42 34,-1 0 0,-1 0-1,0-1 1,-1 1 0,0-1-1,-1 0 1,-1-1 0,1-15 0,-3 26 3,1 1 1,-1-1-1,0 0 1,0 0 0,-1 1-1,1-1 1,-1 0 0,1 1-1,-1-1 1,0 0 0,-1 1-1,1-1 1,-1 1 0,1 0-1,-1-1 1,0 1 0,0 0-1,-1 0 1,1 0-1,-1 1 1,1-1 0,-1 0-1,0 1 1,0 0 0,0-1-1,0 1 1,0 1 0,-1-1-1,1 0 1,0 1 0,-1-1-1,1 1 1,-1 0 0,-7-1-1,0 1-13,1 1-1,-1 0 0,0 0 1,0 1-1,1 1 1,-1-1-1,0 2 0,1 0 1,0 0-1,-20 9 1,22-8 48,0 0 0,0 0 0,1 1 1,0 0-1,0 0 0,0 1 0,1 0 1,-1 0-1,1 1 0,1-1 1,-1 1-1,1 1 0,1-1 0,-5 8 1,9-13-25,-1-1 1,1 0 0,-1 1-1,1-1 1,0 1 0,0-1 0,-1 1-1,1-1 1,0 0 0,0 1-1,0-1 1,1 1 0,-1-1 0,0 1-1,0-1 1,1 0 0,-1 1-1,1-1 1,-1 0 0,1 1-1,0-1 1,0 0 0,-1 0 0,1 0-1,0 1 1,0-1 0,0 0-1,0 0 1,0 0 0,0-1 0,1 1-1,-1 0 1,0 0 0,0 0-1,1-1 1,-1 1 0,0-1-1,1 1 1,-1-1 0,3 1 0,9 3-102,1-1 1,-1 0 0,22 2 0,-15-2-246,-10-2 141,6 1 49,-1 0 1,1 2 0,-1-1 0,0 2-1,0 0 1,0 0 0,0 2 0,-1 0-1,18 12 1,-29-17 160,-1 0 0,0 0 1,0 0-1,0 0 0,-1 1 0,1-1 0,-1 0 0,1 1 1,-1-1-1,0 1 0,0 0 0,0 0 0,0-1 0,0 1 0,-1 0 1,1 0-1,-1 0 0,1 2 0,-2 1 100,1 0 1,-1-1-1,0 1 1,0-1-1,0 1 1,-1-1-1,0 1 1,-5 8-1,-29 41-1701,-2-14-5966,13-21-4283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6.022"/>
    </inkml:context>
    <inkml:brush xml:id="br0">
      <inkml:brushProperty name="width" value="0.025" units="cm"/>
      <inkml:brushProperty name="height" value="0.025" units="cm"/>
    </inkml:brush>
  </inkml:definitions>
  <inkml:trace contextRef="#ctx0" brushRef="#br0">1 513 14926,'0'0'1591,"12"1"-1169,80-4 135,-1-4 1,156-33-1,-145 22-382,384-63 267,783-148-911,-950 149 859,-191 32 3165,-118 41-3624,-21 7-1894,4 0 995,-21-1-3714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5:35.859"/>
    </inkml:context>
    <inkml:brush xml:id="br0">
      <inkml:brushProperty name="width" value="0.025" units="cm"/>
      <inkml:brushProperty name="height" value="0.025" units="cm"/>
    </inkml:brush>
  </inkml:definitions>
  <inkml:trace contextRef="#ctx0" brushRef="#br0">6836 0 1826,'-238'1'6520,"-314"14"-6074,-39 8-1162,-100 7-1087,3 54 1776,400-25 547,3 13 0,3 12-1,-461 206 1,533-188-429,5 9 1,5 8-1,5 10 0,6 8 0,-205 193 0,255-198 225,5 7 0,7 5 0,-134 200 0,201-254-112,4 3 0,4 2 1,5 2-1,4 2 1,4 2-1,4 1 1,-27 140-1,50-167-174,3 1 0,3 0 0,4 0 0,3 1 1,3-1-1,4 0 0,3-1 0,3 0 0,3-1 0,35 92 0,-14-70-70,4 0 0,4-3 1,4-2-1,3-3 0,104 130 0,-62-106-140,5-4-1,5-5 1,158 122-1,47 2 217,10-12-1,365 180 1,-471-287 187,5-9 0,4-11 0,282 74-1,784 130 649,-1102-262-863,2-7 1,1-9-1,1-8 1,373-38-1,517-158 129,-943 163-97,482-125-46,-492 110-3,-2-5 0,207-111 0,-219 92 3,-3-6-1,-3-4 0,-3-5 0,143-144 0,-169 142-203,-4-3-1,-4-4 1,-3-3-1,-5-2 1,78-160-1,-77 115 231,-6-2 0,-7-3 0,-5-2-1,-8-2 1,-6-1 0,-6-1 0,-7-2-1,-7 0 1,-8-172 0,-13 215 54,-4 0 0,-5 1 0,-5 1 0,-4 1 0,-44-108 1,-250-495 345,228 533-187,-7 5 0,-163-213 1,203 309-144,-3 4 1,-3 2 0,-3 3-1,-3 3 1,-3 4 0,-162-101-1,133 107-61,-2 5 0,-2 4 0,-1 6 0,-3 4 0,-197-36 0,96 40-1357,-2 9-1,-254 6 1,243 21-1043,-1 14-1259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7:18.855"/>
    </inkml:context>
    <inkml:brush xml:id="br0">
      <inkml:brushProperty name="width" value="0.025" units="cm"/>
      <inkml:brushProperty name="height" value="0.025" units="cm"/>
    </inkml:brush>
  </inkml:definitions>
  <inkml:trace contextRef="#ctx0" brushRef="#br0">23 198 3491,'0'0'9684,"-4"-5"-9054,2 3-516,0 0 1,0 0-1,0 0 0,1-1 1,-1 1-1,1 0 0,0-1 0,0 1 1,0-1-1,0 1 0,-1-5 1,2 6-91,0-1 0,1 1 0,-1 0 0,1 0 0,0-1 0,-1 1 0,1 0 1,0 0-1,-1 0 0,1 0 0,0 0 0,0 0 0,0 0 0,0 0 0,0 0 1,0 0-1,0 0 0,0 0 0,1 1 0,-1-1 0,0 1 0,0-1 0,1 1 1,-1-1-1,0 1 0,1 0 0,-1-1 0,0 1 0,1 0 0,1 0 0,23-4-24,1 1 0,-1 1 0,0 2 1,1 0-1,39 7 0,39 0 53,298-29 70,-99 2-70,78-7 34,58-1-121,846 28 103,-83 1-42,-642-23 4,-11 0-56,715 54 51,-3 45-46,5-56 4,-911-17 20,655 1 6,733 15 18,-723 0-28,401 17 21,1407 43-117,-2515-68 278,-316-12-498,0 0 0,0 0 0,0 1 0,0-1 0,0 1 1,1-1-1,-1 1 0,0 0 0,0 0 0,0 0 1,1 0-1,-4 2 0,2-1-911,-3 0-2681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7:41.708"/>
    </inkml:context>
    <inkml:brush xml:id="br0">
      <inkml:brushProperty name="width" value="0.025" units="cm"/>
      <inkml:brushProperty name="height" value="0.025" units="cm"/>
    </inkml:brush>
  </inkml:definitions>
  <inkml:trace contextRef="#ctx0" brushRef="#br0">1 202 5349,'0'0'2189,"10"2"-1212,28 4-503,0-1-1,68 0 1,92-13-32,-6 1-442,375 26 91,-405-23-41,260-40 1,-309 28 275,0 5-1,0 5 1,0 5 0,204 25-1,-83 5 204,1-10-1,1-10 1,269-25-1,54-20-317,719 47 0,82 77 18,-930-73 25,0-19 0,-1-18-1,516-94 1,-758 88-173,225-4 1,190 29-16,-265 18-51,-177-4 165,0-7 0,180-19 1,-142-7 278,227-32-6,-394 48-530,-6 2-295,0 0-1,29 0 0,-45 4-2371,-7 4-2472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1.673"/>
    </inkml:context>
    <inkml:brush xml:id="br0">
      <inkml:brushProperty name="width" value="0.025" units="cm"/>
      <inkml:brushProperty name="height" value="0.025" units="cm"/>
    </inkml:brush>
  </inkml:definitions>
  <inkml:trace contextRef="#ctx0" brushRef="#br0">98 0 13036,'0'0'11435,"-9"5"-10634,3-2-736,-40 25 725,43-25-739,0-1 1,-1 1 0,1 0-1,1 0 1,-1 0 0,0 0 0,1 0-1,-1 1 1,1-1 0,0 1-1,0-1 1,-3 9 0,8-12-153,-1 1 0,1 0 1,-1-1-1,1 0 0,0 0 1,-1 1-1,1-2 0,-1 1 1,1 0-1,-1 0 0,1-1 1,-1 1-1,4-2 0,17-4-1036,2 1-1,37-2 0,-56 6 986,1 1 0,-1 0 1,1 0-1,-1 0 0,0 1 0,1 0 0,-1 0 0,0 0 1,1 1-1,-1 0 0,0 1 0,0-1 0,-1 1 0,12 7 1,-16-9 224,1 0 1,-1 0-1,0 1 1,1-1-1,-1 1 0,0-1 1,0 1-1,0 0 1,0-1-1,0 1 1,0 0-1,-1 0 1,1-1-1,-1 1 1,1 0-1,-1 0 1,1 0-1,-1 0 1,0 0-1,0 0 0,0-1 1,0 1-1,-1 4 1,0-2 165,-1 0-1,1 0 1,-1-1 0,0 1 0,0 0-1,0-1 1,-1 1 0,1-1 0,-1 0 0,-4 5-1,-4 2 529,0-1 0,0 0-1,-1-1 1,0 0 0,-18 9-1,27-16-713,0 1-1,0-1 0,0 0 1,0 0-1,0 0 0,0 0 1,0 0-1,-1 0 0,1-1 1,0 0-1,0 0 0,-1 0 1,1 0-1,0 0 0,0 0 1,-1-1-1,-3-1 0,5 1-187,1 0-1,-1-1 0,1 1 1,-1-1-1,1 1 0,-1-1 1,1 1-1,0-1 1,0 0-1,0 0 0,0 1 1,0-1-1,0 0 0,1 0 1,-1 0-1,1 0 0,-1 0 1,1 0-1,0 0 1,-1 0-1,1-1 0,0 1 1,0 0-1,1 0 0,-1 0 1,0 0-1,2-3 0,0-2-847,0 1-1,0-1 0,1 1 0,0 0 0,1 0 0,-1 0 1,1 1-1,0-1 0,0 1 0,1 0 0,0 0 0,0 0 1,0 1-1,0-1 0,1 1 0,10-6 0,14-9-7418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7:53.564"/>
    </inkml:context>
    <inkml:brush xml:id="br0">
      <inkml:brushProperty name="width" value="0.025" units="cm"/>
      <inkml:brushProperty name="height" value="0.025" units="cm"/>
    </inkml:brush>
  </inkml:definitions>
  <inkml:trace contextRef="#ctx0" brushRef="#br0">0 327 10858,'0'0'993,"11"-2"-1334,259-40 1877,-90 11-777,298-14-1,-269 44-705,294-39 1,-70-14 10,-323 47-32,216 14 0,-170 8 21,1-7 1,262-19-1,116-37 193,-403 43-15,0 6 1,141 19-1,-78 0 66,1-9 1,240-16 0,385-96-855,-787 94 665,1 3 1,61-2-1,-81 7 6,1 0 0,-1 1 0,0 1 0,0 0 0,0 0 0,-1 2 0,0 0 0,25 12 0,98 49 270,-118-59-687,0 0 1,1-2-1,0 0 1,0-2-1,30 3 1,46-6-5234,-54-4 619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18.594"/>
    </inkml:context>
    <inkml:brush xml:id="br0">
      <inkml:brushProperty name="width" value="0.025" units="cm"/>
      <inkml:brushProperty name="height" value="0.025" units="cm"/>
    </inkml:brush>
  </inkml:definitions>
  <inkml:trace contextRef="#ctx0" brushRef="#br0">0 40 2242,'0'0'673,"62"-26"-417,-43 24-256,0-3-224,1-2-1666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19.369"/>
    </inkml:context>
    <inkml:brush xml:id="br0">
      <inkml:brushProperty name="width" value="0.025" units="cm"/>
      <inkml:brushProperty name="height" value="0.025" units="cm"/>
    </inkml:brush>
  </inkml:definitions>
  <inkml:trace contextRef="#ctx0" brushRef="#br0">419 176 6598,'0'0'465,"-8"-4"298,-2-1-481,6 4-161,0-1-1,0 1 1,1-1-1,-1 0 1,1-1-1,-1 1 1,1 0-1,-5-6 1,8 8-99,-1 0 0,1 0 1,0 0-1,0 0 1,0 0-1,0-1 0,0 1 1,0 0-1,0 0 0,0 0 1,0 0-1,-1 0 0,1 0 1,0-1-1,0 1 0,0 0 1,0 0-1,0 0 1,0 0-1,0 0 0,0 0 1,0-1-1,0 1 0,0 0 1,0 0-1,0 0 0,0 0 1,0 0-1,0-1 1,0 1-1,0 0 0,1 0 1,-1 0-1,0 0 0,0 0 1,0 0-1,0-1 0,0 1 1,0 0-1,0 0 0,0 0 1,0 0-1,0 0 1,1 0-1,-1 0 0,0 0 1,0 0-1,0-1 0,0 1 1,0 0-1,0 0 0,1 0 1,-1 0-1,0 0 1,0 0-1,16-3 302,21 2-453,-32 2 267,728-31 1320,330 3-1124,-896 27-193,-124 3-120,-40-1 54,-27-1 53,-1049 61 189,641-26-282,237-21-33,-471 19 98,635-39-68,31 5-32,-1 0 0,0 0 1,1-1-1,-1 1 1,1 0-1,-1 0 0,1-1 1,-1 1-1,1-1 1,-1 1-1,1 0 0,-1-1 1,1 1-1,-1-1 1,1 1-1,0-1 1,-1 1-1,1-1 0,0 0 1,-1 1-1,1-1 1,0 1-1,-1-2 0,2 1-2,0-1 0,-1 0 0,1 1 0,0-1-1,0 1 1,0-1 0,0 1 0,0-1 0,0 1 0,1 0-1,-1-1 1,0 1 0,1 0 0,-1 0 0,1 0-1,-1 0 1,1 0 0,-1 0 0,1 1 0,0-1 0,-1 1-1,1-1 1,3 0 0,100-32-500,2 4-1,180-23 1,-240 44 386,648-52-3130,-542 55 1175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22.628"/>
    </inkml:context>
    <inkml:brush xml:id="br0">
      <inkml:brushProperty name="width" value="0.025" units="cm"/>
      <inkml:brushProperty name="height" value="0.025" units="cm"/>
    </inkml:brush>
  </inkml:definitions>
  <inkml:trace contextRef="#ctx0" brushRef="#br0">0 98 4901,'0'0'517,"9"-1"-84,121-19-58,-1 6-1,2 6 1,-1 6 0,140 15 0,-142-4-215,155-10 1,131-29-52,27-1 390,787 19 232,-1170 13-711,-8 0 5,1 1-1,-1 3 0,95 22 0,-144-27-24,41 16-65,-40-15 69,0-1 0,-1 1-1,1 0 1,-1 0 0,0 0 0,1 0-1,-1 0 1,0 0 0,1 0 0,-1 1-1,0-1 1,0 0 0,0 1 0,0-1 0,0 0-1,0 1 1,-1-1 0,1 1 0,0 0-1,-1-1 1,1 1 0,-1 2 0,-3-3 18,0 1 0,0-1 0,0 0 0,0 0 0,0 0 0,-1 0 0,1 0 0,-1-1 1,-4 1-1,1 0-3,-907 110 26,737-95-47,-1162 41 98,1056-57 32,246-6-85,29-1-97,25-1-95,239-34-897,-174 32 709,564-61-2914,-463 55 1601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28.720"/>
    </inkml:context>
    <inkml:brush xml:id="br0">
      <inkml:brushProperty name="width" value="0.025" units="cm"/>
      <inkml:brushProperty name="height" value="0.025" units="cm"/>
    </inkml:brush>
  </inkml:definitions>
  <inkml:trace contextRef="#ctx0" brushRef="#br0">0 235 5990,'0'-3'41,"0"1"1,1 0 0,-1-1 0,0 1 0,1-1-1,-1 1 1,1-1 0,0 1 0,0 0-1,0 0 1,0-1 0,0 1 0,1 0-1,-1 0 1,1 0 0,-1 0 0,1 0 0,0 1-1,2-3 1,0 1 1,0 0 0,1 0 0,0 1 0,0-1 0,0 1 1,0 0-1,0 1 0,9-3 0,12 1 36,-1 0-1,1 2 1,29 1 0,-28 1 75,577-50 749,-517 39-760,-77 9-104,52-8 186,1 3 0,-1 3 1,95 7-1,-123 5-154,-33-9-70,1 0 0,-1 1 1,1-1-1,-1 1 1,0-1-1,0 1 0,1 0 1,-1-1-1,0 1 0,0 0 1,0 0-1,0 0 1,0 0-1,0 0 0,0 0 1,0 0-1,0 0 1,-1 0-1,1 1 0,0-1 1,0 2-1,-2-1 8,-1-1 0,0 0 0,1 1-1,-1-1 1,0 0 0,0 0 0,0 0-1,0-1 1,0 1 0,0 0 0,0-1-1,0 1 1,0-1 0,0 1 0,0-1-1,0 0 1,0 0 0,-3 0 0,-1 0 11,-144 13 291,-215-10 0,188-5-196,-144 1-195,328 1 78,150 0 48,180-23 0,-51-22-23,-123 15 155,314-14 0,-462 47-84,-28 5-1,-30 4 9,-482 86-1070,411-78-408,-1-1-786,-2-2-1180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30.542"/>
    </inkml:context>
    <inkml:brush xml:id="br0">
      <inkml:brushProperty name="width" value="0.025" units="cm"/>
      <inkml:brushProperty name="height" value="0.025" units="cm"/>
    </inkml:brush>
  </inkml:definitions>
  <inkml:trace contextRef="#ctx0" brushRef="#br0">501 119 6470,'-22'-8'683,"20"2"321,14 6-876,57 19-25,-54-14-84,-1 0-1,1-1 0,18 3 0,76 0 226,120-7 0,-89-2-70,143 0 188,595 21-142,-650-7-197,1-10 0,345-41 1,603-30 1064,-423 36-943,1223-6-6,-1295 70-106,-32 1-2,-599-32-31,23 0 0,-1 3 0,128 21 0,-199-24 2,-1 0 0,0 0 0,0 0 0,0 1 0,1-1 0,-1 0 0,0 1 0,0-1 1,0 0-1,0 1 0,0-1 0,0 1 0,0 0 0,0-1 0,0 1 0,0 0 0,0 0 0,1 1 1,-17 6 212,-40-1 63,-870 21 40,584-26-299,-1085 6 21,-75 2-80,406 54-143,4 57-717,-268 23 734,506-111 550,775-38-304,-141-26 0,212 28-93,9-1-28,23-3-89,43-4-65,-68 10 195,587-93-72,292-40-59,1077-36 121,-1880 164 10,967-39-282,-702 49-327,359 51-1,-367-8-1722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50.382"/>
    </inkml:context>
    <inkml:brush xml:id="br0">
      <inkml:brushProperty name="width" value="0.025" units="cm"/>
      <inkml:brushProperty name="height" value="0.025" units="cm"/>
    </inkml:brush>
  </inkml:definitions>
  <inkml:trace contextRef="#ctx0" brushRef="#br0">0 118 3908,'0'0'6475,"10"-1"-6181,345-32 925,77-6-233,-403 37-963,504-21 1326,0 32-453,563-17-104,-401-12-692,-449 19-122,1338 28 466,-245-21-375,210 26-42,201 47 5,-1458-77-23,327-5 56,-477-5 30,-1-7-1,197-47 0,-334 62-591,11-5-1062,-10-3-4515,-5 1-2329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02.185"/>
    </inkml:context>
    <inkml:brush xml:id="br0">
      <inkml:brushProperty name="width" value="0.025" units="cm"/>
      <inkml:brushProperty name="height" value="0.025" units="cm"/>
    </inkml:brush>
  </inkml:definitions>
  <inkml:trace contextRef="#ctx0" brushRef="#br0">1 171 4388,'0'0'6807,"7"5"-6492,1-2-280,0 0 1,-1 0-1,1-1 0,0 0 1,0 0-1,1 0 1,-1-1-1,0-1 1,0 1-1,1-2 1,-1 1-1,0-1 1,0 0-1,0 0 1,0-1-1,10-3 1,23-5 145,0 3 0,0 1-1,1 2 1,0 2 0,67 6 0,-58-2-89,1-2 0,102-13 0,-109 7-74,1 1 1,0 3-1,-1 1 0,1 3 1,0 1-1,66 14 0,-25-5 22,1-4-1,1-4 1,-1-4-1,93-12 1,347-77 157,-389 64-157,1 7-1,1 5 1,0 7-1,162 14 1,41-5 15,0 1 66,-321-3-116,47 1 68,-1 4 0,133 27 0,-150-21-74,1-3 0,99 6-1,111-15-12,-121-2 37,510 12 100,-464 0 15,102 2 18,104-41-43,2-1-55,-43 46-4,-65 0-44,-136-12 118,273-29 0,199-14 127,-377 33 280,-135 2-411,-27 3-58,153-23 0,-184 16-59,0 2-1,96 3 1,110 20 9,-184-10-14,-66-6 15,-4-2 11,-1 1-1,0 1 1,0-1-1,1 1 1,-1-1-1,0 2 0,0-1 1,0 0-1,0 1 1,0 0-1,7 4 1,-12-6 205,1 4-448,-8-4-4458,-16-7-1269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3.746"/>
    </inkml:context>
    <inkml:brush xml:id="br0">
      <inkml:brushProperty name="width" value="0.025" units="cm"/>
      <inkml:brushProperty name="height" value="0.025" units="cm"/>
    </inkml:brush>
  </inkml:definitions>
  <inkml:trace contextRef="#ctx0" brushRef="#br0">0 268 5381,'0'0'4426,"10"7"-4149,-2 0-189,1-2 0,0 1 0,0-1-1,0 0 1,1-1 0,-1 0 0,1 0 0,12 2-1,26 6 203,58 23-1,-9-2-104,36 14 748,-98-32-807,1-1 1,1-3-1,0-1 1,1-1-1,50 4 1,130-5 118,106 7-15,271 12 303,1-37-441,-272 3-39,998 44 620,-278 1 26,266-68 449,-598-36-683,-541 48-444,432-12 11,2 38-8,-136 0 90,806 28 324,-1129-27-435,303 13 26,-304-22-18,159-19 0,759-74-134,-31 9 0,-622 51 178,23-3-153,-263 5 31,-104 16 154,126-9 0,-36 10-87,166-35 0,-104 13 0,795-82-11,-944 114 22,181-7-7,-194 12 57,-1 2 0,83 15 0,-69-3-181,-20-3-142,56 4 0,-87-14-941,0-2 0,0 0 0,31-4 0,5-11-4386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7.259"/>
    </inkml:context>
    <inkml:brush xml:id="br0">
      <inkml:brushProperty name="width" value="0.025" units="cm"/>
      <inkml:brushProperty name="height" value="0.025" units="cm"/>
    </inkml:brush>
  </inkml:definitions>
  <inkml:trace contextRef="#ctx0" brushRef="#br0">0 208 6694,'0'0'1458,"9"0"-930,20-1-10,0-1-1,-1-2 1,1-1 0,-1-1-1,51-19 1,8-1 300,19 3-152,0 4 1,113-4 0,221 8 147,-77 5-671,971-38 103,-215 89 582,-576-13-562,601 63 1042,-591-46-1015,-415-43-193,0-7 0,138-22 0,6-2-260,-160 26-3791,-89 3-138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2.028"/>
    </inkml:context>
    <inkml:brush xml:id="br0">
      <inkml:brushProperty name="width" value="0.025" units="cm"/>
      <inkml:brushProperty name="height" value="0.025" units="cm"/>
    </inkml:brush>
  </inkml:definitions>
  <inkml:trace contextRef="#ctx0" brushRef="#br0">118 124 11211,'0'0'9950,"-8"0"-9181,0 1-495,0 0 0,0 0 0,1 1 0,-1-1 0,0 2 0,-9 3 0,14-5-156,1 0 1,-1 0 0,0 0-1,1 1 1,0-1 0,-1 1-1,1-1 1,0 1-1,-1 0 1,1 0 0,0 0-1,1 0 1,-1 0 0,0 1-1,0-1 1,1 0-1,0 1 1,-1-1 0,1 1-1,0-1 1,0 1 0,0 0-1,1 0 1,-1-1-1,0 4 1,2-5-114,-1 0 0,0-1 0,1 1 0,-1 0 0,1-1 0,-1 1 0,1-1 0,-1 1 0,1-1 0,-1 1 0,1-1 0,-1 1 0,1-1 0,0 1 0,-1-1 0,1 0 0,0 0 0,0 1 1,-1-1-1,1 0 0,0 0 0,-1 0 0,1 1 0,0-1 0,0 0 0,-1 0 0,1 0 0,1-1 0,31 1 71,-24 0-68,167-5-2795,-174 5 2753,0 0 1,-1 0-1,1 0 1,0 0-1,-1 0 0,1 1 1,0-1-1,-1 0 0,1 1 1,-1-1-1,1 1 0,0 0 1,-1-1-1,0 1 1,1 0-1,-1 0 0,1 0 1,1 2-1,-2-2 69,0 1-1,-1-1 1,1 0-1,-1 0 1,1 0-1,-1 1 1,0-1-1,1 0 1,-1 0-1,0 1 1,0-1-1,0 0 1,0 0-1,0 1 1,0-1-1,0 0 1,-1 0-1,1 1 1,-1 0 0,-1 3 210,0 0 0,0 0 0,0 0 1,-1 0-1,0-1 0,0 1 0,0-1 1,-1 0-1,1 0 0,-6 4 0,5-3-108,-1-1-1,0 0 1,0-1-1,0 1 1,0-1-1,-1 0 1,1 0-1,-1 0 0,0-1 1,0 0-1,0 0 1,0-1-1,0 0 1,0 0-1,-12 1 1,17-3-282,0 1 0,0 0 1,0-1-1,0 1 0,0-1 1,0 0-1,0 1 1,0-1-1,0 0 0,0 1 1,0-1-1,0 0 0,1 0 1,-1 0-1,0 0 0,1 0 1,-1 0-1,0 0 0,1 0 1,-1 0-1,1 0 1,0 0-1,-1 0 0,1 0 1,0 0-1,0-1 0,0 1 1,-1 0-1,1 0 0,1-2 1,-2-1-933,1 0 1,0 0-1,0 0 0,1 0 1,-1 0-1,1 1 1,0-1-1,1-5 0,10-9-5761</inkml:trace>
  <inkml:trace contextRef="#ctx0" brushRef="#br0" timeOffset="1">316 186 9961,'8'-3'3305,"10"-5"-1115,0 0-1,0-2 1,31-21 0,-44 27-1923,1-1 0,-1 1 1,0-1-1,0 1 0,0-1 1,-1-1-1,1 1 0,-1-1 1,-1 0-1,1 1 0,-1-2 1,0 1-1,0 0 0,-1-1 1,0 1-1,3-11 0,-5 16-218,0 0 0,0 1 0,0-1-1,0 0 1,0 0 0,0 0 0,0 1 0,0-1 0,0 0-1,0 0 1,-1 1 0,1-1 0,0 0 0,0 0 0,-1 1-1,1-1 1,-1 0 0,1 1 0,0-1 0,-1 0 0,1 1-1,-1-1 1,1 1 0,-1-1 0,0 1 0,1-1 0,-1 1-1,1-1 1,-2 0 0,-25 1 391,21 1-432,-1 1 0,1 0-1,0 1 1,0-1 0,0 1 0,-9 5-1,5 1 60,0 0-1,0 0 0,1 0 0,0 1 1,1 1-1,0 0 0,1 0 0,0 0 1,1 1-1,0 0 0,1 0 0,0 0 1,1 1-1,0 0 0,1 0 0,-3 24 1,6-35-60,0 1-1,0-1 1,0 1 0,0 0 0,1-1 0,-1 1 0,1-1 0,-1 1 0,1-1-1,0 1 1,0-1 0,0 0 0,0 0 0,1 1 0,-1-1 0,1 0 0,-1 0-1,1 0 1,0 0 0,0 0 0,3 2 0,0-1 16,0 0-1,0-1 1,0 0 0,0 0-1,0 0 1,0 0 0,0-1-1,1 0 1,-1 0 0,7 0 0,2-1-528,1 0 0,-1 0 1,1-1-1,-1-1 1,1-1-1,-1 0 1,19-7-1,15-13-6098,3-7-6375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8.429"/>
    </inkml:context>
    <inkml:brush xml:id="br0">
      <inkml:brushProperty name="width" value="0.025" units="cm"/>
      <inkml:brushProperty name="height" value="0.025" units="cm"/>
    </inkml:brush>
  </inkml:definitions>
  <inkml:trace contextRef="#ctx0" brushRef="#br0">1 2155 10602,'0'0'3395,"3"-9"-2503,16-32 287,1 1 1,38-57 0,68-81 550,-80 115-1303,1115-1358 1089,-1113 1368-1515,9-8-55,88-126 0,-145 187 30,0 0 0,-1 0-1,1 0 1,0 0 0,0 0-1,0 0 1,0 0 0,0 0-1,0 0 1,0 0 0,-1 0-1,1 0 1,0 0 0,0 0-1,0 0 1,0 0 0,0 0-1,0-1 1,0 1 0,0 0-1,0 0 1,0 0 0,0 0 0,-1 0-1,1 0 1,0 0 0,0-1-1,0 1 1,0 0 0,0 0-1,0 0 1,0 0 0,0 0-1,0 0 1,0 0 0,0-1-1,0 1 1,0 0 0,0 0-1,0 0 1,0 0 0,0 0 0,0 0-1,1-1 1,-1 1 0,0 0-1,0 0 1,0 0 0,0 0-1,0 0 1,0 0 0,0 0-1,0 0 1,0 0 0,0-1-1,0 1 1,1 0 0,-1 0-1,0 0 1,-15 8-991,-21 18-1331,-8 7-1866,-9 6-2408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8.819"/>
    </inkml:context>
    <inkml:brush xml:id="br0">
      <inkml:brushProperty name="width" value="0.025" units="cm"/>
      <inkml:brushProperty name="height" value="0.025" units="cm"/>
    </inkml:brush>
  </inkml:definitions>
  <inkml:trace contextRef="#ctx0" brushRef="#br0">65 149 8680,'-9'5'379,"1"1"-203,5-4-113,0 0 1,0 0 0,0 0-1,0-1 1,0 1 0,0-1-1,-1 1 1,1-1 0,-1 0-1,1 0 1,-6 0 0,8-2-45,1 1 0,0-1 0,-1 1 1,1-1-1,0 0 0,0 1 0,-1-1 1,1 0-1,0 1 0,0-1 0,0 0 0,0 1 1,0-1-1,0 0 0,0 1 0,0-1 1,0 0-1,0 1 0,0-1 0,0 0 0,0 1 1,1-1-1,-1 0 0,0 1 0,0-1 1,1 0-1,-1 1 0,1-2 0,9-21 321,-4 13 61,1 0 1,1 0 0,0 1-1,0 0 1,1 1 0,17-13 0,-20 16-179,1 0 0,-1 1 1,1 0-1,0 1 1,0 0-1,1 0 1,-1 0-1,0 1 1,1 0-1,0 0 0,11 0 1,-18 1-215,1 1 1,0 1 0,-1-1-1,1 0 1,0 0-1,-1 0 1,1 1-1,-1-1 1,1 1 0,0 0-1,-1-1 1,1 1-1,-1 0 1,0 0 0,1 0-1,-1 0 1,0 0-1,1 0 1,-1 0-1,0 0 1,0 0 0,0 1-1,0-1 1,0 1-1,0-1 1,0 0-1,-1 1 1,1-1 0,0 1-1,-1 0 1,1-1-1,-1 3 1,2 5-12,-1 1 0,0-1 0,-1 1 1,0 15-1,-1-18 31,-4 41 28,-3 0 0,-1 0 0,-3-1 0,-25 65 0,18-58 295,2 0-1,-14 91 1,29-97 225,2-47-565,0-1 0,0 1 0,0 0 0,0 0 0,0-1 1,0 1-1,0 0 0,0 0 0,0-1 0,1 1 0,-1 0 1,0 0-1,0-1 0,1 1 0,-1 0 0,0-1 0,1 1 1,-1-1-1,1 1 0,-1 0 0,1-1 0,-1 1 0,1-1 1,-1 1-1,1-1 0,0 1 0,-1-1 0,1 0 0,0 1 1,-1-1-1,1 0 0,0 1 0,1-1 0,24-9 119,-10-2-26,-1-1 0,-1-1 0,0 0-1,18-22 1,-6 7-42,50-53-275,4 3-1,4 4 0,2 3 1,4 5-1,159-91 1,-143 103-5303,-16 10-6251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2.339"/>
    </inkml:context>
    <inkml:brush xml:id="br0">
      <inkml:brushProperty name="width" value="0.025" units="cm"/>
      <inkml:brushProperty name="height" value="0.025" units="cm"/>
    </inkml:brush>
  </inkml:definitions>
  <inkml:trace contextRef="#ctx0" brushRef="#br0">19 65 7015,'0'0'15310,"2"12"-14344,0 34-370,-2 0 0,-10 90-1,-3 35 159,13-165-630,1 27 583,-1-33-689,0 1-1,0-1 0,0 0 0,0 1 1,0-1-1,0 0 0,0 1 0,0-1 1,0 1-1,0-1 0,0 0 1,0 1-1,0-1 0,0 0 0,0 1 1,0-1-1,1 0 0,-1 1 0,0-1 1,0 0-1,0 0 0,1 1 0,-1-1 1,0 0-1,0 1 0,1-1 0,-1 0 1,0 0-1,0 0 0,1 1 0,-1-1 1,0 0-1,1 0 0,-1 0 1,0 0-1,1 0 0,-1 1 0,0-1 1,1 0-1,-1 0 0,1 0 0,-1 0 1,0 0-1,1 0 0,-1 0 0,0 0 1,1 0-1,-1-1 0,0 1 0,1 0 1,-1 0-1,0 0 0,1 0 0,-1 0 1,0-1-1,1 1 0,-1 0 1,0 0-1,0 0 0,1-1 0,-1 1 1,0 0-1,0 0 0,1-1 0,-1 1 1,0 0-1,0-1 0,0 1 0,1-1 1,4-5 113,-1-1 0,1-1 0,-1 1 0,-1-1 0,1 1 0,-1-1 1,0 0-1,3-16 0,10-73 39,-15 93-159,5-53 35,-3-1 1,-5-96-1,-10 104 42,1 33-23,10 17-64,1 0 0,-1 0 0,0 0 1,1 0-1,-1 1 0,1-1 0,-1 0 0,0 0 1,1 1-1,-1-1 0,1 0 0,-1 0 0,1 1 0,-1-1 1,1 1-1,-1-1 0,1 0 0,-1 1 0,1-1 1,0 1-1,-1-1 0,1 1 0,0-1 0,-1 1 1,1 0-1,0-1 0,0 1 0,-1-1 0,1 1 0,0 0 1,0-1-1,0 2 0,-5 12-3,0 1 0,1 0 0,-4 29 0,6-36 0,2 0-1,-1 0 1,1 0-1,0 0 1,0-1 0,1 1-1,0 0 1,1 0-1,4 14 1,-4-20 5,-1 1 1,1-1-1,0 0 1,-1 0-1,1 0 1,0 0-1,0 0 1,0 0-1,1-1 1,-1 1-1,0-1 1,1 1-1,-1-1 1,1 0 0,-1 0-1,1 0 1,-1 0-1,1-1 1,0 1-1,-1-1 1,1 1-1,0-1 1,0 0-1,-1 0 1,1 0-1,0 0 1,0-1-1,-1 1 1,1-1-1,0 0 1,3-1-1,5-1 18,0-1-1,-1 0 1,0 0-1,0-1 1,0-1 0,13-9-1,-7 1 9,0 0-1,-2-1 1,1-1-1,-2 0 1,19-30-1,6-7 52,-35 102 11,-16 56 131,7-71-211,2 0 0,1 0 0,3 52 1,-1-84-78,1 0 0,0 0 0,1 1 0,-1-1 0,0 0 0,1 0 0,-1 0 1,1 0-1,0 1 0,0-1 0,-1 0 0,1 0 0,1 0 0,-1-1 0,0 1 0,0 0 0,1 0 1,-1-1-1,1 1 0,-1-1 0,1 1 0,0-1 0,0 1 0,-1-1 0,1 0 0,0 0 0,0 0 1,0 0-1,0-1 0,1 1 0,-1 0 0,0-1 0,0 1 0,0-1 0,0 0 0,1 0 1,-1 0-1,0 0 0,0 0 0,0 0 0,4-1 0,0-1-532,0 1 0,0-1 0,0 0 0,0-1 0,-1 0-1,1 1 1,-1-1 0,0-1 0,0 1 0,0-1 0,0 0 0,-1 0 0,1-1 0,3-5 0,1-2-1582,-2-1 1,0 0-1,10-24 1,-2-16 4475,-29 87 8404,-29 30-7883,12-17-1611,73-81-822,-30 23-384,1 1-1,1 0 0,25-14 1,-32 21-2,-1 0 0,1 0 1,0 0-1,0 1 1,0 0-1,0 0 1,1 1-1,-1 0 1,0 1-1,0-1 0,9 2 1,-14-1 10,0 0 0,0 0 0,-1 0 0,1 1 1,0-1-1,-1 1 0,1-1 0,-1 1 0,1 0 0,-1 0 1,1-1-1,-1 1 0,1 0 0,-1 0 0,0 0 0,0 1 1,1-1-1,-1 0 0,0 0 0,0 1 0,0-1 0,0 1 0,0-1 1,-1 1-1,1-1 0,1 4 0,-1 2 72,1 0-1,-1 0 0,-1 0 1,1 0-1,-1 10 1,-1-12-35,1 1 1,0 0 0,1 0 0,-1 0-1,1 0 1,2 6 0,-3-11-30,1-1 0,-1 0 0,0 1 0,0-1 0,1 1 0,-1-1 0,0 0 0,1 1 0,-1-1 0,0 0 0,1 0 0,-1 1 0,0-1 0,1 0 0,-1 0 0,1 1 0,-1-1 0,0 0 0,1 0 0,-1 0 0,1 0 0,-1 0 0,1 0 0,-1 0 0,0 1 0,1-1 0,-1 0 0,1-1-1,-1 1 1,1 0 0,-1 0 0,1 0 0,-1 0 0,1 0 0,-1 0 0,0-1 0,1 1 0,-1 0 0,1 0 0,-1 0 0,0-1 0,1 1 0,-1 0 0,0-1 0,1 1 0,-1 0 0,0-1 0,0 1 0,1 0 0,-1-1 0,0 1 0,0-1 0,1 1 0,-1 0 0,0-1 0,0 0 0,16-23 451,-10 9-402,1 1 0,-1-2 0,-1 1 1,-1-1-1,-1 1 0,3-20 0,-1-97-1604,-5 124 1262,3 5-455,0 0 0,0 1-1,0-1 1,0 1-1,0 0 1,1-1 0,-1 2-1,1-1 1,-1 0 0,1 1-1,0-1 1,0 1-1,6-1 1,11-6-4319,3-5-2584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2.700"/>
    </inkml:context>
    <inkml:brush xml:id="br0">
      <inkml:brushProperty name="width" value="0.025" units="cm"/>
      <inkml:brushProperty name="height" value="0.025" units="cm"/>
    </inkml:brush>
  </inkml:definitions>
  <inkml:trace contextRef="#ctx0" brushRef="#br0">38 0 11018,'0'0'14056,"-3"12"-13052,-3 22-456,-3 7-331,1 1 0,3-1 0,1 1 0,2 49 1,2-90-216,0 1 0,0-1 0,0 0 0,1 0 1,-1 1-1,0-1 0,1 0 0,-1 0 0,0 0 1,1 0-1,0 0 0,-1 0 0,1 1 0,0-1 1,-1 0-1,1-1 0,0 1 0,0 0 0,0 0 1,0 0-1,0 0 0,0-1 0,0 1 0,0 0 1,0-1-1,0 1 0,0-1 0,1 1 0,-1-1 1,0 0-1,0 1 0,0-1 0,1 0 1,-1 0-1,0 0 0,0 0 0,1 0 0,-1 0 1,0 0-1,0-1 0,0 1 0,1 0 0,-1-1 1,0 1-1,0 0 0,2-2 0,3 0 14,-1 0 0,0-1 0,0 1-1,0-1 1,0-1 0,0 1 0,-1 0-1,8-8 1,-5 3 62,0-1 0,-1-1 0,0 1 1,0-1-1,-1 0 0,0-1 0,-1 1 0,0-1 0,3-16 0,2-36-1366,-6-3-6543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3.040"/>
    </inkml:context>
    <inkml:brush xml:id="br0">
      <inkml:brushProperty name="width" value="0.025" units="cm"/>
      <inkml:brushProperty name="height" value="0.025" units="cm"/>
    </inkml:brush>
  </inkml:definitions>
  <inkml:trace contextRef="#ctx0" brushRef="#br0">3 1 10858,'0'0'2691,"-2"49"992,2-28-1056,8-4-353,7-6-288,3-3-577,2-5-928,-1-3-385,1 0-288,-2 0-1955,-4 0-1696,-1-6-4453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3.445"/>
    </inkml:context>
    <inkml:brush xml:id="br0">
      <inkml:brushProperty name="width" value="0.025" units="cm"/>
      <inkml:brushProperty name="height" value="0.025" units="cm"/>
    </inkml:brush>
  </inkml:definitions>
  <inkml:trace contextRef="#ctx0" brushRef="#br0">73 0 9129,'0'0'4532,"0"10"-2279,5 41-599,2 0-1,2 0 1,2 0 0,30 81 0,-13-60-1175,-25-66-451,0 0 0,0-1 0,1 1 0,0-1 0,0 0 0,0 0-1,0 0 1,1-1 0,8 7 0,-12-10-124,-24-20-1063,11 11 828,-39-32-482,10 9 972,-49-49-1,90 79-122,-1 1 1,1 0-1,0 0 1,0-1-1,-1 1 0,1 0 1,0 0-1,0-1 1,-1 1-1,1 0 0,0-1 1,0 1-1,0 0 1,-1-1-1,1 1 0,0-1 1,0 1-1,0 0 1,0-1-1,0 1 0,0 0 1,0-1-1,0 1 1,0-1-1,0 1 0,0 0 1,0-1-1,0 1 1,0 0-1,0-1 0,0 1 1,1-1-1,-1 1 1,0 0-1,0-1 0,0 1 1,0 0-1,1-1 1,-1 1-1,0 0 0,0 0 1,1-1-1,-1 1 1,0 0-1,1 0 1,-1-1-1,0 1 0,1 0 1,-1 0-1,0 0 1,1 0-1,-1-1 0,0 1 1,1 0-1,-1 0 1,1 0-1,-1 0 0,0 0 1,1 0-1,0 0 1,31-4-91,-24 4 220,12-2-339,137-17-185,-130 14-3842,48-17 0,-22 0-11388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4.290"/>
    </inkml:context>
    <inkml:brush xml:id="br0">
      <inkml:brushProperty name="width" value="0.025" units="cm"/>
      <inkml:brushProperty name="height" value="0.025" units="cm"/>
    </inkml:brush>
  </inkml:definitions>
  <inkml:trace contextRef="#ctx0" brushRef="#br0">129 157 4228,'0'0'6038,"5"-9"-2291,9-32-784,-13 40-2847,-1 0 1,0-1-1,0 1 1,0 0-1,0 0 0,0 0 1,0-1-1,0 1 1,-1 0-1,1 0 0,0 0 1,-1 0-1,1-1 0,-1 1 1,1 0-1,-1 0 1,1 0-1,-1 0 0,0 0 1,0 0-1,1 0 0,-1 1 1,0-1-1,0 0 1,0 0-1,0 1 0,0-1 1,0 0-1,0 1 1,0-1-1,0 1 0,0-1 1,0 1-1,0 0 0,-1-1 1,1 1-1,-2 0 1,-40-3 1925,39 3-1952,1 1-1,0 0 1,-1 0 0,1 1 0,-1-1-1,1 1 1,0-1 0,0 1 0,0 0 0,0 0-1,0 0 1,0 1 0,1-1 0,-1 1-1,1 0 1,0-1 0,-1 1 0,1 0 0,1 0-1,-1 0 1,0 1 0,1-1 0,-2 4-1,0 1 13,0 0 0,1 1-1,0-1 1,0 0 0,1 1-1,0 0 1,0-1 0,1 15-1,1-21-88,-1-1-1,0 1 0,0 0 0,0-1 0,1 1 0,-1-1 1,1 0-1,-1 1 0,1-1 0,0 1 0,0-1 0,-1 0 1,1 1-1,0-1 0,0 0 0,0 0 0,0 0 0,0 0 1,1 0-1,-1 0 0,0 0 0,0 0 0,1 0 0,0 0 1,2 0 6,-1 0 0,0 0 1,1-1-1,-1 1 1,0-1-1,1 1 0,-1-1 1,1 0-1,-1-1 0,6 0 1,1-1 25,0 0 0,-1-1 0,1-1 0,-1 1 0,1-1 0,13-9 0,-9 3-17,0 0 0,-1-1 1,-1 0-1,0-1 0,0-1 0,10-15 0,-16 21 1,-1-1 0,0 0-1,0-1 1,-1 1 0,0-1 0,-1 0 0,0 0-1,0 0 1,-1 0 0,0-1 0,-1 1 0,1-12-1,-19 45 133,10-4-153,1 0 0,0 0 0,1 0 1,2 1-1,0 0 0,1-1 1,1 1-1,2 23 0,-1-42-13,0 0 0,1 0 0,-1 0 0,1 0-1,0 0 1,-1 0 0,1 0 0,0-1 0,0 1-1,0 0 1,0 0 0,1-1 0,-1 1 0,0-1 0,1 1-1,-1-1 1,1 1 0,-1-1 0,1 0 0,0 0-1,-1 0 1,1 0 0,0 0 0,0 0 0,0 0 0,0-1-1,0 1 1,0-1 0,0 1 0,0-1 0,0 0-1,0 0 1,0 0 0,0 0 0,0 0 0,0 0 0,0-1-1,4 0 1,2 0-191,0-1-1,1 0 1,-1 0-1,0-1 1,0 0 0,0 0-1,-1-1 1,8-5-1,-3 1-822,-1-1-1,-1 0 1,1-1-1,-1 0 0,-1-1 1,0 0-1,0 0 0,-1-1 1,9-17-1,6-24-5322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4.928"/>
    </inkml:context>
    <inkml:brush xml:id="br0">
      <inkml:brushProperty name="width" value="0.025" units="cm"/>
      <inkml:brushProperty name="height" value="0.025" units="cm"/>
    </inkml:brush>
  </inkml:definitions>
  <inkml:trace contextRef="#ctx0" brushRef="#br0">42 3 11275,'-1'15'3181,"-2"24"-709,-12 55 0,7-56-1125,2 1-1,1 0 1,1 64-1,4-101-1336,0-1 1,1 1-1,-1-1 0,0 1 1,0-1-1,1 1 0,-1-1 1,0 1-1,1-1 0,0 1 1,-1-1-1,1 1 0,0-1 1,0 0-1,0 1 0,0-1 1,0 0-1,0 0 0,0 0 1,0 0-1,0 0 0,0 0 1,1 0-1,1 1 0,-1-1 1,0-1 0,0 1 0,1-1 0,-1 0 0,0 0 0,1 0 0,-1 0-1,0 0 1,1 0 0,-1-1 0,0 1 0,0-1 0,1 1 0,2-3 0,3 0 19,0-1 0,0 0 0,0-1 0,-1 1 0,0-2 0,0 1 0,10-11 0,-7 5-15,-1-2 1,-1 1-1,0-1 0,-1 0 1,0-1-1,-1 0 0,0 0 0,-1 0 1,5-30-1,-4 10 31,-2-1 0,-1 1 0,-3-42-1,-2 64 15,-3 15 51,-3 20 92,-2 21 73,2 1-1,3 1 0,1-1 1,2 59-1,2-101-283,1 0 0,-1 0-1,0 0 1,1 0 0,0 1-1,0-1 1,0 0-1,0 0 1,0 0 0,0 0-1,1-1 1,0 1 0,-1 0-1,1-1 1,0 1 0,0-1-1,0 1 1,1-1-1,-1 0 1,1 0 0,-1 0-1,1 0 1,0 0 0,-1-1-1,1 1 1,0-1 0,0 0-1,0 0 1,0 0-1,0 0 1,1-1 0,-1 1-1,0-1 1,0 1 0,0-1-1,1 0 1,-1-1 0,0 1-1,3-1 1,5 0-321,-1-1-1,0 0 1,0-1-1,-1 0 1,1 0 0,0-1-1,-1 0 1,0-1 0,0 0-1,0 0 1,10-9 0,-12 7 189,-1 1 0,0-1 0,0 0 0,-1 0 0,1-1 1,3-7-1,-7 12 217,-1 0 0,1 0 0,-1-1 0,1 1 0,-1 0 0,0 0 0,0-1 0,-1 1 0,1-1 0,-1 1-1,0 0 1,1-1 0,-2 1 0,1-1 0,0 1 0,-1-1 0,1 1 0,-1 0 0,-1-4 0,1 6-35,1 1 0,-1-1 0,1 0-1,-1 1 1,0-1 0,1 0 0,-1 1 0,0-1-1,0 1 1,0-1 0,1 1 0,-1 0 0,0-1-1,0 1 1,0 0 0,0-1 0,0 1-1,1 0 1,-1 0 0,0 0 0,0 0 0,0 0-1,0 0 1,0 0 0,0 0 0,0 0 0,0 0-1,0 1 1,1-1 0,-1 0 0,0 1 0,0-1-1,0 0 1,0 1 0,1-1 0,-2 2 0,-28 17 482,22-11-382,-43 44 1267,49-49-1333,-1-1 0,1 1 1,0 0-1,0 0 0,0 0 1,0 1-1,1-1 0,-1 0 0,1 1 1,0-1-1,0 1 0,0-1 0,0 1 1,1 0-1,-1 6 0,1-9-73,1 0 0,-1 0-1,1-1 1,-1 1 0,1 0-1,-1-1 1,1 1 0,-1 0-1,1-1 1,0 1 0,-1-1 0,1 1-1,0-1 1,0 1 0,-1-1-1,1 0 1,0 1 0,0-1-1,0 0 1,-1 1 0,1-1-1,0 0 1,0 0 0,0 0 0,1 0-1,27 1 49,-23-1-44,53 2-396,132-5-658,-187 3 1121,1-1 1,-1 1-1,1-1 0,-1 0 0,1-1 0,-1 1 0,0-1 1,0 1-1,0-1 0,0 0 0,0-1 0,0 1 0,0-1 0,-1 0 1,1 0-1,-1 0 0,0 0 0,0 0 0,5-7 0,-6 6 22,-1 1 0,1-1-1,-1 0 1,0 0 0,0 1-1,0-1 1,-1 0 0,0 0-1,1 0 1,-1 0 0,0 0-1,-1 1 1,1-1 0,-1 0-1,0 0 1,1 0 0,-2 1-1,1-1 1,0 0 0,-1 1-1,0-1 1,-3-5 0,-7-10-50,8 15-66,1-1 1,0 1 0,0-1 0,0 0 0,1 0-1,-1 0 1,1 0 0,1 0 0,-1-1-1,-1-7 1,5 13-129,-1-1 0,0 0 0,0 1 0,0-1 0,1 0 0,-1 1 0,0 0 0,1-1 0,-1 1 0,0 0 0,1 0 0,-1-1 0,1 1 0,-1 0 0,0 0 0,1 1 0,-1-1 0,0 0 0,2 1 0,3-1-597,28 0-4043,9 0-4319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5.691"/>
    </inkml:context>
    <inkml:brush xml:id="br0">
      <inkml:brushProperty name="width" value="0.025" units="cm"/>
      <inkml:brushProperty name="height" value="0.025" units="cm"/>
    </inkml:brush>
  </inkml:definitions>
  <inkml:trace contextRef="#ctx0" brushRef="#br0">24 0 13645,'0'0'4148,"-1"10"-2589,-7 55 98,1-19-479,2 1 0,2 0-1,6 92 1,-3-136-1152,1 0 0,-1 1 0,0-1-1,1 0 1,0 0 0,0 0 0,0 0-1,0 1 1,0-1 0,0-1 0,1 1-1,0 0 1,-1 0 0,1 0 0,0-1-1,0 1 1,1-1 0,-1 0 0,0 1-1,1-1 1,-1 0 0,1-1 0,0 1-1,0 0 1,0-1 0,0 1 0,0-1-1,0 0 1,0 0 0,0 0 0,0-1-1,0 1 1,1-1 0,-1 1 0,0-1-1,0 0 1,1 0 0,-1-1 0,0 1-1,4-2 1,5 0 24,-1-2 0,0 0-1,0 0 1,0-1 0,0 0 0,-1-1 0,0 0-1,0 0 1,16-15 0,-10 6-20,0-1 0,-1 0 0,-1-1 0,0 0 1,18-33-1,-25 37-8,-1 0 1,0 0-1,-1-1 1,0 1-1,-1-1 1,-1 0-1,0-1 1,-1 1-1,1-23 1,-3 36-23,0 0 1,0 1-1,0-1 1,0 0-1,0 1 1,0-1-1,0 1 1,0-1-1,0 0 1,0 1-1,0-1 1,0 0-1,0 1 1,-1-1-1,1 1 1,0-1 0,0 0-1,-1 1 1,1-1-1,0 1 1,-1-1-1,1 1 1,0-1-1,-1 1 1,1-1-1,-1 1 1,1 0-1,-1-1 1,0 1-1,0 0-7,0 0 0,1 1 0,-1-1 0,0 1 0,0-1 0,0 1 0,1-1 0,-1 1 0,0 0 0,1-1 0,-1 1 0,1 0 0,-1 0 0,0-1 0,1 1 0,0 0 0,-1 0 0,1 0 0,-1 0 0,1-1 0,0 2 0,-5 16 19,1 1 1,0-1 0,2 0-1,0 1 1,1 0-1,1-1 1,2 21 0,-1-22-13,-1-12 3,0 1 1,0-1-1,1 0 0,0 0 0,0 0 1,0 0-1,1 0 0,-1 0 0,1 0 1,1-1-1,-1 1 0,0-1 1,1 1-1,0-1 0,0 0 0,1 0 1,-1 0-1,1 0 0,0-1 0,0 1 1,8 4-1,-5-4 33,0-1 1,0 0-1,0-1 1,0 0-1,0 0 1,0 0-1,1-1 1,-1 0-1,1 0 1,-1-1-1,1 0 1,-1-1-1,1 1 1,13-4-1,-14 1 41,1 1-1,0-1 0,-1-1 1,1 0-1,-1 0 0,0 0 0,0-1 1,-1 0-1,1 0 0,-1 0 1,0-1-1,-1 0 0,1 0 1,-1-1-1,-1 0 0,1 0 0,-1 0 1,0 0-1,0 0 0,-1-1 1,0 0-1,-1 0 0,4-15 0,-3 12-84,-1 1-1,0-1 1,-1 0-1,0 0 0,-1 0 1,0 0-1,0 0 1,-1 0-1,-1 0 0,0 0 1,0 0-1,-1 1 1,-1-1-1,0 1 0,0 0 1,-1 0-1,-8-13 1,12 22-97,0-1 1,0 1 0,0-1-1,0 1 1,-1 0 0,1 0-1,0-1 1,-1 1 0,0 0-1,1 0 1,-1 1 0,1-1-1,-1 0 1,0 0 0,0 1-1,1-1 1,-4 0 0,4 1-20,0 0 1,0 1-1,0-1 1,0 0-1,0 0 1,1 1 0,-1-1-1,0 0 1,0 1-1,0-1 1,1 1-1,-1-1 1,0 1 0,1-1-1,-1 1 1,0-1-1,1 1 1,-1 0 0,1-1-1,-1 1 1,1 0-1,-1 0 1,1-1-1,-1 1 1,1 0 0,0 0-1,-1 0 1,1 0-1,0-1 1,0 1-1,0 0 1,0 0 0,0 0-1,0 1 1,-2 50-8509,2-26 1596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6.112"/>
    </inkml:context>
    <inkml:brush xml:id="br0">
      <inkml:brushProperty name="width" value="0.025" units="cm"/>
      <inkml:brushProperty name="height" value="0.025" units="cm"/>
    </inkml:brush>
  </inkml:definitions>
  <inkml:trace contextRef="#ctx0" brushRef="#br0">155 40 13677,'0'0'6902,"-9"0"-4376,-1 1-2040,0 0 1,0 1 0,0 0-1,0 1 1,0 1 0,1-1-1,-12 7 1,17-9-416,1 1 1,0-1-1,0 1 1,0 0-1,0 0 0,0 0 1,0 0-1,0 0 0,1 1 1,-1-1-1,1 1 0,0 0 1,-1-1-1,1 1 1,0 0-1,1 0 0,-1 1 1,1-1-1,-1 0 0,1 1 1,0-1-1,0 0 0,0 1 1,1-1-1,-1 1 0,1-1 1,0 1-1,0 4 1,1-6-72,0-1 0,1 1 1,-1-1-1,0 0 1,1 1-1,-1-1 0,1 0 1,-1 0-1,1 0 1,-1 0-1,1 0 1,0 0-1,-1 0 0,1-1 1,0 1-1,0-1 1,0 1-1,-1-1 1,1 0-1,0 1 0,0-1 1,0 0-1,0 0 1,0 0-1,2-1 1,52-3 116,-44 0-186,0 0 1,0 0 0,0-2 0,-1 1 0,0-1 0,14-11-1,40-19-334,-65 36 399,0 0 0,0 0-1,1 0 1,-1 0 0,0-1 0,0 1 0,1 0 0,-1 0-1,0 0 1,0 0 0,1 0 0,-1 0 0,0 0 0,0 0 0,1 0-1,-1 1 1,0-1 0,0 0 0,1 0 0,-1 0 0,0 0 0,0 0-1,0 0 1,1 0 0,-1 1 0,0-1 0,0 0 0,0 0 0,1 0-1,-1 0 1,0 1 0,0-1 0,0 0 0,0 0 0,0 1 0,1-1-1,-1 0 1,0 0 0,0 0 0,0 1 0,0-1 0,3 18-93,4 10 327,-6-27-203,-1-1 0,1 1 0,0-1 1,-1 1-1,1-1 0,0 0 0,-1 1 1,1-1-1,0 1 0,0-1 0,-1 0 0,1 0 1,0 0-1,0 1 0,0-1 0,0 0 1,-1 0-1,1 0 0,0 0 0,0 0 0,0 0 1,-1-1-1,1 1 0,0 0 0,0 0 1,0-1-1,-1 1 0,1 0 0,0-1 0,0 1 1,-1 0-1,1-1 0,0 1 0,-1-1 1,1 1-1,0-2 0,4-2 42,1 0 0,-1 0 0,0-1 0,-1 1 0,1-1 0,-1 0 0,0-1 0,0 1 0,-1-1 0,0 0 0,0 0 0,2-6 0,-2 6-436,-1-1-1,0 0 0,0 0 1,0 1-1,-1-1 0,0-12 1,-2 22-4892,1-2 4910,-1 0 1,1 0-1,-1 0 1,1 0 0,0 0-1,0 0 1,-1 0-1,1 0 1,0 0 0,0 0-1,0 0 1,0 0 0,0 0-1,0 0 1,0 0-1,1 0 1,-1 0 0,0 0-1,1 0 1,-1 0-1,0 0 1,1 0 0,-1 0-1,1-1 1,-1 1-1,1 0 1,0 0 0,-1 0-1,2 0 1,17 10-3266,3-3-2648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2.714"/>
    </inkml:context>
    <inkml:brush xml:id="br0">
      <inkml:brushProperty name="width" value="0.025" units="cm"/>
      <inkml:brushProperty name="height" value="0.025" units="cm"/>
    </inkml:brush>
  </inkml:definitions>
  <inkml:trace contextRef="#ctx0" brushRef="#br0">151 321 5157,'0'0'9662,"1"-11"-5786,2-35-1943,-3 44-1881,0 1 1,0 0 0,0 0 0,0 0 0,0-1 0,0 1 0,0 0 0,0 0-1,0 0 1,-1 0 0,1-1 0,-1 1 0,1 0 0,0 0 0,-1 0 0,0 0 0,1 0-1,-1 0 1,0 0 0,1 0 0,-1 0 0,0 0 0,0 0 0,0 1 0,0-1 0,0 0-1,0 1 1,0-1 0,0 0 0,0 1 0,0-1 0,0 1 0,-1 0 0,1-1-1,0 1 1,0 0 0,0 0 0,0 0 0,-1-1 0,1 1 0,0 1 0,0-1 0,0 0-1,-1 0 1,1 0 0,0 1 0,0-1 0,0 0 0,0 1 0,-1-1 0,1 1 0,0-1-1,0 1 1,-1 1 0,-5 1 12,0 1 0,1 0 0,-1 0 0,1 1 0,0 0 0,-8 7 0,8-4-6,0 1 1,0-1-1,0 1 0,1 0 1,0 0-1,1 1 1,0-1-1,1 1 1,0 0-1,0 0 0,1 0 1,0 1-1,1-1 1,0 20-1,1-29-57,0 0-1,1-1 0,-1 1 1,0 0-1,0-1 1,1 1-1,-1 0 1,0-1-1,1 1 0,-1 0 1,0-1-1,1 1 1,-1-1-1,1 1 0,-1-1 1,1 1-1,-1-1 1,1 1-1,-1-1 0,1 1 1,0-1-1,-1 0 1,1 1-1,0-1 1,-1 0-1,1 0 0,0 1 1,-1-1-1,1 0 1,0 0-1,0 0 0,-1 0 1,1 0-1,0 0 1,-1 0-1,1 0 0,0 0 1,0 0-1,-1-1 1,1 1-1,1-1 1,31-13 98,-16 1-58,0 0-1,-1-1 1,0-1-1,-1-1 0,22-30 1,-11 9 255,37-71 1,-51 87-76,-1-1 1,-2 0-1,0 0 1,-1-1-1,7-40 0,-26 228-355,5-111 115,2-1 0,6 87 1,-2-139-56,0 1 1,0 0 0,0 0-1,0-1 1,0 1 0,0 0-1,0 0 1,1-1-1,-1 1 1,1 0 0,-1-1-1,1 1 1,0 0 0,0-1-1,-1 1 1,1-1 0,0 1-1,1-1 1,-1 0 0,0 1-1,0-1 1,0 0 0,1 0-1,-1 0 1,1 0 0,-1 0-1,1 0 1,-1 0 0,1-1-1,-1 1 1,1 0 0,0-1-1,-1 1 1,1-1-1,0 0 1,0 1 0,-1-1-1,1 0 1,0 0 0,0 0-1,-1 0 1,1-1 0,0 1-1,0 0 1,1-1 0,3-1-515,0-1 0,-1 1 0,1-1-1,-1 0 1,1 0 0,-1-1 0,0 0 0,0 0 0,-1 0 0,1 0 0,6-8 0,-1-2-1671,-1 0 0,-1-1 0,9-19 0,2-10-2841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6.515"/>
    </inkml:context>
    <inkml:brush xml:id="br0">
      <inkml:brushProperty name="width" value="0.025" units="cm"/>
      <inkml:brushProperty name="height" value="0.025" units="cm"/>
    </inkml:brush>
  </inkml:definitions>
  <inkml:trace contextRef="#ctx0" brushRef="#br0">53 1 17008,'0'0'2669,"-8"6"11,-24 18-710,31-24-1882,0 1 0,0 0 0,0-1 0,0 1 0,1 0 1,-1-1-1,0 1 0,1 0 0,-1 0 0,0 0 0,1 0 0,-1 0 0,1 0 0,-1 0 0,1 0 0,0 0 1,-1 0-1,1 0 0,0 0 0,0 2 0,0-3-62,0 1 1,0-1-1,1 1 1,-1 0-1,1-1 1,-1 1 0,0-1-1,1 1 1,-1-1-1,1 1 1,-1-1-1,1 0 1,0 1-1,-1-1 1,1 0-1,-1 1 1,1-1-1,0 0 1,-1 0-1,1 1 1,-1-1-1,2 0 1,38 1 86,-39-2-121,1 0 0,0 1 0,0-1 0,-1 0 0,1 0 0,-1 0 0,1 0 0,-1 0 0,1-1 0,-1 1 0,0 0 0,1-1 0,-1 1 0,0-1 0,0 1 0,0-1 0,0 0 0,0 1 0,0-1 0,-1 0 0,1 0 0,-1 1 0,1-1 0,-1 0 0,1 0 0,-1 0 0,0-2 0,-1 4-3,0 0 1,0 0-1,0 0 0,0 0 1,0 0-1,1 0 0,-1 1 0,0-1 1,0 0-1,0 0 0,0 1 1,0-1-1,1 1 0,-1-1 1,0 1-1,0-1 0,1 1 1,-1 0-1,0-1 0,1 1 1,-1 1-1,-3 2 43,1 1 1,0 0-1,0 0 0,0 0 1,1 0-1,0 1 1,0-1-1,0 1 0,1-1 1,-1 1-1,1 0 0,1-1 1,-1 1-1,1 0 0,1 8 1,0-12-26,0-1 0,0 1 1,1-1-1,-1 0 0,0 0 0,1 0 1,-1 0-1,1 0 0,0 0 0,-1 0 1,1 0-1,0 0 0,-1-1 0,1 1 0,0-1 1,0 1-1,0-1 0,-1 0 0,1 0 1,0 0-1,0 0 0,0 0 0,0 0 1,3-1-1,49-7 127,-37 1-237,1 1 0,25-16 0,-31 15-86,0 1-1,0 0 1,1 0 0,0 2 0,0-1-1,26-4 1,-39 9 203,1 0-1,-1 0 1,1 0 0,-1 0-1,1 0 1,-1 0-1,0 1 1,1-1-1,-1 0 1,1 0 0,-1 0-1,0 0 1,1 0-1,-1 1 1,0-1 0,1 0-1,-1 0 1,0 1-1,1-1 1,-1 0-1,0 0 1,0 1 0,1-1-1,-1 0 1,0 1-1,0-1 1,1 1-1,-1-1 1,0 0 0,0 1-1,0-1 1,0 0-1,0 1 1,0-1 0,1 1-1,-1-1 1,0 1-1,0-1 1,-1 25 1140,0 4 123,1-29-1259,0 1 0,0-1 0,0 1-1,0 0 1,0-1 0,0 1 0,0-1 0,1 1 0,-1-1 0,0 1-1,0 0 1,1-1 0,-1 1 0,0-1 0,1 1 0,-1-1 0,1 0-1,-1 1 1,0-1 0,1 1 0,-1-1 0,1 0 0,-1 1 0,1-1-1,0 0 1,-1 1 0,1-1 0,-1 0 0,1 0 0,-1 0 0,1 0-1,1 1 1,2-1-191,0 0-1,0 0 0,1 0 0,-1-1 1,0 1-1,0-1 0,0 0 0,0 0 1,0-1-1,4-1 0,-2 0-634,-1 0-1,0 0 1,0-1 0,0 0-1,-1 0 1,7-7-1,12-15-8736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7.060"/>
    </inkml:context>
    <inkml:brush xml:id="br0">
      <inkml:brushProperty name="width" value="0.025" units="cm"/>
      <inkml:brushProperty name="height" value="0.025" units="cm"/>
    </inkml:brush>
  </inkml:definitions>
  <inkml:trace contextRef="#ctx0" brushRef="#br0">24 0 10698,'0'0'13133,"-5"11"-11655,4-9-1424,-2 4 143,0 0-1,0 1 1,1 0 0,0 0-1,0-1 1,0 11-1,1-14-163,1-1 0,0 0-1,0 1 1,1-1-1,-1 1 1,0-1 0,1 0-1,-1 1 1,1-1-1,0 0 1,0 0 0,0 0-1,0 1 1,0-1-1,1 0 1,-1 0 0,0 0-1,1-1 1,0 1-1,-1 0 1,1-1 0,0 1-1,0-1 1,0 1-1,0-1 1,0 0 0,0 0-1,4 2 1,0 0 30,1-1 1,0 0-1,-1-1 0,1 1 1,0-1-1,-1 0 1,1-1-1,0 0 1,0 0-1,0 0 0,0-1 1,-1 0-1,1 0 1,0-1-1,-1 0 0,10-3 1,6-5 40,0-1 0,-1-1 0,26-19 1,27-15-436,-73 48-49,0 1 0,0-1 0,0 0 1,0 0-1,-1 1 0,1-1 0,-1 0 0,1 1 1,-1-1-1,0 1 0,0-1 0,0 1 1,-1 1-1,1 3-1019,5 13-2674,5-2-2008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7.434"/>
    </inkml:context>
    <inkml:brush xml:id="br0">
      <inkml:brushProperty name="width" value="0.025" units="cm"/>
      <inkml:brushProperty name="height" value="0.025" units="cm"/>
    </inkml:brush>
  </inkml:definitions>
  <inkml:trace contextRef="#ctx0" brushRef="#br0">53 239 7719,'0'0'17419,"-8"9"-17178,6-7-217,-29 41 308,30-40-260,-1-1 0,1 0-1,0 0 1,0 1-1,0-1 1,0 1-1,0-1 1,1 1-1,-1-1 1,1 1-1,-1-1 1,1 1-1,0 0 1,0-1-1,0 1 1,0 0-1,1-1 1,-1 1-1,1-1 1,0 1 0,-1-1-1,2 3 1,0-3-45,-1-1 1,1 0 0,-1 0 0,1 0 0,-1 0 0,1-1 0,-1 1 0,1 0 0,0-1 0,-1 1 0,1-1 0,0 1 0,0-1-1,-1 0 1,1 0 0,0 0 0,0 0 0,-1 0 0,1 0 0,0 0 0,0-1 0,0 1 0,-1 0 0,1-1 0,0 0 0,-1 1-1,1-1 1,1-1 0,47-25 604,-34 13-610,0 0-1,-2-1 1,0-1 0,-1 0-1,0-1 1,-1 0 0,-1-1-1,-1 0 1,0-1 0,-2 0-1,0 0 1,-1-1 0,-1 0-1,-1 0 1,0-1 0,1-26-1,-26 132 156,14-68 14,1-1 0,1 1 0,1 0-1,0 0 1,2 1 0,-1-1-1,3 27 1,0-42-180,0 0 1,0 0-1,0 0 0,0 0 0,0 0 0,0 0 1,0 0-1,1 0 0,-1 0 0,1-1 0,0 1 1,-1-1-1,1 1 0,0-1 0,0 0 0,0 1 1,0-1-1,0 0 0,0 0 0,0-1 0,0 1 1,0 0-1,1-1 0,-1 1 0,0-1 0,0 0 1,1 1-1,-1-1 0,4-1 0,36-1-1490,-8-7-3335,-8-6-2377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7.981"/>
    </inkml:context>
    <inkml:brush xml:id="br0">
      <inkml:brushProperty name="width" value="0.025" units="cm"/>
      <inkml:brushProperty name="height" value="0.025" units="cm"/>
    </inkml:brush>
  </inkml:definitions>
  <inkml:trace contextRef="#ctx0" brushRef="#br0">0 1 6919,'0'0'9384,"6"60"-8102,-5-13 287,1 7-31,2 1-578,1 2-415,1-8-417,-2-5-128,2-12-512,4-11-1090,0-12-320,-7-9-416,-16-12-6951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8.309"/>
    </inkml:context>
    <inkml:brush xml:id="br0">
      <inkml:brushProperty name="width" value="0.025" units="cm"/>
      <inkml:brushProperty name="height" value="0.025" units="cm"/>
    </inkml:brush>
  </inkml:definitions>
  <inkml:trace contextRef="#ctx0" brushRef="#br0">1 54 13196,'0'0'7602,"12"-4"-6662,76-13-584,0 3 1,0 4-1,95 2 0,-178 7-350,1 1 0,-1 0 0,0 1 0,0-1-1,0 1 1,0 0 0,0 0 0,0 1 0,0 0 0,0-1 0,0 2-1,-1-1 1,5 3 0,-6-2 36,0-1-1,-1 1 1,0 0-1,0 0 1,0 0-1,0 0 1,0 0 0,0 0-1,-1 0 1,0 1-1,0-1 1,0 1-1,0-1 1,0 1-1,0-1 1,-1 1-1,0 0 1,0-1 0,0 6-1,-1-1 144,0 0 0,-1 0 0,0 0 0,0-1 0,-1 1 0,0-1 0,0 1 0,0-1 0,-1 0-1,0 0 1,-1-1 0,0 1 0,0-1 0,0 0 0,-1 0 0,1 0 0,-1-1 0,-1 0 0,-10 6 0,-4 4 280,-1-2 1,0-1 0,-1-1-1,-48 17 1,55-23-478,-1 0 0,0-1 0,0-1 0,-1-1 0,1 0 0,0-1 0,-28-2 0,44 1-40,1 0 1,-1 0-1,0 0 1,1 0-1,-1 1 1,0-1-1,1-1 0,-1 1 1,0 0-1,1 0 1,-1 0-1,0 0 0,1 0 1,-1-1-1,1 1 1,-1 0-1,0 0 1,1-1-1,-1 1 0,1-1 1,-1 1-1,1 0 1,-1-1-1,1 1 0,-1-1 1,1 1-1,-1-1 1,1 1-1,0-1 0,-1 0 1,1 1-1,0-1 1,0 1-1,-1-1 1,1 0-1,0 1 0,0-1 1,0 0-1,0 1 1,0-1-1,0 0 0,0 1 1,0-1-1,0 0 1,0 1-1,0-1 0,0 0 1,0 1-1,0-1 1,1 0-1,-1 1 1,0-1-1,1 1 0,0-2 1,0 0-162,1-1 0,0 1 0,0 0 0,-1 0 0,2 0 1,-1 0-1,0 0 0,0 0 0,1 1 0,-1-1 0,4-1 0,25-7-2330,1 2 0,62-9 0,-40 8-894,8-3-1496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8.683"/>
    </inkml:context>
    <inkml:brush xml:id="br0">
      <inkml:brushProperty name="width" value="0.025" units="cm"/>
      <inkml:brushProperty name="height" value="0.025" units="cm"/>
    </inkml:brush>
  </inkml:definitions>
  <inkml:trace contextRef="#ctx0" brushRef="#br0">1 1 13645,'0'0'12972,"12"62"-11883,-12-26-640,-3-1-321,2-2-64,1-8-32,0-9-32,11-8-385,5-8-479,2-4-321,0-15-994,-4-8-863,-6-6-2115,-5-4-4709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9.011"/>
    </inkml:context>
    <inkml:brush xml:id="br0">
      <inkml:brushProperty name="width" value="0.025" units="cm"/>
      <inkml:brushProperty name="height" value="0.025" units="cm"/>
    </inkml:brush>
  </inkml:definitions>
  <inkml:trace contextRef="#ctx0" brushRef="#br0">1 176 13196,'0'0'8729,"10"1"-6562,-6-1-2024,1 1-1,-1-1 1,0 0-1,0 0 1,1 0-1,-1-1 1,0 0-1,0 1 1,0-1-1,0-1 1,0 1-1,0-1 1,0 1-1,0-1 1,0 0-1,-1-1 1,1 1-1,-1-1 1,1 1-1,-1-1 0,0 0 1,0 0-1,0-1 1,-1 1-1,3-5 1,1 2-107,-1-1 1,0 1-1,-1-1 0,0 0 0,0 0 1,0-1-1,-1 1 0,0-1 1,-1 0-1,0 0 0,0 0 1,0 0-1,-1 0 0,0-13 0,-1 21-37,0 0-1,0 0 1,0-1-1,0 1 1,0 0-1,0-1 1,0 1-1,-1 0 0,1-1 1,0 1-1,0 0 1,0 0-1,0-1 1,-1 1-1,1 0 1,0 0-1,0-1 0,-1 1 1,1 0-1,0 0 1,0 0-1,-1-1 1,1 1-1,0 0 1,-1 0-1,1 0 0,0 0 1,0 0-1,-1 0 1,1 0-1,0 0 1,-1 0-1,1 0 1,0 0-1,-1 0 0,1 0 1,0 0-1,-1 0 1,1 0-1,0 0 1,-1 0-1,1 0 1,0 0-1,0 0 0,-1 0 1,1 1-1,0-1 1,-1 0-1,1 0 1,0 0-1,0 1 1,-1-1-1,1 0 0,-15 14-116,7 0 117,0 0 1,1 1-1,1 0 1,0 1-1,1-1 1,1 1-1,0 0 1,1 0-1,1 0 1,0 29-1,1-44 9,1 0-1,0 0 0,0 1 1,1-1-1,-1 0 0,0 0 0,0 1 1,1-1-1,-1 0 0,0 0 1,1 0-1,-1 0 0,1 1 1,0-1-1,-1 0 0,1 0 1,0 0-1,0 0 0,0 0 1,-1 0-1,1-1 0,0 1 1,0 0-1,0 0 0,0-1 0,0 1 1,1 0-1,-1-1 0,0 1 1,0-1-1,0 0 0,1 1 1,-1-1-1,0 0 0,0 0 1,0 0-1,1 0 0,-1 0 1,0 0-1,1 0 0,-1 0 0,0 0 1,0 0-1,0-1 0,1 1 1,0-1-1,6-1 20,0-1 1,0 1-1,0-2 0,0 1 0,13-9 0,51-41-446,-54 38 241,1 0 0,1 2 0,33-18 0,-52 30 171,-1 1 1,1-1 0,-1 1 0,1-1 0,0 1-1,-1 0 1,1-1 0,0 1 0,-1 0-1,1-1 1,0 1 0,-1 0 0,1 0-1,0 0 1,-1 0 0,1-1 0,0 1 0,0 0-1,-1 0 1,1 0 0,0 1 0,0-1-1,-1 0 1,1 0 0,0 0 0,-1 1 0,1-1-1,0 0 1,-1 0 0,1 1 0,0-1-1,-1 1 1,1-1 0,-1 0 0,1 2-1,-1 22-53,-1-22-53,1-1 0,-1 0 0,1 1 1,0-1-1,0 0 0,-1 1 1,1-1-1,0 1 0,0-1 0,0 0 1,0 1-1,1-1 0,-1 1 1,0-1-1,0 0 0,1 1 1,-1-1-1,1 0 0,-1 1 0,1-1 1,0 0-1,1 2 0,-1-3-121,-1 0 0,1 0 0,0 0 0,-1 0 1,1 0-1,-1 0 0,1 0 0,0-1 0,-1 1 0,1 0 0,-1 0 0,1-1 0,0 1 0,-1 0 0,1-1 0,-1 1 0,1 0 0,-1-1 0,1 1 0,-1-1 0,1 1 0,-1-1 0,0 1 0,1-1 0,-1 1 0,0-1 1,1 0-1,-1 1 0,0-1 0,0 1 0,0-1 0,1 0 0,-1 1 0,0-1 0,0 1 0,0-1 0,0 0 0,0 1 0,0-2 0,2-18-6647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9.385"/>
    </inkml:context>
    <inkml:brush xml:id="br0">
      <inkml:brushProperty name="width" value="0.025" units="cm"/>
      <inkml:brushProperty name="height" value="0.025" units="cm"/>
    </inkml:brush>
  </inkml:definitions>
  <inkml:trace contextRef="#ctx0" brushRef="#br0">1 1 929,'0'0'15876,"10"10"-15614,5 4-297,-1-1 0,34 22 0,-40-30-338,0 0-1,0-1 1,0 0 0,1-1-1,0 1 1,-1-2-1,1 1 1,0-1 0,0-1-1,16 1 1,-9-2-503,10 1 6305,-26 0-5295,1-1 1,-1 1-1,1 0 0,-1-1 1,0 1-1,1 0 1,-1-1-1,1 1 1,-1 0-1,0-1 0,0 1 1,0 0-1,1-1 1,-1 1-1,0 0 1,0 0-1,0-1 0,0 1 1,0 0-1,0 0 1,0-1-1,0 1 1,0 0-1,-1 0 0,1-1 1,0 1-1,0 0 1,-1-1-1,1 1 0,0 0 1,-1-1-1,1 1 1,-1 0-1,-3 7 125,0 0-1,1 1 1,1-1 0,-1 1-1,1 0 1,1-1 0,-1 1-1,2 0 1,-1 0 0,2 16-1,-1-24-298,1-1 0,-1 1 0,0 0 0,1 0 0,-1-1 0,1 1 0,-1 0 0,1-1 0,-1 1 0,1 0 0,0-1 0,-1 1-1,1-1 1,0 1 0,-1-1 0,1 1 0,0-1 0,-1 1 0,1-1 0,0 0 0,0 0 0,0 1 0,0-1 0,-1 0 0,1 0-1,0 0 1,0 0 0,0 0 0,0 0 0,-1 0 0,1 0 0,0 0 0,0 0 0,0 0 0,0-1 0,-1 1 0,2-1 0,-1 1 16,-1 0 0,1-1 1,0 1-1,-1 0 1,1 0-1,0 0 1,0-1-1,-1 1 0,1 0 1,0 0-1,0 0 1,-1 0-1,1 0 1,0 0-1,0 1 0,-1-1 1,1 0-1,0 0 1,0 0-1,-1 1 1,1-1-1,0 0 1,-1 1-1,1-1 0,0 1 1,-1-1-1,1 0 1,-1 1-1,1-1 1,-1 1-1,1 0 0,-1-1 1,1 1-1,-1-1 1,1 1-1,-1 0 1,0-1-1,1 1 0,-1 0 1,0 0-1,0-1 1,0 1-1,1 0 1,-1 0-1,0-1 1,0 1-1,0 0 0,0 0 1,-1 1-1,1 3 167,-1 0-1,0 0 1,0 0-1,0 0 0,0-1 1,-1 1-1,0 0 1,0 0-1,-1-1 0,1 0 1,-1 1-1,0-1 1,-6 7-1,7-9-94,0 1-1,0-1 1,0 0-1,0 0 1,0-1-1,-1 1 1,1 0 0,-1-1-1,1 1 1,-1-1-1,1 0 1,-1 0-1,0 0 1,1 0-1,-1-1 1,0 1 0,0-1-1,0 1 1,0-1-1,1 0 1,-1 0-1,0 0 1,0 0-1,0-1 1,0 1-1,-3-2 1,5 1-168,1 0 1,-1 1-1,0-1 1,0 0-1,1 0 1,-1 0-1,0 0 1,1 0-1,-1 0 1,1 0-1,-1 0 1,1 0-1,0 0 0,-1 0 1,1 0-1,0 0 1,0-1-1,0 1 1,0 0-1,0 0 1,0 0-1,0 0 1,0-2-1,4-28-3657,11-9-2870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0.115"/>
    </inkml:context>
    <inkml:brush xml:id="br0">
      <inkml:brushProperty name="width" value="0.025" units="cm"/>
      <inkml:brushProperty name="height" value="0.025" units="cm"/>
    </inkml:brush>
  </inkml:definitions>
  <inkml:trace contextRef="#ctx0" brushRef="#br0">71 1 18962,'-5'10'2658,"-4"10"-1565,1 2 0,0-1 0,2 1 0,0 0 0,2 0 0,-3 31-1,7-18-763,1 0-1,2 1 0,1-1 1,2 0-1,12 41 0,-15-64-417,0 1-1,-1 0 1,1 24 0,-14-54-248,-38-182-1515,49 198 1849,0 1 1,0-1-1,0 1 0,0 0 1,0-1-1,0 1 0,0 0 1,0-1-1,0 1 0,0-1 1,0 1-1,0 0 0,0-1 1,0 1-1,1 0 0,-1-1 1,0 1-1,0 0 0,0-1 1,1 1-1,-1 0 0,0-1 1,0 1-1,1 0 0,-1 0 1,0 0-1,1-1 0,-1 1 1,0 0-1,1 0 0,-1 0 1,0 0-1,1-1 1,-1 1-1,1 0 0,-1 0 1,0 0-1,1 0 0,-1 0 1,0 0-1,1 0 0,0 0 1,13 2 28,-14-2-29,24 2 42,0 0 1,-1-1-1,1-2 1,0 0-1,30-6 0,-46 5-29,0 0-1,-1 0 0,1-1 0,0 0 1,-1 0-1,0-1 0,1 0 1,-2 0-1,1-1 0,0 0 0,-1 0 1,0-1-1,0 1 0,0-1 0,-1-1 1,0 1-1,0-1 0,-1 0 1,5-8-1,-7 10 2,0 1 0,0-1-1,-1 1 1,1-1 0,-1 0 0,0 0 0,0 0 0,-1 1 0,0-1-1,1 0 1,-2 0 0,1 0 0,-1-7 0,0 10-12,1 0 0,-1 0-1,0 1 1,0-1 0,1 0 0,-1 0 0,0 1 0,0-1 0,-1 0 0,1 1 0,0-1 0,-1 1-1,1 0 1,0-1 0,-1 1 0,0 0 0,1 0 0,-1 0 0,0 0 0,1 0 0,-1 0-1,0 1 1,0-1 0,0 0 0,0 1 0,0 0 0,1-1 0,-1 1 0,0 0 0,0 0-1,0 0 1,0 0 0,0 0 0,0 1 0,-2-1 0,-1 2 0,0-1 0,1 1 0,-1 0 0,1 1 0,-1-1 0,1 0 0,0 1 0,0 0 0,0 0 1,0 1-1,1-1 0,-1 1 0,1-1 0,0 1 0,0 0 0,0 0 0,1 1 0,-1-1 0,1 1 0,-3 7 0,-1 1 106,1 1 0,1 0-1,0 0 1,0 0 0,-2 29-1,5-38-64,1 0-1,0 0 0,0 0 0,0 0 1,0 0-1,1 0 0,0-1 0,0 1 1,0 0-1,0 0 0,1-1 0,0 1 1,0-1-1,4 8 0,-3-9-27,0 0 0,1-1 0,-1 1 0,0-1 0,1 0 0,-1 0 0,1 0 0,0 0 0,-1-1 0,1 1 0,0-1 0,0 0 0,0 0 0,0-1 0,0 1 0,0-1 0,0 0 0,5 0 0,0 0-15,1-1 1,-1 0-1,0 0 0,0-1 0,0 0 0,0-1 0,0 0 0,0 0 0,0-1 1,14-9-1,-17 10-22,0-1 0,0 0 0,-1 0 1,1-1-1,-1 1 0,0-1 1,-1 0-1,1-1 0,-1 1 0,0-1 1,0 0-1,-1 0 0,0 0 1,0 0-1,3-10 0,-6 16 23,1 0-1,-1-1 1,0 1 0,0 0-1,0-1 1,1 1-1,-1 0 1,0-1 0,0 1-1,0-1 1,0 1 0,0 0-1,0-1 1,0 1-1,0 0 1,0-1 0,0 1-1,0-1 1,0 1-1,0 0 1,0-1 0,0 1-1,0 0 1,0-1 0,-1 1-1,1-1 1,0 1-1,0 0 1,0-1 0,0 1-1,-1 0 1,1 0-1,0-1 1,-1 1 0,-10 8-20,-12 20 133,19-20-64,1 0 1,0 1 0,0-1-1,0 1 1,1 0 0,1 0 0,-2 15-1,3-21-31,0-1-1,0 1 1,0-1 0,0 0-1,0 1 1,0-1 0,1 1-1,-1-1 1,1 0-1,0 1 1,0-1 0,0 0-1,0 0 1,0 1-1,0-1 1,1 0 0,-1 0-1,1 0 1,-1-1-1,1 1 1,0 0 0,-1-1-1,1 1 1,0-1 0,0 1-1,0-1 1,1 0-1,-1 0 1,0 0 0,0 0-1,1 0 1,3 1-1,1-1 22,1-1 0,-1 1 0,1-1-1,-1 0 1,1-1 0,-1 1 0,1-2-1,-1 1 1,0-1 0,0 0 0,1-1 0,-1 1-1,-1-1 1,1-1 0,0 1 0,-1-1-1,0 0 1,11-9 0,-4 1-180,1-1 1,-2 0-1,0-1 1,0 0-1,-1-1 1,14-27-1,-31 72 102,0 1 1,-1 56-1,7-86 5,0-1 1,0 0 0,0 1 0,0-1 0,0 1 0,0-1 0,0 0 0,0 1-1,0-1 1,0 1 0,1-1 0,-1 0 0,0 1 0,0-1 0,0 0-1,1 1 1,-1-1 0,0 0 0,0 1 0,1-1 0,-1 0 0,0 0-1,1 1 1,-1-1 0,0 0 0,1 0 0,-1 0 0,0 1 0,1-1-1,-1 0 1,1 0 0,-1 0 0,0 0 0,1 0 0,-1 0 0,1 0-1,-1 0 1,0 0 0,1 0 0,-1 0 0,1 0 0,-1 0 0,0 0-1,1 0 1,-1 0 0,1 0 0,-1-1 0,0 1 0,1 0 0,-1 0-1,0 0 1,1-1 0,-1 1 0,1-1 0,17-15-3798,-10-7-939,-2-6-1949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0.460"/>
    </inkml:context>
    <inkml:brush xml:id="br0">
      <inkml:brushProperty name="width" value="0.025" units="cm"/>
      <inkml:brushProperty name="height" value="0.025" units="cm"/>
    </inkml:brush>
  </inkml:definitions>
  <inkml:trace contextRef="#ctx0" brushRef="#br0">1 1 14542,'0'0'8392,"19"52"-8296,-5-37-96,2 1-993,1-3-1858,-4-6-3139,1-4-3266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3.088"/>
    </inkml:context>
    <inkml:brush xml:id="br0">
      <inkml:brushProperty name="width" value="0.025" units="cm"/>
      <inkml:brushProperty name="height" value="0.025" units="cm"/>
    </inkml:brush>
  </inkml:definitions>
  <inkml:trace contextRef="#ctx0" brushRef="#br0">94 85 6790,'0'0'12434,"-7"9"-10918,-6 8-867,1 0 0,-17 32 1,24-39-343,0 1 0,0-1 0,1 0 1,1 1-1,0 0 0,0 0 1,1 0-1,-1 12 0,4-23-301,-1 0 0,0 0-1,0 0 1,0 1-1,1-1 1,-1 0 0,0 0-1,0 0 1,0 0-1,1 1 1,-1-1 0,0 0-1,0 0 1,1 0-1,-1 0 1,0 0 0,1 0-1,-1 0 1,0 0-1,0 0 1,1 0 0,-1 0-1,0 0 1,1 0 0,-1 0-1,0 0 1,0 0-1,1 0 1,-1 0 0,0 0-1,0 0 1,1 0-1,-1 0 1,0-1 0,0 1-1,1 0 1,-1 0-1,0 0 1,0 0 0,1-1-1,-1 1 1,0 0-1,0 0 1,0-1 0,0 1-1,1 0 1,-1-1-1,13-9 57,20-33 42,9-12-320,-39 52 126,0 0 1,0 0 0,0 0 0,0 1 0,0-1-1,1 1 1,-1 0 0,1 0 0,0 0 0,-1 1 0,1-1-1,0 1 1,5-1 0,-7 1 65,0 1 0,-1 0-1,1 0 1,0 0 0,-1 1 0,1-1 0,0 0-1,-1 1 1,1-1 0,-1 1 0,1-1-1,0 1 1,-1 0 0,1-1 0,-1 1 0,0 0-1,1 0 1,-1 0 0,0 0 0,1 0 0,-1 1-1,0-1 1,0 0 0,0 1 0,0-1-1,0 0 1,1 4 0,18 53-91,-19-52 116,0 0 1,1 0-1,-1 0 1,2 0-1,-1-1 1,0 1 0,1-1-1,7 10 1,-10-14 27,1 0 1,0-1 0,-1 1 0,1-1 0,0 1-1,0-1 1,0 0 0,-1 1 0,1-1-1,0 0 1,0 1 0,0-1 0,0 0-1,0 0 1,-1 0 0,1 0 0,0 0-1,0 0 1,0 0 0,0 0 0,0 0 0,0 0-1,-1-1 1,1 1 0,0 0 0,0-1-1,0 1 1,0 0 0,-1-1 0,1 1-1,0-1 1,0 1 0,-1-1 0,1 0-1,0 1 1,-1-1 0,1 1 0,-1-1 0,1 0-1,-1 0 1,1 1 0,-1-1 0,1 0-1,-1 0 1,0-1 0,21-43 1231,-19 39-1222,4-12 30,-1 0 0,0 0-1,-1 0 1,-1-1 0,-1 0 0,-1 1 0,-1-1 0,0 0 0,-3-20 0,3 38-70,-1-1 0,1 1 0,0 0 0,0 0 0,0 0 0,-1 0 0,1 0 0,-1 0 0,1 0 0,-1 0 0,1 0 0,-1 1 0,1-1 0,-1 0 0,0 0 0,0 0 0,1 1 0,-1-1 0,0 0 0,0 1 0,-1-2 0,2 2-14,-1 0-1,1 0 1,-1 1-1,1-1 0,-1 0 1,1 0-1,-1 0 0,1 0 1,-1 0-1,1 1 0,0-1 1,-1 0-1,1 0 0,-1 1 1,1-1-1,0 0 0,-1 1 1,1-1-1,0 0 0,-1 1 1,1-1-1,0 1 0,0-1 1,-1 1-1,1-1 0,0 0 1,0 1-1,0-1 0,0 1 1,0-1-1,-1 1 0,1-1 1,0 1-1,0-1 0,0 1 1,0-1-1,0 1 0,0-1 1,1 1-1,-1-1 1,0 1-1,0-1 0,0 1 1,1 2-164,-1-1 1,0 1 0,1-1 0,-1 1-1,1-1 1,0 1 0,-1-1 0,1 0 0,0 1-1,1-1 1,-1 0 0,0 0 0,1 0 0,-1 0-1,1 0 1,0 0 0,0 0 0,-1 0-1,1-1 1,3 3 0,-1-2-630,1 1 0,0 0 1,0-1-1,-1 0 0,1 0 0,0 0 0,1-1 0,9 2 0,14-2-5245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0.835"/>
    </inkml:context>
    <inkml:brush xml:id="br0">
      <inkml:brushProperty name="width" value="0.025" units="cm"/>
      <inkml:brushProperty name="height" value="0.025" units="cm"/>
    </inkml:brush>
  </inkml:definitions>
  <inkml:trace contextRef="#ctx0" brushRef="#br0">54 1 10954,'0'0'13624,"-5"8"-13053,0-2-492,3-4-76,0 0 0,0 1 0,1-1 1,-1 0-1,0 1 0,1-1 0,0 1 0,0-1 0,0 1 0,0-1 0,0 1 0,0 0 0,1-1 0,-1 1 0,1 4 0,3-3-257,0 0 0,0 0 0,1-1 0,0 1 0,0-1 0,0 0 0,0 0 0,0 0 0,9 4 0,-4-2-174,55 28-932,-49-27 1509,-1 1 0,24 14 0,-37-20-50,-1-1-1,1 0 0,0 0 1,-1 1-1,0-1 0,1 0 1,-1 1-1,1-1 0,-1 0 1,1 1-1,-1-1 1,0 1-1,1-1 0,-1 1 1,0-1-1,1 1 0,-1-1 1,0 1-1,0-1 0,1 1 1,-1-1-1,0 1 1,0-1-1,0 1 0,0 0 1,0-1-1,0 1 0,0-1 1,0 1-1,0-1 0,0 1 1,0 0-1,0-1 0,0 1 1,-1-1-1,1 1 1,0-1-1,0 1 0,-1-1 1,1 1-1,0-1 0,-1 1 1,1-1-1,0 1 0,-1-1 1,1 0-1,-1 1 1,1-1-1,0 1 0,-1-1 1,0 1-1,-32 15 1971,26-13-1747,-17 8 368,3-1-537,-1-1-1,0 0 0,0-2 1,-33 7-1,55-14-195,0 0 0,0 0 0,-1 0 0,1 0 1,0 0-1,0 0 0,0 0 0,-1 0 0,1 0 0,0 0 0,0 0 0,0 0 0,-1 0 1,1 0-1,0 0 0,0 0 0,0 0 0,0 0 0,-1 0 0,1 0 0,0 0 0,0 0 0,0 0 1,0-1-1,-1 1 0,1 0 0,0 0 0,0 0 0,0 0 0,0 0 0,0-1 0,-1 1 1,1 0-1,0 0 0,0 0 0,0 0 0,0-1 0,0 1 0,0 0 0,0 0 0,0 0 0,0 0 1,0-1-1,0 1 0,0 0 0,4-13-1391,13-12-1035,-17 25 2371,55-74-9377,-17 26 848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1.178"/>
    </inkml:context>
    <inkml:brush xml:id="br0">
      <inkml:brushProperty name="width" value="0.025" units="cm"/>
      <inkml:brushProperty name="height" value="0.025" units="cm"/>
    </inkml:brush>
  </inkml:definitions>
  <inkml:trace contextRef="#ctx0" brushRef="#br0">130 1 3267,'0'0'14318,"-9"9"-9199,-4 5-4430,0 1-1,1 1 1,1 0 0,0 1-1,1-1 1,1 2 0,1 0-1,-9 26 1,12-26-637,1 0-1,1 0 1,1 1 0,1-1 0,0 1-1,1-1 1,1 1 0,1-1 0,1 1-1,0-1 1,1 0 0,14 35 0,-18-52-67,0 0-1,0 0 1,1 0 0,-1 0 0,0 0 0,1-1 0,-1 1 0,1 0 0,-1 0 0,1 0 0,0 0 0,-1-1-1,1 1 1,0 0 0,-1 0 0,1-1 0,0 1 0,0-1 0,0 1 0,0-1 0,0 1 0,0-1 0,-1 1-1,1-1 1,0 0 0,0 1 0,2-1 0,-1 0 11,-1-1 1,0 0-1,1 1 1,-1-1-1,0 0 0,1 0 1,-1 0-1,0 0 0,0 0 1,0 0-1,0 0 1,0 0-1,0 0 0,0 0 1,0-1-1,1-1 0,5-10 41,0-1 0,10-26 0,-14 32-90,0 0 44,3-6-76,0 0 0,-2 0 0,1-1 1,-2 0-1,4-28 0,-7 42 83,0 1 0,0 0 0,0-1 0,0 1 0,0 0 0,0-1 0,0 1 0,0 0 0,0-1 0,0 1 0,0 0 0,0 0 0,0-1 0,-1 1 1,1 0-1,0-1 0,0 1 0,0 0 0,0 0 0,-1-1 0,1 1 0,0 0 0,0 0 0,-1 0 0,1-1 0,0 1 0,0 0 0,-1 0 0,1 0 0,0 0 0,-1-1 0,1 1 0,0 0 1,-1 0-1,1 0 0,0 0 0,-1 0 0,1 0 0,0 0 0,0 0 0,-1 0 0,1 0 0,0 0 0,-1 0 0,1 0 0,0 0 0,-1 0 0,1 1 0,0-1 0,-1 0 0,1 0 0,0 0 1,0 0-1,-1 1 0,1-1 0,0 0 0,0 0 0,-1 0 0,1 1 0,0-1 0,-1 1 0,-17 14 112,13-9-48,1 0-1,-1 1 1,1-1-1,0 1 1,1 0 0,-1 0-1,1 1 1,1-1-1,-1 1 1,2-1 0,-1 1-1,-1 13 1,3-17-45,0-1 0,0 0 1,0 0-1,0 0 0,1 0 0,-1 1 1,1-1-1,0 0 0,0 0 0,0 0 1,1 0-1,-1 0 0,1-1 1,-1 1-1,1 0 0,0-1 0,0 1 1,0-1-1,0 0 0,0 1 1,1-1-1,-1 0 0,1 0 0,0-1 1,-1 1-1,1 0 0,0-1 0,0 0 1,0 1-1,0-1 0,0-1 1,0 1-1,4 1 0,6 0-85,0-1 0,0 0-1,0 0 1,0-1 0,0-1 0,-1 0 0,1-1-1,25-6 1,-2-4-951,59-28-1,-32 13 700,-63 26 378,0 1 1,1-1 0,-1 1 0,1 0 0,-1 0 0,0-1 0,1 1 0,-1 0 0,1 0 0,-1-1 0,1 1 0,-1 0 0,1 0-1,-1 0 1,1 0 0,-1 0 0,1 0 0,0 0 0,-1 0 0,1 0 0,-1 0 0,1 0 0,-1 0 0,1 0 0,-1 0 0,1 0-1,-1 1 1,1-1 0,-1 0 0,1 0 0,-1 1 0,0-1 0,1 0 0,-1 1 0,1-1 0,-1 0 0,0 1 0,1-1 0,-1 0-1,0 1 1,1-1 0,-1 1 0,-2 27 1527,-1 12-659,3-39-915,0 0-1,0 0 0,1 0 0,-1 0 0,0 0 0,1 0 0,-1 0 1,1 0-1,-1 0 0,1 0 0,-1 0 0,1 0 0,0 0 0,0 0 1,-1 0-1,1 0 0,0-1 0,0 1 0,0 0 0,0 0 0,0-1 1,0 1-1,0-1 0,0 1 0,0-1 0,0 0 0,0 1 0,0-1 1,3 1-1,7 0-42,0 0 0,0 0 0,0-1 0,1-1 0,-1 1 0,0-2 0,21-5 0,0-3-749,41-18-1,-55 19 597,0 2 1,1 0-1,0 0 0,0 2 1,1 1-1,0 0 1,23-1-1,-42 5 194,0 0 0,0 0 1,0 0-1,0 1 0,1-1 1,-1 0-1,0 1 0,0-1 1,0 0-1,0 1 0,0 0 1,0-1-1,0 1 0,0-1 0,0 1 1,-1 0-1,1 0 0,0 0 1,0-1-1,0 1 0,-1 0 1,1 0-1,-1 0 0,1 0 0,-1 0 1,1 0-1,-1 0 0,1 0 1,-1 1-1,0-1 0,1 1 1,7 15-1436,-7-16 1071,-1-1 0,1 1-1,0 0 1,0-1-1,0 1 1,-1 0 0,1-1-1,0 1 1,0-1-1,0 1 1,0-1 0,0 0-1,0 1 1,0-1-1,0 0 1,1 0 0,0 1-1,14-1-8848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2.782"/>
    </inkml:context>
    <inkml:brush xml:id="br0">
      <inkml:brushProperty name="width" value="0.025" units="cm"/>
      <inkml:brushProperty name="height" value="0.025" units="cm"/>
    </inkml:brush>
  </inkml:definitions>
  <inkml:trace contextRef="#ctx0" brushRef="#br0">0 1 9737,'0'0'5734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3.108"/>
    </inkml:context>
    <inkml:brush xml:id="br0">
      <inkml:brushProperty name="width" value="0.025" units="cm"/>
      <inkml:brushProperty name="height" value="0.025" units="cm"/>
    </inkml:brush>
  </inkml:definitions>
  <inkml:trace contextRef="#ctx0" brushRef="#br0">69 0 21140,'0'0'545,"-54"40"-385,40-27-160,14-6-353,14-7-1568,29-17-2468,16-13-2721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3.464"/>
    </inkml:context>
    <inkml:brush xml:id="br0">
      <inkml:brushProperty name="width" value="0.025" units="cm"/>
      <inkml:brushProperty name="height" value="0.025" units="cm"/>
    </inkml:brush>
  </inkml:definitions>
  <inkml:trace contextRef="#ctx0" brushRef="#br0">15 122 19154,'-2'10'1788,"-9"33"-432,11-42-1311,-1 0-1,1 0 0,0 0 1,0 1-1,0-1 0,0 0 0,0 0 1,0 1-1,0-1 0,0 0 0,0 0 1,0 1-1,1-1 0,-1 0 0,1 0 1,-1 0-1,1 0 0,-1 1 1,1-1-1,-1 0 0,1 0 0,0 0 1,0 0-1,-1 0 0,1-1 0,0 1 1,0 0-1,0 0 0,0 0 0,0-1 1,0 1-1,0-1 0,1 1 1,-1-1-1,0 1 0,0-1 0,0 1 1,1-1-1,-1 0 0,0 0 0,0 0 1,2 0-1,6 1-39,0-1 0,0 0 0,-1-1 0,15-3 0,-20 4 20,14-4-339,0 0-1,-1-2 0,1 1 0,-1-2 1,26-15-1,72-53-3663,-32 20 2920,-82 55 1185,0 0 0,0 0-1,1-1 1,-1 1-1,0 0 1,1 0 0,-1 0-1,1 0 1,-1-1-1,0 1 1,1 0 0,-1 0-1,0 0 1,1 0-1,-1 0 1,1 0 0,-1 0-1,0 0 1,1 0-1,-1 0 1,0 0 0,1 0-1,-1 0 1,1 1-1,-1-1 1,0 0 0,1 0-1,-1 0 1,0 0-1,1 1 1,-1-1 0,0 0-1,1 0 1,-1 1-1,1-1 1,6 17 1976,4 3-1156,-7-18-932,0 1 0,0-1 0,1 0 0,-1-1-1,1 1 1,-1-1 0,1 0 0,-1 0 0,1 0 0,0-1 0,0 0 0,-1 0 0,1 0 0,5-1 0,68-11-1558,-57 5-365,-1 0-1,0-1 1,27-14-1,0-5-7956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4.203"/>
    </inkml:context>
    <inkml:brush xml:id="br0">
      <inkml:brushProperty name="width" value="0.025" units="cm"/>
      <inkml:brushProperty name="height" value="0.025" units="cm"/>
    </inkml:brush>
  </inkml:definitions>
  <inkml:trace contextRef="#ctx0" brushRef="#br0">89 1 8136,'0'0'9833,"3"74"-8904,-10-23-577,1 11-256,-2 10-64,4-1 0,-1-3-192,5-13-769,0-6-96,-3-13-160,-4-13 320,-4-10-960,-6-13-385,-7 0-1442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4.653"/>
    </inkml:context>
    <inkml:brush xml:id="br0">
      <inkml:brushProperty name="width" value="0.025" units="cm"/>
      <inkml:brushProperty name="height" value="0.025" units="cm"/>
    </inkml:brush>
  </inkml:definitions>
  <inkml:trace contextRef="#ctx0" brushRef="#br0">1 111 10378,'0'-10'2621,"0"7"-2431,0 0 0,0 0 0,0 0 0,0 0 0,0-1 0,1 1 0,0 0 0,-1 0 0,1 0 0,0 0 0,1 0 0,-1 0 0,0 1 0,1-1 0,0 0 0,-1 0 0,1 1 0,0-1 0,0 1 0,1 0 0,-1 0 0,0 0 0,1 0 0,-1 0 0,1 0 0,0 0 0,-1 1 0,1 0 0,0-1 0,0 1 0,5-1 0,7-3 2,1 0 0,1 2 0,-1 0 1,1 0-1,-1 1 0,1 2 0,0-1 0,-1 2 0,1 0 0,0 1 0,21 6 0,-31-7-162,1 1-1,-1 1 1,0-1 0,0 1 0,-1 0 0,1 1-1,-1-1 1,1 1 0,-1 1 0,0-1 0,-1 1-1,1 0 1,-1 0 0,0 1 0,0 0 0,-1-1-1,0 2 1,0-1 0,0 0 0,0 1 0,-1 0 0,-1 0-1,1 0 1,-1 0 0,0 0 0,0 0 0,0 9-1,0-9-1,0-1-1,0 0 0,1 1 0,0-1 1,0-1-1,0 1 0,1 0 0,0-1 1,0 1-1,1-1 0,4 4 0,-2-1-40,-1-1 0,0 1 0,0 0 0,5 11 0,-6-5 195,-1 0 1,0 0-1,-1 1 1,0-1-1,-1 1 1,-1 0-1,-1 0 1,0-1-1,0 1 1,-2 0 0,0 0-1,0-1 1,-2 1-1,0-1 1,-9 24-1,11-35-4,0 1 0,0-1-1,0 0 1,-1 1 0,0-1 0,1 0-1,-1-1 1,0 1 0,0 0 0,0-1-1,-1 0 1,1 1 0,-1-1 0,1-1-1,-8 4 1,4-3-80,0 0 0,0-1 0,0 0 1,-1 0-1,1-1 0,-1 1 0,1-2 0,-8 0 0,-9-3-55,0-1-1,1-1 1,0-1-1,-25-11 1,22 6-37,16 7-26,0 1 0,0 0 0,-1 0-1,1 1 1,-1 0 0,0 1 0,-13-1 0,48 18-2697,-11-12 1136,-1 0 0,1-1 0,0 0 0,0-1 0,-1-1 0,17-1 0,15 0-8055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4.998"/>
    </inkml:context>
    <inkml:brush xml:id="br0">
      <inkml:brushProperty name="width" value="0.025" units="cm"/>
      <inkml:brushProperty name="height" value="0.025" units="cm"/>
    </inkml:brush>
  </inkml:definitions>
  <inkml:trace contextRef="#ctx0" brushRef="#br0">59 0 16464,'0'0'6598,"1"76"-5189,-10-32-512,-5 4-481,0 3-287,4-2-129,0-6 64,7-8-64,3-6-129,0-11-671,3-6-610,10-11-543,4-1-1731,1-9-3683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5.355"/>
    </inkml:context>
    <inkml:brush xml:id="br0">
      <inkml:brushProperty name="width" value="0.025" units="cm"/>
      <inkml:brushProperty name="height" value="0.025" units="cm"/>
    </inkml:brush>
  </inkml:definitions>
  <inkml:trace contextRef="#ctx0" brushRef="#br0">1 1 18738,'0'0'3587,"5"76"-2914,-5-38-129,1 7-255,1 3-193,-1-3-64,3 3-96,1-7-577,0-5-512,-2-7 352,-3-9-736,0-11-802,-3-9-735,-11 0-1315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5.712"/>
    </inkml:context>
    <inkml:brush xml:id="br0">
      <inkml:brushProperty name="width" value="0.025" units="cm"/>
      <inkml:brushProperty name="height" value="0.025" units="cm"/>
    </inkml:brush>
  </inkml:definitions>
  <inkml:trace contextRef="#ctx0" brushRef="#br0">21 156 12364,'0'0'2866,"-4"-9"81,-11-32-587,15 39-2278,-1 1 0,1 0 0,0-1 0,0 1 0,0-1 1,0 1-1,0 0 0,0-1 0,0 1 0,1-1 0,-1 1 0,0 0 0,1-1 0,-1 1 1,1 0-1,0 0 0,-1-1 0,1 1 0,0 0 0,0 0 0,-1 0 0,1 0 1,0 0-1,0 0 0,0 0 0,0 0 0,2-1 0,34-17 634,-29 16-475,21-8-187,0 2-1,0 1 0,1 2 1,0 0-1,0 2 0,1 2 1,-1 0-1,1 2 1,33 5-1,-57-4-103,0 0 1,0 0-1,-1 1 0,1 0 0,-1 1 1,1-1-1,-1 1 0,0 0 0,0 1 1,0 0-1,-1 0 0,11 8 0,-14-10 103,-1 0 0,1 0 0,0 1 0,0-1 0,-1 0 0,1 0 0,-1 1 0,0-1 0,0 1 0,0-1 0,0 1 0,0 0 0,-1-1 0,1 1 0,-1 0-1,1-1 1,-1 1 0,0 0 0,0 0 0,0-1 0,-1 1 0,1 0 0,-1 0 0,1-1 0,-1 1 0,0-1 0,0 1 0,0-1 0,0 1 0,-1-1 0,1 1 0,-1-1 0,1 0 0,-3 3-1,-5 5 210,0 0 0,-1-1-1,0 0 1,0-1-1,-1 0 1,0-1 0,0 0-1,-1-1 1,0 0-1,0 0 1,0-1-1,-1-1 1,1 0 0,-1-1-1,0-1 1,-20 2-1,32-4-332,1 1-1,-1-1 0,0 0 0,1 0 0,-1 0 0,0 0 1,1 0-1,-1 0 0,0 0 0,1 0 0,-1 0 1,0-1-1,1 1 0,-1 0 0,0 0 0,1-1 0,-1 1 1,0 0-1,1-1 0,-1 1 0,1 0 0,-1-1 0,1 1 1,-1-1-1,1 1 0,-1-1 0,1 1 0,-1-1 1,1 1-1,0-1 0,-1 0 0,1 1 0,0-1 0,-1 0 1,1 1-1,0-1 0,0-1 0,0 0-276,0 1-1,1-1 1,-1 1-1,1-1 1,0 0-1,-1 1 1,1-1-1,0 1 1,0 0-1,0-1 1,0 1-1,0 0 1,0-1-1,0 1 1,1 0-1,0-1 1,24-17-7334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3.445"/>
    </inkml:context>
    <inkml:brush xml:id="br0">
      <inkml:brushProperty name="width" value="0.025" units="cm"/>
      <inkml:brushProperty name="height" value="0.025" units="cm"/>
    </inkml:brush>
  </inkml:definitions>
  <inkml:trace contextRef="#ctx0" brushRef="#br0">118 0 12876,'0'0'3064,"-9"6"-256,-3 2-2100,0 1-1,1 0 0,-20 21 1,27-25-535,0 0 0,0 0 0,0 0 0,0 0 0,1 0 0,0 1 0,0-1 1,1 1-1,-1 0 0,1 0 0,0 0 0,1 0 0,-2 13 0,46-18-375,19-7-1188,-32 3-36,0 0-1,51 4 0,-80-1 1466,1 0 1,0 0-1,0 0 0,-1 0 0,1 0 0,0 1 0,0-1 1,-1 1-1,1-1 0,0 1 0,-1 0 0,1 0 1,-1-1-1,1 1 0,-1 0 0,1 0 0,-1 1 1,0-1-1,1 0 0,-1 0 0,0 1 0,0-1 1,0 0-1,0 1 0,0-1 0,0 1 0,0 0 0,-1-1 1,1 1-1,0 0 0,-1-1 0,0 1 0,1 0 1,-1 0-1,0-1 0,0 1 0,0 0 0,0 0 1,0-1-1,0 1 0,0 0 0,-1 0 0,1-1 1,-1 1-1,1 0 0,-2 1 0,0 5 349,-1-1 0,0 0 0,-1 0 0,0 0 0,0 0-1,0 0 1,-1-1 0,-11 12 0,9-10-135,-1-1-1,0 1 0,-1-2 1,0 1-1,0-1 0,0 0 0,-1-1 1,1 0-1,-1-1 0,0 0 1,-1 0-1,1-1 0,-1-1 1,-13 3-1,22-6-308,1 1 1,0 0-1,-1-1 1,1 1-1,0-1 0,0 1 1,0-1-1,-1 0 0,1 0 1,0 1-1,0-1 0,0 0 1,0 0-1,0 0 1,0 0-1,1 0 0,-1 0 1,0 0-1,0 0 0,1-1 1,-1 1-1,1 0 0,-1 0 1,1-1-1,-1 1 0,1 0 1,0 0-1,0-1 1,-1 1-1,1 0 0,0-1 1,0 1-1,1-3 0,3-53-4132,0 37 1250,2-1-1,11-26 1,-13 37 1519,18-50-7592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6.084"/>
    </inkml:context>
    <inkml:brush xml:id="br0">
      <inkml:brushProperty name="width" value="0.025" units="cm"/>
      <inkml:brushProperty name="height" value="0.025" units="cm"/>
    </inkml:brush>
  </inkml:definitions>
  <inkml:trace contextRef="#ctx0" brushRef="#br0">1 26 16335,'0'0'5253,"54"15"-4035,-5-15-33,14-1-641,4-9-288,1 1-191,-4 1-162,-10 0-1056,-17 4-961,-11 4-832,-14 0-386,-19 0-5444</inkml:trace>
  <inkml:trace contextRef="#ctx0" brushRef="#br0" timeOffset="1">59 124 7175,'0'0'12235,"49"28"-10249,-8-28-608,10 0-353,4 0-385,1 0-320,-3-2-191,-3-1-65,-9 2-225,-8 0-1792,-8 0-2468,-5-7-7302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6.629"/>
    </inkml:context>
    <inkml:brush xml:id="br0">
      <inkml:brushProperty name="width" value="0.025" units="cm"/>
      <inkml:brushProperty name="height" value="0.025" units="cm"/>
    </inkml:brush>
  </inkml:definitions>
  <inkml:trace contextRef="#ctx0" brushRef="#br0">46 1 8168,'0'0'13645,"5"58"-12620,-13-18 32,0 11-385,1 1-319,0 2-161,6-7-96,1-8-64,0-9-32,3-12-481,2-7-415,-4-11-514,-7-13-3554,-17-9-1443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6.975"/>
    </inkml:context>
    <inkml:brush xml:id="br0">
      <inkml:brushProperty name="width" value="0.025" units="cm"/>
      <inkml:brushProperty name="height" value="0.025" units="cm"/>
    </inkml:brush>
  </inkml:definitions>
  <inkml:trace contextRef="#ctx0" brushRef="#br0">19 164 10570,'0'0'1975,"-4"-9"1036,-9-30-171,13 37-2712,0 1 0,-1-1 0,1 1-1,0-1 1,0 1 0,0-1 0,0 1 0,0-1 0,0 1-1,0-1 1,1 1 0,-1-1 0,0 1 0,1-1-1,-1 1 1,1-1 0,0 1 0,-1 0 0,1-1 0,0 1-1,0 0 1,0 0 0,0-1 0,0 1 0,0 0 0,2-2-1,36-16 1044,-33 16-956,26-8 130,0 1-1,1 2 1,-1 1 0,44-3 0,134 3-94,-196 7-254,1 1 0,-1 1 0,1 1 0,-1 0 1,0 1-1,24 9 0,-34-11 1,0 0 0,0 0-1,0 0 1,0 1 0,0 0 0,0 0 0,0 0 0,-1 0-1,0 1 1,6 7 0,-7-9 2,-1 1 0,0-1 0,0 1 0,0 0 0,0-1 0,0 1 0,-1 0 1,1 0-1,-1 0 0,1-1 0,-1 1 0,0 0 0,0 0 0,-1 0 0,1 0 0,0 0 0,-1 0 0,0-1 0,-1 5 0,-1-1 112,-1 0-1,0 0 1,0 0 0,0-1 0,0 1-1,-1-1 1,0 0 0,0-1-1,0 1 1,-1-1 0,1 0-1,-1-1 1,-8 5 0,-7 3 363,-1 0 0,-34 11 1,45-19-406,-1 1 0,0-1 1,0-1-1,0 0 0,-18 0 0,30-2-113,-1 0-1,1 0 1,0 0-1,-1 0 1,1 0-1,0 0 1,-1 0-1,1-1 1,0 1-1,-1 0 1,1 0-1,0 0 1,-1-1-1,1 1 1,0 0-1,-1 0 1,1-1-1,0 1 1,0 0-1,0-1 1,-1 1-1,1 0 1,0-1-1,0 1 1,0 0-1,0-1 1,-1 1-1,1 0 1,0-1-1,0 1 0,0 0 1,0-1-1,0 1 1,0 0-1,0-1 1,0 1-1,0-1 1,0 1-1,0 0 1,0-1-1,1 1 1,-1 0-1,0-1 1,0 1-1,0 0 1,0-1-1,0 1 1,1 0-1,-1-1 1,0 1-1,0 0 1,1-1-1,-1 1 1,0 0-1,1 0 1,13-20-3286,13-2-3942,10-1-6732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7.690"/>
    </inkml:context>
    <inkml:brush xml:id="br0">
      <inkml:brushProperty name="width" value="0.025" units="cm"/>
      <inkml:brushProperty name="height" value="0.025" units="cm"/>
    </inkml:brush>
  </inkml:definitions>
  <inkml:trace contextRef="#ctx0" brushRef="#br0">201 0 6022,'0'0'19186,"-11"4"-18722,9-3-456,-27 10 336,1 2 1,0 1-1,1 0 0,-30 22 1,56-35-341,0 0 0,-1 0 0,1 0 0,0 0 1,0 1-1,-1-1 0,1 0 0,0 0 0,0 1 0,0-1 0,1 1 1,-1-1-1,0 1 0,1-1 0,-1 1 0,0-1 0,1 1 0,0 0 1,-1-1-1,1 1 0,0 0 0,0-1 0,0 1 0,0 0 0,0-1 0,1 3 1,0-2-4,0 0 1,0-1 0,0 1-1,0 0 1,0-1-1,1 0 1,-1 1 0,1-1-1,-1 0 1,1 0 0,-1 1-1,1-1 1,0 0 0,-1-1-1,1 1 1,0 0 0,0 0-1,0-1 1,-1 1-1,1-1 1,0 0 0,2 1-1,29 3-202,0-2 0,0-1 0,0-1 0,59-9 0,52-22-8216,-87 14-1320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8.049"/>
    </inkml:context>
    <inkml:brush xml:id="br0">
      <inkml:brushProperty name="width" value="0.025" units="cm"/>
      <inkml:brushProperty name="height" value="0.025" units="cm"/>
    </inkml:brush>
  </inkml:definitions>
  <inkml:trace contextRef="#ctx0" brushRef="#br0">51 0 17713,'0'0'7495,"-50"29"-6438,50-24-449,6-3-479,13-2-65,10 0-705,4-11-2690,-1-7-3363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8.390"/>
    </inkml:context>
    <inkml:brush xml:id="br0">
      <inkml:brushProperty name="width" value="0.025" units="cm"/>
      <inkml:brushProperty name="height" value="0.025" units="cm"/>
    </inkml:brush>
  </inkml:definitions>
  <inkml:trace contextRef="#ctx0" brushRef="#br0">353 118 16111,'0'0'2248,"5"-8"207,-1 1-1934,-1 1-39,1 1 1,-1-1-1,0 0 1,-1 0-1,1-1 1,-1 1-1,-1 0 0,1-1 1,-1 1-1,0-1 1,0-8-1,-2 13-431,0 1 0,0-1 0,0 1 0,0 0 0,0-1 0,-1 1 0,1 0 0,0 0 1,-1 0-1,1 0 0,-1 0 0,1 0 0,-1 1 0,0-1 0,1 0 0,-1 1 0,0-1 0,1 1 0,-1 0 0,0-1 0,0 1 0,0 0 0,1 0 0,-1 0 0,0 0 0,-3 1 0,-52 5-110,38 0 79,0 2 0,0 0 0,1 1 0,0 1 0,0 0 0,1 1 0,1 1 0,0 1 0,1 0 0,0 2 0,1-1 0,0 1 0,2 1 0,-1 1 0,-15 29 0,25-41 11,1 1 1,0-1-1,0 1 0,0-1 0,1 1 0,-1 0 0,1-1 1,1 1-1,-1 0 0,1 0 0,1 8 0,-1-11-16,1 0-1,0 0 0,0 0 1,0 0-1,0 0 0,0 0 1,1 0-1,-1 0 1,1-1-1,0 1 0,-1-1 1,1 1-1,1-1 0,-1 0 1,0 0-1,0 0 1,1 0-1,-1 0 0,1 0 1,0-1-1,-1 1 1,6 1-1,8 3 27,0-2 0,0 1 0,0-2 0,0 0 0,30 1 0,86-6-882,-124 1 699,17 0-1360,0-2 0,-1-1 0,1-1-1,23-8 1,19-11-7002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0.292"/>
    </inkml:context>
    <inkml:brush xml:id="br0">
      <inkml:brushProperty name="width" value="0.025" units="cm"/>
      <inkml:brushProperty name="height" value="0.025" units="cm"/>
    </inkml:brush>
  </inkml:definitions>
  <inkml:trace contextRef="#ctx0" brushRef="#br0">1 1 13837,'0'0'9609,"15"72"-9353,-20-27-159,1 3-97,4-3 0,0-2-289,3-10-608,6-11-384,2-10 96,-2-11-32,-6-1-609,-3-12-2082,0-11-3234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0.669"/>
    </inkml:context>
    <inkml:brush xml:id="br0">
      <inkml:brushProperty name="width" value="0.025" units="cm"/>
      <inkml:brushProperty name="height" value="0.025" units="cm"/>
    </inkml:brush>
  </inkml:definitions>
  <inkml:trace contextRef="#ctx0" brushRef="#br0">1 0 12075,'0'0'9449,"73"43"-8296,-17-34-512,7-1-417,10-8-128,-4 0-1089,-4-8-4676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0.996"/>
    </inkml:context>
    <inkml:brush xml:id="br0">
      <inkml:brushProperty name="width" value="0.025" units="cm"/>
      <inkml:brushProperty name="height" value="0.025" units="cm"/>
    </inkml:brush>
  </inkml:definitions>
  <inkml:trace contextRef="#ctx0" brushRef="#br0">45 1 13421,'0'0'2850,"-12"49"-1312,0-15 288,1 9-609,4 4-705,4-1 1,3 1-321,0-4-128,11-8-160,2-7-1153,1-11-1090,-8-9-1152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1.341"/>
    </inkml:context>
    <inkml:brush xml:id="br0">
      <inkml:brushProperty name="width" value="0.025" units="cm"/>
      <inkml:brushProperty name="height" value="0.025" units="cm"/>
    </inkml:brush>
  </inkml:definitions>
  <inkml:trace contextRef="#ctx0" brushRef="#br0">20 90 4292,'0'0'6657,"-4"-8"-3438,-10-28-833,14 36-2303,-1-1 1,1 0-1,0 0 0,0 1 0,0-1 0,0 0 0,0 1 1,0-1-1,0 0 0,0 0 0,0 1 0,0-1 0,0 0 1,0 1-1,1-1 0,-1 0 0,0 0 0,1 1 0,-1-1 1,0 1-1,1-1 0,-1 0 0,1 1 0,-1-1 0,0 1 1,1-1-1,0 1 0,-1-1 0,1 1 0,-1-1 0,1 1 1,0 0-1,-1-1 0,1 1 0,0 0 0,-1-1 0,1 1 1,1 0-1,30-6 907,-26 5-611,55-7-19,-1 3-1,1 2 1,-1 3 0,64 8 0,-114-7-373,-1 0 0,0 2 0,-1-1 0,1 1 0,0 0 0,-1 1 0,1 0 0,-1 0 0,12 8 0,-18-10 14,1 0 0,-1 0 1,0 0-1,0 1 1,1-1-1,-1 0 0,-1 1 1,1-1-1,0 1 1,-1 0-1,1-1 0,-1 1 1,0 0-1,0 0 1,0 0-1,0 0 0,0 0 1,-1 0-1,1 0 1,-1 1-1,0-1 0,0 0 1,0 0-1,0 0 1,-1 0-1,1 0 0,-1 0 1,0 0-1,0 0 1,0 0-1,-2 4 0,-2 2 215,-1 0 0,1-1 0,-1 0 0,-1-1 0,1 1 0,-2-1 0,1 0-1,-1-1 1,-10 7 0,-11 7 509,-39 19 0,58-33-656,4-2-62,-1 0 1,0 0 0,-1-1 0,1 0 0,0 0-1,-1-1 1,0 0 0,-13 2 0,27-13-4460,12-6-1004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4.711"/>
    </inkml:context>
    <inkml:brush xml:id="br0">
      <inkml:brushProperty name="width" value="0.025" units="cm"/>
      <inkml:brushProperty name="height" value="0.025" units="cm"/>
    </inkml:brush>
  </inkml:definitions>
  <inkml:trace contextRef="#ctx0" brushRef="#br0">54 221 14253,'0'0'2472,"-3"14"187,-12 49-403,4-20-680,2-1 1,-5 64-1,13-95-1481,0 1 0,1-1 0,1 0 0,0 0 0,0 0 0,1 0-1,1 0 1,0 0 0,0 0 0,1-1 0,0 0 0,1 1 0,0-2 0,1 1 0,7 9 0,-13-18-68,1 0 1,-1 0 0,1 0 0,0 0-1,-1 0 1,1 0 0,0 0 0,0-1-1,-1 1 1,1 0 0,0 0 0,0-1-1,0 1 1,0-1 0,0 1-1,0-1 1,0 1 0,0-1 0,0 0-1,0 1 1,1-1 0,-1 0 0,0 0-1,0 0 1,0 0 0,0 0 0,0 0-1,0 0 1,1 0 0,0-1 0,0 0-3,-1 0 0,1-1 1,0 1-1,-1-1 1,0 0-1,1 1 1,-1-1-1,0 0 1,0 0-1,0 0 1,0 0-1,0 0 0,0 0 1,0-3-1,3-9 12,-1 0 0,0-1-1,1-21 1,-4 24-31,2-5-22,-2 1 0,0-1-1,-1 0 1,-3-19 0,-2 25-298,2 16-32,3-3 336,1-1 0,0 1 0,0-1 0,0 0 0,0 1 0,0-1 0,0 1 0,0-1 0,0 1 1,0-1-1,1 0 0,-1 1 0,1-1 0,-1 1 0,1-1 0,-1 0 0,1 0 0,1 3 0,2-1 5,0 0 0,1 0 0,-1-1 0,0 1 0,1-1 0,0 0 0,-1 0 0,1-1 0,0 1 0,0-1 0,0 0 1,0 0-1,0-1 0,0 1 0,0-1 0,9-1 0,-4 1-72,0-1 0,1 0 0,-1-1 0,0 0 0,0-1 1,-1 1-1,15-8 0,-16 6 40,-1 0 1,0-1-1,0 0 0,0 0 1,0-1-1,7-8 1,-12 12 39,0 0 1,-1 0 0,1-1-1,0 1 1,-1-1-1,1 1 1,-1-1 0,0 0-1,1 1 1,-2-1 0,1 0-1,0 0 1,0 0 0,-1 0-1,0 0 1,1 0-1,-1 0 1,0 0 0,-1 0-1,1 0 1,-2-5 0,2 7-3,0 0-1,-1 0 1,1 1 0,0-1 0,-1 0 0,1 1 0,-1-1-1,1 0 1,-1 1 0,0-1 0,1 0 0,-1 1 0,1-1-1,-1 1 1,0-1 0,0 1 0,1 0 0,-1-1 0,0 1 0,0 0-1,0-1 1,1 1 0,-1 0 0,0 0 0,0 0 0,0 0-1,0 0 1,1 0 0,-1 0 0,0 0 0,0 0 0,0 0 0,0 0-1,1 0 1,-1 1 0,0-1 0,0 0 0,0 1 0,1-1-1,-1 0 1,0 1 0,0-1 0,1 1 0,-1 0 0,1-1-1,-1 1 1,0-1 0,0 2 0,-4 1 3,1 1 0,0 0 0,0-1 0,0 1 0,0 1 0,-4 5 0,1 3 73,1-1 0,0 1 1,1-1-1,1 2 0,0-1 0,0 0 0,1 1 0,1 0 1,0-1-1,1 23 0,1-34-70,0-1 0,0 0 0,0 1 0,0-1 0,1 0 0,-1 1 0,0-1 0,1 0 0,-1 0 0,1 1 0,0-1 0,-1 0 0,1 0 0,0 0 0,0 0 0,-1 0 1,1 0-1,0 0 0,0 0 0,0 0 0,0 0 0,0 0 0,3 0 0,-2 1 3,1-1 1,0 0 0,0-1-1,0 1 1,0 0-1,0-1 1,0 0 0,0 0-1,0 0 1,4 0-1,2-1 9,0 0-1,-1-1 0,1 0 1,-1-1-1,0 1 1,0-2-1,8-3 0,10-9-68,-2-2-1,0 0 0,-1-1 0,-1-2 1,0 0-1,-2-1 0,-1-1 1,-1-1-1,0-1 0,-2 0 0,-1-1 1,-1-1-1,-2 0 0,0-1 1,-2 0-1,-1-1 0,9-52 0,-18 64-126,-7 15 120,-2 10 14,-9 11 114,1 2-1,0 0 1,2 1 0,1 0-1,1 1 1,0 1 0,-14 43 0,22-56 77,2 1 0,0-1 0,0 1 0,1 0 0,-1 19 1,3-29-139,-1 1 1,1-1 0,0 1 0,1-1 0,-1 1 0,0-1 0,1 0 0,-1 1 0,1-1 0,0 0 0,0 1 0,0-1-1,0 0 1,0 0 0,0 0 0,1 0 0,-1 0 0,1 0 0,-1 0 0,1 0 0,0 0 0,0-1 0,0 1-1,0-1 1,0 1 0,0-1 0,0 0 0,0 0 0,0 0 0,1 0 0,-1 0 0,0-1 0,5 2 0,2-1 1,1 0 0,0 0 0,0-1 0,0 0 1,0-1-1,0 0 0,0 0 0,0-1 0,-1 0 1,1-1-1,-1 0 0,18-9 0,-14 5-9,0-1 0,0-1 0,-1 0 0,0-1-1,0 0 1,-1-1 0,17-21 0,-10 7 56,-1 0 1,-1-2-1,-1 0 1,-2-1-1,0 0 0,-2-1 1,14-54-1,-24 75-59,0 1 0,0 0 0,0-1-1,-1 1 1,0 0 0,-2-12 0,2 18-5,0 0 1,0 1 0,0-1-1,0 0 1,0 1-1,0-1 1,-1 0 0,1 1-1,0-1 1,-1 1-1,1-1 1,0 1 0,-1-1-1,1 0 1,0 1-1,-1-1 1,1 1 0,-1-1-1,1 1 1,-1 0-1,1-1 1,-1 1-1,1 0 1,-1-1 0,0 1-1,1 0 1,-1-1-1,-1 1 1,1 0-6,-1 1 1,0 0-1,0-1 0,1 1 1,-1 0-1,0 0 0,1 0 1,-1 0-1,1 0 0,-1 0 1,1 0-1,0 1 0,-1-1 1,1 0-1,0 1 0,-1 2 1,-17 19 21,2 0 0,1 2 0,1 0 1,-16 37-1,23-43 83,0-1 0,2 1 0,0 1 0,2-1 0,0 1 1,1 0-1,-1 27 0,4-44-89,1 1 1,-1-1 0,0 1 0,1 0 0,0-1 0,0 1 0,0-1-1,0 0 1,1 1 0,-1-1 0,1 0 0,0 0 0,0 0-1,0 0 1,0 0 0,1 0 0,-1 0 0,1-1 0,0 1 0,-1-1-1,1 0 1,0 0 0,0 0 0,1 0 0,-1 0 0,0-1-1,1 0 1,-1 1 0,1-1 0,-1-1 0,1 1 0,-1 0-1,1-1 1,-1 0 0,6 1 0,-2-1 2,1 0 1,0 0-1,0 0 0,-1-1 0,1 0 1,-1-1-1,1 0 0,-1 0 1,1 0-1,-1-1 0,0 0 1,0 0-1,0-1 0,0 0 0,11-10 1,-9 5-2,0 0 1,-1-1-1,0-1 1,-1 1-1,0-1 1,0 0-1,-2-1 1,1 1-1,-1-1 0,-1-1 1,0 1-1,-1 0 1,0-1-1,-1 0 1,-1 1-1,1-22 1,-2 33-13,0 0 0,0 0 0,0-1 1,-1 1-1,1 0 0,0 0 0,-1-1 0,1 1 1,0 0-1,-1 0 0,0 0 0,1 0 0,-1 0 1,0 0-1,1 0 0,-1 0 0,0 0 1,0 0-1,0 0 0,0 0 0,0 0 0,0 1 1,0-1-1,0 0 0,0 1 0,0-1 0,0 1 1,-1-1-1,1 1 0,0 0 0,0-1 0,0 1 1,-1 0-1,1 0 0,0 0 0,0 0 0,-1 0 1,1 0-1,0 0 0,0 0 0,-1 1 0,1-1 1,0 0-1,-2 1 0,-2 1-19,-1 0 1,0 0-1,1 0 1,0 0-1,-1 1 1,1 0-1,0 0 1,-6 5-1,3 0 23,-1 0 1,1 0-1,1 0 0,0 1 1,0 1-1,0-1 0,1 1 1,1 0-1,0 0 0,0 1 1,1-1-1,0 1 0,1 0 1,0 0-1,1 1 0,-1 12 0,3-22 12,0-1 0,0 0-1,0 0 1,0 1-1,0-1 1,1 0 0,-1 0-1,0 1 1,1-1-1,-1 0 1,1 0 0,-1 0-1,1 0 1,0 0-1,0 0 1,-1 0-1,1 0 1,0 0 0,0 0-1,0 0 1,0 0-1,0 0 1,0-1 0,2 2-1,0-1 10,0 0 0,0 0 0,1 0 0,-1 0 0,0 0 0,0-1 0,1 0 0,-1 1 0,5-2 0,3 1 10,0-2 1,-1 0-1,1 0 1,-1 0 0,13-6-1,53-33-55,-63 32 11,1 1 0,1 0 0,0 1 0,0 0 1,29-8-1,-43 15 12,0 0 0,0 0 1,0 1-1,0-1 0,0 0 1,0 1-1,0-1 0,0 0 1,0 1-1,0-1 0,0 1 0,-1 0 1,1-1-1,0 1 0,0-1 1,0 1-1,-1 0 0,1 0 1,0 0-1,-1-1 0,1 1 1,-1 0-1,1 0 0,-1 0 1,0 0-1,1 0 0,-1 0 0,0 0 1,1 0-1,-1 0 0,0 0 1,0 0-1,0 0 0,0 0 1,0 0-1,0 0 0,0 0 1,-1 2-1,-1 54 297,0-44-181,2-10-93,-1-1-1,1 1 1,0-1-1,0 0 1,0 1 0,0-1-1,1 1 1,-1-1-1,0 1 1,1-1 0,0 0-1,0 1 1,-1-1-1,1 0 1,1 0 0,-1 0-1,0 0 1,0 0-1,3 3 1,-1-3-12,0-1 1,-1 0-1,1 0 0,0 1 1,0-2-1,0 1 0,1 0 1,-1-1-1,0 1 0,0-1 1,0 0-1,0 0 1,0 0-1,6-1 0,2-1-4,0 0-1,-1-1 1,1 0-1,-1-1 1,1 0-1,-1 0 1,19-12-1,-21 10-255,1 1-1,0 0 1,0 1-1,1 0 1,-1 1-1,1 0 1,0 0-1,0 1 1,15-2-1,-25 5 27,0-1 0,1 0 0,-1 1 0,0-1 0,1 1 0,-1-1 0,0 0 0,0 1 0,1-1 0,-1 1 0,0-1 0,0 1 0,0-1 1,0 0-1,1 1 0,-1-1 0,0 1 0,0-1 0,0 1 0,0-1 0,0 1 0,0-1 0,0 1 0,0-1 0,-1 1 0,1-1 0,0 1 0,0 0 0,-2 3-7214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1.682"/>
    </inkml:context>
    <inkml:brush xml:id="br0">
      <inkml:brushProperty name="width" value="0.025" units="cm"/>
      <inkml:brushProperty name="height" value="0.025" units="cm"/>
    </inkml:brush>
  </inkml:definitions>
  <inkml:trace contextRef="#ctx0" brushRef="#br0">222 0 13389,'0'0'11499,"28"67"-11019,-28-38-288,0-1-160,-3-1-256,-1-4-929,-1-2-1057,-1-6-1474,-2-6-4323</inkml:trace>
  <inkml:trace contextRef="#ctx0" brushRef="#br0" timeOffset="1">0 325 12716,'0'0'8424,"72"-15"-7303,-30 4-320,4-2-385,-1 0-288,-3 1-128,-7-1-1409,-7 1-1634,-10 0-2146,-11 0-800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2.022"/>
    </inkml:context>
    <inkml:brush xml:id="br0">
      <inkml:brushProperty name="width" value="0.025" units="cm"/>
      <inkml:brushProperty name="height" value="0.025" units="cm"/>
    </inkml:brush>
  </inkml:definitions>
  <inkml:trace contextRef="#ctx0" brushRef="#br0">0 32 10346,'0'0'11723,"58"-25"-10410,-9 25-224,9 0-576,-2 0-353,-2 0-64,-8 0-64,-6 0-513,-12 0-2113,-8-6-2627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2.383"/>
    </inkml:context>
    <inkml:brush xml:id="br0">
      <inkml:brushProperty name="width" value="0.025" units="cm"/>
      <inkml:brushProperty name="height" value="0.025" units="cm"/>
    </inkml:brush>
  </inkml:definitions>
  <inkml:trace contextRef="#ctx0" brushRef="#br0">1 11 14414,'0'0'11723,"48"35"-11595,-22-35-448,4-8-2371,3-10-2306,-3-2-7270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2.727"/>
    </inkml:context>
    <inkml:brush xml:id="br0">
      <inkml:brushProperty name="width" value="0.025" units="cm"/>
      <inkml:brushProperty name="height" value="0.025" units="cm"/>
    </inkml:brush>
  </inkml:definitions>
  <inkml:trace contextRef="#ctx0" brushRef="#br0">402 1 9257,'0'0'14253,"-31"70"-14157,23-37 0,4 2-160,4-1-320,0-1-1314,2-6-1344,4-1-2372,-4-8-4451</inkml:trace>
  <inkml:trace contextRef="#ctx0" brushRef="#br0" timeOffset="1">1 352 15375,'0'0'2946,"49"-2"-479,1-8-513,20 1-962,12-4-415,5-2-353,-2 2-128,-8 0-96,-14 0-448,-16 3-225,-17 0-224,-15-1-128,-9-3-448,-6-4-673,-13-5-1666,-14-4-2850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3.084"/>
    </inkml:context>
    <inkml:brush xml:id="br0">
      <inkml:brushProperty name="width" value="0.025" units="cm"/>
      <inkml:brushProperty name="height" value="0.025" units="cm"/>
    </inkml:brush>
  </inkml:definitions>
  <inkml:trace contextRef="#ctx0" brushRef="#br0">1 50 9737,'0'0'11179,"53"-32"-9418,-2 24-287,7 3-33,9 1-768,3 4-417,-7 0-224,-3 0 0,-10 0-1153,-7 0-2562,-9 0-6119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4.632"/>
    </inkml:context>
    <inkml:brush xml:id="br0">
      <inkml:brushProperty name="width" value="0.025" units="cm"/>
      <inkml:brushProperty name="height" value="0.025" units="cm"/>
    </inkml:brush>
  </inkml:definitions>
  <inkml:trace contextRef="#ctx0" brushRef="#br0">46 0 8008,'0'0'12299,"-30"57"-10889,21-28-546,5 2 97,2 4-352,2 4-449,0-3-128,11-4-32,4-6-737,1-6-448,-3-8-865,-7-8-961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4.962"/>
    </inkml:context>
    <inkml:brush xml:id="br0">
      <inkml:brushProperty name="width" value="0.025" units="cm"/>
      <inkml:brushProperty name="height" value="0.025" units="cm"/>
    </inkml:brush>
  </inkml:definitions>
  <inkml:trace contextRef="#ctx0" brushRef="#br0">0 9 8648,'0'0'12396,"55"-8"-10955,-8 14-448,12-1-480,4-2-385,3-3-96,-7 0-577,-9 0-1921,-12-5-4421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5.317"/>
    </inkml:context>
    <inkml:brush xml:id="br0">
      <inkml:brushProperty name="width" value="0.025" units="cm"/>
      <inkml:brushProperty name="height" value="0.025" units="cm"/>
    </inkml:brush>
  </inkml:definitions>
  <inkml:trace contextRef="#ctx0" brushRef="#br0">82 0 6374,'0'0'9513,"-36"65"-7399,19-29 160,3 5-640,3 3-705,8 1-1,3-3-511,2-3-289,13-5-320,3-6-1410,0-10-480,-5-12-608,-6-6-1570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5.658"/>
    </inkml:context>
    <inkml:brush xml:id="br0">
      <inkml:brushProperty name="width" value="0.025" units="cm"/>
      <inkml:brushProperty name="height" value="0.025" units="cm"/>
    </inkml:brush>
  </inkml:definitions>
  <inkml:trace contextRef="#ctx0" brushRef="#br0">1 97 11787,'0'0'6139,"0"-10"-3918,0 7-2080,0 0 0,1 1-1,-1-1 1,1 0 0,-1 0 0,1 0 0,0 1-1,0-1 1,0 0 0,0 1 0,0-1 0,1 1-1,-1-1 1,3-2 0,0 2 53,-1 0-1,1 0 1,0 1 0,0 0-1,0 0 1,0 0 0,0 0 0,0 1-1,1-1 1,-1 1 0,8-1-1,52-7 290,0 3 1,1 3-1,96 7 0,-145-4-481,0 2 0,30 5 0,-44-6-2,1-1 0,-1 1 0,1-1 0,-1 1 0,0 0 0,1 0 0,-1 0 0,0 0 0,1 0 0,-1 0 0,0 1 0,0-1 0,0 1 0,0 0 0,-1-1 0,1 1 0,0 0 0,-1 0 0,1 0-1,-1 0 1,1 0 0,-1 1 0,0-1 0,0 0 0,0 0 0,0 1 0,0 2 0,-1-3 15,0 0 0,-1 0 0,1 0-1,-1 0 1,1-1 0,-1 1 0,0 0 0,0 0-1,1-1 1,-1 1 0,0 0 0,-1-1 0,1 1-1,0-1 1,0 0 0,-1 1 0,1-1 0,-1 0-1,1 0 1,-1 0 0,1 1 0,-1-2 0,-3 3 0,-47 18 513,45-19-483,-105 25 387,75-20-1022,-40 13 1,71-16-976,21-4-13900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7.769"/>
    </inkml:context>
    <inkml:brush xml:id="br0">
      <inkml:brushProperty name="width" value="0.025" units="cm"/>
      <inkml:brushProperty name="height" value="0.025" units="cm"/>
    </inkml:brush>
  </inkml:definitions>
  <inkml:trace contextRef="#ctx0" brushRef="#br0">150 1 4773,'0'0'19410,"-9"10"-19378,-5 4-22,3-3 9,0 1 0,1 0 0,-13 19-1,29-29-75,-1 0 0,1-1 0,0 1 0,0-1 0,0 0 0,9 0 0,3 2 24,-9-2 31,-1 2 1,0-1-1,0 1 1,13 6-1,-19-8 1,0 0-1,0 0 1,-1 0-1,1 0 1,0 1-1,0-1 1,-1 1-1,1-1 1,0 1-1,-1-1 0,0 1 1,1 0-1,-1 0 1,0-1-1,0 1 1,0 0-1,0 0 1,0 0-1,-1 0 1,1 1-1,0-1 1,-1 4-1,0-5 8,0 1 1,-1-1-1,1 0 0,-1 1 1,1-1-1,-1 0 0,0 0 0,0 0 1,1 1-1,-1-1 0,0 0 1,0 0-1,0 0 0,0 0 0,0-1 1,-1 1-1,1 0 0,0 0 1,0-1-1,0 1 0,-1 0 0,1-1 1,-3 1-1,-37 11 629,39-11-567,-30 6 801,-1-1-1,-59 4 0,92-11-924,1 0-1,-1 0 0,0 0 0,0 0 1,1 0-1,-1 0 0,0 1 0,1-1 0,-1 0 1,1 0-1,-1 0 0,1 0 0,0 1 1,-1-1-1,1 0 0,0 0 0,-1 1 0,1-1 1,0 0-1,0 1 0,1-1 0,144-106-15024,-102 75 7586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6.496"/>
    </inkml:context>
    <inkml:brush xml:id="br0">
      <inkml:brushProperty name="width" value="0.025" units="cm"/>
      <inkml:brushProperty name="height" value="0.025" units="cm"/>
    </inkml:brush>
  </inkml:definitions>
  <inkml:trace contextRef="#ctx0" brushRef="#br0">0 225 10698,'0'0'3374,"0"-11"-1212,1 1-1832,1-1-1,-1 1 1,2 0-1,-1-1 1,2 1-1,-1 0 1,1 1-1,0-1 1,1 1-1,12-17 1,-10 15 55,-3 5-156,0-1 1,1 1-1,-1-1 1,1 1-1,1 1 1,-1-1-1,1 1 1,0 0-1,0 0 1,0 0-1,1 1 1,10-5-1,-16 9-227,-1 0 0,1 0 0,-1 0 0,1 0-1,-1 0 1,1 0 0,0 1 0,-1-1 0,1 0-1,-1 0 1,1 1 0,-1-1 0,1 0 0,-1 0-1,1 1 1,-1-1 0,1 1 0,-1-1 0,0 0-1,1 1 1,-1-1 0,0 1 0,1-1 0,-1 1-1,0-1 1,1 1 0,-1-1 0,0 1 0,0-1-1,0 1 1,0 0 0,1-1 0,-1 1 0,0-1-1,0 1 1,0-1 0,0 1 0,0 0 0,0-1-1,-1 1 1,1 31 38,0-27-20,-3 18 31,-1 0 1,-1 0-1,-1 0 0,-12 28 1,9-26-7,1 0 0,1 0 0,-3 27 1,9-51-27,1 0 0,0 0 1,0-1-1,-1 1 1,1 0-1,0 0 0,0 0 1,0-1-1,0 1 1,0 0-1,0 0 1,0 0-1,0-1 0,1 1 1,-1 0-1,0 0 1,0-1-1,1 1 0,-1 0 1,0 0-1,1-1 1,-1 1-1,1 0 1,-1-1-1,1 1 0,-1 0 1,1-1-1,0 1 1,-1-1-1,1 1 1,0 0-1,1-1 9,-1 0 0,1 0 0,-1 0 0,1-1 0,0 1 1,-1 0-1,1 0 0,-1-1 0,1 1 0,-1-1 0,1 0 0,-1 1 0,0-1 1,3-1-1,45-37 530,-25 14-467,-2-1 0,0-1-1,-2 0 1,-1-2 0,16-32 0,-32 65-130,-1 16 34,-1 25 134,-1-34-104,0 1 0,1 0 0,0 0 1,1 0-1,4 16 0,-5-26-8,0 0 0,-1 1 0,1-1 1,0 0-1,0 0 0,0 0 0,1 0 0,-1-1 0,0 1 0,1 0 0,-1 0 1,1-1-1,0 1 0,-1-1 0,1 0 0,0 1 0,0-1 0,0 0 0,0 0 1,0 0-1,0 0 0,0 0 0,0-1 0,1 1 0,-1-1 0,0 1 0,0-1 1,0 0-1,1 0 0,-1 0 0,0 0 0,0 0 0,1 0 0,-1-1 0,0 1 1,3-2-1,3-1 93,0 0 1,-1-1-1,0 1 1,0-2-1,0 1 1,0-1-1,-1 0 1,1 0 0,-1-1-1,-1 0 1,1 0-1,-1 0 1,8-14-1,-2 5-63,-2-1-1,0 0 0,-1-1 1,0 0-1,5-20 0,-10 25 15,0-1 0,-1 1 0,-1-1 0,1-20 0,-15 76-269,12-34 191,-12 77-15,13-78 29,-1 1 1,1-1-1,0 0 1,1 1-1,0-1 0,0 1 1,5 14-1,-5-20-42,1-1 1,-1 0-1,0 0 0,1 0 0,-1 0 0,1-1 0,0 1 1,0 0-1,0-1 0,-1 1 0,1-1 0,1 1 1,-1-1-1,0 0 0,0 0 0,0 0 0,1 0 1,-1 0-1,0-1 0,1 1 0,-1-1 0,1 1 1,-1-1-1,1 0 0,-1 0 0,1 0 0,-1 0 0,0-1 1,1 1-1,-1-1 0,1 1 0,-1-1 0,0 0 1,3-1-1,4-1-1063,0 0 0,0-1 0,0 0 0,-1 0 1,0-1-1,0 0 0,13-10 0,6-13-7006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8.112"/>
    </inkml:context>
    <inkml:brush xml:id="br0">
      <inkml:brushProperty name="width" value="0.025" units="cm"/>
      <inkml:brushProperty name="height" value="0.025" units="cm"/>
    </inkml:brush>
  </inkml:definitions>
  <inkml:trace contextRef="#ctx0" brushRef="#br0">95 0 4516,'0'0'15567,"3"61"-13869,-14-32-545,-2 6-192,4 4-449,0-2-320,9-5-192,0-5 64,0-6-896,3-7-898,6-9-448,-3-5-1121</inkml:trace>
  <inkml:trace contextRef="#ctx0" brushRef="#br0" timeOffset="1">0 105 11979,'0'0'10218,"51"-5"-9417,-14 7-545,4-1-192,1-1-256,-2 0-2210,-9-13-3652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8.486"/>
    </inkml:context>
    <inkml:brush xml:id="br0">
      <inkml:brushProperty name="width" value="0.025" units="cm"/>
      <inkml:brushProperty name="height" value="0.025" units="cm"/>
    </inkml:brush>
  </inkml:definitions>
  <inkml:trace contextRef="#ctx0" brushRef="#br0">1 0 19731,'0'0'8007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9.496"/>
    </inkml:context>
    <inkml:brush xml:id="br0">
      <inkml:brushProperty name="width" value="0.025" units="cm"/>
      <inkml:brushProperty name="height" value="0.025" units="cm"/>
    </inkml:brush>
  </inkml:definitions>
  <inkml:trace contextRef="#ctx0" brushRef="#br0">255 68 11018,'0'0'5974,"6"-8"-3363,17-28-711,-22 35-1838,-1 1-1,1-1 1,-1 1 0,0 0 0,1-1-1,-1 1 1,0-1 0,0 1 0,1-1-1,-1 1 1,0-1 0,0 1 0,0-1-1,1 1 1,-1-1 0,0 0 0,0 1-1,0-1 1,0 1 0,0-1 0,0 1-1,0-1 1,0 1 0,0-1-1,0 1 1,-1-1 0,1 0 0,0 1-1,0-1 1,-1 1 0,1-1 0,0 1-1,0-1 1,-1 1 0,1 0 0,0-1-1,-1 1 1,1-1 0,-1 1 0,1 0-1,-1-1 1,1 1 0,0 0 0,-1-1-1,1 1 1,-1 0 0,1 0-1,-1 0 1,0-1 0,0 1 0,-29-1 206,24 2-92,-15-1 38,1 2 0,0 0 0,0 2 0,0 0 0,0 1 0,1 1 0,0 1 0,0 0 0,-23 14 0,40-21-204,1 1-1,0-1 0,-1 1 1,1 0-1,0-1 0,0 1 1,0 0-1,0 0 0,0 0 1,0 0-1,0 0 0,0 0 1,0 0-1,0 0 0,1 0 1,-1 0-1,0 0 0,1 0 1,-1 1-1,1-1 0,-1 0 1,0 3-1,2-3-5,-1 0 0,0 0 1,1 0-1,-1 0 0,1 0 0,0 0 0,-1 0 1,1 0-1,0 0 0,-1 0 0,1 0 1,0 0-1,0-1 0,0 1 0,0 0 0,0 0 1,0-1-1,0 1 0,0-1 0,2 1 1,11 5-10,0-1 1,0 0 0,19 3-1,-16-4-8,-1 1-81,84 28-699,-89-29 716,0 1 0,0 0 0,0 1 0,-1 1 0,0-1 0,14 14 0,-22-19 76,0 1-1,-1-1 0,1 1 0,-1 0 0,1 0 0,-1 0 1,0 0-1,0 0 0,1 0 0,-1 0 0,-1 0 1,1 0-1,0 0 0,0 1 0,-1-1 0,0 0 0,1 0 1,-1 1-1,0-1 0,0 0 0,0 4 0,-1-2 44,0-1 0,-1 0-1,1 1 1,0-1-1,-1 0 1,0 0 0,0 0-1,0 0 1,0 0-1,0-1 1,-1 1 0,-4 3-1,-2 2 202,-1-1 0,0 0 0,-1 0 0,1-1 0,-1-1 0,-1 0 0,-11 4 0,14-6-62,1-1-1,-1 0 1,0 0-1,0-1 1,0 0-1,1-1 1,-1 0-1,0 0 1,0-1-1,-17-3 1,23 3-206,-1 0 1,1-1 0,0 1-1,0-1 1,0 1-1,0-1 1,0 0-1,0 0 1,0-1-1,1 1 1,-1 0 0,1-1-1,0 0 1,0 1-1,0-1 1,0 0-1,0 0 1,0 0-1,1-1 1,-1 1 0,1 0-1,0 0 1,0-1-1,0 1 1,1-1-1,-1 1 1,1-1-1,0 1 1,0-1 0,0-3-1,0 5-198,0 0-1,0 1 1,1-1 0,-1 0-1,0 0 1,1 1-1,-1-1 1,1 0-1,-1 0 1,1 1 0,0-1-1,0 1 1,0-1-1,0 1 1,0-1 0,0 1-1,0-1 1,0 1-1,1 0 1,-1 0 0,0 0-1,1 0 1,-1 0-1,1 0 1,0 0 0,-1 0-1,4-1 1,1 0-1311,1 0 0,0 1-1,0 0 1,0 0 0,12 0 0,9 0-4594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0.045"/>
    </inkml:context>
    <inkml:brush xml:id="br0">
      <inkml:brushProperty name="width" value="0.025" units="cm"/>
      <inkml:brushProperty name="height" value="0.025" units="cm"/>
    </inkml:brush>
  </inkml:definitions>
  <inkml:trace contextRef="#ctx0" brushRef="#br0">123 0 12556,'0'0'12684,"3"9"-12236,2 8-318,0 0-1,-2 0 1,0 0-1,-1 0 1,1 20-1,-5 103 110,0-55-235,2-79-1187,-2-8-148,-4-15-1619,-8-25-2284,-23-21-3706,8 21 6296,3 11 5116,-3 4 6175,37 28-2741,10-1-4243,21 1-1240,12 5-1304,57 0 0,-74-6-4046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3.211"/>
    </inkml:context>
    <inkml:brush xml:id="br0">
      <inkml:brushProperty name="width" value="0.025" units="cm"/>
      <inkml:brushProperty name="height" value="0.025" units="cm"/>
    </inkml:brush>
  </inkml:definitions>
  <inkml:trace contextRef="#ctx0" brushRef="#br0">22 0 7911,'0'0'10154,"0"64"-8072,-7-33 0,-1 5-384,2 9-641,5-1-673,1 2-352,0-3 0,8-7-416,9-7-641,3-10-192,-4-13-161,-3-6-383,-8 0-1410,-5-15-3139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3.571"/>
    </inkml:context>
    <inkml:brush xml:id="br0">
      <inkml:brushProperty name="width" value="0.025" units="cm"/>
      <inkml:brushProperty name="height" value="0.025" units="cm"/>
    </inkml:brush>
  </inkml:definitions>
  <inkml:trace contextRef="#ctx0" brushRef="#br0">0 0 3203,'0'0'16816,"43"51"-15567,-2-40-448,6-6-385,5-2-320,2-3-736,-4-3-2435,-2-14-4612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4.702"/>
    </inkml:context>
    <inkml:brush xml:id="br0">
      <inkml:brushProperty name="width" value="0.025" units="cm"/>
      <inkml:brushProperty name="height" value="0.025" units="cm"/>
    </inkml:brush>
  </inkml:definitions>
  <inkml:trace contextRef="#ctx0" brushRef="#br0">1 93 5189,'0'0'294,"5"-9"2305,0 1-1724,23-41 2068,-26 46-2112,0 0 0,1 0 0,-1 0 0,1 1 0,-1-1 0,1 1-1,0 0 1,4-3 0,-6 5-696,-1 0-1,1 0 0,-1 1 1,1-1-1,-1 0 0,1 1 1,-1-1-1,1 0 0,-1 1 1,1-1-1,-1 1 0,1-1 1,-1 0-1,0 1 0,1-1 1,-1 1-1,0-1 1,1 1-1,-1-1 0,0 1 1,0 0-1,1-1 0,-1 1 1,0-1-1,0 1 0,0 0 1,0-1-1,0 1 0,0-1 1,0 1-1,0 0 0,0-1 1,0 1-1,0-1 0,-1 2 1,2 30 197,-1-29 30,-7 137 765,2-95-1856,3 0 0,2 1 0,7 67 1,-6-107-293,1 4 899,-2-8-3331,-16-21-12478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5.029"/>
    </inkml:context>
    <inkml:brush xml:id="br0">
      <inkml:brushProperty name="width" value="0.025" units="cm"/>
      <inkml:brushProperty name="height" value="0.025" units="cm"/>
    </inkml:brush>
  </inkml:definitions>
  <inkml:trace contextRef="#ctx0" brushRef="#br0">0 69 12780,'0'0'4959,"1"-8"-2556,-1 6-2292,0 0 0,0 0 0,0 0 0,0 1 0,1-1 0,-1 0 0,1 0 1,-1 0-1,1 1 0,0-1 0,-1 0 0,1 0 0,0 1 0,0-1 0,0 1 0,1-1 0,-1 1 1,0-1-1,0 1 0,3-2 0,2 0 111,-1 1 0,1 0 0,-1 1 1,1-1-1,-1 1 0,1 0 0,11 0 0,58-6 156,0 3-1,100 8 0,-158-2-480,1 1 1,-1 1-1,1 0 1,-1 1-1,24 10 1,-37-13 80,1 0 0,-1 0 1,1 0-1,-1 1 0,0-1 0,0 1 1,0 0-1,0 0 0,0 0 0,-1 1 1,0-1-1,1 1 0,-1 0 1,-1 0-1,1 0 0,0 0 0,-1 1 1,0-1-1,0 1 0,0-1 0,-1 1 1,0 0-1,1-1 0,-1 7 1,-1-7 58,-1 0 0,0 0 0,0 0 1,0 0-1,-1 0 0,1 0 0,-1-1 1,0 1-1,0 0 0,0-1 0,-1 0 1,1 1-1,-1-1 0,0 0 0,0 0 1,0-1-1,0 1 0,0-1 1,-1 1-1,1-1 0,-5 2 0,-11 7 323,-1-1 1,-32 12-1,49-21-339,-17 8-132,-1-2 0,0 0-1,0-1 1,0-2 0,-1 0-1,-29 2 1,72-14-6743,5-3 512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5.374"/>
    </inkml:context>
    <inkml:brush xml:id="br0">
      <inkml:brushProperty name="width" value="0.025" units="cm"/>
      <inkml:brushProperty name="height" value="0.025" units="cm"/>
    </inkml:brush>
  </inkml:definitions>
  <inkml:trace contextRef="#ctx0" brushRef="#br0">52 86 16560,'0'0'5397,"-5"11"-3054,-1 0-2099,1 1 0,0 0 0,1 0-1,0 0 1,0 0 0,2 1 0,0-1 0,0 1-1,1 0 1,0-1 0,2 16 0,-1-28-359,0-1 0,0 1-1,1-1 1,-1 0 0,0 1 0,0-1 0,0 0 0,1 1 0,-1-1 0,0 1-1,1-1 1,-1 1 0,0-1 0,1 1 0,-1-1 0,1 1 0,-1-1 0,1 1-1,-1 0 1,1-1 0,-1 1 0,1 0 0,-1-1 0,1 1 0,0 0 0,-1-1 0,1 1-1,-1 0 1,1 0 0,0 0 0,-1 0 0,1 0 0,0 0 0,-1 0 0,1 0-1,0 0 1,-1 0 0,1 0 0,0 0 0,-1 0 0,1 1 0,-1-1 0,1 0 0,0 0-1,-1 1 1,1-1 0,-1 0 0,1 1 0,-1-1 0,1 0 0,-1 1 0,1-1-1,-1 1 1,0-1 0,1 1 0,-1-1 0,1 1 0,-1 0 0,0-1 0,0 1-1,1 0 1,-2-26-1892,-1 0-1,-1 0 0,-1 0 1,-13-42-1,7 28 2053,9 39 157,1-1 1,-1 0-1,1 0 0,0 0 1,-1 0-1,1 0 1,0 0-1,0 0 0,0 0 1,0 0-1,0 0 0,0 1 1,0-1-1,0 0 1,0 0-1,0 0 0,0 0 1,1 0-1,-1 0 1,0 0-1,1 0 0,-1 0 1,1 1-1,-1-1 0,1 0 1,-1 0-1,1 0 1,-1 1-1,1-1 0,0 0 1,-1 1-1,1-1 1,1 0-1,32-1 7121,-15 3-8074,30 1 1486,-22-1-238,49-3 1,-68 1-1534,0 0-1,-1-1 1,1 0-1,-1 0 0,0 0 1,10-6-1,-13 5-4488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5.731"/>
    </inkml:context>
    <inkml:brush xml:id="br0">
      <inkml:brushProperty name="width" value="0.025" units="cm"/>
      <inkml:brushProperty name="height" value="0.025" units="cm"/>
    </inkml:brush>
  </inkml:definitions>
  <inkml:trace contextRef="#ctx0" brushRef="#br0">119 4 9673,'0'0'14158,"69"17"-13550,-32-25-448,0 2-128,-5 1-1025,-8 3-1345,-9 2-1441,-10 0-2692</inkml:trace>
  <inkml:trace contextRef="#ctx0" brushRef="#br0" timeOffset="1">58 114 8968,'0'0'6791,"-58"44"-3812,58-34-673,0-3-1089,19-4-352,10-3-128,9 0-385,6 0-224,2 0-96,-1-8-416,-2 1-1474,-8-2-1537,-4 1-3300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6.823"/>
    </inkml:context>
    <inkml:brush xml:id="br0">
      <inkml:brushProperty name="width" value="0.025" units="cm"/>
      <inkml:brushProperty name="height" value="0.025" units="cm"/>
    </inkml:brush>
  </inkml:definitions>
  <inkml:trace contextRef="#ctx0" brushRef="#br0">44 41 17521,'0'0'6491,"-5"14"-5690,-5 20-385,2-1 1,1 1-1,1 1 0,2-1 1,1 1-1,3 43 1,0-77-392,0 0 0,0 0 0,0 0 0,0 0 0,0 0 0,1 0 0,-1 0 1,0 0-1,0 1 0,1-1 0,-1 0 0,1 0 0,-1-1 0,1 1 1,0 0-1,-1 0 0,1 0 0,0 0 0,-1 0 0,1-1 0,0 1 0,0 0 1,0 0-1,0-1 0,0 1 0,0-1 0,0 1 0,1 0 0,0-1 36,1 0-1,-1 0 0,0 0 1,0-1-1,0 1 0,0 0 1,0-1-1,0 0 0,0 1 1,0-1-1,0 0 1,0 0-1,3-2 0,5-4 143,0 0 0,-1 0 1,0-1-1,9-10 0,20-28-72,-3-2 0,53-95 1,-46 72-313,-48 83-15962,-7-1 5728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6.057"/>
    </inkml:context>
    <inkml:brush xml:id="br0">
      <inkml:brushProperty name="width" value="0.025" units="cm"/>
      <inkml:brushProperty name="height" value="0.025" units="cm"/>
    </inkml:brush>
  </inkml:definitions>
  <inkml:trace contextRef="#ctx0" brushRef="#br0">243 1 13132,'0'0'8456,"-59"76"-7847,27-41-321,1 1 1,-2-1 31,5-5-128,4-6-128,8-6-32,3-9 0,8-6-448,4-3-994,1-4-1280,0-14-3972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6.415"/>
    </inkml:context>
    <inkml:brush xml:id="br0">
      <inkml:brushProperty name="width" value="0.025" units="cm"/>
      <inkml:brushProperty name="height" value="0.025" units="cm"/>
    </inkml:brush>
  </inkml:definitions>
  <inkml:trace contextRef="#ctx0" brushRef="#br0">1 0 13805,'0'0'7495,"51"59"-5925,-28-40-353,2-1-481,3-1-575,-1 2-129,-1-3-1602,-3-5-2338,0-1-4515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6.883"/>
    </inkml:context>
    <inkml:brush xml:id="br0">
      <inkml:brushProperty name="width" value="0.025" units="cm"/>
      <inkml:brushProperty name="height" value="0.025" units="cm"/>
    </inkml:brush>
  </inkml:definitions>
  <inkml:trace contextRef="#ctx0" brushRef="#br0">63 1 9929,'0'0'8643,"-2"8"-6582,-16 56 1048,8-35-2693,2 1-1,0 0 0,2 1 0,2 0 1,0 0-1,2 48 0,3-74-447,0 0 0,0-1 0,0 1 0,1 0 0,-1-1 1,6 9-1,-7-12-106,1 0 1,-1 0 0,1 1-1,-1-1 1,1 0 0,0 0-1,0 0 1,-1 0 0,1-1-1,0 1 1,0 0 0,0 0-1,0 0 1,0-1 0,0 1 0,0 0-1,0-1 1,0 1 0,1-1-1,-1 1 1,0-1 0,0 0-1,0 1 1,0-1 0,1 0-1,-1 0 1,0 0 0,0 0-1,1 0 1,-1 0 0,2-1 0,-2 1-120,-1-1 0,1 1 1,-1-1-1,1 0 0,-1 1 1,1-1-1,-1 0 1,0 1-1,1-1 0,-1 0 1,0 0-1,1 1 0,-1-1 1,0 0-1,0 0 1,0 0-1,0 1 0,0-1 1,0 0-1,0 0 0,0 0 1,0 1-1,0-1 1,0 0-1,-1 0 0,1-4-1494,0-21-5515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7.230"/>
    </inkml:context>
    <inkml:brush xml:id="br0">
      <inkml:brushProperty name="width" value="0.025" units="cm"/>
      <inkml:brushProperty name="height" value="0.025" units="cm"/>
    </inkml:brush>
  </inkml:definitions>
  <inkml:trace contextRef="#ctx0" brushRef="#br0">0 17 12268,'0'0'10249,"71"-16"-8935,-30 16-354,5 0-511,0 4-289,0-1-96,-7-1-160,-5-2-1185,-11 0-737,-8 0-384,-10 0-769,-12 0-7143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7.601"/>
    </inkml:context>
    <inkml:brush xml:id="br0">
      <inkml:brushProperty name="width" value="0.025" units="cm"/>
      <inkml:brushProperty name="height" value="0.025" units="cm"/>
    </inkml:brush>
  </inkml:definitions>
  <inkml:trace contextRef="#ctx0" brushRef="#br0">76 17 15246,'0'0'8072,"51"13"-6246,2-13-545,11-5-608,4-3-449,-3-1-224,-9 2-32,-16 6-769,-17 1-704,-17 0-1122,-6 5-704,-22 5-2242,-10 3-2979</inkml:trace>
  <inkml:trace contextRef="#ctx0" brushRef="#br0" timeOffset="1">70 153 6919,'0'0'5701,"-58"26"-2434,46-17-32,12-2-640,5-4-962,22-3-288,12 0-480,12 0-384,7 0-225,0 0-192,-2-1-64,-7 1-32,-8 0-865,-8 0-1537,-8 0-1090,-7 1-2337,-5-1-5350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7.930"/>
    </inkml:context>
    <inkml:brush xml:id="br0">
      <inkml:brushProperty name="width" value="0.025" units="cm"/>
      <inkml:brushProperty name="height" value="0.025" units="cm"/>
    </inkml:brush>
  </inkml:definitions>
  <inkml:trace contextRef="#ctx0" brushRef="#br0">216 0 17681,'0'0'6886,"-67"62"-5540,34-31-514,3 2-351,-1 0-321,6-4-160,11-6-32,4-4-545,6-8-832,4-16-5958,0-14 2979,0-7-1057</inkml:trace>
  <inkml:trace contextRef="#ctx0" brushRef="#br0" timeOffset="1">2 68 3812,'0'0'7719,"-1"-55"-3811,1 52-225,5 3-1088,7 0-962,5 14-288,6 5-448,5 3-448,0 3-161,2 0-192,3 0-96,-3-4-801,-1-7-2754,-1-8-5446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8.444"/>
    </inkml:context>
    <inkml:brush xml:id="br0">
      <inkml:brushProperty name="width" value="0.025" units="cm"/>
      <inkml:brushProperty name="height" value="0.025" units="cm"/>
    </inkml:brush>
  </inkml:definitions>
  <inkml:trace contextRef="#ctx0" brushRef="#br0">0 9 10570,'0'0'14350,"84"20"-13325,-28-15-545,11-5-384,4 0-128,-2 0-1217,-5-14-2082,-4-6-3396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8.815"/>
    </inkml:context>
    <inkml:brush xml:id="br0">
      <inkml:brushProperty name="width" value="0.025" units="cm"/>
      <inkml:brushProperty name="height" value="0.025" units="cm"/>
    </inkml:brush>
  </inkml:definitions>
  <inkml:trace contextRef="#ctx0" brushRef="#br0">58 1 16528,'0'0'1505,"-39"74"65,28-36-1,4 7-448,6 1-640,1-3-385,7-3-96,11-4-609,5-9-1249,-3-10-1088,-7-9-2820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9.164"/>
    </inkml:context>
    <inkml:brush xml:id="br0">
      <inkml:brushProperty name="width" value="0.025" units="cm"/>
      <inkml:brushProperty name="height" value="0.025" units="cm"/>
    </inkml:brush>
  </inkml:definitions>
  <inkml:trace contextRef="#ctx0" brushRef="#br0">1 54 15182,'0'0'6033,"11"-8"-4346,-4 3-1508,0 0 0,1 0 0,0 0 0,0 1 0,0 1 0,0-1 0,0 1 0,1 1 0,-1-1 0,1 1 0,0 1 0,11-1 0,255 1 403,-234 3-542,0 2-1,1 2 1,-2 2-1,64 21 1,-97-27-23,-1 0 1,0 1-1,0 0 1,0 1-1,0-1 1,-1 1-1,0 0 1,10 9-1,-14-12-5,0 1 0,0-1 1,0 0-1,0 1 0,0-1 0,0 1 0,0-1 0,0 1 0,-1 0 1,1-1-1,0 1 0,-1 0 0,0 0 0,1-1 0,-1 1 1,0 0-1,0 0 0,0 0 0,0-1 0,0 1 0,-1 0 0,1 0 1,0-1-1,-1 1 0,0 0 0,1-1 0,-1 1 0,0 0 0,0-1 1,1 1-1,-1-1 0,0 1 0,-1-1 0,1 0 0,0 1 1,0-1-1,-3 2 0,-6 5 249,-1-1 1,0 0-1,-1-1 0,1 0 1,-2 0-1,1-1 0,0-1 1,-1 0-1,0-1 0,1 0 1,-1-1-1,-14 1 0,-62 3 139,32-6-5108,49-1 1471,41 1-4237,9-4-6475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9.768"/>
    </inkml:context>
    <inkml:brush xml:id="br0">
      <inkml:brushProperty name="width" value="0.025" units="cm"/>
      <inkml:brushProperty name="height" value="0.025" units="cm"/>
    </inkml:brush>
  </inkml:definitions>
  <inkml:trace contextRef="#ctx0" brushRef="#br0">42 0 11147,'0'0'14285,"15"58"-13292,-26-22-545,-1 0-287,1 4-129,4-5 0,4-3-160,3-6-737,0-8-993,0-5-384,0-9-673,-13-4-13260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7.182"/>
    </inkml:context>
    <inkml:brush xml:id="br0">
      <inkml:brushProperty name="width" value="0.025" units="cm"/>
      <inkml:brushProperty name="height" value="0.025" units="cm"/>
    </inkml:brush>
  </inkml:definitions>
  <inkml:trace contextRef="#ctx0" brushRef="#br0">0 1 15086,'0'0'2691,"0"49"-193,8-27-704,9-1-353,1-6-352,6 1-768,2-8-257,-2-3-449,2-5-2081,-4 0-2339,0-11-4419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0.111"/>
    </inkml:context>
    <inkml:brush xml:id="br0">
      <inkml:brushProperty name="width" value="0.025" units="cm"/>
      <inkml:brushProperty name="height" value="0.025" units="cm"/>
    </inkml:brush>
  </inkml:definitions>
  <inkml:trace contextRef="#ctx0" brushRef="#br0">31 230 14286,'0'0'6534,"59"0"-4645,-19 0-191,8 0-481,6 0-576,-7-5-417,0-1-192,-11 0-544,-10 0-1250,-12 0-544,-13 0-577,-1-2-1025,-22 0-672,-8-3-4677</inkml:trace>
  <inkml:trace contextRef="#ctx0" brushRef="#br0" timeOffset="1">0 27 9225,'0'0'12972,"50"-26"-12043,3 26-353,6 0-383,3 0-129,-1 6-192,-8-2-1506,-10-2-2434,-12-2-4388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0.738"/>
    </inkml:context>
    <inkml:brush xml:id="br0">
      <inkml:brushProperty name="width" value="0.025" units="cm"/>
      <inkml:brushProperty name="height" value="0.025" units="cm"/>
    </inkml:brush>
  </inkml:definitions>
  <inkml:trace contextRef="#ctx0" brushRef="#br0">19 1 14189,'0'0'6791,"-3"8"-5553,-1 9-571,0 1-1,1 0 1,0 0-1,2 0 0,1 35 1,1-52-657,-1 1 0,1 0-1,0-1 1,0 1 0,0-1 0,0 1 0,0-1 0,0 0 0,0 1 0,1-1-1,-1 0 1,0 0 0,1 0 0,-1 0 0,1 0 0,-1 0 0,1 0 0,0-1-1,-1 1 1,1 0 0,0-1 0,-1 1 0,1-1 0,0 0 0,0 0 0,-1 0 0,1 1-1,0-2 1,0 1 0,-1 0 0,1 0 0,3-1 0,4 0 0,-1 0-1,1-1 1,-1 0 0,0 0-1,14-6 1,-6-1-171,0-1 0,0 0 0,-1-1 1,0-1-1,-1 0 0,19-23 0,-35 41 479,-1 1 0,1-1 0,0 1-1,1-1 1,0 1 0,0 0 0,0-1 0,1 10 0,1-15-305,-1-1-1,1 1 1,0 0 0,0-1-1,0 1 1,0-1 0,0 1-1,0-1 1,0 0 0,0 1-1,0-1 1,0 0 0,1 0-1,-1 1 1,0-1 0,0 0-1,0 0 1,0 0 0,0 0-1,0-1 1,1 1 0,29-2 18,-21-1-339,-1 0 0,1 0 0,-1-1 0,1 0 0,12-8 0,-2-4-4079,-4-1-5164,-11 9-811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1.078"/>
    </inkml:context>
    <inkml:brush xml:id="br0">
      <inkml:brushProperty name="width" value="0.025" units="cm"/>
      <inkml:brushProperty name="height" value="0.025" units="cm"/>
    </inkml:brush>
  </inkml:definitions>
  <inkml:trace contextRef="#ctx0" brushRef="#br0">0 0 865,'0'0'24631,"61"3"-28154,-36-3-3332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1.436"/>
    </inkml:context>
    <inkml:brush xml:id="br0">
      <inkml:brushProperty name="width" value="0.025" units="cm"/>
      <inkml:brushProperty name="height" value="0.025" units="cm"/>
    </inkml:brush>
  </inkml:definitions>
  <inkml:trace contextRef="#ctx0" brushRef="#br0">273 0 9033,'0'0'14830,"-31"57"-12909,28-28-800,1 6-512,2 1-481,3-2-96,6 0-128,7-4-480,-1 0-161,-5-6-512,-1-2-801,-7 0-1025,-2-8-1217,-3-1 192</inkml:trace>
  <inkml:trace contextRef="#ctx0" brushRef="#br0" timeOffset="1">0 354 15535,'0'0'9128,"90"-14"-8359,-29 10-449,9-2-224,4-2-64,-5-2 1,-5-3-130,-16-1-351,-9-4-961,-17-2-1410,-15-1-1217,-7-4-2818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1.765"/>
    </inkml:context>
    <inkml:brush xml:id="br0">
      <inkml:brushProperty name="width" value="0.025" units="cm"/>
      <inkml:brushProperty name="height" value="0.025" units="cm"/>
    </inkml:brush>
  </inkml:definitions>
  <inkml:trace contextRef="#ctx0" brushRef="#br0">1 16 13389,'0'0'9545,"67"-16"-8008,-15 16-640,6 0-513,9 0-320,-4 0 0,1 4-256,-10 1-673,-9-2-1761,-10-2-1282,-9 4-2530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2.091"/>
    </inkml:context>
    <inkml:brush xml:id="br0">
      <inkml:brushProperty name="width" value="0.025" units="cm"/>
      <inkml:brushProperty name="height" value="0.025" units="cm"/>
    </inkml:brush>
  </inkml:definitions>
  <inkml:trace contextRef="#ctx0" brushRef="#br0">18 0 15182,'0'0'9246,"-4"9"-7324,-9 28-523,13-36-1371,0 0 1,0-1-1,0 1 1,0-1 0,0 1-1,-1 0 1,2-1-1,-1 1 1,0 0-1,0-1 1,0 1-1,0 0 1,0-1-1,0 1 1,1 0-1,-1-1 1,0 1-1,1-1 1,-1 1-1,0-1 1,1 1-1,-1-1 1,0 1-1,1-1 1,-1 1-1,1-1 1,-1 1-1,1-1 1,-1 0 0,1 1-1,0-1 1,-1 0-1,1 1 1,-1-1-1,1 0 1,0 0-1,-1 0 1,2 1-1,24 1 88,-22-2-58,32-1-143,0-1 0,0-2-1,39-9 1,-73 12 85,-1 1-1,0-1 1,1 1 0,-1-1 0,0 1 0,1 0 0,-1 0-1,1-1 1,-1 1 0,0 0 0,1 0 0,-1 1-1,1-1 1,-1 0 0,0 0 0,1 1 0,-1-1 0,1 1-1,-1-1 1,0 1 0,0-1 0,1 1 0,-1 0-1,0 0 1,0-1 0,0 1 0,1 1 0,-1 1 38,0 0 0,0 0 1,-1 0-1,1 0 0,-1 0 1,0 0-1,0 0 0,0 0 0,0 0 1,-2 4-1,1 17 320,1-22-335,0 0 0,0-1 0,0 1 0,0 0-1,0 0 1,1 0 0,-1-1 0,1 1 0,-1 0 0,1-1 0,0 1 0,0 0 0,0-1 0,0 1-1,0-1 1,0 1 0,0-1 0,0 0 0,1 1 0,-1-1 0,3 2 0,0-1 3,0 0-1,0 0 1,0 0 0,1 0-1,-1-1 1,1 1 0,-1-1-1,8 1 1,7-1-94,1 0 0,0-1 0,21-3 1,-40 3 51,11-1-231,0-1-1,0 0 1,-1-1-1,1-1 1,-1 1-1,1-2 1,-1 0-1,-1 0 1,1-1-1,13-9 1,-31 41 861,4-18-543,0 0 0,1 0 0,0 0 0,1 0 0,-2 15 0,5 2-5665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3.088"/>
    </inkml:context>
    <inkml:brush xml:id="br0">
      <inkml:brushProperty name="width" value="0.025" units="cm"/>
      <inkml:brushProperty name="height" value="0.025" units="cm"/>
    </inkml:brush>
  </inkml:definitions>
  <inkml:trace contextRef="#ctx0" brushRef="#br0">1 1 15022,'0'0'96,"26"48"641,6-20-128,19 0-1,8 2 97,12 2 416,9-1-352,11 5-449,1 0-224,0 0-160,0 3-833,-8-4-1729,-13-4-1378,-9-10-480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3.682"/>
    </inkml:context>
    <inkml:brush xml:id="br0">
      <inkml:brushProperty name="width" value="0.025" units="cm"/>
      <inkml:brushProperty name="height" value="0.025" units="cm"/>
    </inkml:brush>
  </inkml:definitions>
  <inkml:trace contextRef="#ctx0" brushRef="#br0">1 928 12716,'0'0'1692,"11"-3"348,24-8-912,-1-1 0,0-2 0,53-30 0,103-72-177,-147 88-820,842-581 270,-854 586-443,-19 14-162,0-1 0,1 2 1,-1 0-1,2 0 0,-1 1 0,27-10 1,-29 17-1843,-12 8-2854,-11 8-3684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4.274"/>
    </inkml:context>
    <inkml:brush xml:id="br0">
      <inkml:brushProperty name="width" value="0.025" units="cm"/>
      <inkml:brushProperty name="height" value="0.025" units="cm"/>
    </inkml:brush>
  </inkml:definitions>
  <inkml:trace contextRef="#ctx0" brushRef="#br0">1 1 10410,'0'0'-16,"13"0"75,13 4 103,0 1 0,0 1 0,-1 2 1,43 17-1,408 151 4122,-168-84-4077,534 87 0,-796-169-76,0-1-131,-15-7-2945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4.614"/>
    </inkml:context>
    <inkml:brush xml:id="br0">
      <inkml:brushProperty name="width" value="0.025" units="cm"/>
      <inkml:brushProperty name="height" value="0.025" units="cm"/>
    </inkml:brush>
  </inkml:definitions>
  <inkml:trace contextRef="#ctx0" brushRef="#br0">0 728 10602,'0'0'6486,"12"-13"-4495,247-243 2714,-159 165-5163,-4-5 0,93-121 1,-186 213 374,2-3-90,0 1-1,-1-1 0,1 0 1,4-13-1,-9 20 13,0-1-1,-1 1 0,1 0 0,0-1 1,-1 1-1,1 0 0,-1 0 1,1-1-1,-1 1 0,1 0 1,-1 0-1,1 0 0,0 0 0,-1 0 1,1-1-1,-1 1 0,1 0 1,-1 0-1,1 0 0,-1 0 1,1 0-1,-1 1 0,1-1 0,-1 0 1,1 0-1,-1 0 0,1 0 1,-1 0-1,1 1 0,-1-1 1,-25 8-6358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7.524"/>
    </inkml:context>
    <inkml:brush xml:id="br0">
      <inkml:brushProperty name="width" value="0.025" units="cm"/>
      <inkml:brushProperty name="height" value="0.025" units="cm"/>
    </inkml:brush>
  </inkml:definitions>
  <inkml:trace contextRef="#ctx0" brushRef="#br0">170 52 11627,'0'0'7815,"-8"-3"-6213,0 0-985,-1 0-1,0 1 1,1 0 0,-1 0-1,-10 0 1,16 1-466,-1 1 1,1 0-1,0 1 0,-1-1 0,1 1 0,0-1 1,-1 1-1,1 0 0,0 0 0,0 0 1,0 1-1,0-1 0,0 1 0,0-1 0,0 1 1,0 0-1,1 0 0,-1 1 0,1-1 1,-3 3-1,1 0-74,0 1 1,1-1-1,0 1 1,-1-1 0,2 1-1,-1 0 1,1 1-1,0-1 1,0 0 0,1 0-1,-1 1 1,2-1-1,-1 1 1,1 6 0,0-12-76,0-1 0,0 1 0,1 0 0,-1 0 0,0-1 0,1 1 0,-1-1 0,1 1 0,-1 0 0,1-1 0,-1 1 0,1-1 1,-1 1-1,1-1 0,0 1 0,-1-1 0,1 0 0,0 1 0,-1-1 0,1 0 0,0 1 0,-1-1 0,1 0 0,0 0 1,0 0-1,-1 1 0,1-1 0,0 0 0,0 0 0,-1 0 0,1 0 0,0-1 0,0 1 0,-1 0 0,1 0 0,0 0 1,-1-1-1,1 1 0,0 0 0,0-1 0,35-13 67,-18 2-107,-1-2-1,0 0 0,15-18 0,-18 17-134,1 1-1,1 0 1,33-22 0,-49 36 167,1-1 0,-1 1 1,1 0-1,-1-1 1,1 1-1,0 0 0,-1 0 1,1-1-1,-1 1 1,1 0-1,0 0 0,-1 0 1,1 0-1,0 0 1,-1 0-1,1 0 0,-1 0 1,1 0-1,0 0 1,-1 0-1,1 0 0,0 0 1,-1 0-1,1 1 1,-1-1-1,1 0 0,-1 0 1,1 1-1,-1-1 1,1 0-1,-1 1 0,2 0 1,6 24-78,-8 47 82,-1-56 13,0-15 2,1 0 0,0 0 0,0 1 0,0-1-1,-1 0 1,1 0 0,0 0 0,1 0 0,-1 0 0,0 0-1,0 0 1,0 0 0,1 0 0,-1 1 0,0-1 0,1 0-1,-1 0 1,1 0 0,-1-1 0,1 1 0,0 0 0,-1 0-1,1 0 1,0 0 0,0 0 0,-1-1 0,1 1 0,0 0-1,0-1 1,0 1 0,2 0 0,-1-1 18,1 0 1,0 0-1,-1-1 1,1 1-1,-1-1 1,1 0-1,-1 0 0,1 0 1,-1 0-1,0 0 1,1 0-1,-1-1 1,3-2-1,53-39 147,-46 32-212,-1 1 0,2 1 0,-1 0 0,1 1 0,1 0 1,-1 1-1,1 0 0,28-8 0,-41 15 25,-1-1 0,1 1 1,-1 0-1,1 0 0,0 0 0,-1 0 1,1 0-1,0 0 0,-1 0 1,1 0-1,-1 0 0,1 0 1,0 1-1,-1-1 0,1 0 0,-1 0 1,1 1-1,0-1 0,-1 0 1,1 1-1,-1-1 0,1 0 1,-1 1-1,1-1 0,-1 1 0,0-1 1,1 1-1,-1-1 0,1 1 1,-1-1-1,0 1 0,0-1 0,1 1 1,-1-1-1,0 1 0,1 0 1,-3 31-97,0-22 279,-1 0 0,0-1 0,-1 0 0,-8 16-1,12-25 29,0-2-287,1 0 0,0 1-1,-1-1 1,1 0 0,0 0-1,0 0 1,0 0 0,0 1-1,0-1 1,0 0 0,0 1-1,1-1 1,-1 1 0,3-3-1,28-21-5961,-22 17 1944,4-3-3708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5.112"/>
    </inkml:context>
    <inkml:brush xml:id="br0">
      <inkml:brushProperty name="width" value="0.025" units="cm"/>
      <inkml:brushProperty name="height" value="0.025" units="cm"/>
    </inkml:brush>
  </inkml:definitions>
  <inkml:trace contextRef="#ctx0" brushRef="#br0">0 0 9673,'0'0'1068,"15"12"250,-11-8-1183,14 10 413,0 0 1,0-1 0,1 0-1,37 16 1,167 65 1976,291 138-2274,-396-165-557,-69-36 152,2-3-1,1-2 1,95 34-1,-131-56 151,0 0 0,1-2-1,19 2 1,20-7-3700,-29-7-1100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5.484"/>
    </inkml:context>
    <inkml:brush xml:id="br0">
      <inkml:brushProperty name="width" value="0.025" units="cm"/>
      <inkml:brushProperty name="height" value="0.025" units="cm"/>
    </inkml:brush>
  </inkml:definitions>
  <inkml:trace contextRef="#ctx0" brushRef="#br0">0 677 9929,'0'0'7378,"14"-6"-5723,24-12-860,-1-2 0,54-39 0,78-68-287,-89 64-241,-74 59-245,77-58 272,-3-2-1,137-145 0,-211 203-296,-4 4-18,0 0 0,0-1 0,0 1 0,0 0 0,-1 0-1,1-1 1,-1 1 0,1-1 0,-1 1 0,0-1 0,0 0 0,0 1 0,1-5 0,-18 7-4490,1 7-1020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5.827"/>
    </inkml:context>
    <inkml:brush xml:id="br0">
      <inkml:brushProperty name="width" value="0.025" units="cm"/>
      <inkml:brushProperty name="height" value="0.025" units="cm"/>
    </inkml:brush>
  </inkml:definitions>
  <inkml:trace contextRef="#ctx0" brushRef="#br0">1 1 16239,'0'0'769,"55"16"-705,-9 14 192,12 6-127,8 11-97,5 2 32,8 2 352,2 3-32,8 1-159,4 0-129,2-1-64,2-4 0,-3-9-737,-7-6-1729,-11-13-1666,-6-4-2851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6.172"/>
    </inkml:context>
    <inkml:brush xml:id="br0">
      <inkml:brushProperty name="width" value="0.025" units="cm"/>
      <inkml:brushProperty name="height" value="0.025" units="cm"/>
    </inkml:brush>
  </inkml:definitions>
  <inkml:trace contextRef="#ctx0" brushRef="#br0">1 869 8776,'0'0'1180,"8"-5"69,28-24 499,-1-2 0,-1-1-1,38-47 1,12-13-731,78-78-552,-58 58-217,147-123 0,-232 220 166,0 1-1,26-15 1,-38 25-302,1 1-1,0-1 0,0 1 0,0 0 1,0 1-1,0 0 0,1 0 0,-1 1 1,12-1-1,-20 2-147,1 0 1,-1 0-1,0 0 1,1 1-1,-1-1 1,1 0-1,-1 0 1,0 0-1,1 0 0,-1 1 1,1-1-1,-1 0 1,0 0-1,1 0 1,-1 1-1,0-1 1,1 0-1,-1 1 0,0-1 1,0 0-1,1 1 1,-1-1-1,0 0 1,0 1-1,0-1 1,1 1-1,-1-1 0,0 0 1,0 1-1,0-1 1,0 1-1,0 0 1,-4 7-4125,-8-4-3330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7.418"/>
    </inkml:context>
    <inkml:brush xml:id="br0">
      <inkml:brushProperty name="width" value="0.025" units="cm"/>
      <inkml:brushProperty name="height" value="0.025" units="cm"/>
    </inkml:brush>
  </inkml:definitions>
  <inkml:trace contextRef="#ctx0" brushRef="#br0">0 1 6022,'271'94'4714,"-150"-48"-3606,126 29-1,-181-62-538,2-3 0,106 3 1,139-17-107,-302 3-461,645-41 2914,-8-67 2319,-624 104-4934,231-50 1857,-207 48-2066,0 2-1,0 2 0,67 4 0,-104 2 163,-8-1-1500,1-2-3330,-13 0-2342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7.884"/>
    </inkml:context>
    <inkml:brush xml:id="br0">
      <inkml:brushProperty name="width" value="0.025" units="cm"/>
      <inkml:brushProperty name="height" value="0.025" units="cm"/>
    </inkml:brush>
  </inkml:definitions>
  <inkml:trace contextRef="#ctx0" brushRef="#br0">0 0 10282,'0'0'672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8.229"/>
    </inkml:context>
    <inkml:brush xml:id="br0">
      <inkml:brushProperty name="width" value="0.025" units="cm"/>
      <inkml:brushProperty name="height" value="0.025" units="cm"/>
    </inkml:brush>
  </inkml:definitions>
  <inkml:trace contextRef="#ctx0" brushRef="#br0">87 1 11915,'0'0'4869,"5"10"-3470,2 5-1019,0 1 1,-2 0 0,0 0 0,-1 1-1,-1-1 1,2 20 0,5 119 1006,-7-94-1110,0-6-8,1-3-70,-4 63 0,0-113-251,1-1 0,-1 1 0,0 0 0,-1-1-1,1 1 1,0-1 0,0 1 0,0-1 0,-1 1-1,1-1 1,-1 0 0,1 1 0,-1-1 0,0 1 0,0-1-1,1 0 1,-1 0 0,0 1 0,0-1 0,0 0-1,0 0 1,0 0 0,-1 0 0,1 0 0,0 0-1,0 0 1,-1-1 0,1 1 0,0 0 0,-1-1 0,1 1-1,-1-1 1,1 1 0,-1-1 0,1 0 0,-1 0-1,1 1 1,-1-1 0,1 0 0,-1 0 0,1-1 0,-1 1-1,1 0 1,-1 0 0,-1-2 0,-4 0-747,0 0 1,0-1-1,0 0 0,1 0 1,-1-1-1,1 0 1,0 0-1,-7-6 1,-23-24-4242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8.558"/>
    </inkml:context>
    <inkml:brush xml:id="br0">
      <inkml:brushProperty name="width" value="0.025" units="cm"/>
      <inkml:brushProperty name="height" value="0.025" units="cm"/>
    </inkml:brush>
  </inkml:definitions>
  <inkml:trace contextRef="#ctx0" brushRef="#br0">28 236 5541,'-5'-11'1150,"0"0"0,1 0 0,1 0 0,0 0 0,0-1 0,1 1 0,0-14 0,2 21-975,0 0 0,0 0-1,1 0 1,0 0 0,0 0 0,0 0 0,0 1 0,1-1-1,-1 0 1,1 0 0,0 1 0,0-1 0,0 1-1,0 0 1,1 0 0,0 0 0,-1 0 0,1 0 0,0 0-1,0 1 1,1-1 0,-1 1 0,0 0 0,6-2-1,9-5 178,1 1 0,0 1 0,0 1-1,0 1 1,1 1 0,0 0 0,26-1-1,143 4 802,-168 2-1041,1 1-1,41 8 1,-58-9-101,0 0 0,-1 0 0,1 1 0,-1-1 0,0 1 0,1 0 0,-1 0 0,0 1 0,0-1 0,0 1 0,0 0 0,-1 0 0,1 0 0,-1 0 0,1 1 0,-1-1 0,0 1 0,-1 0 0,5 7 0,-6-9 35,-1 1 1,1 0-1,-1 0 0,0-1 1,0 1-1,0 0 0,0 0 1,0-1-1,0 1 0,-1 0 0,0 0 1,1-1-1,-1 1 0,0-1 1,0 1-1,0 0 0,-1-1 1,1 0-1,0 1 0,-1-1 1,0 0-1,1 0 0,-1 0 1,0 0-1,-3 2 0,-6 6 282,0-1 0,-1-1 1,-18 11-1,28-17-293,-28 15 150,-1-2 0,0 0 0,-1-2 0,-1-2 0,-42 10 0,109-29-5790,42-17 0,-28 7-455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9.120"/>
    </inkml:context>
    <inkml:brush xml:id="br0">
      <inkml:brushProperty name="width" value="0.025" units="cm"/>
      <inkml:brushProperty name="height" value="0.025" units="cm"/>
    </inkml:brush>
  </inkml:definitions>
  <inkml:trace contextRef="#ctx0" brushRef="#br0">46 1 12588,'0'0'4159,"0"13"-791,-3 32-877,-3 0 0,-14 51 1,13-63-1558,5-23-708,0-2-101,0 0 0,1 0-1,0 1 1,0-1 0,1 0 0,1 14 0,-1-22-119,0 0 0,0 1 0,0-1 0,0 0 0,1 0 0,-1 0 0,0 1 0,0-1 0,0 0-1,1 0 1,-1 0 0,0 0 0,0 0 0,1 1 0,-1-1 0,0 0 0,0 0 0,1 0 0,-1 0 0,0 0 0,0 0 0,1 0 0,-1 0 0,0 0 0,0 0 0,1 0 0,-1 0 0,0 0 0,0 0 0,1 0 0,-1 0 0,0 0 0,0 0 0,1 0 0,-1-1 0,0 1 0,0 0 0,1 0 0,-1 0 0,0 0 0,0-1 0,0 1 0,1 0 0,-1 0 0,0 0 0,0-1 0,11-8 118,-7 0-131,0-1-1,-1 1 0,0 0 1,0-1-1,-1 0 0,0 1 1,-1-1-1,0 0 0,-1 0 1,0 0-1,-1-13 0,-2-1-29,0 0 0,-2 0 0,-10-33 0,9 43 8,6 18-35,13 24-46,-5-21 110,0 0 0,1 0 0,0-1 0,1 0 0,-1 0 0,1-1 0,0 0 0,0-1 0,1 0 0,-1-1 0,1 0 0,0-1 0,0 0 0,0 0 0,0-1 0,0-1 0,0 0 0,0 0 0,20-4 0,-27 2-2,1 1 1,0-1-1,0 1 0,-1-1 0,1-1 0,-1 1 0,0-1 1,1 0-1,-1 0 0,0 0 0,-1 0 0,1 0 0,-1-1 1,1 0-1,-1 0 0,0 0 0,0 0 0,-1 0 0,1-1 0,-1 1 1,0-1-1,0 0 0,-1 1 0,1-1 0,-1 0 0,0 0 1,-1 0-1,1-10 0,-1 14 1,0 1 0,0-1 0,0 0 1,0 1-1,0-1 0,0 1 0,-1-1 0,1 0 0,0 1 1,-1-1-1,1 1 0,0-1 0,-1 0 0,1 1 0,0-1 1,-1 1-1,1-1 0,-1 1 0,1 0 0,-1-1 0,1 1 1,-1-1-1,0 1 0,1 0 0,-1-1 0,1 1 0,-1 0 1,0 0-1,1 0 0,-1-1 0,0 1 0,1 0 0,-1 0 1,0 0-1,1 0 0,-1 0 0,0 0 0,1 0 0,-1 0 1,0 1-1,1-1 0,-1 0 0,0 0 0,1 1 0,-1-1 1,1 0-1,-2 1 0,-31 16-55,25-7 60,-1 0 0,1 0 0,1 0 0,0 1 0,1 0 0,-10 21 0,13-26 15,1 1 0,-1-1 0,1 1 0,1-1 0,-1 1 1,1 0-1,0-1 0,1 1 0,-1 0 0,1 0 0,1 0 0,-1 0 1,1-1-1,3 11 0,-3-14-13,1 0 0,0-1 0,0 1 0,0-1 0,1 0 0,-1 0 0,0 0 0,1 0 0,0 0 0,-1 0 1,1-1-1,0 1 0,0-1 0,0 0 0,0 0 0,0 0 0,0 0 0,0 0 0,0-1 0,0 1 0,0-1 0,0 0 0,1 0 0,-1 0 0,0-1 1,6 0-1,3 0-1,-1-1 1,1 0-1,-1 0 1,1-1 0,-1-1-1,12-5 1,-9 1-75,0 0 1,0-1-1,-1-1 1,-1 0-1,1 0 1,17-21-1,-24 24 51,0-1 1,0 0-1,0 0 0,-1 0 0,0-1 1,-1 0-1,0 0 0,0 0 1,-1 0-1,0-1 0,-1 1 0,2-11 1,-4 20 18,0-1 0,0 1 0,0 0 0,0 0 0,1-1 0,-1 1 0,0 0 0,0 0 0,0 0 0,0-1 0,0 1 1,0 0-1,0 0 0,0-1 0,0 1 0,0 0 0,0 0 0,0 0 0,0-1 0,0 1 0,0 0 0,0 0 0,-1-1 0,1 1 0,0 0 0,0 0 1,0 0-1,0-1 0,0 1 0,0 0 0,-1 0 0,1 0 0,0 0 0,0-1 0,0 1 0,-1 0 0,1 0 0,0 0 0,0 0 0,0 0 1,-1 0-1,1 0 0,0 0 0,0-1 0,-1 1 0,-10 8 81,-8 18 134,11-10-71,0 1 1,1 0 0,-5 22 0,10-31-90,0 0 0,1 0 0,-1 0-1,2 1 1,-1-1 0,1 0 0,0 0 0,1 1 0,2 10 0,-2-16-68,1 0 0,-1 0 0,0-1 0,1 1 0,0-1 0,-1 1 0,1-1 0,0 0 0,0 1 0,1-1 0,-1 0 0,0 0 0,1-1 0,-1 1 0,1 0 0,-1-1 0,1 0 0,0 0 0,0 1 0,0-2 0,0 1-1,-1 0 1,1 0 0,0-1 0,6 1 0,-5-1-244,0 0-1,0 0 1,0 0 0,1-1-1,-1 1 1,0-1-1,0 0 1,5-2-1,-6 2-164,-1 0 0,0 0-1,0 0 1,1 0-1,-1 0 1,0-1 0,0 1-1,0-1 1,-1 0 0,1 1-1,0-1 1,-1 0-1,4-4 1,9-27-7314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9.574"/>
    </inkml:context>
    <inkml:brush xml:id="br0">
      <inkml:brushProperty name="width" value="0.025" units="cm"/>
      <inkml:brushProperty name="height" value="0.025" units="cm"/>
    </inkml:brush>
  </inkml:definitions>
  <inkml:trace contextRef="#ctx0" brushRef="#br0">5 1 19795,'0'0'5738,"-2"9"-4536,1-7-1164,1 0 0,-1 0 0,1 1 0,0-1 0,-1 0 1,1 0-1,0 1 0,0-1 0,1 0 0,-1 1 0,0-1 1,1 0-1,0 0 0,0 3 0,1-3-35,0 0-1,0-1 1,-1 1 0,1-1-1,0 1 1,0-1-1,0 0 1,1 0 0,-1 0-1,0 0 1,0 0-1,1-1 1,-1 1 0,0-1-1,1 1 1,-1-1-1,0 0 1,1 0 0,2 0-1,34 1-512,20-5-6703,6 1-1293,-24 4 7540,-39 5 7009,-10 15-2386,1-12-2725,-1-1 0,0 0 0,0-1 0,-12 9 0,11-10-490,0 1 0,1 0 0,-1 1 1,-10 14-1,63-21-1809,-11 0-1056,56 7 0,-67-4 2383,-1 1-1,0 0 0,0 2 1,0 0-1,-1 2 0,27 14 1,-44-21 183,0 0 1,0 0-1,0 0 0,0 0 1,-1 0-1,1 0 0,-1 1 1,1-1-1,-1 1 0,0 0 1,0 0-1,0 0 0,-1 0 1,1 0-1,-1 0 0,1 0 1,0 5-1,-2-6 11,1 1 1,-1-1-1,0 0 0,0 0 1,-1 1-1,1-1 1,0 0-1,-1 1 0,1-1 1,-1 0-1,0 0 0,0 0 1,0 0-1,0 0 0,0 0 1,0 0-1,-1 0 0,1 0 1,-1 0-1,1 0 0,-1-1 1,1 1-1,-1-1 0,0 1 1,0-1-1,-3 2 1,-15 9 252,0-2 0,-1 0 1,0-1-1,0 0 0,-1-2 1,1-1-1,-2-1 0,1-1 1,-1 0-1,1-2 0,-1-1 1,-24-1-1,45 0-469,0 0-1,1-1 1,-1 1-1,0 0 1,0-1-1,1 1 1,-1-1-1,1 0 1,-1 1-1,0-1 0,1 0 1,-1 0-1,1 0 1,0 0-1,-1 0 1,1 0-1,0-1 1,0 1-1,-1 0 1,1-1-1,0 1 1,0 0-1,1-1 1,-1 0-1,0 1 1,0-1-1,1 1 1,-1-1-1,1 0 1,-1 1-1,1-1 1,0-2-1,-1-1-648,1 1 0,0-1 0,1 0 0,-1 1-1,1-1 1,0 1 0,0-1 0,0 1 0,0-1 0,1 1 0,3-6 0,15-21-6624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7.898"/>
    </inkml:context>
    <inkml:brush xml:id="br0">
      <inkml:brushProperty name="width" value="0.025" units="cm"/>
      <inkml:brushProperty name="height" value="0.025" units="cm"/>
    </inkml:brush>
  </inkml:definitions>
  <inkml:trace contextRef="#ctx0" brushRef="#br0">3 1 12332,'0'0'14878,"0"12"-14302,-1 12-341,0 65 1068,1-89-1300,0 0 0,0 0 1,0 1-1,0-1 0,0 0 0,0 1 1,0-1-1,0 0 0,0 1 0,1-1 1,-1 0-1,0 0 0,0 1 1,0-1-1,0 0 0,1 0 0,-1 1 1,0-1-1,0 0 0,1 0 0,-1 0 1,0 1-1,0-1 0,1 0 0,-1 0 1,0 0-1,0 0 0,1 0 1,-1 0-1,0 1 0,1-1 0,-1 0 1,0 0-1,1 0 0,-1 0 0,0 0 1,1 0-1,15-6 93,11-11-55,1-6-204,-18 13 74,1 0-1,0 1 1,1 0 0,0 1-1,0 0 1,0 1 0,1 1-1,0 0 1,15-5-1,-27 12 86,0-1 0,-1 0 1,1 1-1,0-1 0,0 1 0,-1-1 0,1 1 0,0 0 0,-1-1 0,1 1 0,-1 0 0,1-1 0,-1 1 0,1 0 1,-1 0-1,1-1 0,-1 1 0,0 0 0,1 0 0,-1 0 0,0-1 0,0 1 0,0 0 0,1 0 0,-1 0 0,0 0 0,0 0 1,0 0-1,0 0 0,-1-1 0,1 1 0,0 0 0,-1 1 0,-2 35 52,-19 29 283,57-96-6919,-18 11 422,-1-3-4249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9.915"/>
    </inkml:context>
    <inkml:brush xml:id="br0">
      <inkml:brushProperty name="width" value="0.025" units="cm"/>
      <inkml:brushProperty name="height" value="0.025" units="cm"/>
    </inkml:brush>
  </inkml:definitions>
  <inkml:trace contextRef="#ctx0" brushRef="#br0">47 139 17969,'0'0'7057,"11"-1"-5092,11-3-1300,-1 0 0,1-2 1,19-8-1,-29 10-611,0-1 0,-1 0 1,0-1-1,0 0 0,0-1 1,-1 0-1,0 0 0,9-10 1,-18 16-55,0 0 1,0 0 0,0 0 0,0 0 0,0 0 0,0 0 0,-1 0 0,1 0 0,0 0 0,-1 0 0,1 0 0,-1-1 0,1 1 0,-1 0 0,1 0 0,-1-1 0,0 1 0,0 0 0,1-1 0,-1 1 0,0 0 0,0-1 0,-1-1 0,1 2-1,-1 0 0,0 0 0,0 0 0,0 0 0,0 0 0,0 1 0,0-1 0,0 0 0,0 0 0,0 1 0,0-1 0,0 1 0,0-1 0,0 1 0,0-1 0,-1 1 0,1-1 0,0 1 0,-2 0 0,-7-1-3,1 0 0,0 1 0,-1 0 0,1 0 0,-14 3 0,12-1 15,1 2 0,-1-1 0,0 1 0,1 1 1,0 0-1,0 0 0,1 1 0,-1 0 0,1 1 0,0 0 0,1 0 0,-10 12 1,12-13 48,1 0-1,0 0 1,0 1 0,0-1 0,1 1 0,0 0 0,1 1 0,-1-1 0,1 1 0,1-1 0,-1 1 0,1 0 0,1 0 0,0 0 0,0 0-1,0 0 1,1 15 0,1-19-48,0 1 0,0-1 0,0 0 0,1 0 0,0 1 0,-1-1 0,1-1 0,1 1 0,-1 0 0,0 0 0,1-1 0,0 1 0,0-1 0,0 0 0,4 3 0,0 0 24,1-1 0,0 0 1,0 0-1,0-1 0,1 0 1,15 5-1,2-1-492,0-2 1,0-1-1,1-2 1,28 1-1,6-4-3640,-3-7-3629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0.928"/>
    </inkml:context>
    <inkml:brush xml:id="br0">
      <inkml:brushProperty name="width" value="0.025" units="cm"/>
      <inkml:brushProperty name="height" value="0.025" units="cm"/>
    </inkml:brush>
  </inkml:definitions>
  <inkml:trace contextRef="#ctx0" brushRef="#br0">205 163 11115,'0'0'2477,"3"-8"613,8-28-255,-10 36-2775,-1-1 0,0 1 0,0 0 0,0-1-1,0 1 1,0-1 0,0 1 0,0 0 0,0-1 0,0 1-1,0-1 1,0 1 0,0 0 0,0-1 0,0 1 0,0-1 0,-1 1-1,1 0 1,0-1 0,0 1 0,0 0 0,-1-1 0,1 1-1,0 0 1,0-1 0,-1 1 0,1 0 0,0-1 0,-1 1 0,1 0-1,0 0 1,-1-1 0,1 1 0,0 0 0,-1 0 0,1 0-1,0 0 1,-1 0 0,1-1 0,-1 1 0,1 0 0,0 0 0,-1 0-1,-16 2 523,15-2-311,-5 2-75,-1 1 0,0 0 0,1 0-1,0 0 1,0 1 0,0 0 0,0 1 0,0-1-1,1 1 1,0 1 0,0-1 0,-5 7 0,-4 5 56,1-1 1,1 2-1,-14 22 0,24-35-212,-1 1 0,1-1 0,0 1 0,0 0 0,1-1 0,-1 1-1,1 1 1,1-1 0,-1 0 0,1 0 0,0 0 0,0 1 0,1-1 0,0 11-1,1-15-34,0-1-1,0 0 1,0 0-1,0 0 0,0 0 1,0 0-1,0 0 1,1 0-1,-1-1 1,0 1-1,0 0 0,1-1 1,-1 1-1,0 0 1,1-1-1,-1 0 0,1 1 1,-1-1-1,0 0 1,1 0-1,-1 0 1,1 0-1,-1 0 0,1 0 1,-1 0-1,1 0 1,-1-1-1,0 1 1,1 0-1,1-2 0,45-13 110,-17-1-174,-1-2 1,-1-1-1,0-2 0,-2-1 0,0 0 1,-2-2-1,0-1 0,-2-2 0,35-50 0,-16-2-9,-40 75 50,-6 14 7,-6 13 11,-3 9 140,0 1 0,2 0-1,2 1 1,1 0 0,1 1 0,-2 45 0,8-77-111,1 0 0,-1 1 0,1-1 0,0 1 0,0-1 0,1 0 0,-1 1 0,1-1 0,-1 0 0,1 0 0,0 1 0,0-1 0,1 0 0,-1 0 0,1 0 0,-1 0 1,1 0-1,0-1 0,0 1 0,0 0 0,0-1 0,1 0 0,-1 1 0,1-1 0,-1 0 0,1 0 0,0 0 0,0-1 0,0 1 0,0-1 0,0 1 0,0-1 0,0 0 0,0 0 1,1 0-1,-1-1 0,0 1 0,1-1 0,-1 0 0,0 0 0,1 0 0,4-1 0,0 1-20,0-1-1,0 0 1,-1 0 0,1-1 0,0 1-1,0-2 1,-1 1 0,1-1 0,-1-1-1,0 1 1,0-1 0,0 0-1,0-1 1,-1 0 0,0 0 0,0 0-1,0-1 1,0 1 0,4-8 0,-3 4-22,-1 0 1,0 0 0,0-1-1,-1 0 1,-1 0 0,1 0-1,-2-1 1,1 1 0,-1-1-1,-1 0 1,0 0 0,-1 0-1,1-14 1,-2 25 11,0 0 0,0 0 1,0-1-1,0 1 0,0 0 1,0 0-1,0-1 0,0 1 0,0 0 1,0 0-1,0-1 0,0 1 0,0 0 1,0 0-1,0-1 0,0 1 1,0 0-1,0 0 0,0 0 0,0-1 1,0 1-1,0 0 0,0 0 0,-1-1 1,1 1-1,0 0 0,0 0 1,0 0-1,0 0 0,-1-1 0,1 1 1,0 0-1,0 0 0,0 0 0,-1 0 1,1 0-1,0-1 0,0 1 1,0 0-1,-1 0 0,1 0 0,0 0 1,0 0-1,-1 0 0,1 0 0,0 0 1,-12 9-77,-7 19 82,15-19 19,0 0 0,1 0 0,0 1 0,1-1-1,0 1 1,1 0 0,0 0 0,0 13 0,1-19-17,1-1 0,-1 0 0,0 0 0,1 0 0,0 0 0,-1 0 0,1 0 0,0 0 0,1 0-1,-1 0 1,0 0 0,1-1 0,0 1 0,0 0 0,0-1 0,0 0 0,0 1 0,0-1 0,0 0 0,1 0 0,-1 0 0,1 0 0,-1-1 0,1 1 0,0-1 0,0 1 0,0-1 0,0 0 0,4 1 0,1 0-30,0 0 1,0-1-1,0 0 1,0 0-1,0-1 1,0 0-1,0-1 1,0 1-1,0-2 1,0 1-1,0-1 1,0 0-1,0-1 1,-1 1-1,1-2 1,9-4 0,-13 4 36,0 1 1,0 0 0,0-1 0,0 0 0,0 0 0,-1 0 0,0 0 0,0-1 0,0 1 0,0-1 0,-1 0-1,1 0 1,-1 0 0,-1 0 0,1 0 0,-1 0 0,0 0 0,0-1 0,0 1 0,-1 0 0,0-1 0,0 1-1,0 0 1,0-1 0,-3-7 0,0 2 16,0 1 0,0 0 0,-1 1 0,-1-1 0,0 1 0,0 0-1,-1 0 1,0 0 0,0 1 0,-1 0 0,0 0 0,0 0 0,-1 1 0,-13-9 0,78 21-1509,63 0-3384,-44-5-289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1.551"/>
    </inkml:context>
    <inkml:brush xml:id="br0">
      <inkml:brushProperty name="width" value="0.025" units="cm"/>
      <inkml:brushProperty name="height" value="0.025" units="cm"/>
    </inkml:brush>
  </inkml:definitions>
  <inkml:trace contextRef="#ctx0" brushRef="#br0">1 20 12075,'0'0'7725,"8"-6"-5531,-6 5-2101,-1 0 1,1-1-1,0 1 0,-1 0 0,1 0 0,0 0 1,0 0-1,-1 0 0,1 1 0,0-1 0,0 0 1,0 1-1,0-1 0,0 1 0,0 0 0,4 0 1,3 13 1065,-6 22 138,-5 16-348,-14 74 0,-1 30-888,17-154-59,-1 1 0,1-1 0,0 0-1,0 1 1,0-1 0,0 1 0,0-1-1,0 1 1,0-1 0,1 1 0,-1-1-1,0 0 1,1 1 0,-1-1 0,1 0-1,0 1 1,-1-1 0,1 0 0,0 0-1,0 0 1,0 1 0,0-1 0,0 0-1,0 0 1,0 0 0,0-1 0,2 2-1,-1-1 10,1-1 0,0 0 0,-1 0 0,1 0 0,0 0 0,-1 0 0,1-1 0,-1 1 0,1-1 0,0 0 0,-1 1 0,1-1 0,-1-1 0,0 1 0,4-2 0,14-8 32,1-2 1,-2 0-1,0-1 1,27-26-1,64-75 38,-100 105-64,13-15-5,-9 12-9,0-1 1,-1-1 0,-1 0 0,-1-1 0,0 0 0,-1-1 0,10-22-1,-19 39-55,-1 0-1,0 0 1,0-1-1,0 1 0,0 0 1,0 0-1,1 0 0,-1-1 1,0 1-1,0 0 1,0 0-1,0 0 0,0-1 1,0 1-1,0 0 1,0 0-1,0-1 0,0 1 1,0 0-1,0 0 1,0 0-1,0-1 0,0 1 1,0 0-1,0 0 1,0-1-1,0 1 0,0 0 1,0 0-1,0 0 0,-1-1 1,1 1-1,0 0 1,0 0-1,0 0 0,0-1 1,0 1-1,-1 0 1,1 0-1,0 0 0,0 0 1,0 0-1,0-1 1,-1 1-1,1 0 0,0 0 1,0 0-1,-1 0 0,1 0 1,0 0-1,0 0 1,0 0-1,-1 0 0,1 0 1,0 0-1,0 0 1,-1 0-1,1 0 0,0 0 1,0 0-1,-1 0 1,1 0-1,0 0 0,0 0 1,0 0-1,-1 0 1,1 1-1,-15 6-4692,0 4-1608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2.018"/>
    </inkml:context>
    <inkml:brush xml:id="br0">
      <inkml:brushProperty name="width" value="0.025" units="cm"/>
      <inkml:brushProperty name="height" value="0.025" units="cm"/>
    </inkml:brush>
  </inkml:definitions>
  <inkml:trace contextRef="#ctx0" brushRef="#br0">1 214 15182,'0'0'2472,"8"2"187,-2-1-2304,1 0 0,-1 0 1,0-1-1,1 0 1,-1 0-1,0 0 1,1-1-1,-1 0 1,0 0-1,0-1 1,1 0-1,-1 0 1,0 0-1,-1-1 1,1 0-1,10-6 1,8-7 136,0-1 0,24-22 0,-42 34-461,-1 0 0,0 0 1,0 0-1,-1-1 0,1 1 0,-1-1 0,0 0 0,-1-1 0,0 1 0,0-1 0,0 1 0,0-1 1,-1 0-1,2-10 0,-4 16-22,0 0 1,0 0 0,-1 0 0,1 0-1,0 1 1,0-1 0,0 0-1,-1 0 1,1 0 0,0 1-1,-1-1 1,1 0 0,0 0-1,-1 1 1,1-1 0,-1 0 0,1 1-1,-1-1 1,0 1 0,1-1-1,-1 1 1,0-1 0,1 1-1,-1-1 1,0 1 0,0-1-1,1 1 1,-1 0 0,0 0 0,0-1-1,0 1 1,1 0 0,-1 0-1,0 0 1,0 0 0,0 0-1,0 0 1,1 0 0,-1 0-1,0 0 1,0 0 0,0 0 0,0 1-1,1-1 1,-2 1 0,-4 0-3,1 0 0,0 0 0,0 1 1,0 0-1,0 0 0,-7 4 0,2 1 4,0 0 0,1 1 0,-1 0 0,2 0 0,-1 1 0,1 0 0,1 1 0,0 0 0,0 0 0,1 0 0,0 1 0,1 0 0,0 0 0,1 0 0,0 1 0,1-1 0,-3 18 0,5-27-9,1 0 0,0 0 0,0-1 1,1 1-1,-1 0 0,0-1 0,0 1 0,1 0 0,-1-1 1,1 1-1,-1 0 0,1-1 0,0 1 0,0-1 1,0 1-1,0-1 0,0 0 0,0 1 0,0-1 0,0 0 1,0 1-1,3 0 0,-1 0 0,1 0 0,0 0 0,-1 0 0,1 0 0,0-1 0,0 0 0,0 0 0,0 0 0,6 0 0,10 0 9,-1-1 1,1 0 0,23-5-1,-36 5 1,19-3-37,0-1 0,0-2 0,-1 0 0,1-1 0,29-14 0,-54 20 96,1 0-1,-1 0 0,0 0 1,0 0-1,1 0 0,-1 0 1,0 0-1,0-1 0,0 1 1,0-1-1,0 1 0,0 0 1,-1-1-1,1 0 0,0 1 1,-1-1-1,1 1 0,-1-1 1,0 0-1,0 1 0,1-1 1,-1 0-1,0 1 0,0-1 1,0 0-1,-1 1 0,1-1 1,0 0-1,-1 1 0,1-1 1,-1 1-1,0-3 0,-4-9 199,0 1-1,-1 0 0,-9-15 1,3 6-290,10 18 12,1-1 0,-1 1 0,0 0-1,1-1 1,0 1 0,0 0 0,0-1 0,0 1 0,1-1-1,-1 0 1,1 1 0,0-1 0,1-6 0,0 8-67,0 1 1,0-1 0,0 1 0,1 0 0,-1-1 0,1 1 0,-1 0 0,1 0 0,-1 0-1,1 0 1,0 0 0,-1 0 0,1 0 0,0 1 0,0-1 0,0 1 0,0-1 0,-1 1-1,1 0 1,0-1 0,0 1 0,0 0 0,0 0 0,0 1 0,0-1 0,2 1 0,60-1-4376,-20 1-1711,0 0-3997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3.050"/>
    </inkml:context>
    <inkml:brush xml:id="br0">
      <inkml:brushProperty name="width" value="0.025" units="cm"/>
      <inkml:brushProperty name="height" value="0.025" units="cm"/>
    </inkml:brush>
  </inkml:definitions>
  <inkml:trace contextRef="#ctx0" brushRef="#br0">20 27 16335,'0'0'8147,"-2"9"-7053,-4 23-580,1 0 1,-1 32-1,6-62-512,0-1 0,0 1-1,0-1 1,0 0 0,0 1 0,0-1 0,1 0-1,-1 1 1,0-1 0,1 0 0,-1 1 0,1-1-1,0 0 1,-1 0 0,1 0 0,0 0 0,0 1-1,-1-1 1,1 0 0,0 0 0,0 0-1,0-1 1,0 1 0,1 0 0,-1 0 0,0 0-1,0-1 1,2 1 0,0 0 9,1 0-1,0 0 1,-1-1-1,1 0 1,0 1-1,-1-1 1,1-1-1,0 1 1,-1-1 0,7-1-1,3-1 21,0-1 0,0-1-1,-1 0 1,1-1 0,11-7-1,-7 1-6,0 0 0,27-26 0,-39 33-14,0 0 0,0 0-1,-1 0 1,0 0 0,0-1-1,0 0 1,-1 0 0,0 0-1,0 0 1,0 0 0,-1 0-1,3-11 1,-34 94-197,26-67 198,1 1 0,1 0 0,-1-1 0,2 1 0,-1 0 0,2 0 0,1 14 0,-2-22 18,1 0-1,0 0 1,0 0 0,0 0-1,0-1 1,0 1 0,0 0-1,1-1 1,-1 1 0,1-1-1,0 1 1,-1-1 0,1 0-1,0 1 1,1-1 0,-1 0-1,0 0 1,1-1 0,-1 1 0,1 0-1,-1-1 1,1 0 0,0 1-1,-1-1 1,1 0 0,0-1-1,0 1 1,0 0 0,0-1-1,4 1 1,0-1 41,0 1 1,0-2-1,0 1 0,0-1 1,0 0-1,0 0 1,0-1-1,-1 0 0,1 0 1,0 0-1,-1-1 0,0 0 1,0 0-1,0-1 1,0 0-1,0 0 0,-1 0 1,1-1-1,-1 1 1,0-1-1,-1-1 0,1 1 1,5-10-1,-3 3-58,0 0 1,-1-1-1,-1 0 0,0 1 0,0-2 1,-2 1-1,1 0 0,-2-1 1,0 0-1,0 0 0,-1-14 0,-3 25-136,-3 10 63,-1 15 1,5-19 57,1 1 1,-1-1-1,1 1 0,0-1 1,0 0-1,0 1 1,1-1-1,-1 1 0,1-1 1,0 0-1,-1 0 1,2 1-1,-1-1 0,0 0 1,1 0-1,-1 0 1,1 0-1,0 0 0,0-1 1,0 1-1,0 0 1,1-1-1,-1 1 0,1-1 1,-1 0-1,1 0 1,0 0-1,0 0 0,0-1 1,0 1-1,0-1 1,0 0-1,0 1 0,0-2 1,1 1-1,-1 0 1,0 0-1,6-1 0,2 1 7,0 0 0,0-1 0,0-1-1,0 0 1,0 0 0,0-1 0,0 0 0,17-7-1,-25 8-7,0 0 0,0 0 0,0 0-1,-1 0 1,1-1 0,0 1 0,-1-1-1,1 0 1,-1 1 0,1-1 0,-1 0-1,0-1 1,0 1 0,0 0 0,0-1 0,0 1-1,-1-1 1,1 1 0,-1-1 0,0 0-1,1 0 1,-1 0 0,-1 1 0,1-1-1,0 0 1,-1 0 0,1 0 0,-1 0-1,0 0 1,0-1 0,0 1 0,0 0-1,-1 0 1,1 0 0,-1 0 0,-1-3 0,2 5 0,0 1 1,-1-1 0,1 1 0,0-1 0,-1 0 0,1 1 0,-1-1 0,1 1 0,-1-1-1,1 1 1,-1-1 0,1 1 0,-1-1 0,1 1 0,-1 0 0,1-1 0,-1 1 0,0 0-1,1 0 1,-1-1 0,0 1 0,1 0 0,-1 0 0,0 0 0,1 0 0,-1 0-1,0 0 1,0 0 0,1 0 0,-1 0 0,0 0 0,1 0 0,-1 0 0,0 0 0,1 1-1,-2-1 1,0 1-10,0-1 1,1 1-1,-1 0 0,0 0 0,0 0 0,1 0 0,-1 0 0,0 0 0,1 0 0,-1 0 0,1 1 1,-2 1-1,-1 4 6,0-1 0,0 1 0,1 0 0,0 0 0,1 0 0,0 0 0,0 1 0,0-1 0,0 14 0,1-19 11,1 0-1,0 1 1,0-1 0,0 0-1,0 0 1,0 0 0,0 1-1,1-1 1,-1 0-1,1 0 1,0 0 0,-1 0-1,1 0 1,0 0-1,0 0 1,0 0 0,1 0-1,-1 0 1,0 0-1,1-1 1,-1 1 0,1-1-1,-1 1 1,1-1-1,0 1 1,0-1 0,0 0-1,-1 0 1,1 0-1,0 0 1,1 0 0,-1 0-1,0-1 1,0 1-1,0-1 1,3 1 0,10 0-86,1-1 0,-1-1 0,0 0 1,0-1-1,0-1 0,0 0 0,0-1 0,-1-1 1,26-11-1,21-6-1759,-53 20 720,0 0 0,0 1 0,0 0-1,1 1 1,-1 0 0,0 0 0,1 1-1,9 2 1,25 0-4819,-8-3 244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3.636"/>
    </inkml:context>
    <inkml:brush xml:id="br0">
      <inkml:brushProperty name="width" value="0.025" units="cm"/>
      <inkml:brushProperty name="height" value="0.025" units="cm"/>
    </inkml:brush>
  </inkml:definitions>
  <inkml:trace contextRef="#ctx0" brushRef="#br0">150 172 16560,'-10'1'2103,"1"0"-1602,0 1-1,0 1 1,0-1 0,1 1-1,-1 1 1,1 0 0,-15 8-1,19-9-285,0-1 0,0 1 0,0 0 0,1 0-1,-1 1 1,1-1 0,0 1 0,0-1 0,0 1-1,0 0 1,0 0 0,1 1 0,0-1-1,0 0 1,0 1 0,0-1 0,1 1 0,0-1-1,-1 8 1,2-11-194,0 0 0,0 1 0,1-1 0,-1 0-1,0 0 1,1 1 0,-1-1 0,1 0 0,0 0 0,-1 0 0,1 0-1,0 0 1,0 0 0,0 0 0,0 0 0,0 0 0,0 0 0,0 0 0,0 0-1,0-1 1,0 1 0,0 0 0,0-1 0,0 1 0,1-1 0,-1 1-1,0-1 1,0 0 0,1 1 0,-1-1 0,0 0 0,1 0 0,-1 0-1,0 0 1,3 0 0,54-2 45,-55 1-45,11-1-113,0-1 0,-1-1 0,0 0 0,0 0 0,0-2-1,0 1 1,-1-2 0,0 0 0,0 0 0,-1-1 0,1 0 0,-2-1-1,19-19 1,-21 19 40,1-1 0,-1 0 0,0 0 0,-1-1 0,-1 0 0,1 0 0,-2-1 0,1 0 0,-2 0-1,0 0 1,0 0 0,-1-1 0,0 1 0,1-26 0,-4 37 62,0 1-1,0-1 1,0 1 0,0-1-1,0 1 1,0 0 0,0-1 0,0 1-1,0-1 1,0 1 0,0-1-1,0 1 1,0-1 0,-1 1-1,1-1 1,0 1 0,0 0-1,0-1 1,-1 1 0,1-1 0,0 1-1,0 0 1,-1-1 0,1 1-1,0 0 1,-1-1 0,1 1-1,0 0 1,-1 0 0,1-1-1,-1 1 1,1 0 0,-1-1-1,-15 8 390,-12 21 149,16-12-284,2 1 1,0 1-1,1-1 1,-7 22-1,13-32-159,1 1 1,-1-1-1,1 1 0,1 0 1,-1 0-1,2-1 1,-1 1-1,1 0 0,0 0 1,0 0-1,1 0 0,0 0 1,3 9-1,-2-14-96,0 1-1,0-1 1,0 1-1,1-1 1,-1 0-1,1 0 1,0 0-1,0-1 1,0 1 0,1 0-1,-1-1 1,0 0-1,1 0 1,0 0-1,-1-1 1,1 1-1,0-1 1,0 0-1,0 0 1,0 0-1,0 0 1,0-1 0,0 1-1,5-1 1,0 0-25,0 1 0,0-2 0,-1 1 0,1-1 0,0 0 0,0-1 0,-1 0 0,1 0 0,-1-1 0,12-6 0,-9 3-60,0-2 0,-1 1 0,0-2 0,0 1 0,8-11 1,-14 15 73,0 0 1,0-1 0,-1 1-1,0-1 1,0 1 0,0-1-1,-1 0 1,1 0-1,-1-1 1,0 1 0,-1 0-1,1-1 1,-1 1 0,0-7-1,-25 37 392,-1 30 285,24-52-632,0-1 0,1 0-1,-1 0 1,1 1-1,0-1 1,0 0 0,0 1-1,0-1 1,0 0 0,1 5-1,0-7-34,-1 1 0,0 0 0,1 0 0,-1 0-1,1 0 1,-1 0 0,1-1 0,-1 1 0,1 0 0,0-1 0,0 1-1,-1 0 1,1-1 0,0 1 0,0-1 0,-1 1 0,1-1-1,0 1 1,0-1 0,0 0 0,0 1 0,0-1 0,0 0 0,0 0-1,0 0 1,1 1 0,4-1 0,1 1 0,0-1 1,-1-1-1,1 1 0,0-1 0,-1 0 0,1 0 1,-1-1-1,1 0 0,9-4 0,1-3-350,-1 0 0,21-16 0,0 1-606,-36 67-894,-1-40 1630,0-1-1,0 0 1,0 1-1,0-1 1,0 1 0,1-1-1,-1 1 1,1-1 0,-1 0-1,1 1 1,0-1 0,0 0-1,0 1 1,0-1-1,3 4 1,-2-5-202,0 1 1,0-1-1,0 0 0,0 0 0,0 1 1,0-1-1,1-1 0,-1 1 1,0 0-1,1 0 0,-1-1 0,1 1 1,-1-1-1,1 0 0,-1 0 0,4 0 1,16 0-5331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3.979"/>
    </inkml:context>
    <inkml:brush xml:id="br0">
      <inkml:brushProperty name="width" value="0.025" units="cm"/>
      <inkml:brushProperty name="height" value="0.025" units="cm"/>
    </inkml:brush>
  </inkml:definitions>
  <inkml:trace contextRef="#ctx0" brushRef="#br0">86 19 14798,'0'0'8974,"-8"-4"-7656,3 1-1184,1 1-1,-1 0 0,0 1 1,0-1-1,0 1 0,0-1 1,-5 1-1,8 1-115,1 0 1,0 0-1,0 0 0,-1 0 1,1 0-1,0 0 0,-1 1 1,1-1-1,0 0 0,0 1 1,-1-1-1,1 1 0,0 0 1,0-1-1,0 1 0,0 0 1,0 0-1,0 0 0,0-1 1,0 1-1,0 0 0,0 0 1,0 0-1,1 1 0,-1-1 1,0 0-1,1 0 0,-1 0 1,1 0-1,-1 1 0,1-1 1,0 0-1,-1 0 0,1 1 0,0-1 1,0 0-1,0 1 0,0-1 1,0 0-1,0 1 0,1 1 1,-1-1-62,1-1 1,0 1-1,-1-1 0,1 1 1,0-1-1,0 1 0,0-1 1,0 0-1,0 0 0,0 1 1,0-1-1,1 0 1,-1 0-1,0 0 0,1 0 1,-1 0-1,0-1 0,1 1 1,-1 0-1,3 0 1,42 18-1644,-28-13 695,23 10-1314,36 18-2160,-35-5 4691,-42-29-120,1 1 1,-1-1 0,0 0 0,1 0 0,-1 1-1,0-1 1,0 0 0,1 1 0,-1-1 0,0 0 0,0 1-1,0-1 1,1 1 0,-1-1 0,0 0 0,0 1 0,0-1-1,0 0 1,0 1 0,0-1 0,0 1 0,0-1-1,0 1 1,0-1 0,0 0 0,0 1 0,0-1 0,0 1-1,0-1 1,0 0 0,-1 1 0,1-1 0,0 0-1,0 1 1,0-1 0,-1 0 0,1 1 0,0-1 0,0 0-1,-1 1 1,1-1 0,0 0 0,-1 0 0,1 1-1,0-1 1,-1 0 0,1 0 0,0 0 0,-1 1 0,1-1-1,-1 0 1,1 0 0,0 0 0,-1 0 0,1 0-1,-1 0 1,0 0 0,-29 6 2178,26-5-1717,-8 0 99,-25 6 525,-1-3 0,1-1 0,-39-2 0,76-1-1238,0 0 1,0 0 0,0 0 0,0-1 0,-1 1 0,1 0-1,0 0 1,0 0 0,0-1 0,0 1 0,0 0 0,0 0-1,0 0 1,0-1 0,0 1 0,0 0 0,0 0 0,0 0-1,0-1 1,0 1 0,0 0 0,0 0 0,0 0 0,0-1-1,0 1 1,0 0 0,0 0 0,0 0 0,0-1-1,1 1 1,-1 0 0,0 0 0,0 0 0,0 0 0,0-1-1,0 1 1,1 0 0,-1 0 0,0 0 0,0 0 0,0 0-1,0 0 1,1-1 0,-1 1 0,0 0 0,0 0 0,0 0-1,1 0 1,-1 0 0,0 0 0,0 0 0,0 0 0,1 0-1,-1 0 1,0 0 0,13-9-1926,40-8-7211,-19 8 1725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5.054"/>
    </inkml:context>
    <inkml:brush xml:id="br0">
      <inkml:brushProperty name="width" value="0.025" units="cm"/>
      <inkml:brushProperty name="height" value="0.025" units="cm"/>
    </inkml:brush>
  </inkml:definitions>
  <inkml:trace contextRef="#ctx0" brushRef="#br0">445 106 10634,'0'0'7773,"2"-9"-5851,5-26-817,-7 34-1086,0 0 0,0 0 1,0 1-1,0-1 0,0 0 0,0 1 1,0-1-1,0 0 0,-1 1 1,1-1-1,0 0 0,0 1 1,-1-1-1,1 0 0,0 1 0,-1-1 1,1 1-1,-1-1 0,1 1 1,-1-1-1,1 1 0,-1-1 1,1 1-1,-1-1 0,0 1 1,1 0-1,-1-1 0,1 1 0,-1 0 1,0 0-1,1-1 0,-1 1 1,0 0-1,0 0 0,1 0 1,-1 0-1,0 0 0,1 0 0,-1 0 1,-1 0-1,1 0-28,0 0 0,0 0 0,0 0-1,0 0 1,0 0 0,0 0 0,0 0 0,0 1 0,0-1-1,1 0 1,-1 1 0,0-1 0,0 0 0,0 1-1,0-1 1,1 1 0,-1-1 0,0 1 0,0 0 0,1-1-1,-1 1 1,0 0 0,1-1 0,-1 1 0,1 0 0,-1 0-1,1 0 1,-1-1 0,1 1 0,-1 1 0,1-2 13,0 0 0,0 1 0,0-1 0,0 0 0,0 0 0,0 0 0,0 0 0,0 1 0,0-1 0,0 0 0,0 0 0,0 0 0,0 0 0,0 1 0,0-1 0,0 0 0,0 0 0,0 0 0,0 0 0,0 1 0,0-1 0,0 0 0,0 0 0,0 0 0,0 0 0,0 0 0,0 1 0,1-1 0,-1 0 1,0 0-1,0 0 0,0 0 0,0 0 0,0 0 0,0 1 0,1-1 0,-1 0 0,0 0 0,0 0 0,0 0 0,0 0 0,1 0 0,-1 0 0,0 0 0,0 0 0,0 0 0,0 0 0,1 0 0,-1 0 0,0 0 0,11-7-614,-10 5 743,1 0-1,-1 0 1,1 1-1,-1-1 1,1 0 0,-1 0-1,0 0 1,0-1 0,0 1-1,-1 0 1,1 0 0,0 0-1,0-4 1,-2 5-90,1 0 1,-1 0-1,1 0 1,-1 0 0,0 0-1,1 0 1,-1 0-1,0 0 1,0 0-1,0 1 1,0-1 0,0 0-1,0 0 1,0 1-1,0-1 1,0 1-1,0-1 1,0 1-1,0-1 1,0 1 0,0 0-1,0 0 1,-1-1-1,1 1 1,0 0-1,0 0 1,-2 0 0,-41-3 1729,36 3-1558,-21-2 317,15 0-477,1 1 0,-1 1 0,1 0 1,-1 1-1,1 0 0,-23 5 0,35-6-53,1 0-1,-1 1 0,0-1 0,0 0 0,0 0 0,0 1 0,1-1 1,-1 0-1,0 1 0,0-1 0,1 1 0,-1-1 0,0 1 0,1-1 1,-1 1-1,0-1 0,1 1 0,-1 0 0,1-1 0,-1 1 0,1 0 1,-1 0-1,1-1 0,0 1 0,-1 0 0,1 0 0,0 0 1,0 0-1,-1-1 0,1 1 0,0 0 0,0 0 0,0 0 0,0 0 1,0 0-1,0-1 0,0 1 0,1 0 0,-1 0 0,0 0 0,0 0 1,1 1-1,0-1 1,0 1 0,0-1 0,1 1 0,-1-1 1,0 1-1,1-1 0,-1 0 0,1 0 0,-1 1 1,1-1-1,-1 0 0,1-1 0,0 1 0,0 0 0,-1 0 1,1-1-1,0 1 0,2 0 0,4-1-69,0 0 0,0 0 0,0 0 0,15-4 0,-23 4 57,1 0-1,0 0 0,0 0 1,0 0-1,-1-1 1,1 1-1,0 0 1,0-1-1,-1 1 0,1 0 1,0-1-1,0 1 1,-1-1-1,1 1 1,0-1-1,-1 1 0,1-1 1,-1 0-1,1 1 1,-1-1-1,1-1 1,-1 1 5,0 0 0,-1 0 0,1 0 0,-1 0 1,1 0-1,-1 0 0,1 0 0,-1 1 0,0-1 1,1 0-1,-1 0 0,0 0 0,0 1 0,1-1 1,-1 0-1,0 1 0,0-1 0,0 1 0,0-1 1,0 1-1,0-1 0,-2 0 0,-3-2 55,-1 0 1,0 1-1,0 0 0,0 0 0,0 0 0,0 1 1,0 0-1,0 0 0,0 1 0,0 0 1,-1 0-1,1 1 0,0-1 0,0 2 0,0-1 1,0 1-1,-13 5 0,16-5 59,0 0 0,0 0 0,0 0 1,0 0-1,1 1 0,-1-1 0,1 1 0,0 0 0,0 0 0,0 0 0,0 1 1,0-1-1,1 1 0,-1 0 0,1-1 0,0 1 0,0 0 0,1 0 0,-1 0 1,1 1-1,0-1 0,0 0 0,0 0 0,1 1 0,-1-1 0,1 1 0,0-1 1,0 0-1,1 1 0,1 6 0,-2-8-101,1-1-1,1 1 1,-1 0 0,0-1 0,1 1-1,-1-1 1,1 1 0,0-1 0,0 0-1,0 0 1,0 0 0,0 0-1,0 0 1,1 0 0,-1-1 0,0 1-1,1-1 1,0 1 0,-1-1 0,1 0-1,0 0 1,-1 0 0,1 0 0,0-1-1,0 1 1,4-1 0,11 3-14,1-2 0,35-1 0,-44 0-30,-3-1-27,-1 1 0,1-1 0,-1-1 0,0 1 0,1-1 1,-1-1-1,0 1 0,0-1 0,0 0 0,-1 0 0,1 0 0,9-9 1,-11 9 39,-1 0 0,1 0 0,-1-1 0,0 0 0,1 1 1,-2-1-1,1 0 0,0 0 0,-1-1 0,0 1 1,0 0-1,0-1 0,-1 0 0,1 1 0,-1-1 0,0 0 1,0-9-1,-2 14 26,0 0 1,0 0-1,0 0 0,0 0 1,0 1-1,1-1 1,-1 0-1,0 0 0,0 1 1,0-1-1,0 1 1,0-1-1,0 1 0,0-1 1,1 1-1,-1 0 1,0-1-1,0 1 0,1 0 1,-1-1-1,0 3 1,-8 7 54,1 1 0,0 0 0,1 0 0,0 1 0,1 0 0,0 1 0,1-1 0,-4 15 0,-2 13 163,-6 55 1,12-61-135,-1 1 1,-17 51-1,21-79-41,-1 0-1,0 0 1,-1 0-1,1-1 1,-1 1-1,-1-1 1,1 0-1,-1 0 1,0-1-1,0 1 1,-1-1-1,1 0 1,-1 0-1,-1-1 0,1 0 1,0 0-1,-1 0 1,0-1-1,0 0 1,0 0-1,0-1 1,0 0-1,-1 0 1,1-1-1,-1 0 1,1 0-1,-1-1 1,-8 0-1,13 0-45,1 0 0,-1-1 0,1 1 0,-1-1 0,1 1 0,0-1 0,-1 0 0,1 0 0,0 0 0,0 0 0,0-1 0,0 1 0,0 0 0,0-1 0,0 0 0,0 1 0,0-1 0,1 0 0,-1 0 0,0 0 0,1 0 0,0 0 0,0 0 0,-1 0 0,1-1 0,1 1 0,-1 0 0,0-1 0,0 1 0,1-1 0,-1 1 0,1 0 0,0-1 0,0 1 0,0-5 0,0-3 0,1 1 0,-1 0 0,2-1 0,-1 1 0,1 0 0,1 0 0,-1 0 0,8-14 0,0 3-802,1 1 1,2 0-1,0 1 0,1 0 0,0 1 1,32-29-1,-15 21-1360,0 1 1,2 2-1,39-21 0,-24 17-4687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5.396"/>
    </inkml:context>
    <inkml:brush xml:id="br0">
      <inkml:brushProperty name="width" value="0.025" units="cm"/>
      <inkml:brushProperty name="height" value="0.025" units="cm"/>
    </inkml:brush>
  </inkml:definitions>
  <inkml:trace contextRef="#ctx0" brushRef="#br0">120 28 13389,'0'-1'320,"0"0"0,0 0 0,1 0 1,-1 0-1,0 0 0,0 1 1,0-1-1,0 0 0,0 0 0,0 0 1,0 0-1,0 0 0,0 0 0,-1 1 1,1-1-1,0 0 0,0 0 1,-1 0-1,1 0 0,-1 1 0,1-1 1,-1 0-1,1 0 0,-1 1 0,1-1 1,-1 0-1,0 1 0,1-1 1,-1 1-1,0-1 0,1 1 0,-1-1 1,0 1-1,0-1 0,-1 0 0,-1 1-73,1 0-1,-1 0 1,1 0-1,-1 1 1,1-1-1,-1 1 1,1-1-1,0 1 1,-1 0-1,1 0 1,0 0-1,-4 2 1,2-1-126,-1 0 0,1 1 1,0 0-1,1 0 1,-1 0-1,1 0 0,-1 1 1,1-1-1,-4 6 1,6-8-137,1 0 0,-1 0 0,1 0 0,-1 0 0,1 0 0,-1 0 0,1 0 0,0 0 0,-1 0 0,1 0 0,0 0 1,0 0-1,0 0 0,0 0 0,0 0 0,0 0 0,0 0 0,0 0 0,0 0 0,0 0 0,1 0 0,-1 0 0,0 0 0,1 0 0,-1 0 1,1 0-1,-1 0 0,1 0 0,-1 0 0,1 0 0,0-1 0,-1 1 0,1 0 0,0 0 0,0-1 0,0 1 0,-1-1 0,1 1 0,0 0 1,0-1-1,0 0 0,0 1 0,0-1 0,0 1 0,0-1 0,2 0 0,48 17-1326,-37-13 1251,0 0-1,1 0 0,-2 2 1,1 0-1,-1 0 0,0 1 1,0 1-1,14 11 0,-27-19 131,1 1 0,-1-1 0,1 1 0,-1-1 0,1 1-1,-1-1 1,1 1 0,-1 0 0,1-1 0,-1 1-1,0 0 1,1-1 0,-1 1 0,0 0 0,0 0 0,0-1-1,0 1 1,1 0 0,-1 0 0,0-1 0,0 1 0,0 0-1,-1 0 1,1-1 0,0 1 0,0 0 0,0-1-1,0 1 1,-1 0 0,1 0 0,0-1 0,-1 1 0,1 0-1,0-1 1,-1 1 0,1-1 0,-1 1 0,1 0 0,-1-1-1,1 1 1,-1-1 0,0 0 0,1 1 0,-1-1 0,0 1-1,1-1 1,-1 0 0,0 1 0,1-1 0,-1 0-1,0 0 1,-1 1 0,-44 12 1391,41-12-1375,-28 6 37,-1-2 0,-63 2-1,97-7-177,0 0 1,0 0-1,-1 0 1,1 0-1,0 0 0,-1 0 1,1 0-1,0 0 1,-1 0-1,1 0 1,0 0-1,-1 0 0,1 0 1,0 0-1,-1 0 1,1 0-1,0 0 0,0 0 1,-1 0-1,1-1 1,0 1-1,-1 0 0,1 0 1,0 0-1,0-1 1,0 1-1,-1 0 0,1 0 1,0 0-1,0-1 1,0 1-1,-1 0 0,1-1 1,0 1-1,0 0 1,0 0-1,0-1 0,0 1 1,0 0-1,0-1 1,0 1-1,-1-1 0,9-12-5192,10-4-1620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5.754"/>
    </inkml:context>
    <inkml:brush xml:id="br0">
      <inkml:brushProperty name="width" value="0.025" units="cm"/>
      <inkml:brushProperty name="height" value="0.025" units="cm"/>
    </inkml:brush>
  </inkml:definitions>
  <inkml:trace contextRef="#ctx0" brushRef="#br0">1 6 13677,'0'0'14606,"59"-5"-14670,-40 9-1474,4-4-3202,6 0-6503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8.370"/>
    </inkml:context>
    <inkml:brush xml:id="br0">
      <inkml:brushProperty name="width" value="0.025" units="cm"/>
      <inkml:brushProperty name="height" value="0.025" units="cm"/>
    </inkml:brush>
  </inkml:definitions>
  <inkml:trace contextRef="#ctx0" brushRef="#br0">1 117 3812,'0'0'25202,"11"3"-25020,-6-2-197,1 0-1,-1 0 1,0-1 0,0 0 0,1 0 0,-1 0 0,0 0 0,1-1 0,-1 0 0,0 0 0,0 0 0,0-1 0,0 0 0,0 0 0,0 0 0,0 0 0,0-1 0,-1 0-1,0 0 1,1 0 0,-1 0 0,0-1 0,0 0 0,-1 0 0,1 0 0,-1 0 0,5-8 0,-7 10-3,1-1-1,-1 0 1,1 1-1,-1-1 1,0 0 0,0 0-1,0 0 1,-1 1-1,1-1 1,-1 0 0,1 0-1,-1 0 1,0 0 0,0 0-1,-1-4 1,1 6 13,0 1 0,0-1 0,0 0 0,-1 1 1,1-1-1,0 0 0,-1 1 0,1-1 0,0 1 0,-1-1 0,1 1 0,-1-1 1,1 0-1,-1 1 0,1 0 0,-1-1 0,1 1 0,-1-1 0,1 1 1,-1 0-1,0-1 0,1 1 0,-1 0 0,1 0 0,-2-1 0,0 1-3,0 0-1,1 0 0,-1 0 1,0 1-1,0-1 1,0 0-1,1 1 0,-1-1 1,0 1-1,1 0 1,-1-1-1,0 1 0,1 0 1,-3 2-1,-5 3 84,1 1 0,0 1 0,0 0 0,0 0 0,1 1 0,0-1 1,1 1-1,0 1 0,1-1 0,-1 1 0,2 0 0,0 1 0,0-1 0,0 1 0,-2 19 0,6-28-61,0-1 0,1 0 0,-1 0 0,1 0-1,-1 0 1,1 0 0,-1 0 0,1 0 0,0 0 0,0 0-1,-1 0 1,1 0 0,0 0 0,0-1 0,0 1 0,0 0 0,0-1-1,0 1 1,0 0 0,0-1 0,0 1 0,0-1 0,1 0-1,-1 1 1,0-1 0,0 0 0,0 0 0,0 0 0,1 1-1,-1-1 1,0-1 0,0 1 0,1 0 0,1 0 0,47-7 83,-19-2-234,0-2 1,49-25-1,-56 24-55,0 1 0,1 1-1,0 1 1,0 1-1,31-6 1,-55 14 196,0 0 0,0 0 1,0 0-1,0 0 0,1 0 0,-1 0 0,0 0 1,0 0-1,0 0 0,0 1 0,0-1 1,0 0-1,0 1 0,0-1 0,0 0 1,0 1-1,0 0 0,0-1 0,0 1 0,0 0 1,0-1-1,0 1 0,0 0 0,-1 0 1,1 0-1,0-1 0,-1 1 0,1 0 0,0 0 1,-1 0-1,1 0 0,-1 0 0,0 0 1,1 0-1,-1 1 0,0-1 0,0 0 0,0 0 1,1 0-1,-1 0 0,0 1 0,0 10 245,-1-1 0,1 1 0,-5 19 0,3-25-87,1 1 0,0-1-1,0 0 1,1 1-1,0-1 1,0 1 0,1 6-1,0-12-149,0 0 1,0 0-1,0 0 0,0 0 0,0 0 1,0-1-1,0 1 0,0 0 0,1-1 1,-1 1-1,0-1 0,0 1 0,0-1 1,1 0-1,-1 1 0,0-1 0,1 0 1,-1 0-1,0 0 0,0 0 0,1 0 0,-1 0 1,0 0-1,1-1 0,-1 1 0,0 0 1,2-1-1,1 0-70,-1 0-1,1 0 1,0 0 0,-1 0 0,1 0-1,-1-1 1,0 0 0,5-3 0,-6 4-168,0-1 0,-1 0 0,1 0 0,-1 0 0,0 0 0,0 0 0,0 0 0,0 0 0,0 0 1,0 0-1,0 0 0,-1-1 0,1-2 0,0 2-453,-1 0 1,0 0-1,0 1 0,0-1 1,-1 0-1,1 0 0,-1 0 1,1 1-1,-1-1 0,0 1 1,-2-6-1,-15-19-8108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6.457"/>
    </inkml:context>
    <inkml:brush xml:id="br0">
      <inkml:brushProperty name="width" value="0.025" units="cm"/>
      <inkml:brushProperty name="height" value="0.025" units="cm"/>
    </inkml:brush>
  </inkml:definitions>
  <inkml:trace contextRef="#ctx0" brushRef="#br0">79 3 10826,'0'0'11254,"-9"11"-10384,3-3-725,0 0-6,0-1 0,1 1-1,-1 0 1,2 1 0,-1-1-1,1 1 1,1 0 0,0 0-1,-3 12 1,-1 19 685,3 1 0,-1 55 0,5-94-771,0 1 0,0-1 0,0 0 0,0 0 0,1 1 0,-1-1 1,1 0-1,-1 0 0,1 0 0,0 0 0,0 0 0,0 0 1,0 0-1,0 0 0,0 0 0,0 0 0,1 0 0,-1 0 1,0-1-1,1 1 0,0-1 0,2 3 0,-1-3 2,0 0 0,0 0 0,0 0 0,0 0 0,0-1 0,0 1 0,0-1 0,0 0 0,0 0 0,0 0 0,0 0-1,0 0 1,0 0 0,0-1 0,0 0 0,6-2 0,8-3 99,0-1-1,0-1 1,-1-1-1,0-1 1,0 0-1,24-21 1,80-81-38,-103 95-197,-7 9-3,-1-1 0,0 0 0,-1 0 1,0-1-1,0 0 0,-1 0 0,0-1 0,-1 1 0,0-2 0,6-17 0,-12 29-157,0-1 1,0 1-1,-1 0 1,1-1-1,0 1 1,0 0-1,-1-1 0,1 1 1,-1 0-1,1-1 1,0 1-1,-1 0 0,1-1 1,-1 1-1,1 0 1,0 0-1,-1 0 0,1-1 1,-1 1-1,1 0 1,-1 0-1,1 0 0,-1 0 1,1 0-1,-1 0 1,1 0-1,-1 0 1,1 0-1,-1 0 0,1 0 1,0 0-1,-1 0 1,1 1-1,-1-1 0,0 0 1,-3 1-1797,-14-1-6889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6.998"/>
    </inkml:context>
    <inkml:brush xml:id="br0">
      <inkml:brushProperty name="width" value="0.025" units="cm"/>
      <inkml:brushProperty name="height" value="0.025" units="cm"/>
    </inkml:brush>
  </inkml:definitions>
  <inkml:trace contextRef="#ctx0" brushRef="#br0">1 90 16335,'0'0'1842,"1"9"-48,-1-6-1645,0 0 1,0 1-1,0-1 0,0 0 1,1 0-1,-1 0 0,1 0 0,0 0 1,0-1-1,0 1 0,0 0 1,1 0-1,-1 0 0,1-1 1,0 1-1,0-1 0,-1 1 1,2-1-1,-1 0 0,0 0 1,0 0-1,1 0 0,-1 0 1,1 0-1,-1-1 0,1 1 1,0-1-1,0 0 0,-1 0 1,1 0-1,0 0 0,0 0 1,0-1-1,5 1 0,4 1-174,1-1 1,-1 0-1,0 0 0,13-3 0,-13 1-1425,0-1-1,1 0 0,-2-1 1,1-1-1,0 0 0,17-9 0,-15 6-20,-1-1 0,0-1 0,0 0 0,20-19 0,21-27 14740,-54 55-13090,0-1 0,0 1 0,0 0 0,0 0 0,0 0 0,-4 17 2354,-10 24-2107,14-40-142,-2 5-1,0 0 0,1-1 0,0 1 0,0 0 0,0 0 0,1 8 0,0-14-260,1 1 0,-1-1 0,1 1 0,-1-1 0,1 1 0,-1-1 0,1 1 0,-1-1 0,1 0 0,0 1 0,-1-1 0,1 0 0,0 1 1,0-1-1,-1 0 0,1 0 0,0 0 0,-1 0 0,1 1 0,0-1 0,0 0 0,-1 0 0,1 0 0,0-1 0,-1 1 0,2 0 0,24-3 81,4-5-252,48-19 1,-50 16-357,58-15 0,-66 22 410,-1 1 0,1 0-1,-1 2 1,1 0 0,21 2-1,-40-1 115,1 0 1,0 1-1,-1-1 0,1 1 0,-1 0 1,1 0-1,-1-1 0,1 1 0,-1 0 0,1 0 1,-1 0-1,0 0 0,0 0 0,1 1 1,-1-1-1,0 0 0,0 1 0,0-1 0,0 0 1,-1 1-1,1-1 0,0 1 0,0 0 1,-1-1-1,1 1 0,-1-1 0,0 1 0,1 3 1,-1-4 32,0 1 0,0-1 0,1 1 1,-1-1-1,0 1 0,1-1 0,-1 1 1,1-1-1,0 1 0,-1-1 1,1 0-1,0 1 0,0-1 0,0 0 1,0 0-1,0 1 0,0-1 0,0 0 1,1 0-1,-1 0 0,0 0 1,0-1-1,1 1 0,-1 0 0,1 0 1,-1-1-1,1 1 0,-1-1 0,1 1 1,-1-1-1,1 0 0,-1 0 1,1 0-1,-1 0 0,1 0 0,0 0 1,-1 0-1,3 0 0,10-4-55,0-1 0,0 0-1,0 0 1,0-2 0,-1 1 0,0-2 0,16-11-1,13-7-1319,-23 15 296,33-15-2069,-18 19-3925,-33 12 557,-1-4 5602,0 7-2796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7.395"/>
    </inkml:context>
    <inkml:brush xml:id="br0">
      <inkml:brushProperty name="width" value="0.025" units="cm"/>
      <inkml:brushProperty name="height" value="0.025" units="cm"/>
    </inkml:brush>
  </inkml:definitions>
  <inkml:trace contextRef="#ctx0" brushRef="#br0">43 74 2723,'0'0'8722,"9"-6"-5524,26-19-214,-35 24-2916,1 1-1,-1 0 1,0 0-1,1-1 1,-1 1-1,0 0 0,1 0 1,-1 0-1,0-1 1,1 1-1,-1 0 1,1 0-1,-1 0 1,0 0-1,1 0 1,-1 0-1,0 0 0,1 0 1,-1 0-1,1 0 1,-1 0-1,0 0 1,1 0-1,-1 0 1,1 0-1,-1 1 0,0-1 1,1 0-1,-1 0 1,0 0-1,1 1 1,-1-1-1,0 0 1,1 0-1,-1 1 0,0-1 1,0 0-1,1 1 1,-1-1-1,0 0 1,0 0-1,1 1 1,-1-1-1,0 1 0,0-1 1,0 0-1,0 1 1,0-1-1,0 0 1,0 1-1,0-1 1,0 1-1,0-1 0,3 25 538,-3-22-309,0 23 311,-1 0 0,-1 1 0,-1-1-1,-9 35 1,-35 99 915,7-32-488,58-155-412,11-33-647,19-79-627,-34 91-10,3 1 1,1 1-1,45-80 0,-62 123 642,1 0 0,0 0 1,0 0-1,1 1 0,-1-1 0,0 1 0,1-1 0,0 1 0,-1 0 0,1 0 0,0 0 0,0 1 0,0-1 0,7-2 0,-10 4 12,1 0 1,0 0-1,0 0 1,0 0-1,0 0 0,0 0 1,0 0-1,-1 0 0,1 0 1,0 0-1,0 1 1,0-1-1,0 0 0,-1 1 1,1-1-1,0 0 0,0 1 1,-1-1-1,1 1 0,0-1 1,-1 1-1,2 1 1,-1-1-2,1 1 1,-1 0 0,0 0 0,0 0-1,0 0 1,-1 0 0,1 0 0,0 1-1,-1-1 1,0 0 0,1 0 0,-1 4-1,0 5 111,-1-1 0,0 0 0,0 0 0,-1 0 0,0 0 0,-1 0 0,0 0-1,-1 0 1,0-1 0,0 1 0,-1-1 0,-1-1 0,1 1 0,-1-1 0,-1 1-1,1-2 1,-1 1 0,-1-1 0,1 0 0,-1-1 0,-1 1 0,1-2 0,-12 7-1,18-10-70,0-1 0,0 0-1,-1 0 1,1 1-1,-1-1 1,1-1 0,-1 1-1,1 0 1,-1 0-1,1-1 1,-5 1-1,6-1-70,1-1-1,-1 1 0,0 0 0,1 0 0,-1 0 0,0 0 0,1-1 0,-1 1 0,0 0 1,1 0-1,-1-1 0,1 1 0,-1-1 0,1 1 0,-1 0 0,1-1 0,-1 1 0,1-1 1,-1 1-1,1-1 0,-1 0 0,1 1 0,0-1 0,-1 1 0,1-1 0,0 0 1,-1 0-1,1-3-356,0 1 1,0-1-1,0 1 1,0-1-1,1 1 1,-1 0-1,1-1 1,0 1-1,0 0 1,0-1-1,0 1 1,0 0-1,1 0 1,0 0 0,3-5-1,18-23-5849,4 0-3176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8.957"/>
    </inkml:context>
    <inkml:brush xml:id="br0">
      <inkml:brushProperty name="width" value="0.025" units="cm"/>
      <inkml:brushProperty name="height" value="0.025" units="cm"/>
    </inkml:brush>
  </inkml:definitions>
  <inkml:trace contextRef="#ctx0" brushRef="#br0">141 207 12139,'0'0'10378,"-9"4"-8333,-9 4-1149,-53 28 490,68-34-1377,0-1 0,0 1 0,0 0-1,1 0 1,-1 0 0,0 1 0,1-1-1,0 1 1,0-1 0,0 1 0,0 0-1,0 0 1,0 0 0,0 0 0,1 0-1,0 0 1,0 0 0,0 0 0,0 1-1,-1 3 1,2-7-5,0 1 0,0 0 0,1-1 0,-1 1 0,0 0 1,0-1-1,0 1 0,1 0 0,-1-1 0,0 1 0,0 0 0,1-1 0,-1 1 0,1-1 0,-1 1 0,1 0 0,-1-1 0,1 1 0,-1-1 0,1 1 0,-1-1 0,1 0 0,-1 1 0,1-1 0,0 0 0,-1 1 0,1-1 0,1 0 0,26 3 90,26-15-65,-40 4-166,0 0-1,-1-1 1,21-17-1,-30 24 204,-1-1 0,0 0 0,1 1 0,-1-1 0,0 0 0,0 0-1,-1-1 1,1 1 0,-1-1 0,0 1 0,1-1 0,-2 0 0,1 1-1,1-6 1,-2 12-53,1-1 0,-1 0-1,0 0 1,1 0 0,-1 0 0,1 0-1,0 0 1,-1-1 0,1 1-1,0 0 1,0-1 0,0 0 0,0 1-1,1-1 1,-1 0 0,0 0 0,1 0-1,-1 0 1,0 0 0,1-1-1,-1 1 1,1-1 0,3 1 0,64 3-610,-63-4 381,21-1-525,34 2-482,-61 0 1268,-1 0 0,1-1 0,-1 1 0,1-1 1,0 1-1,-1 0 0,1-1 0,-1 1 1,0 0-1,1 0 0,-1-1 0,0 1 0,1 0 1,-1 0-1,0 0 0,0 0 0,0-1 1,0 1-1,0 0 0,0 0 0,0 0 0,0 0 1,0-1-1,0 1 0,0 0 0,0 0 1,0 0-1,-1 1 0,-6 24 1414,2-15-1123,-6 22 746,11-33-1065,0 1 0,0 0 0,1-1-1,-1 1 1,0 0 0,0 0 0,1-1 0,-1 1-1,0-1 1,1 1 0,-1 0 0,0-1-1,1 1 1,-1-1 0,1 1 0,-1-1-1,1 1 1,-1-1 0,1 1 0,-1-1-1,1 0 1,0 1 0,-1-1 0,1 0 0,0 1-1,-1-1 1,1 0 0,0 0 0,-1 0-1,1 1 1,0-1 0,-1 0 0,1 0-1,0 0 1,0 0 0,-1 0 0,1 0 0,0-1-1,-1 1 1,1 0 0,0 0 0,-1 0-1,1-1 1,1 1 0,7-3-50,0 0 0,0 0 1,0-1-1,0 0 0,-1 0 0,1-1 1,-1 0-1,0-1 0,0 1 0,-1-2 1,9-8-1,-9 8-314,1 0-1,1 0 1,-1 0 0,1 1 0,1 1 0,-1-1-1,1 1 1,15-5 0,-25 10 340,1 0 0,0 0 0,-1 0 1,1 0-1,0-1 0,-1 1 0,1 0 0,0 0 1,-1 1-1,1-1 0,-1 0 0,1 0 0,0 0 0,-1 0 1,1 0-1,-1 1 0,1-1 0,0 0 0,-1 1 1,1-1-1,-1 0 0,1 1 0,-1-1 0,1 1 1,-1-1-1,1 1 0,-1-1 0,0 1 0,1-1 0,-1 1 1,0-1-1,1 1 0,-1-1 0,1 2 0,5 29 241,-5-28-179,-1 0 1,0 0-1,0 0 0,1 0 1,0 0-1,-1 0 0,1 0 1,1 0-1,-1 0 0,0 0 1,1-1-1,-1 1 1,1 0-1,0-1 0,2 4 1,0-5-15,-1 1-1,1 0 1,0-1 0,0 0 0,0 0-1,0 0 1,0 0 0,0-1 0,0 1 0,0-1-1,0 0 1,0 0 0,0-1 0,0 1-1,0-1 1,0 0 0,0 0 0,0 0 0,0-1-1,0 1 1,4-3 0,7-4-48,0 0 0,-1-1 1,23-19-1,-32 25-36,2-3-87,1 0 0,-1 0-1,0 0 1,0-1 0,0 0 0,-1 0-1,0 0 1,-1-1 0,9-16 0,-13 22-89,-3 4 206,0-1 1,0 0 0,0 1 0,1-1-1,-1 1 1,1 0 0,-1 0 0,1-1-1,0 1 1,-1 0 0,1 0 0,0 0-1,-1 4 1,1-4 8,-4 8 199,0 0 0,1 0 1,-5 19-1,8-27-168,0-1 0,1 0 0,-1 0 0,1 1 1,0-1-1,-1 1 0,1-1 0,0 0 0,0 1 0,0-1 0,0 1 0,0-1 0,0 1 0,1-1 0,-1 0 0,0 1 0,1-1 0,-1 0 0,1 1 0,-1-1 0,1 0 0,-1 1 0,1-1 0,0 0 0,0 0 0,0 0 0,0 0 0,0 0 0,0 0 0,0 0 0,0 0 0,0 0 0,0 0 0,0-1 0,1 1 1,-1 0-1,0-1 0,1 1 0,1 0 0,8 0-262,1-1 0,-1 0 1,0-1-1,1 0 0,-1 0 0,0-1 1,0-1-1,0 0 0,0-1 1,0 0-1,0 0 0,-1-1 0,11-7 1,6-4-1342,-2-1 1,0-1-1,38-35 1,-54 44 836,2-1 3456,-10 23 366,-2-11-3002,0-1-1,1 1 1,-1-1 0,1 1 0,0 0 0,-1-1 0,1 1 0,0 0-1,0-1 1,0 1 0,0 0 0,0-1 0,1 1 0,-1 0 0,0-1-1,1 1 1,-1 0 0,1-1 0,0 1 0,-1-1 0,1 1 0,0-1-1,0 0 1,0 1 0,1 0 0,0 0-93,1-1-1,-1-1 1,1 1-1,-1 0 1,1-1-1,-1 1 1,1-1-1,-1 0 1,1 1-1,0-1 1,-1-1-1,1 1 1,-1 0-1,1 0 1,-1-1-1,5-1 0,3-1-231,0-1 0,-1 0-1,1-1 1,-1 0 0,0 0-1,-1-1 1,1 0 0,-1 0-1,-1-1 1,1 0 0,11-14-1,1-3-655,-2-1 0,26-44 1,-31 50 1369,-11 24 686,-14 38 1697,6-22-1813,-2 20-680,2 0-1,1 0 1,2 1-1,2-1 1,7 62-1,-10-115-339,0 0 1,-1-1-1,-1 2 1,0-1-1,-7-11 0,-55-86 165,43 71-156,27 37-25,-1 1 0,0-1 0,1 1 0,-1 0 0,0 0 0,1-1 0,-1 1 0,1 0 0,-1 0 0,0 1 0,1-1 0,-1 0 0,1 0 0,-1 1 0,3 0 0,30 11-132,1-1-1,1-2 0,0-2 0,0-1 0,0-2 0,68-1 0,-98-4 121,0 0 1,0 0-1,1-1 0,-1 0 0,-1 0 0,1 0 1,8-5-1,-13 7 18,1-1 0,-1 0 0,1 0 0,-1 0 0,1 1 1,-1-1-1,0-1 0,1 1 0,-1 0 0,0 0 0,0 0 0,0-1 0,0 1 1,0 0-1,0-1 0,0 1 0,0-1 0,-1 1 0,1-1 0,0 0 1,-1 1-1,1-1 0,-1 0 0,0 1 0,0-1 0,0 0 0,0 1 0,0-1 1,0 0-1,0 0 0,-1-2 0,1 3-5,-1 1 0,0-1 0,1 1-1,-1-1 1,0 1 0,0-1 0,1 1 0,-1 0 0,0-1 0,0 1 0,0 0 0,0-1 0,0 1 0,1 0-1,-1 0 1,0 0 0,0 0 0,0 0 0,0 0 0,0 0 0,0 0 0,0 0 0,0 1 0,-1-1-1,-23 6 45,17-2 35,0 1 1,0 0 0,1 0 0,-1 0-1,1 1 1,0 0 0,-11 12-1,15-15 34,0 0 1,0 1-1,0-1 0,1 1 0,-1 0 0,1 0 0,0 0 0,0 0 0,1 0 0,-1 0 0,1 1 0,0-1 0,0 0 0,0 1 0,0-1 0,1 1 0,0 7 0,0-11-105,1 1 0,0-1 0,0 1 0,-1-1-1,1 0 1,0 1 0,0-1 0,0 0 0,1 0-1,-1 1 1,0-1 0,0 0 0,1 0 0,-1 0-1,0-1 1,1 1 0,-1 0 0,1 0 0,-1-1-1,1 1 1,-1-1 0,1 1 0,0-1 0,-1 0-1,1 0 1,0 0 0,1 0 0,55 2 25,-47-3-45,9-1-726,0-1 0,0 0 0,-1-2 0,1-1 0,-1 0 0,28-14 0,52-15-1033,-99 35 1837,1 0 0,-1-1 1,0 1-1,1 0 0,-1 0 1,0 0-1,1 0 0,-1 0 1,0 0-1,1 0 0,-1-1 0,1 1 1,-1 0-1,0 0 0,1 0 1,-1 0-1,0 1 0,1-1 0,-1 0 1,0 0-1,1 0 0,-1 0 1,0 0-1,1 0 0,-1 1 1,0-1-1,1 0 0,-1 0 0,0 0 1,1 1-1,-1-1 0,0 0 1,0 0-1,1 1 0,-1-1 0,0 0 1,0 1-1,0-1 0,1 0 1,-1 1-1,0-1 0,0 0 1,0 1-1,0-1 0,0 0 0,0 1 1,0-1-1,0 0 0,0 1 1,0-1-1,0 1 0,0-1 0,0 0 1,0 1-1,0-1 0,0 0 1,0 1-1,0-1 0,0 0 1,0 1-1,-1-1 0,1 0 0,0 1 1,0-1-1,0 0 0,-1 1 1,1-1-1,-20 34 1155,11-19-520,8-13-654,0 0 0,0 0 0,1 0 0,-1 0 0,0 0 0,1 0 0,-1 0 1,1 0-1,0 1 0,0-1 0,0 0 0,0 0 0,0 0 0,0 0 0,0 0 0,1 1 1,-1-1-1,1 0 0,-1 0 0,2 3 0,0-4-30,-1 1-1,0-1 1,1 0-1,-1 1 1,1-1 0,0 0-1,-1 0 1,1 0-1,0 0 1,0 0 0,0 0-1,0 0 1,-1-1-1,1 1 1,0-1-1,0 1 1,3-1 0,7 1-186,0-1 0,-1-1 0,1 0 0,-1 0 1,0-1-1,16-4 0,12-7-1762,20-5-2613,-18 14-6645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0.377"/>
    </inkml:context>
    <inkml:brush xml:id="br0">
      <inkml:brushProperty name="width" value="0.025" units="cm"/>
      <inkml:brushProperty name="height" value="0.025" units="cm"/>
    </inkml:brush>
  </inkml:definitions>
  <inkml:trace contextRef="#ctx0" brushRef="#br0">44 70 9577,'0'0'2760,"11"-9"-470,37-31 417,-46 38-2452,0 0 0,0 0 0,1 0 0,-1 0 0,0 1 0,1-1 0,-1 1 0,1 0 0,0 0 0,-1 0 0,1 0 0,0 0 0,0 0 0,-1 1 0,1 0 0,0-1 0,0 1 0,0 0 0,0 0 0,0 0 0,-1 1 0,1-1 0,5 2 0,-7-1-147,1 1 1,-1-1-1,1 1 1,-1 0-1,0-1 1,0 1-1,1 0 1,-1 0-1,0 0 0,-1 0 1,1 0-1,0 0 1,0 0-1,-1 0 1,0 0-1,1 0 1,-1 0-1,0 0 1,0 1-1,0-1 1,0 0-1,0 0 0,0 0 1,-1 0-1,1 0 1,-2 3-1,-16 54 618,13-48-633,1 1 0,0-1 0,1 1 0,1-1 0,0 1 1,-1 15-1,3-26-91,1 0 0,-1 0 0,0 0 0,1 0 0,-1 0 0,1 0 0,-1 0 0,1 0 0,0 0 0,-1 0 0,1-1 0,0 1 1,0 0-1,-1-1 0,1 1 0,0 0 0,0-1 0,0 1 0,0-1 0,0 1 0,0-1 0,0 1 0,0-1 0,0 0 0,0 0 0,0 1 0,0-1 1,0 0-1,2 0 0,42 4-33,-26-4-80,-10 1 51,0 1 0,-1 0 1,1 0-1,-1 0 0,1 1 1,-1 0-1,15 9 0,-20-11 64,0 1 0,-1 0-1,1 0 1,-1 0-1,0 0 1,0 0 0,0 0-1,0 1 1,0-1 0,0 1-1,0-1 1,-1 1 0,0 0-1,1 0 1,-1 0-1,0 0 1,0-1 0,0 1-1,-1 1 1,1-1 0,-1 0-1,0 0 1,0 0 0,0 0-1,0 0 1,-1 4-1,1-5 51,-1 0-1,0 1 0,0-1 0,0 0 0,0 0 0,-1 0 1,1 0-1,0 0 0,-1 0 0,1 0 0,-1-1 0,0 1 1,0 0-1,0-1 0,0 1 0,0-1 0,0 0 0,0 0 0,0 0 1,0 0-1,0 0 0,-1 0 0,1 0 0,0-1 0,-1 1 1,-4-1-1,-9 3 315,0-2 1,-29 0 0,33-1-209,-16 0 296,-52-7 1,72 6-403,1-1 1,-1 1 0,1-1-1,-1-1 1,1 0 0,0 0 0,0 0-1,0-1 1,0 0 0,1 0 0,-11-9-1,16 12-72,1 1 1,-1 0-1,1 0 0,0-1 0,-1 1 0,1 0 0,-1-1 1,1 1-1,0 0 0,0-1 0,-1 1 0,1-1 1,0 1-1,0-1 0,-1 1 0,1-1 0,0 1 0,0-1 1,0 1-1,0-1 0,0 1 0,-1-1 0,1 1 0,0-1 1,0 1-1,0-1 0,1 1 0,-1-1 0,0 1 1,0 0-1,0-1 0,0 1 0,0-1 0,1 0 0,17-6-1528,36 5-2368,-46 3 3085,79-1-8924,-42 2 1094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0.829"/>
    </inkml:context>
    <inkml:brush xml:id="br0">
      <inkml:brushProperty name="width" value="0.025" units="cm"/>
      <inkml:brushProperty name="height" value="0.025" units="cm"/>
    </inkml:brush>
  </inkml:definitions>
  <inkml:trace contextRef="#ctx0" brushRef="#br0">0 124 8488,'0'0'17190,"7"2"-16801,-1-1-366,1 1-1,-1-1 1,0 0 0,1-1-1,-1 1 1,1-1-1,-1 0 1,1-1 0,-1 0-1,0 0 1,1 0-1,-1-1 1,0 0-1,8-3 1,-10 3-15,1 0 0,-1-1 0,0 1 0,-1-1 0,1 1 0,0-1 0,-1 0 0,0-1 0,1 1 0,-1 0 0,-1-1 0,1 0 0,0 0 0,-1 0 0,0 0 0,0 0 0,0 0 0,0 0 0,-1-1 0,0 1 0,0-1 0,1-8 0,-1 13-5,-1-1 0,0 0 0,1 0 0,-1 0 0,0 0 0,0 0 0,0 1 0,1-1 0,-1 0 0,0 0 0,0 0 0,0 0 0,-1 0 0,1 0 0,0 0 0,0 0 0,0 1 0,-1-1 0,1 0-1,0 0 1,-1 0 0,1 0 0,-1 1 0,1-1 0,-1 0 0,1 1 0,-1-1 0,0 0 0,1 1 0,-1-1 0,0 0 0,1 1 0,-1-1 0,0 1 0,0 0 0,0-1 0,1 1 0,-1-1 0,0 1-1,0 0 1,0 0 0,0 0 0,0-1 0,0 1 0,1 0 0,-1 0 0,0 0 0,-1 0 0,-2 1-5,1 0-1,0 1 1,0-1 0,-1 0 0,1 1-1,0-1 1,0 1 0,0 0 0,0 0-1,1 1 1,-6 4 0,-6 8 58,1 1-1,1 1 1,0 0 0,-18 36 0,26-44 59,-1 1 1,1 0-1,1 0 1,0 0-1,0 1 1,1-1 0,1 1-1,-1 0 1,2-1-1,-1 1 1,3 14 0,-2-23-109,1 0 1,0 1 0,0-1 0,0 0 0,1 0-1,-1 0 1,0 0 0,1 0 0,0-1 0,-1 1-1,1 0 1,0-1 0,0 1 0,0-1 0,0 1 0,0-1-1,0 0 1,0 0 0,0 0 0,0 0 0,1-1-1,-1 1 1,0 0 0,1-1 0,-1 0 0,0 1 0,1-1-1,-1 0 1,5-1 0,5 2-130,-1-2 0,0 1 1,1-1-1,-1-1 0,14-4 0,-16 3-546,-1 0-1,1-1 1,0 0 0,-1 0-1,13-9 1,15-19-6175,-13 5-2686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2.589"/>
    </inkml:context>
    <inkml:brush xml:id="br0">
      <inkml:brushProperty name="width" value="0.025" units="cm"/>
      <inkml:brushProperty name="height" value="0.025" units="cm"/>
    </inkml:brush>
  </inkml:definitions>
  <inkml:trace contextRef="#ctx0" brushRef="#br0">48 250 15855,'0'0'10276,"-5"13"-9421,2-7-767,-27 78 715,27-76-746,1 1 0,1-1-1,-1 0 1,1 1-1,1-1 1,-1 1-1,1 0 1,1-1-1,2 15 1,-2-21-52,0 0 1,0 0-1,0 0 0,0 0 1,0-1-1,0 1 0,0 0 1,1-1-1,-1 1 0,1-1 1,-1 1-1,1-1 0,0 0 1,-1 1-1,1-1 0,0 0 1,0 0-1,0 0 0,0-1 1,0 1-1,0 0 0,0-1 1,0 1-1,0-1 0,0 0 1,0 1-1,0-1 0,0 0 1,0-1-1,0 1 0,0 0 1,0 0-1,0-1 0,0 1 1,0-1-1,3-1 0,2 0 2,0 0-1,0 0 1,0-1-1,0 0 1,0-1 0,0 0-1,-1 0 1,11-8-1,-8 3-28,-1 0 1,-1-1-1,1 1 0,-1-1 0,-1-1 1,0 0-1,0 1 0,-1-2 0,-1 1 1,0 0-1,0-1 0,3-24 0,-28 81 140,17-31-16,0-1 1,1 1 0,1 0-1,0 0 1,0 1-1,2-1 1,-1 0 0,3 16-1,-1-28-89,-1-1-1,1 1 0,0-1 1,0 1-1,-1-1 1,1 0-1,0 1 0,0-1 1,0 0-1,0 0 1,1 0-1,-1 0 0,0 0 1,0 0-1,1 0 1,-1 0-1,0 0 0,1-1 1,-1 1-1,1 0 1,-1-1-1,1 1 0,-1-1 1,1 0-1,0 1 1,-1-1-1,1 0 0,-1 0 1,1 0-1,0 0 1,-1 0-1,1-1 0,-1 1 1,3-1-1,2 0 13,0 0 1,0 0-1,0 0 0,0-1 0,0 0 0,0-1 0,9-4 0,-8 2-18,0 0-1,0 0 0,0-1 1,-1 1-1,0-2 0,0 1 0,-1-1 1,1 0-1,-2 0 0,1 0 0,-1 0 1,0-1-1,0 0 0,-1 0 0,0 0 1,0 0-1,-1-1 0,-1 1 1,1-1-1,-1 1 0,0-1 0,-1-9 1,0 17-7,0 1 0,0 0 0,0 0 0,0-1 0,0 1 0,0 0 0,0-1 1,0 1-1,0 0 0,0-1 0,0 1 0,0 0 0,0-1 0,0 1 0,0 0 1,0 0-1,-1-1 0,1 1 0,0 0 0,0-1 0,0 1 0,0 0 0,-1 0 0,1-1 1,0 1-1,0 0 0,0 0 0,-1 0 0,1 0 0,0-1 0,-1 1 0,1 0 1,0 0-1,0 0 0,-1 0 0,1 0 0,0 0 0,-1-1 0,1 1 0,0 0 0,-1 0 1,1 0-1,0 0 0,0 0 0,-1 0 0,1 0 0,0 0 0,-1 1 0,1-1 1,0 0-1,-1 0 0,1 0 0,0 0 0,0 0 0,-1 0 0,1 1 0,0-1 1,0 0-1,-1 0 0,1 0 0,0 1 0,0-1 0,-1 0 0,1 0 0,0 1 0,0-1 1,-15 18-9,13-12 36,0 0 1,0 0 0,1 0 0,0 0 0,0 0-1,0 0 1,1 1 0,0-1 0,0 0 0,1 0-1,1 9 1,-1-13-15,0 1 0,-1 0 0,2-1-1,-1 1 1,0-1 0,0 0 0,1 1-1,-1-1 1,1 0 0,0 0 0,0 0 0,0 0-1,0 0 1,0 0 0,0 0 0,0-1-1,1 1 1,-1-1 0,0 0 0,1 0 0,-1 0-1,1 0 1,0 0 0,-1 0 0,1 0-1,0-1 1,3 1 0,7 0 1,0-1 0,1 0 0,-1 0 0,0-2 0,0 1 0,-1-2 0,1 0 0,0 0-1,-1-1 1,1-1 0,12-6 0,-20 9-13,0-1-1,-1 1 1,1-1-1,-1 0 1,1 0-1,-1-1 1,0 1-1,0-1 1,-1 0-1,1 0 1,-1 0-1,0-1 1,0 1-1,0-1 1,0 0-1,-1 0 1,0 1-1,0-2 1,0 1-1,-1 0 1,0 0-1,0 0 1,0-1-1,0 1 1,-1 0-1,0-1 1,0 1-1,-1-1 1,-1-7-1,2 12-1,0 0-1,-1 0 1,1-1 0,-1 1-1,0 0 1,1 0 0,-1 0-1,0 0 1,0 0 0,1 0-1,-1 0 1,0 0 0,0 0-1,0 1 1,0-1 0,0 0-1,0 1 1,0-1 0,0 0-1,-1 1 1,1 0 0,0-1-1,0 1 1,0-1 0,-1 1-1,1 0 1,0 0 0,0 0-1,-1 0 1,1 0-1,0 0 1,0 0 0,-1 0-1,1 0 1,0 1 0,0-1-1,0 1 1,-3 0 0,-1 0-6,-1 1 0,1 0 1,-1 1-1,1-1 0,0 1 0,-10 6 1,9-5 30,0 1 0,0 0 1,1 0-1,-1 0 0,1 1 0,0 0 0,1 0 1,0 0-1,-1 0 0,-4 12 0,9-17-22,0-1-1,0 1 1,0-1-1,0 1 1,0 0-1,0-1 0,0 1 1,0-1-1,0 1 1,1 0-1,-1-1 0,0 1 1,0-1-1,0 1 1,1-1-1,-1 1 1,0-1-1,1 1 0,-1-1 1,0 1-1,1-1 1,-1 1-1,1-1 1,-1 0-1,1 1 0,-1-1 1,1 0-1,-1 1 1,1-1-1,-1 0 1,1 0-1,-1 1 0,1-1 1,-1 0-1,1 0 1,0 0-1,-1 0 1,1 0-1,-1 0 0,1 0 1,0 0-1,33 1 23,-26-1-13,141-1-3685,-148 1 3664,0 1 0,0-1-1,0 0 1,0 1-1,1-1 1,-1 1 0,0-1-1,0 1 1,0 0-1,0 0 1,-1-1 0,1 1-1,0 0 1,0 0 0,0 0-1,-1 0 1,1 0-1,0 0 1,-1 0 0,1 0-1,-1 0 1,1 0-1,-1 0 1,1 0 0,-1 1-1,0-1 1,1 2-1,-1-1 5,1 0-1,-1 0 0,0 0 0,0 1 0,0-1 0,0 0 0,0 0 0,0 0 0,0 0 0,-1 0 0,1 0 0,-1 0 0,1 0 1,-1 0-1,-2 3 0,43-33-1666,-11 9 82,-14 6 793,0-1 0,0 0 1,-2-1-1,1-1 0,-2 0 1,0-1-1,13-27 0,0-5 1075,26-80-1,-51 129-44,1-1 0,0 0-1,-1 0 1,1 0 0,-1 0-1,0 0 1,1 0 0,-1 0-1,0 1 1,0-1 0,1 0 0,-1 0-1,0 0 1,0 0 0,0 0-1,0 0 1,0-1 0,0 1 0,-1 1-1,1-1 1,0-2 0,-15 17 1119,-21 38-916,14-14 328,-32 79 0,48-102-699,1 0 0,0 1 0,1-1 0,1 1 0,1 0 0,0 0 1,1 0-1,2 29 0,-1-45-62,0 1 0,0 0 0,0 0-1,0 0 1,0-1 0,1 1 0,-1 0 0,0 0 0,1-1 0,-1 1-1,1 0 1,-1-1 0,0 1 0,1 0 0,-1-1 0,1 1-1,0-1 1,-1 1 0,1-1 0,0 1 0,-1-1 0,1 1 0,0-1-1,-1 0 1,1 1 0,0-1 0,0 0 0,-1 1 0,1-1 0,0 0-1,0 0 1,-1 0 0,1 0 0,0 0 0,0 0 0,0 0 0,0 0-1,1 0 1,0-1 6,0 1-1,-1-1 0,1 1 0,0-1 1,0 1-1,0-1 0,-1 0 0,1 0 0,0 0 1,-1 0-1,1 0 0,0 0 0,-1-1 1,3-1-1,3-11 9,1 1 0,-2-1 0,0 0 0,0 0 0,-2-1 0,0 0 0,0 0 1,-1 0-1,1-28 0,-2 48 6,1 0 1,-1 0-1,1 0 1,1 0 0,-1 0-1,0-1 1,1 0-1,0 1 1,0-1-1,1-1 1,5 5 0,-3-4-31,0 0 0,0 0 1,1-1-1,-1 0 0,1-1 1,0 1-1,-1-1 0,1-1 1,0 0-1,0 0 0,0 0 1,0-1-1,0 0 0,0-1 1,0 0-1,0 0 0,15-4 1,-19 3 1,1 1 0,0-1 1,-1 0-1,1 0 1,-1-1-1,1 1 1,-1-1-1,0 0 1,0 0-1,-1 0 1,1 0-1,0-1 1,-1 0-1,0 0 0,0 0 1,0 0-1,-1 0 1,1 0-1,-1-1 1,0 1-1,0-1 1,0 0-1,-1 1 1,0-1-1,0 0 1,0 0-1,0 0 0,-1 0 1,0-6-1,0 10 6,0 0-1,0 0 0,0 0 0,0 0 0,0 0 0,0 0 0,0 0 0,0-1 0,-1 1 1,1 0-1,0 0 0,-1 0 0,1 0 0,-1 0 0,1 0 0,-1 0 0,0 1 1,1-1-1,-1 0 0,0 0 0,1 0 0,-1 1 0,0-1 0,0 0 0,0 1 0,0-1 1,0 0-1,0 1 0,0-1 0,0 1 0,0 0 0,0-1 0,0 1 0,0 0 1,0 0-1,0-1 0,0 1 0,0 0 0,-1 0 0,1 0 0,0 0 0,0 1 1,0-1-1,-2 1 0,0-1 5,0 1 0,0 0 0,0 0 0,-1 1 0,1-1-1,0 1 1,1-1 0,-1 1 0,0 0 0,0 0 0,1 0 0,-1 0 0,-3 5 0,1 0 151,1 1-1,0-1 1,0 1 0,0-1-1,1 1 1,-3 13-1,5-19-126,1-1 1,-1 1-1,1 0 0,-1 0 0,1-1 0,0 1 0,-1 0 0,1 0 1,0 0-1,0-1 0,1 1 0,-1 0 0,0 0 0,1-1 0,-1 1 1,1 0-1,-1 0 0,1-1 0,0 1 0,-1-1 0,1 1 0,0-1 1,0 1-1,0-1 0,1 1 0,-1-1 0,0 0 0,0 0 0,1 1 1,-1-1-1,1 0 0,-1 0 0,1 0 0,-1-1 0,1 1 0,2 1 1,3-1-19,0 1 1,0-1 0,0 0 0,0-1 0,0 0 0,1 0 0,-1 0 0,0-1 0,0 0 0,0-1 0,0 1 0,0-1 0,8-4 0,-4 1-65,1-1-1,-1 0 1,0-1 0,0-1-1,-1 1 1,19-19 0,-14 10-52,-1 0 0,0-1 1,-1-1-1,-1 0 0,0-1 1,-2 0-1,0-1 0,10-28 1,-18 41 94,0 4 8,-1-1 0,1 0 0,-1 0 0,0 0 0,0 0 0,-1 0 0,1 0 0,-1-1 0,0 1 0,0 0 0,0 0 0,0 0 0,-2-6 0,2 10 4,-1 0 0,0-1 0,1 1-1,-1 0 1,0 0 0,1 0 0,-1 0-1,0 0 1,1-1 0,-1 1 0,0 0-1,1 1 1,-1-1 0,0 0 0,1 0-1,-1 0 1,0 0 0,1 0 0,-1 1-1,1-1 1,-1 0 0,0 1-1,1-1 1,-1 0 0,1 1 0,-1-1-1,1 1 1,-1-1 0,1 1 0,-1-1-1,1 1 1,-1-1 0,1 1 0,0-1-1,-1 1 1,1 0 0,-19 22 67,9-3-15,1 1-1,0 1 1,2 0 0,0 0 0,1 0 0,2 1-1,0 0 1,1 0 0,2 0 0,0 0 0,1 0-1,4 26 1,-4-47-50,0-1 0,0 1 0,0 0 0,0-1 1,0 1-1,1 0 0,-1 0 0,0-1 0,1 1 0,-1 0 0,1-1 0,0 1 0,-1-1 0,1 1 0,0-1 0,0 1 0,0-1 1,0 1-1,0-1 0,0 0 0,1 0 0,-1 1 0,0-1 0,1 0 0,-1 0 0,1 0 0,-1-1 0,1 1 0,-1 0 0,1 0 0,-1-1 1,1 1-1,0-1 0,-1 0 0,1 1 0,0-1 0,2 0 0,-3 0-8,0-1 0,0 0 0,0 1 0,-1-1 0,1 0 0,0 1 0,-1-1 1,1 0-1,-1 0 0,1 0 0,-1 1 0,1-1 0,-1 0 0,1 0 0,-1 0 0,0 0 0,1 0 0,-1 0 0,0 0 0,0 0 0,0 0 0,0 0 0,0 0 1,0 0-1,0 0 0,0-1 0,-3-31-333,0 23 280,0-1-1,-1 1 1,-1 0-1,0 0 1,0 1 0,-1 0-1,-8-12 1,-53-60 80,63 77-30,-9-10 28,8 9 22,0 1 0,1-1 1,0 0-1,0 0 0,0 0 1,0-1-1,1 1 1,-4-11-1,9 15-17,1 0 0,0 1 1,0-1-1,0 1 0,0-1 0,0 1 1,0 0-1,-1 0 0,1 0 0,0 0 1,4 2-1,101 22 70,-24-4-1634,-26-13-2513,-17-7-1854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3.445"/>
    </inkml:context>
    <inkml:brush xml:id="br0">
      <inkml:brushProperty name="width" value="0.025" units="cm"/>
      <inkml:brushProperty name="height" value="0.025" units="cm"/>
    </inkml:brush>
  </inkml:definitions>
  <inkml:trace contextRef="#ctx0" brushRef="#br0">1 1 16111,'0'0'8355,"8"10"-7090,53 81 1244,-59-89-2471,-1-1-1,1 1 1,0 0-1,0 0 1,0-1-1,0 1 1,0-1-1,0 0 1,0 0-1,1 0 1,-1 0 0,0 0-1,1 0 1,-1 0-1,1-1 1,-1 1-1,0-1 1,1 0-1,-1 0 1,1 0-1,-1 0 1,1 0-1,-1 0 1,1-1 0,-1 1-1,1-1 1,-1 1-1,5-3 1,6-2 6,-1 0 0,0-1 1,21-13-1,-30 17-29,18-11-1,-13 6-15,0 2 0,0-1-1,1 1 1,0 1 0,0-1 0,0 2-1,0-1 1,1 1 0,0 0 0,16-2-1,-24 6-1,0-1 0,-1 0-1,1 1 1,-1-1 0,1 1 0,-1-1-1,0 1 1,1 0 0,-1 0-1,0-1 1,1 1 0,-1 0-1,0 0 1,0 0 0,0 0 0,0 1-1,0-1 1,0 0 0,0 0-1,0 1 1,0-1 0,0 0 0,-1 1-1,1-1 1,-1 1 0,1 1-1,12 49 329,-8-29 43,-4-19-322,0-1 1,0 1 0,0 0 0,1-1 0,0 1 0,-1-1 0,1 0 0,0 1 0,1-1-1,-1 0 1,1 0 0,-1 0 0,1-1 0,0 1 0,4 2 0,-5-3-29,0-2 1,1 1 0,-1 0-1,0 0 1,0-1 0,1 1 0,-1-1-1,0 0 1,1 1 0,-1-1-1,1 0 1,-1-1 0,0 1-1,1 0 1,-1-1 0,0 1-1,1-1 1,-1 0 0,0 0-1,0 1 1,0-2 0,0 1-1,1 0 1,-2 0 0,1-1-1,2-1 1,5-5 5,0 0 1,0-1-1,-1 0 1,-1 0-1,1-1 0,7-14 1,25-30-938,-40 54 864,0-1 1,0 1-1,0 0 1,0 0-1,0 0 1,0 0-1,0 0 1,1-1-1,-1 1 1,0 0-1,0 0 1,0 0-1,0 0 1,0 0-1,0 0 0,1 0 1,-1 0-1,0-1 1,0 1-1,0 0 1,0 0-1,1 0 1,-1 0-1,0 0 1,0 0-1,0 0 1,0 0-1,1 0 1,-1 0-1,0 0 0,0 0 1,0 0-1,0 0 1,1 0-1,-1 0 1,0 0-1,0 0 1,0 1-1,0-1 1,1 0-1,-1 0 1,0 0-1,0 0 1,0 0-1,0 0 0,0 0 1,1 0-1,-1 1 1,0-1-1,0 0 1,0 0-1,0 0 1,0 0-1,0 1 1,0-1-1,0 0 1,0 0-1,0 0 1,3 18-1040,-7 22-983,2-36 1379,1-1 0,-1 0-1,0 1 1,0-1-1,0 0 1,-1 0 0,1 0-1,-1 0 1,-3 3-1,-8 3-5948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3.774"/>
    </inkml:context>
    <inkml:brush xml:id="br0">
      <inkml:brushProperty name="width" value="0.025" units="cm"/>
      <inkml:brushProperty name="height" value="0.025" units="cm"/>
    </inkml:brush>
  </inkml:definitions>
  <inkml:trace contextRef="#ctx0" brushRef="#br0">1 0 16560,'0'0'5509,"53"21"-8168,-25-8-4547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4.129"/>
    </inkml:context>
    <inkml:brush xml:id="br0">
      <inkml:brushProperty name="width" value="0.025" units="cm"/>
      <inkml:brushProperty name="height" value="0.025" units="cm"/>
    </inkml:brush>
  </inkml:definitions>
  <inkml:trace contextRef="#ctx0" brushRef="#br0">330 34 18738,'0'0'710,"-13"-6"256,6 2-759,0 0-1,0 0 1,0 1 0,-1 1 0,0-1-1,1 1 1,-1 0 0,0 1 0,0 0-1,0 0 1,0 1 0,0-1 0,0 2-1,0-1 1,0 1 0,0 1 0,0-1-1,1 2 1,-1-1 0,1 1 0,-14 6-1,9-1 54,2 1 0,-1 0 0,1 0 0,1 1-1,0 0 1,0 1 0,1 0 0,0 0 0,1 1 0,0 0-1,1 0 1,1 0 0,0 1 0,-6 23 0,9-30-240,0 0 1,1 1-1,0-1 1,0 0-1,1 1 1,-1-1-1,2 1 1,-1-1 0,1 1-1,0-1 1,0 1-1,0-1 1,1 0-1,0 1 1,0-1-1,1 0 1,0 0-1,0-1 1,0 1-1,1-1 1,0 1-1,0-1 1,0 0 0,0 0-1,1-1 1,0 0-1,0 1 1,0-2-1,1 1 1,-1-1-1,1 1 1,7 2-1,1-1-6,0 0 0,1-1 0,-1-1 0,1 0 0,-1-1 0,27 1 0,-35-3-13,-1 1 0,1-1 0,0-1 0,-1 1 0,1-1 0,0 0 0,-1 0 0,1 0 0,-1-1 0,0 0 0,1 0-1,-1 0 1,0-1 0,0 0 0,0 0 0,-1 0 0,1-1 0,-1 1 0,0-1 0,6-6 0,-9 9 0,-1 1 0,1-1 1,0 0-1,0 0 0,-1 0 1,1 0-1,0 0 0,-1 0 1,1 0-1,-1 0 0,1-1 0,-1 1 1,0 0-1,1 0 0,-1 0 1,0 0-1,0-1 0,0 1 1,0 0-1,0 0 0,0 0 1,0-1-1,0 1 0,-1 0 1,1 0-1,0 0 0,-1 0 0,1-1 1,-1 1-1,1 0 0,-1 0 1,1 0-1,-1 0 0,0 0 1,0 0-1,1 0 0,-1 1 1,0-1-1,0 0 0,0 0 1,0 1-1,0-1 0,0 0 0,0 1 1,0-1-1,0 1 0,0-1 1,-1 1-1,1 0 0,0-1 1,0 1-1,-2 0 0,-9-2-10,0 0 0,0 1 0,0 1-1,-15 0 1,14 1-4,-8 0 21,-24 0-1,36-4 54,19-5 77,41-17-87,171-75-2398,-221 100 2348,0-1-1,0 1 0,0-1 1,0 1-1,0-1 0,0 1 1,0-1-1,0 1 0,0 0 1,0 0-1,1-1 0,-1 1 1,0 0-1,0 0 0,0 0 1,0 0-1,0 0 0,0 1 1,1-1-1,-1 0 0,0 0 1,0 1-1,0-1 0,0 1 1,0-1-1,0 1 0,0-1 1,0 1-1,0 0 0,0-1 1,-1 1-1,1 0 0,0 0 1,0 1-1,1 2 48,-1 0 0,-1 0 0,1 0 0,-1 0 0,1 0-1,-1 1 1,0-1 0,-1 5 0,1-6-15,-13 58 570,11-53-557,-1 1 1,1-1 0,0 0-1,1 1 1,0 0-1,0-1 1,1 1 0,0-1-1,0 1 1,3 13-1,-2-21-84,-1 0 0,1 0 0,-1 0 0,1-1 0,-1 1 0,1 0-1,0 0 1,-1-1 0,1 1 0,0-1 0,-1 1 0,1 0 0,0-1 0,0 1 0,0-1-1,0 0 1,0 1 0,0-1 0,-1 0 0,1 1 0,0-1 0,0 0 0,0 0 0,0 0-1,0 0 1,0 0 0,0 0 0,0 0 0,1 0 0,0-1-477,0 1 1,0 0-1,0-1 1,0 1-1,0-1 1,0 0-1,-1 1 0,1-1 1,0 0-1,0 0 1,-1 0-1,1 0 1,-1 0-1,3-3 1,9-16-9806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8.715"/>
    </inkml:context>
    <inkml:brush xml:id="br0">
      <inkml:brushProperty name="width" value="0.025" units="cm"/>
      <inkml:brushProperty name="height" value="0.025" units="cm"/>
    </inkml:brush>
  </inkml:definitions>
  <inkml:trace contextRef="#ctx0" brushRef="#br0">1 14 14125,'0'0'8232,"50"2"-7495,0-3 160,7 0-545,10-1-320,-3 2-1057,-2-5-2594,-8-1-5286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4.799"/>
    </inkml:context>
    <inkml:brush xml:id="br0">
      <inkml:brushProperty name="width" value="0.025" units="cm"/>
      <inkml:brushProperty name="height" value="0.025" units="cm"/>
    </inkml:brush>
  </inkml:definitions>
  <inkml:trace contextRef="#ctx0" brushRef="#br0">0 156 8968,'0'0'12140,"8"1"-10229,7-1-1547,0 0-1,0 0 1,0-2 0,0 0-1,0-1 1,24-7 0,-31 7-358,1 0 1,-2 0-1,1-1 1,0 0-1,-1-1 1,0 1-1,0-1 0,0-1 1,0 1-1,-1-1 1,0 0-1,0-1 1,-1 1-1,6-9 1,-10 13-1,0 1 0,0-1 0,0 1 0,0-1 1,0 0-1,0 1 0,0-1 0,-1 0 1,1 0-1,-1 0 0,1 1 0,-1-1 0,0 0 1,0 0-1,0 0 0,0 0 0,0 0 0,0 1 1,0-1-1,0 0 0,-1 0 0,0-2 0,0 2 3,0 1-1,-1 0 1,1 0-1,0 0 1,0 0 0,-1 0-1,1 0 1,-1 0-1,1 0 1,-1 0-1,1 1 1,-1-1-1,1 1 1,-1-1-1,0 1 1,1 0-1,-1-1 1,0 1-1,-2 0 1,-3 0 31,0 0 1,1 1 0,-1-1-1,1 1 1,-1 1 0,1-1-1,-1 1 1,1 0-1,0 1 1,0 0 0,-9 5-1,4 0 79,1 1-1,1 0 0,-1 1 1,2 0-1,-1 1 0,2 0 0,-12 20 1,14-23-55,1 0 1,1 0 0,0 0 0,0 1 0,0 0-1,1-1 1,1 1 0,-1 0 0,1 0-1,1 0 1,0 0 0,1 13 0,-1-20-61,1 0 1,-1 0-1,1 1 0,0-1 1,0 0-1,0 0 1,0 0-1,0 0 1,0 0-1,1 0 1,-1 0-1,0 0 0,1-1 1,0 1-1,-1 0 1,1-1-1,0 1 1,0-1-1,2 1 1,1 1 12,1 0 0,-1-1 0,1 0 0,-1 0 0,1-1 0,0 0 0,8 1 0,7-1-131,0 0 0,0-2 1,25-3-1,-29 1-651,0-1 0,0 0-1,0-1 1,18-8 0,29-18-6043,-18 3-2539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5.158"/>
    </inkml:context>
    <inkml:brush xml:id="br0">
      <inkml:brushProperty name="width" value="0.025" units="cm"/>
      <inkml:brushProperty name="height" value="0.025" units="cm"/>
    </inkml:brush>
  </inkml:definitions>
  <inkml:trace contextRef="#ctx0" brushRef="#br0">167 132 13741,'0'0'3155,"-11"0"-641,6 0-2272,-1 0 1,0 0-1,1 0 0,-1 1 0,1 0 0,0 0 0,-1 0 0,1 1 0,0 0 0,0 0 0,0 0 1,0 0-1,0 1 0,0 0 0,1 0 0,-1 0 0,1 1 0,0 0 0,-6 6 0,5-5 3,0 1 1,0 1-1,0-1 0,1 1 0,0 0 1,1 0-1,-1 0 0,1 0 0,1 0 0,-1 1 1,1-1-1,0 1 0,1 0 0,-1 10 0,2-17-232,0 0-1,0 0 1,0 0-1,0 1 1,0-1-1,1 0 1,-1 0-1,0 0 1,0 0-1,1 1 1,-1-1-1,1 0 1,-1 0-1,1 0 1,0 0-1,-1 0 1,1 0-1,0 0 1,0 0-1,-1-1 1,1 1 0,0 0-1,0 0 1,0-1-1,1 2 1,1-1 4,0 0 1,-1 0 0,1 0 0,0-1 0,0 1 0,0 0 0,0-1 0,0 0 0,0 0-1,3 0 1,3-1 15,0 0 0,0-1 0,0 1 0,0-2 0,-1 1 0,12-6 0,-2-2-26,0-1-1,-1 0 1,0-1 0,-1-1-1,-1-1 1,0 0-1,20-24 1,-26 26-8,0 0 0,0 0 0,-1-1 0,-1 0 0,0-1 0,0 1 0,-2-1 1,0 0-1,0-1 0,4-29 0,-9 37-76,-2 8 24,-6 13-4,-7 27 4,9-18 68,1 1 0,2 0 0,0 0 1,2 1-1,0-1 0,6 45 0,-4-65-219,0 0-1,0 0 1,0 0-1,0 0 1,1-1-1,0 1 1,0 0-1,0-1 1,0 1-1,0-1 1,1 0-1,-1 0 1,1 0-1,0 0 1,0 0-1,0-1 1,1 1-1,-1-1 1,0 0-1,1 0 1,0 0-1,-1 0 1,1-1-1,0 0 1,0 1-1,0-1 0,0-1 1,7 2-1,20-1-6793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5.932"/>
    </inkml:context>
    <inkml:brush xml:id="br0">
      <inkml:brushProperty name="width" value="0.025" units="cm"/>
      <inkml:brushProperty name="height" value="0.025" units="cm"/>
    </inkml:brush>
  </inkml:definitions>
  <inkml:trace contextRef="#ctx0" brushRef="#br0">81 0 12204,'0'0'9085,"-9"7"-8535,4-2-416,0-1 1,0 1-1,0 1 0,0-1 0,1 1 0,0 0 0,0 0 0,1 0 0,-1 0 0,1 0 0,1 1 0,-1 0 0,1 0 1,0-1-1,1 1 0,-2 13 0,-3 37 345,2 1 1,3-1-1,2 1 0,16 102 1,-16-156-746,7 24-1666,4-15-3179,-2-12-867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6.773"/>
    </inkml:context>
    <inkml:brush xml:id="br0">
      <inkml:brushProperty name="width" value="0.025" units="cm"/>
      <inkml:brushProperty name="height" value="0.025" units="cm"/>
    </inkml:brush>
  </inkml:definitions>
  <inkml:trace contextRef="#ctx0" brushRef="#br0">115 1 15503,'0'0'7335,"-2"12"-6364,-10 48-203,5-29-191,1 0 0,-3 45 0,9-75-567,0 1 1,0-1 0,0 1 0,1-1 0,-1 0 0,0 1 0,1-1 0,-1 1-1,1-1 1,-1 0 0,1 0 0,0 1 0,-1-1 0,1 0 0,0 0 0,0 0-1,0 0 1,0 0 0,0 0 0,0 0 0,0 0 0,0 0 0,0 0 0,1 0-1,1 1 1,2-1-1,0 1 0,-1-1-1,1 0 1,0 0 0,-1 0-1,1-1 1,0 0 0,5 0 0,11-2-344,1 0 0,31-9 1,-52 11 291,3-1-6,-1 0-1,0 0 1,0 1-1,0-1 1,0 1 0,1 0-1,-1-1 1,0 2-1,0-1 1,0 0 0,1 1-1,-1-1 1,4 2-1,-6-1 77,0 0 0,0 0-1,0 1 1,0-1 0,0 0-1,0 1 1,0-1-1,-1 0 1,1 1 0,0-1-1,-1 1 1,1-1 0,-1 1-1,1-1 1,-1 1-1,0-1 1,0 1 0,0 0-1,0-1 1,0 1 0,0-1-1,0 1 1,0 0 0,-1-1-1,1 1 1,-1-1-1,0 3 1,-1 2 116,0-1-1,0 0 1,-1 0 0,1-1 0,-1 1-1,0 0 1,0-1 0,-1 0-1,1 1 1,-1-1 0,0-1 0,0 1-1,0-1 1,-1 1 0,1-1 0,-1 0-1,0-1 1,0 1 0,0-1-1,-6 2 1,-5 2 183,0-1 0,0 0 0,0-2 1,-1 1-1,-23 0 0,38-4-392,-10 1 151,-1-1-1,1 0 1,-18-3 0,29 3-158,-1-1 1,0 1 0,0 0 0,0-1 0,0 0 0,1 1 0,-1-1 0,0 0 0,1 0 0,-1 0-1,1 0 1,-1 0 0,-2-3 0,4 3-58,-1 0-1,1 1 1,0-1 0,-1 0-1,1 0 1,0 0 0,-1 0-1,1 0 1,0 0-1,0 0 1,0 0 0,0 0-1,0 0 1,0-1 0,0 1-1,1 0 1,-1 0-1,0 1 1,0-1 0,1 0-1,-1 0 1,1 0-1,-1 0 1,1 0 0,-1 0-1,1 0 1,0-1 0,4-2-911,-1 0 0,1 0 1,0 1-1,0-1 0,0 1 1,0 0-1,1 1 0,-1-1 1,1 1-1,8-3 0,-10 4 337,27-9-5489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7.459"/>
    </inkml:context>
    <inkml:brush xml:id="br0">
      <inkml:brushProperty name="width" value="0.025" units="cm"/>
      <inkml:brushProperty name="height" value="0.025" units="cm"/>
    </inkml:brush>
  </inkml:definitions>
  <inkml:trace contextRef="#ctx0" brushRef="#br0">0 112 8456,'0'0'9214,"7"-8"-5482,2-2-2970,0 0 1,1 0 0,0 1 0,1 0 0,0 1-1,0 1 1,0-1 0,19-7 0,-22 11-689,0 1 0,1 1-1,-1 0 1,0 0 0,17-2 0,-23 4-72,1 0-1,-1 0 1,1-1 0,-1 2 0,1-1 0,0 0-1,-1 0 1,1 1 0,-1 0 0,1-1 0,-1 1-1,0 0 1,1 0 0,-1 0 0,4 3-1,-5-3 1,-1 0 0,1 1 0,0-1 0,0 0-1,0 1 1,-1-1 0,1 1 0,-1-1-1,1 1 1,-1-1 0,0 1 0,0-1 0,1 1-1,-1-1 1,0 1 0,0-1 0,-1 1-1,1-1 1,0 1 0,0-1 0,-1 1-1,1-1 1,-1 1 0,1-1 0,-1 1 0,0-1-1,1 0 1,-2 2 0,-3 4 81,1 0 0,-1-1 0,0 0-1,0 0 1,0 0 0,-1-1 0,-6 5 0,7-6-14,0 0 0,1-1 0,-1 2 0,1-1 0,0 0 0,0 1 0,1 0 0,-1 0-1,1 0 1,0 0 0,0 1 0,1-1 0,-3 7 0,5-11-64,0-1 0,0 1 0,0 0 0,0-1 1,0 1-1,0-1 0,0 1 0,0 0 0,0-1 0,1 1 0,-1-1 0,0 1 0,0-1 0,0 1 0,1 0 1,-1-1-1,0 1 0,1-1 0,-1 1 0,1-1 0,-1 1 0,0-1 0,1 0 0,-1 1 0,1-1 0,-1 0 0,1 1 1,-1-1-1,1 0 0,-1 1 0,1-1 0,0 0 0,0 0 0,30 3 72,31-14-12,-49 7-144,0-2 0,0 0 0,0 0 0,0-1 0,-1-1 0,-1 0 0,1 0-1,-1-1 1,0-1 0,-1 0 0,0 0 0,-1-1 0,0 0 0,-1-1 0,10-18 0,-15 20 68,-23 78-210,16-59 226,0 0 0,1 1 0,0-1 0,0 1 0,1 0 0,1-1 0,0 1 0,0 0 1,1 0-1,1 13 0,-1-22 1,1 1 1,-1-1-1,1 1 0,0-1 1,-1 0-1,1 1 0,0-1 1,0 0-1,0 1 1,0-1-1,0 0 0,0 0 1,1 0-1,-1 0 1,0 0-1,0 0 0,1-1 1,-1 1-1,1 0 1,-1 0-1,1-1 0,-1 1 1,1-1-1,-1 0 1,1 1-1,-1-1 0,1 0 1,-1 0-1,1 0 1,0 0-1,-1 0 0,1 0 1,-1-1-1,1 1 1,-1 0-1,1-1 0,-1 1 1,3-2-1,5 0 13,-1 0 0,1-1 0,-1 0 0,0-1 0,12-6 0,-5-1-29,0 0 0,0 0 0,-1-1 1,-1-1-1,0-1 0,0 0 0,-2 0 0,0-1 1,0 0-1,-1-1 0,8-19 0,-33 66-304,-18 47 297,31-72 50,0 0 1,0-1 0,1 1 0,0 0-1,0 0 1,1 0 0,0 0-1,0 0 1,0 0 0,0 0 0,1 0-1,2 6 1,-2-11-27,0 1-1,-1-1 0,1 0 1,1 0-1,-1 0 1,0 0-1,0 0 1,0 0-1,1 0 1,-1 0-1,0 0 1,1 0-1,-1-1 1,0 1-1,1-1 1,-1 1-1,1-1 1,-1 1-1,1-1 1,0 0-1,-1 0 1,1 0-1,-1 0 1,1 0-1,-1 0 1,1 0-1,0 0 0,-1-1 1,1 1-1,-1-1 1,3 0-1,2 0 8,0-1 0,0 0 0,-1 0 0,1 0 0,-1-1-1,11-6 1,-6 1-7,-1-1 0,1 0-1,-2 0 1,1-1-1,-1 0 1,7-13 0,-12 18 2,0 0-1,0-1 1,-1 1 0,1 0 0,-1-1 0,-1 1 0,1-1 0,-1 0 0,0 1 0,0-1-1,-1 0 1,0 0 0,0 0 0,0 1 0,-1-1 0,-1-6 0,2 10-18,-1 1 1,0-1 0,0 1-1,1 0 1,-1-1 0,0 1-1,-1 0 1,1-1-1,0 1 1,0 0 0,0 0-1,-1 0 1,1 0 0,0 0-1,-1 1 1,1-1-1,-1 0 1,1 1 0,-1-1-1,0 1 1,1-1 0,-1 1-1,1 0 1,-1-1-1,0 1 1,1 0 0,-1 0-1,0 0 1,1 1 0,-1-1-1,0 0 1,1 0-1,-1 1 1,1-1 0,-1 1-1,1 0 1,-1-1 0,1 1-1,-1 0 1,1 0-1,0 0 1,-1 0 0,1 0-1,0 0 1,0 0 0,0 1-1,0-1 1,0 0-1,0 1 1,0-1 0,0 0-1,0 1 1,1-1 0,-1 1-1,0-1 1,1 1-1,-1 3 1,1-4-237,-1 0 1,1 0-1,0 0 0,0 0 0,0 0 1,0 1-1,0-1 0,0 0 0,0 0 1,1 0-1,-1 0 0,0 0 0,1 0 0,-1 0 1,1 0-1,-1 0 0,1 0 0,-1 0 1,1 0-1,0 0 0,-1 0 0,1 0 1,0 0-1,0 0 0,-1-1 0,1 1 1,0 0-1,0-1 0,0 1 0,0 0 1,0-1-1,2 1 0,17 6-6444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7.862"/>
    </inkml:context>
    <inkml:brush xml:id="br0">
      <inkml:brushProperty name="width" value="0.025" units="cm"/>
      <inkml:brushProperty name="height" value="0.025" units="cm"/>
    </inkml:brush>
  </inkml:definitions>
  <inkml:trace contextRef="#ctx0" brushRef="#br0">50 9 20692,'0'0'10826,"-50"16"-9577,55-16-1249,10-2-512,1-9-2595,-6-1-4292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8.208"/>
    </inkml:context>
    <inkml:brush xml:id="br0">
      <inkml:brushProperty name="width" value="0.025" units="cm"/>
      <inkml:brushProperty name="height" value="0.025" units="cm"/>
    </inkml:brush>
  </inkml:definitions>
  <inkml:trace contextRef="#ctx0" brushRef="#br0">346 8 17424,'0'0'8980,"-14"-2"-7907,10 1-1016,-5-1 0,1 1-1,-1 0 1,0 1 0,0-1 0,0 2 0,0-1 0,0 1 0,1 1 0,-1-1 0,-14 6 0,-2 3-40,0 1 0,2 1 0,-37 25 0,53-33 80,1 0 0,0 1 0,0 0 0,0 0 0,1 0 0,-1 1 1,1 0-1,1 0 0,-1 0 0,1 1 0,0-1 0,0 1 0,1 0 0,0 0 0,0 1 0,1-1 0,-2 9 0,4-14-66,0 0-1,0 0 1,0 0 0,0 0 0,0 0-1,0-1 1,1 1 0,-1 0 0,1 0-1,-1 0 1,1 0 0,0-1-1,0 1 1,-1 0 0,1 0 0,0-1-1,1 1 1,-1-1 0,0 1 0,2 1-1,1 0-2,-1-1-1,1 0 1,-1 0-1,1 0 0,0 0 1,0 0-1,0-1 1,-1 0-1,7 2 1,9 0-3,0-1 0,0 0 1,25-2-1,-32 0 6,13 0-308,-1 0 0,0-2 1,1 0-1,-1-2 0,0-1 0,-1 0 1,1-2-1,-1-1 0,-1-1 1,1-1-1,26-15 0,-47 23 19,1 0 0,-1 0-1,0 0 1,0 0 0,0 0-1,0 0 1,0 0-1,0-1 1,3-4 0,-5 6 42,0 0 1,1 1 0,-1-1 0,0 0-1,0 1 1,0-1 0,0 0-1,0 0 1,0 1 0,0-1-1,0 0 1,0 1 0,0-1-1,0 0 1,0 0 0,0 1-1,-1-1 1,1 0 0,0 1-1,-1-1 1,1 0 0,0 1-1,-1-1 1,1 1 0,-1-1-1,1 0 1,-1 1 0,1-1-1,-1 1 1,1 0 0,-1-1-1,1 1 1,-1-1 0,0 1-1,1 0 1,-1-1 0,0 1 0,1 0-1,-1 0 1,0-1 0,-1 1-1,-21-7-7823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8.565"/>
    </inkml:context>
    <inkml:brush xml:id="br0">
      <inkml:brushProperty name="width" value="0.025" units="cm"/>
      <inkml:brushProperty name="height" value="0.025" units="cm"/>
    </inkml:brush>
  </inkml:definitions>
  <inkml:trace contextRef="#ctx0" brushRef="#br0">1 70 15439,'0'0'9000,"76"-13"-7559,-10 4-672,12-2-545,6-1-192,3 2 0,-7 2 1,-11 3-226,-13 4-704,-17 1-1249,-17 0-608</inkml:trace>
  <inkml:trace contextRef="#ctx0" brushRef="#br0" timeOffset="1">16 121 11243,'0'0'9385,"58"5"-7592,-5-10 129,12-1-513,9-3-736,8-1-385,2-2-160,-2 0-128,-3-3-864,-8-3-4518,-6-5-14701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25.998"/>
    </inkml:context>
    <inkml:brush xml:id="br0">
      <inkml:brushProperty name="width" value="0.025" units="cm"/>
      <inkml:brushProperty name="height" value="0.025" units="cm"/>
    </inkml:brush>
  </inkml:definitions>
  <inkml:trace contextRef="#ctx0" brushRef="#br0">4250 451 6278,'-11'-7'160,"-41"-22"347,-2 2 0,-1 2-1,0 3 1,-2 3 0,-61-14 0,-313-45 2030,55 13-582,-32-20-349,-5 34-1168,-100 42-590,374 16 84,-230 41 0,216-17 93,-202 70 0,290-78 146,1 3-1,2 3 1,1 2-1,1 3 0,-88 67 1,128-85-172,1 0 0,1 1 0,1 1 1,0 1-1,1 0 0,1 1 0,1 1 0,1 0 0,1 1 0,1 0 1,0 1-1,2 0 0,1 0 0,1 1 0,1 0 0,1 1 1,1-1-1,-1 32 0,2-8-5,2-1 0,3 1 0,1 0 0,3-1 1,1 0-1,3 0 0,2 0 0,1-2 0,30 66 0,-24-72 1,2 0-1,1-2 1,2 0 0,2-2-1,1-1 1,1-1 0,2-1-1,2-2 1,0-1 0,59 40-1,-27-29 14,2-3-1,1-3 0,1-3 0,2-3 0,132 33 0,-11-18 14,200 17 1,-179-37-93,2-10-1,0-8 1,-1-10 0,1-9 0,310-61 0,-300 25 149,406-150 0,-478 138-66,-4-6-1,-2-7 1,192-133 0,-145 61 35,-174 130-40,-1 0 0,0-2-1,-2 0 1,0 0 0,-1-2 0,-1 0-1,16-31 1,-26 44-1,-1-1 0,0 1 0,-1 0 0,1-1 0,-2 1 0,1-1 0,-1 0 0,-1 1 0,1-1 0,-2 0 0,1 0 0,-1 1 0,0-1 0,-1 0 0,0 1 0,0-1 0,-1 1 0,0 0 0,-1 0 0,0 0 0,0 0 0,0 1 0,-1-1 0,0 1 0,-1 0 0,0 1 0,-8-8 0,-12-10 0,-1 1 0,-1 1 0,-1 2-1,-1 1 1,-46-22 0,-46-18 150,-3 6 0,-172-50 0,-275-40 283,-62 46 58,491 87-588,0 7 0,-211 21 1,246-2-2446,-172 50 0,99-13-2957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38.768"/>
    </inkml:context>
    <inkml:brush xml:id="br0">
      <inkml:brushProperty name="width" value="0.025" units="cm"/>
      <inkml:brushProperty name="height" value="0.025" units="cm"/>
    </inkml:brush>
  </inkml:definitions>
  <inkml:trace contextRef="#ctx0" brushRef="#br0">851 353 6887,'-50'13'539,"-1"-2"0,0-3 0,0-1 0,-85-1 0,119-5-454,1 1-1,-1 1 0,1 0 1,0 1-1,0 1 1,0 0-1,1 2 0,0-1 1,0 2-1,0 0 0,1 1 1,0 0-1,1 1 0,-14 13 1,-14 15 265,2 2 1,-63 83-1,92-111-297,0 1-1,1 0 0,1 1 1,0 0-1,1 0 0,1 1 0,0 0 1,0 0-1,2 0 0,0 0 1,1 1-1,0 0 0,1 0 1,0 19-1,5 10-60,2 0 0,2-1 0,1 1 0,3-2 0,1 1 0,2-2 0,31 64 0,-33-82 5,0-1 1,1 0-1,2-1 0,0-1 1,1 0-1,1-2 0,1 1 1,1-2-1,31 24 0,-23-24 4,0 0 0,2-2-1,-1-1 1,2-2 0,0 0-1,0-2 1,43 9 0,333 58 118,-105-23-84,-149-27 70,2-6 0,0-7 0,1-6 0,0-8 0,304-36 0,-454 35-105,1152-179 43,-880 124-54,-4-12 1,481-187-1,-666 218 41,145-83 0,-205 102-11,0-2 0,-2 0 0,0-2 0,-1-1-1,-1-1 1,-1-1 0,-1-1 0,30-45 0,-44 59 7,-2-1 1,0 0 0,0 0 0,-1-1 0,-1 1 0,0-1 0,-1 0-1,0 0 1,-1 0 0,0 0 0,-1-1 0,-1 1 0,0-1 0,-1 1-1,0 0 1,-1 0 0,0-1 0,-1 1 0,-1 0 0,0 1 0,-1-1-1,0 1 1,-1 0 0,0 0 0,-1 1 0,0-1 0,-1 1 0,0 1-1,-1 0 1,0 0 0,-11-9 0,-4 0-31,-1 1 0,0 1 0,-2 1-1,1 1 1,-2 2 0,0 0 0,-52-14 0,-7 4-25,-122-16 0,-322-24 328,-46-6 235,270 17 67,-270-40 258,-7 41-504,352 46-562,-259 28 0,396-13-280,1 5 0,1 4 0,1 4 0,1 3 0,-141 63 0,163-53-795,1 3 1,-75 57 0,10 2-3646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49.241"/>
    </inkml:context>
    <inkml:brush xml:id="br0">
      <inkml:brushProperty name="width" value="0.025" units="cm"/>
      <inkml:brushProperty name="height" value="0.025" units="cm"/>
    </inkml:brush>
  </inkml:definitions>
  <inkml:trace contextRef="#ctx0" brushRef="#br0">0 288 6534,'0'0'15823,"14"2"-14478,-3 0-1190,1-1 0,-1-1 0,1 0 0,-1 0-1,0-1 1,1-1 0,-1 1 0,0-2 0,16-5 0,619-249 208,-645 257-286,31-15-2315,-34 11-1708,-19 3-277,-11 2-1708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44.597"/>
    </inkml:context>
    <inkml:brush xml:id="br0">
      <inkml:brushProperty name="width" value="0.025" units="cm"/>
      <inkml:brushProperty name="height" value="0.025" units="cm"/>
    </inkml:brush>
  </inkml:definitions>
  <inkml:trace contextRef="#ctx0" brushRef="#br0">505 5 4452,'0'0'609,"-92"-5"-449,41 5 96,2 0-224,2 0-256,6 8-673,2-2 833,7 3 192,1-1-96,6 1 32,-5 1 128,-4-2-256,1 1-1121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45.595"/>
    </inkml:context>
    <inkml:brush xml:id="br0">
      <inkml:brushProperty name="width" value="0.025" units="cm"/>
      <inkml:brushProperty name="height" value="0.025" units="cm"/>
    </inkml:brush>
  </inkml:definitions>
  <inkml:trace contextRef="#ctx0" brushRef="#br0">143 0 8840,'-10'1'289,"-3"1"-16,4-2-20,0 0 0,1 1 0,-1 0 0,0 1 0,0-1 0,0 2 0,1 0 0,-1 0 0,1 0 0,0 1 0,-8 5 0,15-9-201,1 0-1,-1 1 0,1-1 0,-1 1 1,1-1-1,-1 1 0,1-1 1,-1 0-1,1 1 0,-1-1 0,1 1 1,0 0-1,-1-1 0,1 1 0,0-1 1,0 1-1,-1 0 0,1-1 0,0 1 1,0-1-1,0 1 0,0 0 0,0-1 1,0 1-1,0 0 0,0-1 0,0 1 1,0 0-1,0-1 0,0 1 0,0 0 1,1-1-1,-1 1 0,0-1 0,0 1 1,1-1-1,-1 1 0,0 0 1,1-1-1,-1 1 0,1-1 0,-1 1 1,1-1-1,-1 0 0,1 1 0,-1-1 1,1 1-1,-1-1 0,1 0 0,-1 1 1,1-1-1,0 0 0,0 0 0,34 10 1217,296-23 973,-96 1-1743,1571-5 554,-935 32-1,309 42-843,-758-53-852,-219-7 98,139-1-2011,-264-8 2681,-60 8-92,-1 1-1,32-1 1,82 9 185,-84-2-133,0-1 1,0-3-1,92-12 1,-109 7-352,50-4 0,-33 12-7340,-32 0 3219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3:06.477"/>
    </inkml:context>
    <inkml:brush xml:id="br0">
      <inkml:brushProperty name="width" value="0.025" units="cm"/>
      <inkml:brushProperty name="height" value="0.025" units="cm"/>
    </inkml:brush>
  </inkml:definitions>
  <inkml:trace contextRef="#ctx0" brushRef="#br0">1 95 7175,'0'0'7052,"6"-1"-6598,3 0-217,-1 1 0,0-1 0,0 2 1,0-1-1,0 1 0,0 0 0,0 1 1,14 4-1,-1-1 79,0-1 1,-1-1-1,2 0 1,-1-2-1,39-2 1,109-20 133,-89 8-429,126-5 159,217 8 0,-92 5 47,514 7 548,-329 6-722,737-16-26,-1193 8-29,663-7-29,-573-1 31,423-1 0,-556 10-4,-9-1 7,0 0-1,0 0 0,0 1 0,0 0 0,0 0 0,13 5 0,-77-6 740,55 0-764,-7 0-260,1 0 0,0 0 0,0-1 0,0 0 0,0-1 0,0 1 0,0-1 0,1-1 0,-1 1 0,0-1 0,-6-4 0,-1-9-4335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3:29.912"/>
    </inkml:context>
    <inkml:brush xml:id="br0">
      <inkml:brushProperty name="width" value="0.025" units="cm"/>
      <inkml:brushProperty name="height" value="0.025" units="cm"/>
    </inkml:brush>
  </inkml:definitions>
  <inkml:trace contextRef="#ctx0" brushRef="#br0">230 176 4100,'-13'2'2931,"-111"5"-273,106-7-1099,0-1 0,0-1 0,-20-4-1,68 12-835,0-2 0,0 0 0,52-1 0,99-14 178,-69 3-412,279-4 474,423 40 1,-442-22-885,0-32-35,-107 18 219,72-8-195,-253 4-66,433-52 2,2 35-5,-65 42-36,-421-11 35,-17 0 2,0-1 1,1 0-1,-1-1 0,1-1 0,-1-1 0,1 0 0,29-8 1,-21-12-1924,-16 12-1615,6-3-3563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8:15.993"/>
    </inkml:context>
    <inkml:brush xml:id="br0">
      <inkml:brushProperty name="width" value="0.025" units="cm"/>
      <inkml:brushProperty name="height" value="0.025" units="cm"/>
    </inkml:brush>
  </inkml:definitions>
  <inkml:trace contextRef="#ctx0" brushRef="#br0">6 100 3395,'-5'2'8507,"14"-2"-7543,105 2 415,123 18 1,6 1-818,324-14 0,-324-9-399,60 0-155,328 5 16,-216 18-11,400-5 38,-452-57 22,94-4-82,-40 43 68,-369-2-176,-1-2 0,75-19 0,-37 6-328,-58 12 419,23-2 170,-50-9-4367,-3 7-864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8:58.367"/>
    </inkml:context>
    <inkml:brush xml:id="br0">
      <inkml:brushProperty name="width" value="0.025" units="cm"/>
      <inkml:brushProperty name="height" value="0.025" units="cm"/>
    </inkml:brush>
  </inkml:definitions>
  <inkml:trace contextRef="#ctx0" brushRef="#br0">1 34 5541,'0'0'6780,"7"0"-6572,574-14 2157,316-5-1890,93 33-100,-708 0-333,420-1 32,-499-7-70,-57-4-7,-1 6 0,162 31 0,-247-29 35,1-3 0,0-3 0,78-3 0,183-32 96,-262 26-176,-46 5 30,0-1 1,0 0-1,0-1 0,0-1 0,17-5 0,-43 7-3126,-3 1-379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37.406"/>
    </inkml:context>
    <inkml:brush xml:id="br0">
      <inkml:brushProperty name="width" value="0.025" units="cm"/>
      <inkml:brushProperty name="height" value="0.025" units="cm"/>
    </inkml:brush>
  </inkml:definitions>
  <inkml:trace contextRef="#ctx0" brushRef="#br0">1 1 4132,'0'0'4575,"10"0"-4495,40 2 255,-1 2 1,1 2-1,71 19 0,156 58-24,-37-11 866,160 28 427,390 111-950,212 145-592,-142-47 69,909 226 157,-1710-519-286,428 123 26,-13 33-10,-454-164-15,57 28 51,-72-33-48,0 0 1,0 0-1,0 1 0,-1-1 1,1 1-1,-1 0 1,0 0-1,0 1 0,-1-1 1,1 1-1,4 8 0,-7-12 6,-1 1 0,1-1 0,-1 1 0,0-1 0,1 1 0,-1-1 0,0 1 0,0-1 1,0 1-1,0-1 0,0 1 0,0-1 0,0 1 0,-1-1 0,1 1 0,0-1 0,-1 0 0,1 1 0,-1-1 0,0 1 0,1-1 0,-1 0 0,0 0 0,0 1 0,0-1 0,0 0 0,0 0 0,0 0 0,0 0 0,0 0 0,-2 1 0,-45 24 175,35-20-182,-1038 438-155,714-308 241,-1162 418 403,148-60 219,868-315-74,36-14 131,433-160-827,9-4-34,1 1 1,-1-1 0,0 1-1,1 0 1,0 0-1,-1 1 1,1-1-1,0 1 1,0 0 0,0 0-1,-5 7 1,8-6-3172,5-3-2669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0.288"/>
    </inkml:context>
    <inkml:brush xml:id="br0">
      <inkml:brushProperty name="width" value="0.025" units="cm"/>
      <inkml:brushProperty name="height" value="0.025" units="cm"/>
    </inkml:brush>
  </inkml:definitions>
  <inkml:trace contextRef="#ctx0" brushRef="#br0">0 71 12204,'0'0'7158,"11"-6"-6464,5-2-510,1 1 0,0 1 0,0 0-1,0 1 1,1 1 0,31-4 0,392-1-63,-293 10-3888,-93-6-4102,-37-2 1917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0.632"/>
    </inkml:context>
    <inkml:brush xml:id="br0">
      <inkml:brushProperty name="width" value="0.025" units="cm"/>
      <inkml:brushProperty name="height" value="0.025" units="cm"/>
    </inkml:brush>
  </inkml:definitions>
  <inkml:trace contextRef="#ctx0" brushRef="#br0">0 4 13837,'0'0'3929,"8"-1"-3224,43-2 108,70 4-1,-96 1-597,0 1 0,0 1 0,-1 1 0,1 1 0,25 10 0,-46-14-213,0-1-1,0 1 1,0 0 0,-1 0 0,1 1 0,0-1 0,-1 1 0,0-1 0,1 1 0,-1 0 0,0 1 0,-1-1 0,1 0 0,0 1-1,-1 0 1,0-1 0,3 7 0,-5-7 2,1 0-1,0 0 0,-1 0 1,0 0-1,1 0 0,-1 0 0,-1 0 1,1 0-1,0 0 0,-1 0 1,1 0-1,-1 0 0,0 0 1,0 0-1,0 0 0,-1 0 1,1 0-1,-1 0 0,1-1 0,-1 1 1,0-1-1,0 1 0,0-1 1,-3 3-1,-13 12 53,-1-1 0,0 0 0,-1-2 0,-30 17 0,-96 43-160,51-28-2373,80-39-2343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2.276"/>
    </inkml:context>
    <inkml:brush xml:id="br0">
      <inkml:brushProperty name="width" value="0.025" units="cm"/>
      <inkml:brushProperty name="height" value="0.025" units="cm"/>
    </inkml:brush>
  </inkml:definitions>
  <inkml:trace contextRef="#ctx0" brushRef="#br0">32 73 8200,'0'0'11520,"1"12"-10778,3 86 610,-4 0 1,-21 160-1,9-200-370,8-111 1560,7 1-2597,2 0 1,2 0 0,3 1 0,1 0 0,3 1 0,2 0 0,27-55 0,-41 99 40,1 0-1,0 1 0,0 0 1,0 0-1,1 0 1,0 0-1,0 0 0,0 1 1,0-1-1,1 1 1,-1 0-1,1 1 0,0-1 1,9-4-1,-10 7-1,0-1-1,1 1 1,-1 0-1,0 0 1,0 1-1,0-1 1,0 1-1,1 0 1,-1 0-1,0 1 1,0-1-1,0 1 1,1 0-1,-1 0 1,0 0-1,0 0 1,0 1-1,-1-1 1,1 1-1,0 0 1,5 5-1,-3-3 10,0 0 0,-1 0-1,0 0 1,0 1 0,0 0-1,-1 0 1,0 0 0,1 1-1,-2-1 1,1 1 0,-1 0-1,4 9 1,-6-11 13,0-1 1,0 1 0,0-1-1,-1 1 1,1-1-1,-1 1 1,0-1-1,0 1 1,0-1-1,0 1 1,-1-1-1,1 1 1,-1-1-1,0 1 1,0-1 0,-1 0-1,1 1 1,0-1-1,-1 0 1,0 0-1,0 0 1,0 0-1,0 0 1,0-1-1,-4 4 1,-1 0 42,0 1 0,-1-1 0,0-1 0,-1 1 1,1-1-1,-1-1 0,0 0 0,0 0 0,0-1 0,0 0 0,-1 0 0,0-1 0,1 0 1,-1-1-1,0 0 0,0-1 0,1 0 0,-1 0 0,-16-3 0,13-1 1102,3-2-5395,10 5 3972,1 1 1,-1-1-1,0 1 1,1-1-1,-1 1 1,1-1 0,-1 1-1,0-1 1,1 1-1,-1-1 1,1 1 0,-1 0-1,1-1 1,0 1-1,-1 0 1,1 0-1,-1-1 1,1 1 0,-1 0-1,1 0 1,0 0-1,-1 0 1,1 0 0,0 0-1,-1 0 1,1 0-1,-1 0 1,1 0 0,0 0-1,-1 0 1,1 0-1,-1 0 1,1 0-1,1 1 1,24-1-3642,5-2-331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49.581"/>
    </inkml:context>
    <inkml:brush xml:id="br0">
      <inkml:brushProperty name="width" value="0.025" units="cm"/>
      <inkml:brushProperty name="height" value="0.025" units="cm"/>
    </inkml:brush>
  </inkml:definitions>
  <inkml:trace contextRef="#ctx0" brushRef="#br0">365 1 14253,'0'0'8200,"1"11"-7858,0-6-316,-1 0-1,0 0 1,0 0-1,0 0 1,0 0 0,-1 0-1,0 0 1,0 0 0,0 0-1,-1 0 1,1-1-1,-1 1 1,0 0 0,-1-1-1,1 1 1,-1-1 0,0 0-1,0 0 1,-6 6-1,-113 110 1296,72-73-284,-74 89 1,118-129-952,1 1 0,0-1 0,0 1 0,1 0 0,-5 12 0,8-19-80,1 0 0,0 0 0,-1 0 0,1 1 1,0-1-1,-1 0 0,1 0 0,0 0 0,0 1 0,0-1 0,0 0 1,0 0-1,0 1 0,1-1 0,-1 0 0,0 0 0,1 0 1,-1 0-1,0 1 0,1-1 0,0 0 0,-1 0 0,1 0 0,-1 0 1,1 0-1,0 0 0,0 0 0,0-1 0,0 1 0,0 0 0,-1 0 1,1-1-1,0 1 0,1 0 0,-1-1 0,0 1 0,0-1 1,0 1-1,0-1 0,0 0 0,1 1 0,-1-1 0,0 0 0,0 0 1,0 0-1,1 0 0,0 0 0,24 2 29,0-1 0,-1-1 0,1-2 0,34-5 0,102-29-378,-78 16-354,-8 3-213,45-10-1648,-41 7-1880,-14-1-4728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2.640"/>
    </inkml:context>
    <inkml:brush xml:id="br0">
      <inkml:brushProperty name="width" value="0.025" units="cm"/>
      <inkml:brushProperty name="height" value="0.025" units="cm"/>
    </inkml:brush>
  </inkml:definitions>
  <inkml:trace contextRef="#ctx0" brushRef="#br0">243 64 2114,'0'0'17713,"-9"-7"-16277,6 3-1382,-1 1 1,1-1-1,-1 1 1,0 0-1,0 1 1,-1-1-1,1 1 1,-1-1-1,1 1 1,-1 1-1,0-1 1,1 1-1,-1-1 1,0 1-1,0 1 1,0-1-1,0 1 1,0 0-1,0 0 1,0 0-1,0 1 1,0-1-1,0 1 1,0 1-1,1-1 0,-1 1 1,0 0-1,-8 4 1,4 0 34,0 0 0,0 0 0,0 1 0,1 1 0,0-1 0,-9 13 0,14-17-57,1 0-1,-1 1 1,1-1-1,0 1 1,0 0-1,0-1 1,1 1 0,-1 0-1,1 0 1,0 0-1,0 0 1,0 0-1,1 1 1,-1-1 0,1 0-1,0 0 1,0 0-1,1 0 1,1 8-1,-1-9-9,1-1 0,0 0-1,-1 0 1,1 0-1,0 0 1,0 0-1,0-1 1,1 1 0,-1 0-1,0-1 1,0 0-1,1 1 1,-1-1-1,1 0 1,0 0-1,-1-1 1,1 1 0,-1 0-1,1-1 1,0 0-1,0 1 1,-1-1-1,6-1 1,5 2 180,0-1-1,0-1 1,21-3-1,-26 2-117,0 0 0,0-1-1,0 0 1,0-1 0,0 0-1,-1 0 1,0 0 0,0-1-1,0 0 1,0 0 0,-1-1-1,11-13 1,-12 14-40,-1 0 0,0 0 0,-1-1 0,1 1 0,-1-1 0,0 0 0,0 0 0,-1 0 0,0-1 1,0 1-1,0-1 0,-1 1 0,0-1 0,-1 1 0,1-1 0,-2-12 0,1 18-152,0-1 1,0 1-1,-1 0 1,1 0-1,-1 0 1,1 0-1,-1-1 1,0 1-1,1 0 1,-1 0 0,0 0-1,0 0 1,0 1-1,0-1 1,1 0-1,-1 0 1,0 0-1,-1 1 1,1-1-1,0 1 1,0-1-1,0 1 1,0-1-1,0 1 1,-1-1-1,1 1 1,0 0-1,0 0 1,-3-1-1,9 9-12362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3.002"/>
    </inkml:context>
    <inkml:brush xml:id="br0">
      <inkml:brushProperty name="width" value="0.025" units="cm"/>
      <inkml:brushProperty name="height" value="0.025" units="cm"/>
    </inkml:brush>
  </inkml:definitions>
  <inkml:trace contextRef="#ctx0" brushRef="#br0">238 8 16720,'0'0'2536,"-10"-2"-417,3 2-1782,-20-3 742,0 1 0,-30 2 0,52 0-1008,-1 0 0,0 0-1,0 1 1,1 0 0,-1 0-1,0 0 1,1 1 0,-1 0-1,1 0 1,-1 0-1,1 1 1,0 0 0,0 0-1,0 0 1,1 0 0,-1 1-1,1 0 1,-5 5 0,8-9-102,1 1 1,-1 0 0,1 0 0,-1 0 0,1 0 0,-1-1 0,1 1 0,0 0-1,-1 0 1,1 0 0,0 0 0,0 0 0,0 0 0,-1 0 0,1 0 0,0 0-1,1 0 1,-1 0 0,0-1 0,0 1 0,0 0 0,0 0 0,1 0 0,-1 0-1,0 0 1,2 1 0,-1 0-5,1 0-1,-1-1 1,1 1 0,-1-1-1,1 0 1,0 0 0,0 0-1,0 1 1,0-2 0,0 1-1,3 1 1,10 2-84,-1 0 0,30 2 0,-29-5-21,-1 1 70,0 0-225,1 0 0,-1 1 0,1 0 0,-1 1 0,0 1-1,15 7 1,-28-12 300,0 1-1,-1-1 0,1 0 1,-1 0-1,1 1 1,0-1-1,-1 0 1,1 1-1,-1-1 0,1 1 1,-1-1-1,0 1 1,1-1-1,-1 1 1,1-1-1,-1 1 0,0-1 1,1 1-1,-1-1 1,0 1-1,0 0 0,0-1 1,1 1-1,-1-1 1,0 1-1,0 0 1,0-1-1,0 1 0,0 0 1,0-1-1,0 1 1,0 0-1,0-1 1,0 1-1,-1-1 0,1 1 1,0 0-1,0-1 1,-1 1-1,1-1 0,0 1 1,-1-1-1,1 1 1,0 0-1,-1-1 1,1 0-1,-1 1 0,1-1 1,-1 1-1,1-1 1,-1 1-1,1-1 1,-1 0-1,1 0 0,-2 1 1,-34 17 1178,12-11-584,-1 0 1,0-2-1,0 0 1,0-2-1,-1-1 0,-30-1 1,72-14-5906,38-7-2494,-19 5 2179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3.346"/>
    </inkml:context>
    <inkml:brush xml:id="br0">
      <inkml:brushProperty name="width" value="0.025" units="cm"/>
      <inkml:brushProperty name="height" value="0.025" units="cm"/>
    </inkml:brush>
  </inkml:definitions>
  <inkml:trace contextRef="#ctx0" brushRef="#br0">88 1 13677,'0'0'11018,"-31"63"-9256,13-30-417,1-3-448,7 1-416,1-4-385,7-4-64,2-2-353,0-4-1088,2-8-1474,7-8-1825,-3-1-5574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4.855"/>
    </inkml:context>
    <inkml:brush xml:id="br0">
      <inkml:brushProperty name="width" value="0.025" units="cm"/>
      <inkml:brushProperty name="height" value="0.025" units="cm"/>
    </inkml:brush>
  </inkml:definitions>
  <inkml:trace contextRef="#ctx0" brushRef="#br0">66 93 5349,'4'-9'5461,"7"-16"-3009,14-34 5394,-21 104-5823,-7-10-1755,-1 0 1,-2-1-1,-1 0 0,-2 0 0,-23 60 1,-16 61 1100,61-211-1145,-2-1 0,-3 0 1,1-58-1,-11 158-700,1-28 472,0-1-1,0 0 1,2 0-1,-1 0 1,2 0-1,6 27 1,-8-39 20,1 0 0,0 0 1,0 0-1,0 0 0,1 0 0,-1 0 1,0-1-1,0 1 0,1-1 0,-1 1 1,1-1-1,0 1 0,-1-1 0,1 0 1,0 0-1,0 0 0,0 0 0,0 0 1,0 0-1,0 0 0,0-1 0,0 1 1,0-1-1,0 1 0,0-1 0,0 0 1,0 0-1,1 0 0,-1 0 1,0 0-1,0-1 0,0 1 0,0-1 1,0 1-1,0-1 0,0 0 0,3-1 1,2-1 45,0 0 0,0 0 0,0-1 0,-1 0 0,0 0 0,1-1 0,-2 0 0,1 0 0,6-7 0,-9 9-55,2-3 1,1 0 1,-1 0-1,-1-1 1,1 1-1,-1-1 1,0 0-1,0 0 1,-1 0 0,0-1-1,0 1 1,-1-1-1,2-11 1,-4 19-148,1 1 115,-1-1 0,0 1 0,0 0 1,1-1-1,-1 1 0,0 0 0,0-1 0,0 1 0,0 0 1,1 0-1,-1-1 0,0 1 0,-1 0 0,1-1 0,0 1 1,0 0-1,0 0 0,0-1 0,0 1 0,-1 0 0,1-1 1,0 1-1,-1 1 0,0-2 21,1 1 1,0-1-1,-1 1 1,1-1-1,0 1 1,-1 0-1,1-1 1,0 1-1,0 0 1,0-1-1,0 1 1,0 0-1,-1-1 1,1 1-1,0 0 1,0-1-1,0 1 1,1 0-1,-1-1 0,0 1 1,0 0-1,0-1 1,0 1-1,1-1 1,-1 1-1,0 0 1,1-1-1,-1 1 1,0-1-1,1 1 1,-1-1-1,1 1 1,-1-1-1,1 1 1,-1-1-1,1 1 1,-1-1-1,1 0 0,-1 1 1,1-1-1,0 1 1,30 9 81,-23-8-89,-1 0 0,1 0 0,-1 1 0,0 1 0,8 3 0,-13-5-1,1 0 0,-1-1 0,0 1 1,0 0-1,-1 0 0,1 0 0,0 1 0,0-1 0,-1 0 1,0 1-1,1-1 0,-1 1 0,0-1 0,0 1 0,0-1 1,-1 1-1,1 0 0,-1-1 0,1 4 0,0 1 4,-1-1-1,-1 1 0,1 0 1,-1-1-1,0 1 0,0-1 1,-1 1-1,0-1 0,0 1 1,0-1-1,-1 0 0,0 0 1,0 0-1,-5 6 0,-19 43 1,27-55 7,0 0 1,0 1 0,0-1 0,0 0 0,-1 0-1,1 0 1,0 0 0,0 0 0,0 1 0,0-1 0,0 0-1,0 0 1,0 0 0,0 1 0,0-1 0,0 0-1,0 0 1,0 0 0,0 1 0,0-1 0,0 0-1,0 0 1,0 0 0,0 0 0,0 1 0,0-1-1,0 0 1,0 0 0,0 0 0,0 1 0,0-1 0,0 0-1,1 0 1,-1 0 0,0 0 0,0 0 0,0 1-1,0-1 1,0 0 0,1 0 0,-1 0 0,0 0-1,0 0 1,0 0 0,0 0 0,1 0 0,-1 1 0,0-1-1,0 0 1,0 0 0,0 0 0,1 0 0,-1 0-1,0 0 1,0 0 0,1 0 0,14-7 115,17-15 37,-10 2-111,-2-1 1,24-28 0,-37 40-34,-1 0 1,1 0 0,-2-1-1,1 0 1,-1 0-1,-1 0 1,0 0 0,0-1-1,2-12 1,-20 44-53,13-20 43,1-1 0,-1 1-1,1 0 1,0 0 0,0-1 0,-1 1 0,1 0-1,0 0 1,0-1 0,0 1 0,0 0 0,0 0-1,0-1 1,0 1 0,0 0 0,0 0 0,1 0-1,-1-1 1,0 1 0,0 0 0,1 0 0,-1-1-1,0 1 1,1 0 0,-1-1 0,0 1 0,1-1-1,-1 1 1,1 0 0,0-1 0,-1 1 0,1-1-1,-1 1 1,1-1 0,0 1 0,-1-1-1,1 0 1,0 1 0,-1-1 0,1 0 0,0 0-1,0 1 1,-1-1 0,1 0 0,0 0 0,0 0-1,-1 0 1,1 0 0,0 0 0,0 0 0,0 0-1,12 0 37,-1 0 0,1 0 1,-1-1-1,1-1 0,-1 0 0,0-1 0,0 0 0,0 0 0,0-2 0,-1 1 0,20-12 0,-21 11-93,-9 5 49,-1 0 1,1 0 0,0-1 0,0 1 0,0 0 0,-1-1 0,1 1 0,0 0 0,0-1-1,-1 0 1,1 1 0,-1-1 0,1 1 0,0-1 0,-1 1 0,1-1 0,-1 0 0,1 0-1,-1 1 1,0-1 0,1 0 0,-1 0 0,0 1 0,1-1 0,-1 0 0,0 0 0,0 0 0,0 0-1,0 1 1,0-1 0,0 0 0,0 0 0,0 0 0,0 0 0,0 1 0,0-2 0,0 1-36,-2 2 18,1-1 0,0 0 0,0 0 0,-1 1 0,1-1 0,0 1 0,0-1 0,0 1 0,0 0 0,0-1 0,0 1 0,0 0 0,0 0 0,0-1 0,0 1 0,0 0 0,0 0 0,1 0 0,-2 2 0,-16 24 76,16-24-61,-4 6 72,1 0 0,0 0 1,1 0-1,0 0 1,0 1-1,-4 20 0,8-28-50,-1 0-1,1 0 1,0 0 0,-1 1-1,1-1 1,1 0-1,-1 0 1,0 1-1,0-1 1,1 0 0,-1 0-1,1 0 1,0 0-1,-1 1 1,1-1 0,0 0-1,0 0 1,1 0-1,-1-1 1,0 1-1,1 0 1,-1 0 0,1-1-1,-1 1 1,1-1-1,0 1 1,0-1-1,0 0 1,-1 0 0,1 0-1,0 0 1,1 0-1,-1 0 1,0 0-1,0-1 1,4 2 0,6 0-76,0 1 1,0-2 0,0 1-1,0-2 1,0 0 0,0 0-1,0-1 1,0 0 0,0-1 0,0-1-1,0 0 1,0 0 0,12-6-1,-23 8-243,1 0 0,0-1 0,-1 1-1,1 0 1,0 0 0,-1-1 0,0 1-1,1-1 1,-1 1 0,0-1 0,0 0-1,0 0 1,0 1 0,0-1 0,0 0-1,-1 0 1,2-4 0,-1-15-6094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5.197"/>
    </inkml:context>
    <inkml:brush xml:id="br0">
      <inkml:brushProperty name="width" value="0.025" units="cm"/>
      <inkml:brushProperty name="height" value="0.025" units="cm"/>
    </inkml:brush>
  </inkml:definitions>
  <inkml:trace contextRef="#ctx0" brushRef="#br0">1 0 19442,'0'0'4068,"7"0"-3011,6 0-929,5 0-128,-1 3-192,-3-1-1986,-9 0-1473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5.556"/>
    </inkml:context>
    <inkml:brush xml:id="br0">
      <inkml:brushProperty name="width" value="0.025" units="cm"/>
      <inkml:brushProperty name="height" value="0.025" units="cm"/>
    </inkml:brush>
  </inkml:definitions>
  <inkml:trace contextRef="#ctx0" brushRef="#br0">0 26 7719,'0'0'16368,"56"-20"-24856,-42 15-4164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6.134"/>
    </inkml:context>
    <inkml:brush xml:id="br0">
      <inkml:brushProperty name="width" value="0.025" units="cm"/>
      <inkml:brushProperty name="height" value="0.025" units="cm"/>
    </inkml:brush>
  </inkml:definitions>
  <inkml:trace contextRef="#ctx0" brushRef="#br0">164 56 11082,'0'0'3892,"5"-8"-828,2-1-2088,-4 6-544,-1-1-1,1 1 0,-1-1 1,0 1-1,0-1 0,0 0 1,0 1-1,2-8 0,-17 39 46,0 0-1,-2-1 1,-1-1-1,-1 0 0,-32 37 1,-4 9-63,45-61-575,-6 8-752,28-27 246,6-14 584,-1-1-1,0 0 0,-2-1 1,-1-1-1,-1-1 0,13-30 1,6-9 44,-33 65 25,-1 1 1,0-1 0,0 0-1,0 0 1,0 0-1,0 0 1,0 0 0,0 0-1,0 0 1,0 0-1,1 0 1,-1 1 0,0-1-1,0 0 1,0 0-1,0 0 1,0 0 0,0 0-1,1 0 1,-1 0-1,0 0 1,0 0 0,0 0-1,0 0 1,0 0-1,1 0 1,-1 0 0,0 0-1,0 0 1,0 0-1,0 0 1,0 0-1,0 0 1,1 0 0,-1-1-1,0 1 1,0 0-1,0 0 1,0 0 0,0 0-1,0 0 1,0 0-1,1 0 1,-1 0 0,0 0-1,0-1 1,0 1-1,0 0 1,0 0 0,0 0-1,0 0 1,0 0-1,0 0 1,0-1 0,0 1-1,0 0 1,0 0-1,0 0 1,0 0-1,0 20-242,-8 29 271,-15 14 257,15-45 3,1 1-1,0 0 1,2 1-1,0-1 1,1 1-1,-1 25 1,-19-84 814,7 12-1076,-32-40 0,47 64-13,6 7-64,-1-1-1,1 0 0,0 0 0,0-1 0,1 1 1,-1-1-1,0 0 0,1 0 0,-1 0 0,1-1 1,0 0-1,0 1 0,-1-2 0,9 2 0,79 2-1461,-77-5 731,-6 1-40,0 0 0,1-1 1,-1 0-1,16-5 0,14-11-5860,-10-3-1078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6.507"/>
    </inkml:context>
    <inkml:brush xml:id="br0">
      <inkml:brushProperty name="width" value="0.025" units="cm"/>
      <inkml:brushProperty name="height" value="0.025" units="cm"/>
    </inkml:brush>
  </inkml:definitions>
  <inkml:trace contextRef="#ctx0" brushRef="#br0">117 1 9449,'0'0'9582,"-9"6"-8733,1 1-552,1 0-1,-1 1 0,1-1 1,0 1-1,1 1 1,0-1-1,0 1 1,1 0-1,0 0 1,1 1-1,0-1 0,0 1 1,1 0-1,1 0 1,-1 1-1,0 10 1,2-17-265,1 0 1,-1 0-1,1 0 1,0 0-1,0 0 1,1 0 0,-1 0-1,1 0 1,0 0-1,0 0 1,0-1-1,0 1 1,1 0-1,0-1 1,-1 1 0,1 0-1,5 4 1,-4-4-17,1-1 1,0-1-1,0 1 0,0-1 1,1 1-1,-1-1 1,0 0-1,1-1 1,0 1-1,-1-1 1,1 0-1,0 0 0,0 0 1,6-1-1,26 3-39,-25-3-260,0 1 1,0 1-1,0-1 0,1 2 1,-2 0-1,14 4 0,-25-7 274,1 1-1,0-1 1,-1 0-1,1 0 1,-1 0-1,1 1 1,-1-1-1,1 0 0,0 1 1,-1-1-1,1 1 1,-1-1-1,1 0 1,-1 1-1,0-1 1,1 1-1,-1-1 0,1 1 1,-1-1-1,0 1 1,0 0-1,1-1 1,-1 1-1,0-1 1,0 1-1,0 0 1,1-1-1,-1 1 0,0 0 1,0 0-1,-13 15 169,-29 7 779,26-18-193,0-1 0,-1 0-1,-29 2 1,40-5-660,1-1-1,-1 0 1,1 0 0,-1 0 0,1 0-1,-1-1 1,1 0 0,-1 0 0,1-1-1,0 1 1,-1-1 0,1-1 0,0 1-1,0 0 1,-5-5 0,9 6-154,0 0 1,-1 0-1,1 0 0,0 0 0,1 0 1,-1 0-1,0 0 0,0 0 0,0 0 1,1 0-1,-1 0 0,0-1 0,1 1 1,-1 0-1,1-1 0,0 1 0,-1 0 1,1-2-1,0 2-94,0 0-1,0 0 1,1 0 0,-1 0 0,0 1 0,1-1-1,-1 0 1,1 0 0,-1 0 0,1 1-1,-1-1 1,1 0 0,-1 0 0,1 1 0,0-1-1,-1 1 1,1-1 0,0 1 0,0-1 0,1 0-1,6-3-1537,0 1-1,0 0 1,0 1-1,15-4 1,-3 2-812,15-9-3508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6.900"/>
    </inkml:context>
    <inkml:brush xml:id="br0">
      <inkml:brushProperty name="width" value="0.025" units="cm"/>
      <inkml:brushProperty name="height" value="0.025" units="cm"/>
    </inkml:brush>
  </inkml:definitions>
  <inkml:trace contextRef="#ctx0" brushRef="#br0">169 0 3331,'0'0'19309,"-11"7"-18844,-1 2-160,1 1 0,0 0 1,0 1-1,1 0 1,0 0-1,1 1 1,0 0-1,-9 18 1,-23 61 1411,37-82-1660,1 0 1,1 0 0,0 1 0,0-1-1,1 1 1,0 0 0,1-1 0,0 12 0,0-20-55,0 0 1,0 0 0,1-1 0,-1 1-1,0 0 1,0 0 0,1 0 0,-1 0-1,1-1 1,-1 1 0,0 0 0,1 0-1,0-1 1,-1 1 0,1 0 0,-1-1-1,1 1 1,0-1 0,-1 1 0,1 0-1,0-1 1,0 0 0,-1 1 0,1-1-1,0 1 1,0-1 0,1 0 0,29 1 192,-22-3-187,-1 0 0,1 0 0,-1-1 0,15-6 1,7-14-366,-26 19 322,1 0 1,-1 0-1,1 1 0,-1-1 0,1 1 0,0 0 0,1 1 0,-1-1 1,0 1-1,1 0 0,-1 0 0,9-1 0,-13 5 7,0 0-1,-1 0 1,1 1-1,0-1 1,-1 0-1,0 0 1,1 1 0,-1-1-1,0 0 1,0 0-1,-1 1 1,0 3-1,1-4 22,-16 87 497,16-88-499,1 0 0,0 0 0,0 0-1,-1 0 1,1 0 0,0 0 0,0-1 0,0 1-1,0 0 1,0-1 0,0 1 0,0 0 0,0-1-1,0 1 1,0-1 0,0 0 0,1 1 0,-1-1-1,0 0 1,0 0 0,0 0 0,0 0 0,1 0-1,-1 0 1,0 0 0,0 0 0,3 0 0,36-3-2309,-33 0 1090,0 1-1,0-1 1,0 0 0,-1-1-1,1 0 1,-1 0 0,0 0 0,0 0-1,10-11 1,6-8-8649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7.707"/>
    </inkml:context>
    <inkml:brush xml:id="br0">
      <inkml:brushProperty name="width" value="0.025" units="cm"/>
      <inkml:brushProperty name="height" value="0.025" units="cm"/>
    </inkml:brush>
  </inkml:definitions>
  <inkml:trace contextRef="#ctx0" brushRef="#br0">64 32 9737,'0'0'7282,"-8"6"-4709,-4 1-1792,6-4-360,1 1 0,0-1-1,0 1 1,0-1 0,1 2-1,-6 4 1,10-8-381,0-1 0,-1 0 0,1 0 1,0 0-1,0 0 0,0 1 0,-1-1 0,1 0 0,0 0 0,0 0 0,0 1 0,0-1 0,-1 0 1,1 0-1,0 1 0,0-1 0,0 0 0,0 1 0,0-1 0,0 0 0,0 0 0,0 1 1,0-1-1,0 0 0,0 1 0,0-1 0,0 0 0,0 0 0,0 1 0,0-1 0,0 0 1,0 0-1,0 1 0,1-1 0,-1 0 0,0 0 0,0 1 0,0-1 0,0 0 0,1 0 1,-1 1-1,0-1 0,0 0 0,0 0 0,1 0 0,-1 0 0,0 1 0,0-1 0,1 0 1,-1 0-1,0 0 0,24 5 459,29-7-997,-46 0 238,0 0 0,0 0 0,0-1 0,0 0 0,11-7 0,-12 7 191,-1 0 0,0 0 0,1 1-1,-1-1 1,1 1 0,0 1-1,0-1 1,0 1 0,8-1 0,-10 11 79,-4-8-6,0-1-1,-1 0 1,1 1-1,0-1 1,0 1-1,0-1 1,0 1 0,0-1-1,0 1 1,0-1-1,0 1 1,1-1-1,-1 0 1,0 1-1,0-1 1,0 1-1,0-1 1,1 1-1,-1-1 1,0 0-1,0 1 1,1-1-1,-1 1 1,0-1-1,1 0 1,-1 0-1,0 1 1,1-1-1,-1 0 1,1 1-1,-1-1 1,0 0-1,1 0 1,-1 0-1,1 1 1,-1-1-1,1 0 1,7-1-79,-1 1 0,0-2-1,1 1 1,-1-1 0,12-4 0,-12 3-138,-1 1 0,1 0 0,0 0-1,0 1 1,12-1 0,-19 39 672,2-1 406,12 70 0,-7-70-539,3 71-1,-10-104-271,-1 0 0,1 0 0,-1 0 0,1-1 0,-1 1 0,0 0-1,0 0 1,0 0 0,0-1 0,-1 1 0,1-1 0,-1 1 0,1-1 0,-1 0 0,0 1 0,0-1 0,0 0-1,0 0 1,-1 0 0,1 0 0,0-1 0,-1 1 0,1-1 0,-1 1 0,0-1 0,1 0 0,-1 0 0,0 0-1,0-1 1,1 1 0,-1 0 0,0-1 0,0 0 0,0 0 0,0 0 0,0 0 0,0 0 0,0-1 0,0 1-1,0-1 1,1 1 0,-1-1 0,0 0 0,0 0 0,1-1 0,-1 1 0,1-1 0,-1 1 0,1-1 0,-1 0-1,1 0 1,0 0 0,0 0 0,0 0 0,0 0 0,0 0 0,1-1 0,-1 1 0,1-1 0,-2-2 0,1 0-72,0 0 1,0-1 0,0 1 0,1 0-1,-1-1 1,2 1 0,-1-1 0,0 1 0,1-1-1,0 1 1,0-1 0,1 0 0,0 1 0,0-1-1,0 1 1,0 0 0,1-1 0,0 1-1,0 0 1,0 0 0,1 0 0,0 0 0,0 0-1,0 1 1,4-5 0,10-10-48,1 1 1,0 1-1,2 0 1,28-18-1,4-5 142,55-65 205,-106 104-68,-8 23-6,0-9-26,1 2 0,1-1 1,0 1-1,1 0 0,1 0 0,0 0 0,1 0 0,0 17 0,2-31-184,0 0 0,0 0 0,0 0-1,0 0 1,0 0 0,1 0 0,-1 0 0,0-1 0,1 1-1,-1 0 1,0 0 0,1 0 0,-1 0 0,1-1 0,-1 1-1,1 0 1,0-1 0,-1 1 0,1 0 0,0-1-1,0 1 1,-1-1 0,1 1 0,0-1 0,0 1 0,0-1-1,-1 1 1,1-1 0,0 0 0,0 0 0,0 1 0,0-1-1,0 0 1,0 0 0,1 0 0,-1 0-172,1 0 0,-1 0 0,1 0 0,-1 0 0,1 0 0,0-1-1,-1 1 1,0 0 0,1-1 0,-1 1 0,1-1 0,-1 0 0,0 1 0,1-1 0,-1 0 0,0 0 0,1 0 0,-1 0 0,0 0 0,0 0-1,1-2 1,0-1-876,0 0-1,0 0 1,0 0-1,0 0 1,-1-1 0,0 1-1,0-1 1,1-5-1,1-22-7661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0.608"/>
    </inkml:context>
    <inkml:brush xml:id="br0">
      <inkml:brushProperty name="width" value="0.025" units="cm"/>
      <inkml:brushProperty name="height" value="0.025" units="cm"/>
    </inkml:brush>
  </inkml:definitions>
  <inkml:trace contextRef="#ctx0" brushRef="#br0">237 119 8008,'-3'-8'6566,"1"3"-6140,1 0 0,-1 1 0,-1-1 0,1 1 0,-1-1-1,0 1 1,0 0 0,0 0 0,0 0 0,-1 0 0,0 1 0,-6-6 0,7 8-280,1-1 0,-1 1 1,0-1-1,0 1 0,0 0 0,0 0 0,0 0 0,0 0 0,0 0 0,-1 1 1,1 0-1,0 0 0,0-1 0,-1 2 0,1-1 0,0 0 0,0 1 1,0-1-1,0 1 0,-1 0 0,1 0 0,0 0 0,1 1 0,-1-1 0,-5 4 1,1 0 8,-1 1 0,1 0 1,1 1-1,-1 0 0,1 0 1,0 0-1,1 1 0,0 0 1,0 0-1,1 0 0,0 1 1,0-1-1,1 1 0,-4 13 0,1 1 238,1 0-1,0 0 1,2 0-1,0 38 1,2-58-360,2 1 1,-1-1 0,0 0 0,1 1-1,-1-1 1,1 0 0,0 0-1,0 0 1,0 1 0,0-1 0,1 0-1,-1 0 1,1-1 0,0 1-1,4 5 1,-4-7-26,-1 1-1,1-1 1,0 0 0,0 0-1,-1 0 1,1 0-1,0-1 1,0 1 0,0 0-1,0-1 1,0 1 0,0-1-1,0 0 1,0 1-1,0-1 1,0 0 0,1 0-1,-1-1 1,0 1-1,0 0 1,0-1 0,0 1-1,0-1 1,0 0 0,0 1-1,-1-1 1,4-2-1,4-2 20,0-1-1,-1 0 0,1-1 1,-1 0-1,-1 0 0,0-1 1,0 1-1,0-2 0,8-12 1,7-14 28,18-38 0,-27 46 28,-1-2 1,-2 1-1,0-1 0,10-56 0,-23 120-57,-5 217 114,8-249-140,0 0-1,1 0 1,-1 0-1,0 0 1,1 0-1,0 0 1,0 0-1,0 0 1,0 0-1,0 0 1,0-1 0,1 1-1,-1 0 1,1-1-1,0 1 1,0-1-1,0 0 1,0 0-1,0 1 1,0-1 0,4 2-1,-4-3-26,0-1 0,0 1 0,0-1 0,0 1 0,1-1 0,-1 1-1,0-1 1,0 0 0,1 0 0,-1 0 0,0-1 0,0 1 0,1 0 0,-1-1 0,0 0 0,0 1 0,0-1 0,0 0-1,0 0 1,0 0 0,0 0 0,0 0 0,0-1 0,0 1 0,0-1 0,-1 1 0,1-1 0,2-3 0,3-3-488,0 0 0,0-1 0,-1 0 0,0 0 0,0 0 0,6-15 1,-7 12-1003,-1-1-1,0 0 1,0-1 0,3-24 0,-3-15-5615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8.175"/>
    </inkml:context>
    <inkml:brush xml:id="br0">
      <inkml:brushProperty name="width" value="0.025" units="cm"/>
      <inkml:brushProperty name="height" value="0.025" units="cm"/>
    </inkml:brush>
  </inkml:definitions>
  <inkml:trace contextRef="#ctx0" brushRef="#br0">33 0 13901,'0'0'4063,"5"10"-3444,0-2-593,0 0 0,1 0-1,0 0 1,0-1 0,0 0 0,1 0 0,9 7 0,42 24-4386,-15-17-1460,-13-8 4395,-32-6 11658,-12 11-9593,9-11 189,-1 6-433,0 1-1,1 0 0,1-1 1,0 1-1,1 1 1,1-1-1,0 0 1,0 1-1,2-1 0,1 22 1,0-21-355,-1 0 1,-1 1 0,0-1-1,-1 1 1,-1-1 0,0 0-1,-1 0 1,-9 22 0,11-33 50,1-1 1,-1 0-1,-1 0 1,1 0 0,0-1-1,-1 1 1,1 0-1,-1-1 1,0 0-1,1 1 1,-1-1 0,-1 0-1,1-1 1,0 1-1,0 0 1,-1-1-1,1 0 1,0 0 0,-1 0-1,-5 1 1,6-2 6,1 0 0,-1 0 0,1 0 0,-1 0 1,1 0-1,-1-1 0,0 1 0,1-1 0,-1 0 1,1 0-1,0 1 0,-1-2 0,1 1 0,0 0 1,-1 0-1,1-1 0,0 1 0,0-1 0,0 0 1,0 0-1,0 1 0,1-1 0,-1 0 0,1-1 0,-1 1 1,1 0-1,0 0 0,-2-5 0,-1 0-119,1 0 0,1-1 0,-1 0 0,1 1 1,1-1-1,0 0 0,0 0 0,0 0 0,1 0 0,0 1 0,0-1 0,1 0 0,0 0 0,3-10 0,-2 12-66,0 0 0,1 1 0,0-1 0,1 0 0,-1 1 0,1 0 0,0 0 0,0 0 0,0 0 0,1 0 0,0 1 0,0 0 0,0 0 0,0 1 0,1-1 0,-1 1 0,13-5 0,60-22-2923,18-8-6661,-45 12-3083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8.769"/>
    </inkml:context>
    <inkml:brush xml:id="br0">
      <inkml:brushProperty name="width" value="0.025" units="cm"/>
      <inkml:brushProperty name="height" value="0.025" units="cm"/>
    </inkml:brush>
  </inkml:definitions>
  <inkml:trace contextRef="#ctx0" brushRef="#br0">28 125 3844,'3'-9'5311,"0"-5"-4128,11-40 3123,-13 49-3205,1 0 1,0 0 0,0 0-1,1 0 1,-1 0 0,1 1-1,7-10 1,-11 53-437,2-27-545,-3 24 209,-2 1 0,-1-1 0,-2 0 0,-14 40 0,-9 51 1111,27-82-951,3-44-473,0 0-1,0 0 1,1 0-1,-1 0 1,0-1-1,1 1 1,-1 0-1,1 0 0,-1 0 1,1 0-1,0 0 1,-1-1-1,1 1 1,0 0-1,0 0 1,-1-1-1,1 1 1,0-1-1,0 1 1,0-1-1,0 1 1,0-1-1,0 1 1,0-1-1,0 0 1,0 1-1,0-1 1,0 0-1,0 0 1,0 0-1,0 0 1,0 0-1,0 0 1,0 0-1,2-1 1,6 0 127,0-1 0,-1-1 0,1 1 0,0-2 0,-1 1 0,0-1 0,0 0 0,0-1 0,0 0 0,-1 0 0,0 0 0,7-8 0,12-11 19,38-45 0,-46 47-32,-1-1 1,20-34 0,-32 48-389,0-1 0,0 0-1,-1 0 1,0 0 0,-1-1 0,0 1 0,0-1 0,-1 0 0,0-11 0,-2 21 228,0 1-101,0 0 0,0 0 0,1 0 0,-1-1 0,0 1 1,0 0-1,0 0 0,0-1 0,0 1 0,0 0 0,0 0 1,0-1-1,0 1 0,0 0 0,0 0 0,0 0 0,0-1 1,-1 1-1,1 0 0,0 0 0,0-1 0,0 1 0,0 0 1,0 0-1,0 0 0,-1-1 0,1 1 0,0 0 0,0 0 0,0 0 1,0 0-1,-1-1 0,1 1 0,0 0 0,0 0 0,0 0 1,-1 0-1,1 0 0,0 0 0,0 0 0,-1 0 0,1 0 1,0-1-1,0 1 0,0 0 0,-1 0 0,1 0 0,0 0 1,0 0-1,-1 1 0,1-1 0,0 0 0,0 0 0,-1 0 0,1 0 1,0 0-1,0 0 97,-16 0-7968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9.112"/>
    </inkml:context>
    <inkml:brush xml:id="br0">
      <inkml:brushProperty name="width" value="0.025" units="cm"/>
      <inkml:brushProperty name="height" value="0.025" units="cm"/>
    </inkml:brush>
  </inkml:definitions>
  <inkml:trace contextRef="#ctx0" brushRef="#br0">0 1 12716,'0'0'9001,"56"45"-7464,-26-45-864,4 0-545,-3 0-64,1 0-1025,-3 0-1505,-4-4-2307,-2-5-2946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9:59.952"/>
    </inkml:context>
    <inkml:brush xml:id="br0">
      <inkml:brushProperty name="width" value="0.025" units="cm"/>
      <inkml:brushProperty name="height" value="0.025" units="cm"/>
    </inkml:brush>
  </inkml:definitions>
  <inkml:trace contextRef="#ctx0" brushRef="#br0">77 210 15375,'0'0'6811,"-4"5"-6421,-8 17-11,9-15-11,11-16 182,-5 4-527,-1 0-1,0 0 1,0 0-1,0 0 1,-1-1-1,0 1 1,0 0-1,0-1 1,-1 1-1,1-1 1,-1 1-1,-1-1 1,0-9-1,1 14-41,-1 1-1,1 0 0,0-1 1,0 1-1,0-1 0,0 1 1,0-1-1,0 1 0,0 0 1,-1-1-1,1 1 1,0 0-1,0-1 0,-1 1 1,1 0-1,0-1 0,0 1 1,-1 0-1,1-1 0,0 1 1,-1 0-1,1 0 1,0-1-1,-1 1 0,1 0 1,-1 0-1,1 0 0,0 0 1,-1-1-1,1 1 0,-1 0 1,1 0-1,0 0 1,-1 0-1,1 0 0,-1 0 1,1 0-1,-1 0 0,1 0 1,0 0-1,-1 0 0,1 1 1,-1-1-1,1 0 1,0 0-1,-1 0 0,1 0 1,-1 1-1,1-1 0,0 0 1,-1 0-1,1 1 0,-1 0 1,-18 17-394,13-9 501,1 0-1,0 1 1,0 0 0,1 0-1,0 0 1,1 1 0,0-1-1,1 1 1,0 0 0,0 0 0,1-1-1,1 1 1,0 12 0,1-21-27,0 0 1,0-1-1,-1 1 1,1 0-1,0-1 1,0 1-1,1-1 1,-1 1 0,0-1-1,0 0 1,1 1-1,-1-1 1,1 0-1,-1 0 1,1 0-1,-1 0 1,1 0-1,0 0 1,0-1-1,-1 1 1,1 0 0,0-1-1,0 1 1,0-1-1,-1 0 1,1 0-1,0 0 1,0 0-1,2 0 1,5 1 235,0-1 0,0-1 0,0 1 0,16-4 0,-14 0-221,-1 0-1,0 0 1,-1-1 0,1-1 0,-1 1 0,0-1-1,0-1 1,-1 0 0,0 0 0,11-12 0,-12 12-90,-1 0 0,0 0-1,-1 0 1,0-1 0,0 0 0,0 0 0,-1 0 0,-1-1 0,1 1 0,-1-1 0,-1 0 0,4-15 0,-40 96-899,32-64 951,0 0 0,0 0 0,0-1 0,1 1 0,0 0 0,1 0 0,0 16 1,1-23-26,0 0 0,-1 0 0,1 0 0,0 0 0,0 0 0,0 0 0,-1 0 1,1 0-1,0 0 0,0 0 0,1 0 0,-1-1 0,0 1 0,0 0 1,0-1-1,0 1 0,1-1 0,-1 1 0,0-1 0,0 0 0,1 1 1,-1-1-1,0 0 0,1 0 0,-1 0 0,0 0 0,1 0 0,-1 0 1,0 0-1,1-1 0,-1 1 0,0 0 0,3-2 0,2 1 35,0 0-1,1-1 1,-1 1-1,0-1 1,0-1-1,6-2 1,-5 0-52,0-1 1,0 0-1,-1 0 0,0 0 1,0 0-1,0-1 0,-1 0 1,0 0-1,5-9 0,1-7-469,15-42 0,11-22-466,-35 82 957,0 0 0,0 0-1,0 0 1,-1 0 0,0 0 0,0-1 0,0 1-1,0-8 1,-2 66-151,0-8 300,1 0-1,2 0 1,3-1-1,15 70 1,-26-126-260,1 0 0,-1 1 0,-1 0 0,0 0 0,0 0 1,-1 1-1,-1 0 0,-16-16 0,12 14-172,1-1 0,1 0-1,0-1 1,-14-25 0,61 37 750,12 4-60,39-1-43,-36-11-2908,-50 10 2140,0-1 0,0 1 0,0-1 0,0 1 0,-1-1-1,1 1 1,0-1 0,0 0 0,0 1 0,0-1 0,-1 0 0,1 0-1,0 0 1,-1 0 0,1 1 0,0-1 0,-1 0 0,1 0 0,-1 0-1,1-2 1,0-9-8160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0.279"/>
    </inkml:context>
    <inkml:brush xml:id="br0">
      <inkml:brushProperty name="width" value="0.025" units="cm"/>
      <inkml:brushProperty name="height" value="0.025" units="cm"/>
    </inkml:brush>
  </inkml:definitions>
  <inkml:trace contextRef="#ctx0" brushRef="#br0">1 1 16047,'0'0'6951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0.904"/>
    </inkml:context>
    <inkml:brush xml:id="br0">
      <inkml:brushProperty name="width" value="0.025" units="cm"/>
      <inkml:brushProperty name="height" value="0.025" units="cm"/>
    </inkml:brush>
  </inkml:definitions>
  <inkml:trace contextRef="#ctx0" brushRef="#br0">0 107 6438,'0'0'18850,"12"-10"-18044,-7 5-741,9-8 95,1 0 0,21-13 0,-32 23-151,0 0 0,0 1 0,1 0 0,-1-1 0,0 1-1,1 1 1,-1-1 0,1 1 0,0 0 0,-1 0 0,1 0 0,0 1-1,0-1 1,-1 1 0,1 0 0,0 1 0,6 0 0,-9 0-18,-1 0 1,0 0-1,1 0 1,-1 0-1,0 1 1,0-1-1,0 0 1,0 1 0,0-1-1,0 0 1,-1 1-1,1-1 1,0 1-1,-1-1 1,1 1-1,-1-1 1,1 1-1,-1 0 1,0-1 0,0 1-1,0 0 1,0 2-1,-1 46-223,1-39 141,-11 55-375,8-55 377,0 0 0,1 0 0,1 0 0,0 0 0,0 1 0,2 16 0,0-28 90,-1 1 0,0 0 0,1-1 0,-1 1 1,1-1-1,-1 1 0,1 0 0,-1-1 0,1 1 0,-1-1 1,1 1-1,-1-1 0,1 0 0,0 1 0,-1-1 0,1 0 1,0 1-1,-1-1 0,1 0 0,0 0 0,0 1 0,-1-1 1,1 0-1,0 0 0,0 0 0,-1 0 0,1 0 0,0 0 0,0 0 1,-1 0-1,1-1 0,0 1 0,-1 0 0,3-1 0,26-9 621,-20 4-462,-1-1 1,0 1-1,-1-1 1,0-1-1,0 0 1,0 0-1,-1 0 0,0 0 1,0-1-1,-1 0 1,-1-1-1,8-17 1,-8 14 19,0 1 1,-1-1-1,0 0 1,-1 0 0,0 0-1,-1 0 1,-1 0-1,0 0 1,-3-23-1,3 36-215,0 1 0,0 0-1,0-1 1,0 1-1,0-1 1,-1 1 0,1 0-1,0-1 1,0 1 0,-1-1-1,1 1 1,-1-1-1,1 1 1,0-1 0,-1 1-1,1-1 1,-1 1-1,1-1 1,-1 1 0,1-1-1,-1 0 1,1 1-1,-1-1 1,1 0 0,-1 1-1,0-1 1,1 0-1,-1 0 1,0 0 0,1 0-1,-1 0 1,1 1-1,-1-1 1,0 0 0,1 0-1,-1 0 1,0-1-1,1 1 1,-1 0 0,0 0-1,1 0 1,-1 0-1,1-1 1,-1 1 0,0 0-1,1 0 1,-1-1-1,1 1 1,-1-1 0,1 1-1,-1 0 1,1-1-1,-1 1 1,1-1 0,0 1-1,-1-1 1,1 1-1,0-1 1,-1 0 0,1 1-1,0-1 1,-1 1-1,1-1 1,0-1 0,-1 6-307,1 0 0,0-1 0,0 1 0,1 0 1,-1-1-1,1 1 0,0 0 0,-1-1 0,2 1 1,-1-1-1,0 1 0,1-1 0,-1 1 0,1-1 0,0 0 1,0 0-1,1 0 0,-1 0 0,0 0 0,1-1 1,0 1-1,3 1 0,0 0-593,0 0 0,0-1 1,0 1-1,1-2 0,-1 1 0,1-1 0,0 0 1,-1 0-1,1-1 0,0 0 0,7 1 0,17-2-3458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1.387"/>
    </inkml:context>
    <inkml:brush xml:id="br0">
      <inkml:brushProperty name="width" value="0.025" units="cm"/>
      <inkml:brushProperty name="height" value="0.025" units="cm"/>
    </inkml:brush>
  </inkml:definitions>
  <inkml:trace contextRef="#ctx0" brushRef="#br0">57 60 5637,'0'0'8841,"2"-9"-5110,6-28-1147,-8 37-2532,1 0 1,-1-1-1,0 1 1,0 0-1,0 0 0,0-1 1,1 1-1,-1 0 1,0-1-1,0 1 0,0 0 1,0-1-1,0 1 1,0 0-1,0-1 0,0 1 1,0-1-1,0 1 1,0 0-1,0-1 0,0 1 1,0 0-1,0-1 1,0 1-1,0 0 0,0-1 1,0 1-1,-1 0 1,1-1-1,0 1 0,0 0 1,0 0-1,-1-1 0,1 1 1,0 0-1,0-1 1,-1 1-1,1 0 0,0 0 1,-1 0-1,1-1 1,0 1-1,-1 0 0,1 0 1,0 0-1,-1 0 1,1 0-1,0 0 0,-1 0 1,1-1-1,0 1 1,-1 0-1,1 0 0,0 0 1,-1 0-1,1 1 1,0-1-1,-1 0 0,1 0 1,0 0-1,-1 0 1,1 0-1,0 0 0,-1 0 1,1 1-1,0-1 1,-1 0-1,1 0 0,-1 1 1,-17 12 283,14-8-221,0-1 0,1 1 0,0 0 0,-1 0 1,1 0-1,1 1 0,-1-1 0,1 1 0,0-1 0,0 1 1,1 0-1,0 0 0,-1 8 0,3-13-90,-1 0 1,1 0-1,0 0 1,-1-1-1,1 1 0,0 0 1,0-1-1,0 1 1,0 0-1,0-1 0,0 1 1,0-1-1,0 0 0,0 1 1,0-1-1,0 0 1,0 0-1,0 1 0,0-1 1,0 0-1,0 0 1,0 0-1,0 0 0,0 0 1,2-1-1,33-1 484,42-22-202,-63 18-316,0 1 1,-1 1 0,1 0-1,1 1 1,24-3-1,-37 6-12,0 0 0,0 0 0,0 0 0,0 0 0,-1 0 0,1 0 0,0 1 0,0 0 1,-1-1-1,1 1 0,0 0 0,-1 0 0,1 0 0,0 1 0,-1-1 0,0 1 0,5 3 0,-5-2-2,0 0 1,0 1 0,0 0-1,0-1 1,-1 1 0,0 0-1,0 0 1,0 0-1,0 0 1,0 0 0,-1 7-1,0-8 33,1-1-1,-1 0 0,0 0 0,0 0 0,1 0 0,-1 0 0,1 0 1,-1 0-1,1 0 0,0 0 0,0-1 0,0 1 0,0 0 0,0 0 1,0-1-1,1 1 0,-1 0 0,1-1 0,2 3 0,-2-3 17,0-1-1,0 1 1,1-1 0,-1 0-1,0 1 1,0-1-1,1 0 1,-1 0-1,0-1 1,0 1-1,1 0 1,-1-1 0,0 1-1,0-1 1,0 0-1,0 0 1,0 0-1,0 0 1,3-1-1,26-14 21,-23 10-76,1 1 1,0 1 0,0 0 0,1 0 0,-1 0 0,1 2 0,0-1 0,0 1 0,17-2 0,-26 5 14,0-1 0,1 0 0,-1 0 1,0 0-1,0 1 0,0-1 0,0 1 0,0-1 0,0 1 1,0-1-1,0 1 0,0-1 0,0 1 0,0 0 0,-1 0 1,1-1-1,0 1 0,0 0 0,-1 0 0,1 0 1,0 0-1,-1 0 0,1 0 0,-1 0 0,1 0 0,-1 0 1,0 0-1,1 0 0,-1 0 0,0 0 0,0 0 1,0 2-1,1-2 19,-1 1 0,0-1 0,0 0 0,1 1 1,-1-1-1,0 0 0,1 1 0,0-1 0,-1 0 0,1 0 1,0 0-1,-1 0 0,1 0 0,0 1 0,0-1 0,0 0 1,0-1-1,0 1 0,0 0 0,0 0 0,0 0 0,0-1 0,1 1 1,-1 0-1,0-1 0,0 1 0,1-1 0,1 1 0,5-1 117,0 0-1,1-1 1,-1 1-1,0-1 1,0-1-1,0 0 1,0 0-1,11-5 1,16-4-1438,1 7-4184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1.935"/>
    </inkml:context>
    <inkml:brush xml:id="br0">
      <inkml:brushProperty name="width" value="0.025" units="cm"/>
      <inkml:brushProperty name="height" value="0.025" units="cm"/>
    </inkml:brush>
  </inkml:definitions>
  <inkml:trace contextRef="#ctx0" brushRef="#br0">0 0 13004,'0'0'7271,"3"72"-6406,-3-33-160,0 1-97,0 0-319,0-4-193,0-6-64,0-7 32,1-6-64,6-8-192,0-6-609,-2-3-512,-3 0-898,-2-14-2209,0-10-3043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2.322"/>
    </inkml:context>
    <inkml:brush xml:id="br0">
      <inkml:brushProperty name="width" value="0.025" units="cm"/>
      <inkml:brushProperty name="height" value="0.025" units="cm"/>
    </inkml:brush>
  </inkml:definitions>
  <inkml:trace contextRef="#ctx0" brushRef="#br0">1 37 11979,'0'0'11659,"71"-20"-10730,-34 17-320,5-1-257,5 2-224,-2-2-128,-2 1 64,-7 2-416,-9 1-1025,-7 0-801,-12 0-1250,-18 3-8167</inkml:trace>
  <inkml:trace contextRef="#ctx0" brushRef="#br0" timeOffset="1">34 198 12396,'0'0'7879,"56"13"-5733,-18-26-801,6 2-544,1-1-384,-2 3-321,-4 5-128,-7 2-961,-8 2-1121,-15 0-1858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2.650"/>
    </inkml:context>
    <inkml:brush xml:id="br0">
      <inkml:brushProperty name="width" value="0.025" units="cm"/>
      <inkml:brushProperty name="height" value="0.025" units="cm"/>
    </inkml:brush>
  </inkml:definitions>
  <inkml:trace contextRef="#ctx0" brushRef="#br0">0 72 13421,'0'0'7751,"73"12"-6214,-37-17-992,7-5-449,-3 0-64,3-1-672,-4-3-1474,-6-1-2307,-5-3-2625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1.014"/>
    </inkml:context>
    <inkml:brush xml:id="br0">
      <inkml:brushProperty name="width" value="0.025" units="cm"/>
      <inkml:brushProperty name="height" value="0.025" units="cm"/>
    </inkml:brush>
  </inkml:definitions>
  <inkml:trace contextRef="#ctx0" brushRef="#br0">26 46 18033,'0'0'3929,"-1"16"-2642,-7 73 219,-2 7-207,4 137 1,7-223-1297,0 1 0,1-1 0,0 0 1,1 0-1,1-1 0,-1 1 0,1 0 0,9 14 0,-11-22-1,-1 0 0,1 0 0,-1 0 0,1 0 0,0 0 0,-1 0 0,1 0 0,0-1 0,0 1 0,0-1 0,0 0 0,1 1 0,-1-1 0,0 0 0,0 0 0,5 1-1,-4-2 6,-1 0-1,1 0 0,-1-1 0,1 1 1,-1-1-1,0 1 0,1-1 0,-1 0 0,0 0 1,1 0-1,-1 0 0,0 0 0,0 0 1,0-1-1,0 1 0,0-1 0,0 1 0,0-1 1,-1 0-1,4-3 0,4-7 9,1-1 0,-2 0 0,0 0 0,0 0 0,-1-1 0,-1 0 0,0-1-1,4-20 1,3-15-36,6-59-1,-8 3-76,-9 67 17,2-1-1,16-62 1,-16 124 90,-3 23 30,-18 97 259,9-97 125,3 0 1,1 1-1,3 54 0,2-95-389,-1 0-1,1 1 1,1-1-1,-1 0 1,1 0-1,-1 0 0,2 0 1,-1 0-1,0-1 1,1 1-1,0-1 1,0 1-1,0-1 1,7 6-1,-8-8-100,0 0 1,1 0-1,-1 0 1,1 0-1,0-1 1,-1 1-1,1-1 1,0 0-1,0 0 1,0 0-1,0 0 1,0 0-1,0-1 1,0 1-1,1-1 1,-1 0-1,0 0 1,0 0-1,0 0 1,0 0-1,0-1 1,0 1-1,0-1 1,1 0-1,4-3 1,-6 3-287,0 0 0,1 0 0,-1-1 0,0 1 1,0-1-1,0 0 0,0 0 0,0 0 1,-1 0-1,1 0 0,-1 0 0,1 0 0,-1 0 1,0 0-1,2-4 0,5-25-7492,-5 1-6227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2.979"/>
    </inkml:context>
    <inkml:brush xml:id="br0">
      <inkml:brushProperty name="width" value="0.025" units="cm"/>
      <inkml:brushProperty name="height" value="0.025" units="cm"/>
    </inkml:brush>
  </inkml:definitions>
  <inkml:trace contextRef="#ctx0" brushRef="#br0">46 10 11307,'0'0'2172,"-7"10"749,-23 34-888,29-44-1971,0 1 0,1 0-1,-1-1 1,0 1-1,1 0 1,-1 0 0,1 0-1,-1 0 1,1 0-1,-1 0 1,1 0-1,0-1 1,-1 1 0,1 0-1,0 0 1,0 0-1,0 0 1,0 0 0,0 0-1,0 0 1,0 0-1,0 0 1,0 0 0,0 0-1,1 0 1,-1 0-1,0 0 1,1 0-1,-1 0 1,1 0 0,-1 0-1,1 0 1,-1 0-1,1-1 1,-1 1 0,1 0-1,0 0 1,0-1-1,-1 1 1,1 0-1,0-1 1,0 1 0,0-1-1,0 1 1,-1-1-1,1 1 1,0-1 0,0 0-1,0 1 1,0-1-1,0 0 1,0 0-1,0 0 1,0 0 0,0 0-1,0 0 1,2 0-1,7 1 270,1-1 0,0-1 0,19-2-1,-27 2-222,13-2 0,-1-1 1,1-1 0,-1-1-1,-1 0 1,25-14 0,-27 13-130,-1 0 0,1 2 0,0-1 0,1 1 0,0 1 0,-1 0 0,1 1 0,0 1 1,15-2-1,-27 4 14,0 0 0,0 0 1,0 0-1,0 0 0,0 0 0,0 1 1,0-1-1,0 0 0,0 0 1,0 1-1,0-1 0,0 1 1,0-1-1,0 1 0,0-1 0,-1 1 1,1-1-1,0 1 0,0 0 1,-1 0-1,1-1 0,0 1 1,-1 0-1,1 0 0,0 1 1,6 26 120,-7-26-11,0 0-1,0 1 1,0-1 0,1 0 0,-1 0 0,1 1 0,-1-1 0,1 0 0,0 0 0,0 0 0,0 0 0,0 0 0,0 0 0,3 3 0,-2-4-11,0 0 1,0 0-1,0 0 1,0 0-1,1-1 1,-1 1-1,0-1 1,0 0-1,0 1 1,1-1-1,-1 0 1,0 0-1,0-1 1,0 1-1,1 0 1,-1-1-1,0 1 1,0-1-1,0 0 1,0 0-1,0 0 1,0 0-1,0 0 1,0 0-1,0 0 1,0-1 0,-1 1-1,1-1 1,1-1-1,24-25-2070,-15-1-5364,-12 13 247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3.339"/>
    </inkml:context>
    <inkml:brush xml:id="br0">
      <inkml:brushProperty name="width" value="0.025" units="cm"/>
      <inkml:brushProperty name="height" value="0.025" units="cm"/>
    </inkml:brush>
  </inkml:definitions>
  <inkml:trace contextRef="#ctx0" brushRef="#br0">1 101 15278,'0'0'4453,"50"-1"-4678,-29 4-2113,-2 1-2594,1-4-3140</inkml:trace>
  <inkml:trace contextRef="#ctx0" brushRef="#br0" timeOffset="1">259 0 10346,'0'0'6502,"-5"13"-5077,-14 35 266,3 1-1,2 0 0,-8 54 0,17-72-1494,-1 53 1,6-83-185,0 0 1,0 0-1,0-1 1,0 1-1,0 0 1,0 0-1,0 0 0,0-1 1,0 1-1,1 0 1,-1 0-1,0-1 1,0 1-1,1 0 1,-1-1-1,0 1 1,1 0-1,-1-1 1,1 1-1,-1 0 1,1-1-1,-1 1 1,1-1-1,-1 1 0,1-1 1,-1 1-1,1-1 1,1 1-1,-1 0 34,1-1-1,-1 0 0,1 0 1,-1 0-1,0-1 0,1 1 1,-1 0-1,0 0 1,1-1-1,-1 1 0,0-1 1,1 1-1,-1-1 0,2-1 1,38-30 652,-11-1-594,-1-2 0,-1-1 1,32-57-1,-11 2-7610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3.679"/>
    </inkml:context>
    <inkml:brush xml:id="br0">
      <inkml:brushProperty name="width" value="0.025" units="cm"/>
      <inkml:brushProperty name="height" value="0.025" units="cm"/>
    </inkml:brush>
  </inkml:definitions>
  <inkml:trace contextRef="#ctx0" brushRef="#br0">11 0 9161,'0'0'8231,"-10"54"-5796,10-40-674,5-1-63,6-4-385,5-1-672,3-3-385,1 3-192,0-4-768,4-1-1571,-2-1-1408,4-2-3043,2 0-4165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4.132"/>
    </inkml:context>
    <inkml:brush xml:id="br0">
      <inkml:brushProperty name="width" value="0.025" units="cm"/>
      <inkml:brushProperty name="height" value="0.025" units="cm"/>
    </inkml:brush>
  </inkml:definitions>
  <inkml:trace contextRef="#ctx0" brushRef="#br0">181 6 13068,'0'0'2712,"-11"-1"-240,6 0-2316,-7-1 319,1 1 0,-1 0 0,0 1 0,-12 1 0,19 0-335,0 0 0,1 0 0,-1 0-1,0 0 1,1 1 0,-1 0-1,1 0 1,0 0 0,0 1 0,0-1-1,0 1 1,0 0 0,0 0 0,1 0-1,-4 4 1,4-4-73,1 0 0,-1 0 0,1 0 0,0 0-1,0 0 1,0 1 0,1-1 0,-1 1 0,1-1 0,-2 6 0,3-8-51,0 0 1,0 0 0,0 0-1,0 0 1,1 0 0,-1-1-1,0 1 1,0 0 0,1 0-1,-1 0 1,1 0-1,-1 0 1,0 0 0,1-1-1,0 1 1,-1 0 0,1 0-1,-1-1 1,1 1 0,0 0-1,0-1 1,-1 1 0,1 0-1,0-1 1,0 0 0,0 1-1,0-1 1,-1 1-1,1-1 1,0 0 0,0 1-1,0-1 1,0 0 0,0 0-1,0 0 1,0 0 0,0 0-1,0 0 1,0 0 0,0 0-1,0 0 1,0-1-1,1 1 1,20-2-26,1-1-1,-1 0 0,0-2 1,-1 0-1,1-2 1,-1 0-1,0-1 0,-1-2 1,34-19-1,-30 21-77,-23 8 84,-1 0 0,1 0 0,-1 0 0,1 0-1,-1 1 1,0-1 0,1 0 0,-1 0 0,0 0 0,1 1-1,-1-1 1,1 0 0,-1 0 0,0 1 0,1-1 0,-1 0-1,0 0 1,0 1 0,1-1 0,-1 0 0,0 1 0,0-1-1,1 1 1,-1-1 0,0 0 0,0 1 0,0-1 0,0 1-1,0-1 1,0 1 0,0 4 27,0 0-1,0 0 1,-1 0 0,0 0-1,0 0 1,-2 8 0,-3 10 492,6-22-491,-1 0 1,1 0-1,0 0 1,0 0-1,-1 0 1,1 0-1,0 0 1,0 0-1,0 0 1,0 0-1,1 0 1,-1 0-1,0 0 1,0 0-1,1 0 1,-1 0-1,0 0 1,1 0-1,-1 0 1,1 0-1,-1 0 1,1 0-1,-1-1 1,1 1-1,0 0 1,0 0-1,-1-1 1,1 1-1,0 0 1,0-1-1,0 1 1,-1-1-1,1 1 1,0-1-1,1 1 1,2 0 46,0-1 1,0 0-1,0 1 1,-1-2 0,1 1-1,0 0 1,0-1 0,0 1-1,5-3 1,52-19 74,-51 17-178,1 1-1,0-1 0,1 2 0,-1 0 0,1 0 1,0 1-1,15-1 0,-26 4 30,-1-1 1,1 0-1,-1 0 1,1 1-1,-1-1 1,0 0-1,1 1 0,-1-1 1,1 1-1,-1-1 1,0 1-1,1-1 1,-1 0-1,0 1 0,1-1 1,-1 1-1,0 0 1,0-1-1,0 1 0,1-1 1,-1 1-1,0-1 1,0 1-1,0-1 1,0 1-1,0 0 0,0-1 1,0 1-1,0-1 1,0 1-1,0-1 1,-1 1-1,1-1 0,0 1 1,0 0-1,-1 0 1,1-1 25,0 1 0,-1 0 0,1-1 0,0 1 0,0 0 0,0 0 0,0-1 0,0 1 0,0 0 0,0 0 0,0 0 0,0-1 0,0 1 0,0 0 0,0 0 0,1-1 0,-1 1 0,0 0 0,0-1 0,1 1 0,-1 0 0,1-1 0,-1 1 0,0 0 0,1-1 0,-1 1 0,1-1 0,0 1 0,-1-1 0,1 1 0,-1-1 0,1 1 0,1 0 0,11-1 125,1 0 0,0 0 0,-1-1 0,1-1 0,0 0 0,-1-1 0,24-8 0,-21 6-205,1 0 1,0 1-1,0 1 0,25-1 0,-35 14 14,-1 2-3029,4-11-6223,-2-5-4441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4.989"/>
    </inkml:context>
    <inkml:brush xml:id="br0">
      <inkml:brushProperty name="width" value="0.025" units="cm"/>
      <inkml:brushProperty name="height" value="0.025" units="cm"/>
    </inkml:brush>
  </inkml:definitions>
  <inkml:trace contextRef="#ctx0" brushRef="#br0">5 41 6118,'0'0'11387,"6"-8"-8494,17-24-822,-20 33-227,-3 11-1381,-2 11-170,-13 15 281,12-31-538,0-1 0,0 0 0,1 1 0,0 0 0,0 0 0,0-1 0,1 1 0,0 0 0,0 10 0,4-16 7,-1 0-1,1-1 0,-1 1 1,1 0-1,0-1 0,-1 1 1,1-1-1,0 0 0,-1 0 1,1 0-1,0 0 0,-1-1 1,1 1-1,3-2 1,9-2 8,0-2 1,-1 0 0,0-1 0,0 0 0,-1-1-1,0-1 1,0 0 0,-1-1 0,16-16 0,36-25-21,-63 51-41,-1-1 0,0 1 0,1-1 0,-1 1 0,0 0 0,1-1 0,-1 1 0,1 0 0,-1-1 0,1 1-1,-1 0 1,1 0 0,-1-1 0,1 1 0,-1 0 0,1 0 0,-1 0 0,1 0 0,-1 0 0,1 0 0,-1 0 0,1 0-1,-1 0 1,1 0 0,-1 0 0,1 0 0,0 0 0,-1 0 0,1 0 0,-1 0 0,1 1 0,-1-1 0,0 0 0,1 0-1,-1 1 1,1-1 0,-1 0 0,1 1 0,-1-1 0,0 0 0,1 1 0,-1-1 0,0 1 0,1-1 0,-1 1 0,0-1-1,1 1 1,-1-1 0,0 0 0,0 1 0,0-1 0,0 1 0,1 0 0,-1-1 0,0 1 0,1 45-27,-2-42 50,1 0-1,0 1 1,0-1-1,0 0 1,0 0 0,0 1-1,1-1 1,0 0 0,2 6-1,2-8 46,0 0 0,-1-1 0,1 0 0,0 0 0,0 0 0,0-1 0,1 1 0,-1-1 0,0-1 0,0 1 0,0-1 0,0 0 0,5-1 0,2-2-21,-1-1-1,0 0 1,0 0 0,-1-1 0,15-10 0,-16 9-33,1 1-1,0 0 0,0 0 1,1 1-1,0 0 1,11-2-1,-22 7-16,1-1-1,-1 1 0,1 0 1,-1 0-1,0 0 1,1 0-1,-1 0 0,1 0 1,-1 0-1,1 0 1,-1 0-1,0 0 0,1 1 1,-1-1-1,1 0 1,-1 0-1,0 0 0,1 0 1,-1 1-1,0-1 1,1 0-1,-1 0 0,0 1 1,1-1-1,-1 0 1,0 0-1,1 1 0,-1-1 1,0 0-1,0 1 1,0-1-1,1 0 0,-1 1 1,0-1-1,0 1 1,0-1-1,0 0 0,1 2 1,-2 22-139,-13 24-201,13-46-114,-9 21 347,7-12-2340,7-6-4898,10-5 1918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5.568"/>
    </inkml:context>
    <inkml:brush xml:id="br0">
      <inkml:brushProperty name="width" value="0.025" units="cm"/>
      <inkml:brushProperty name="height" value="0.025" units="cm"/>
    </inkml:brush>
  </inkml:definitions>
  <inkml:trace contextRef="#ctx0" brushRef="#br0">140 59 14606,'0'0'9588,"8"3"-8862,26 7-321,-33-10-396,-1 0 1,1 1-1,0-1 0,-1 0 0,1 0 0,0 0 0,0 0 0,-1 0 1,1 0-1,0 0 0,-1 0 0,1 0 0,0-1 0,0 1 0,-1 0 1,1 0-1,0-1 0,-1 1 0,1 0 0,-1-1 0,1 1 0,0 0 1,-1-1-1,1 1 0,-1-1 0,1 1 0,-1-1 0,1 1 0,-1-1 1,0 0-1,1 1 0,-1-1 0,0 1 0,1-1 0,-1 0 0,0 1 0,0-1 1,1 0-1,-1 0 0,0 1 0,0-1 0,0 0 0,0 1 0,0-1 1,0-1-1,0 0-4,0 0 0,0 0 0,0-1 0,-1 1 0,1 0 0,0-1 0,-1 1 0,0 0 0,1 0 0,-1 0 0,-2-3 0,1 3-35,0 0 1,0 0 0,-1 0 0,1 0-1,-1 0 1,0 0 0,1 1 0,-1-1-1,0 1 1,0 0 0,0-1-1,0 2 1,0-1 0,0 0 0,0 0-1,0 1 1,0 0 0,-1 0-1,1 0 1,0 0 0,0 0 0,0 0-1,0 1 1,-6 1 0,3 0-29,0 0 0,0 0 0,0 1 1,0-1-1,1 1 0,-1 1 0,1-1 1,-1 1-1,1 0 0,1 0 0,-7 6 0,11-10 58,-35 46-90,34-44 86,-1 0 0,1 0 0,0 0 0,0 0 1,-1 0-1,1 0 0,1 1 0,-1-1 0,0 0 1,1 1-1,-1-1 0,1 1 0,0-1 0,0 1 0,-1-1 1,2 1-1,-1-1 0,0 0 0,0 1 0,2 4 1,0-6 20,0 1 1,0-1 0,0 1 0,0-1 0,0 0 0,0 0 0,0 0-1,0 0 1,0 0 0,0 0 0,1-1 0,-1 1 0,0-1 0,1 1-1,-1-1 1,1 0 0,-1 0 0,4-1 0,50-2 238,-54 3-243,20-4 26,0-1 0,-1-1 0,1-1 0,-2-1 0,30-15 0,-20 9 316,47-15 1,-76 29-345,0-1 0,0 1 0,0 0 0,0-1-1,0 1 1,0 0 0,0-1 0,0 1 0,0 0 0,0 0 0,0 0 0,0 0 0,0 0-1,0 0 1,0 0 0,0 0 0,0 1 0,0-1 0,0 0 0,0 1 0,0-1-1,0 0 1,0 1 0,0-1 0,0 1 0,-1-1 0,1 1 0,0 0 0,0-1 0,0 1-1,-1 0 1,1 0 0,0 0 0,0 0 0,0 3 74,0 0-1,0 1 1,-1-1-1,1 0 1,-1 0 0,0 0-1,-1 7 1,4 31 646,-3-40-700,0 0-1,1-1 0,-1 1 1,1-1-1,-1 1 1,1-1-1,0 0 0,0 1 1,0-1-1,0 0 0,0 1 1,0-1-1,0 0 0,0 0 1,0 0-1,1 0 1,-1 0-1,0 0 0,1 0 1,-1 0-1,1-1 0,1 2 1,8 1 68,1 0 0,-1 0 1,1-1-1,0-1 1,-1 0-1,1-1 0,0 0 1,-1-1-1,20-3 1,4-3-109,60-22 0,-44 12-343,-98 68-144,31-24 107,16-14-7230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18.400"/>
    </inkml:context>
    <inkml:brush xml:id="br0">
      <inkml:brushProperty name="width" value="0.025" units="cm"/>
      <inkml:brushProperty name="height" value="0.025" units="cm"/>
    </inkml:brush>
  </inkml:definitions>
  <inkml:trace contextRef="#ctx0" brushRef="#br0">84 242 2466,'0'0'5440,"9"-8"-4111,3 0-791,31-24 1363,-18 4 4020,-24 27-5871,-1 1-1,1 0 1,-1-1-1,1 1 1,-1-1-1,0 1 1,1-1-1,-1 1 1,0-1-1,0 1 1,1-1-1,-1 1 1,0-1-1,0 1 1,0-1-1,1 0 1,-1 1-1,0-1 1,0 1-1,0-1 1,0 1-1,0-1 1,0 0-1,0 1 1,0-1-1,-1 1 1,1-1-1,0 1 1,0-1-1,0 0 1,-1 1-1,1-1 1,0 1-1,0-1 1,-1 0-1,-22-1 2560,16 3-2045,0 1-1,-1 0 1,1 0 0,1 0-1,-10 5 1,2 3-509,0 1 0,-22 21 0,32-29-41,1 1-1,-1-1 0,1 1 0,0 0 0,0 0 1,1 0-1,-1 1 0,1-1 0,0 0 0,0 1 0,0 0 1,1-1-1,-1 1 0,0 7 0,3-12-1,-1 1 0,1-1 0,0 1 1,-1-1-1,1 1 0,0-1 0,0 1 0,-1-1 0,1 0 0,0 0 0,0 1 0,0-1 1,0 0-1,-1 0 0,1 0 0,0 0 0,0 0 0,0 0 0,0 0 0,0 0 1,-1 0-1,1 0 0,0-1 0,0 1 0,0 0 0,-1-1 0,2 1 0,26-8 263,-8-2-221,-1-2 1,0 0-1,-1-1 0,-1 0 1,0-2-1,-1 0 1,0-1-1,-1 0 0,-1-1 1,-1-1-1,0-1 1,-2 1-1,0-2 0,-1 0 1,9-24-1,-78 123 325,53-69-388,-48 79 213,50-83-176,1 1 1,0 0-1,0 0 0,1 0 0,0 0 1,0 1-1,1-1 0,-1 1 0,2-1 1,-1 1-1,2 9 0,-1-15-20,1-1 1,-1 0-1,1 0 1,0 0-1,-1 1 1,1-1-1,0 0 1,0 0-1,0 0 1,0 0-1,0-1 1,0 1-1,0 0 1,0 0-1,0 0 1,0-1-1,1 1 1,-1-1-1,0 1 1,0-1-1,1 1 1,-1-1-1,0 0 1,1 1-1,-1-1 1,0 0-1,1 0 1,-1 0-1,2 0 0,42-3 256,-35 1-248,0-1 0,-1 0 1,1-1-1,0 0 0,-1-1 1,0 0-1,0 0 0,-1-1 1,1 0-1,-1-1 0,-1 0 1,1 0-1,-1 0 0,0-1 1,-1 0-1,9-14 0,-14 21-18,0 0 0,-1 0-1,1 0 1,0 0-1,-1 0 1,1 0 0,-1 0-1,1 0 1,-1 0-1,0 0 1,1 0 0,-1 0-1,0 0 1,0-1-1,0 1 1,0 0 0,0 0-1,0 0 1,0 0-1,-1-2 1,1 3-3,-1 0 1,1-1-1,-1 1 0,1 0 1,-1-1-1,0 1 0,1 0 0,-1 0 1,0 0-1,1 0 0,-1 0 1,0 0-1,1 0 0,-1 0 1,1 0-1,-1 0 0,0 0 1,1 0-1,-1 0 0,0 0 1,1 1-1,-1-1 0,-1 1 1,-40 22-175,33-15 187,-28 23 145,36-29-147,-1-1 1,1 1-1,-1-1 1,1 1-1,0 0 1,0 0-1,-1 0 1,1 0-1,0 0 1,1 0-1,-1 0 1,0 0-1,1 0 0,-1 0 1,1 0-1,-1 0 1,1 4-1,3-5 5,-1 0 0,1 0-1,0 0 1,-1 0-1,1-1 1,0 1 0,0-1-1,0 1 1,-1-1 0,1 0-1,0 0 1,0-1-1,0 1 1,3-1 0,0 1 32,30-3-15,67-12-1,-69 8-83,1 2 1,43-1-1,-79 2 330,1 1 0,0-1 0,-1 1 0,0-1 0,0 1 0,0 0-1,-1-1 1,1 1 0,-4-6 0,0-1-302,1 0 0,0-1 1,1 1-1,-3-14 0,6 24-36,117 7-11787,-76-7 3395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19.132"/>
    </inkml:context>
    <inkml:brush xml:id="br0">
      <inkml:brushProperty name="width" value="0.025" units="cm"/>
      <inkml:brushProperty name="height" value="0.025" units="cm"/>
    </inkml:brush>
  </inkml:definitions>
  <inkml:trace contextRef="#ctx0" brushRef="#br0">237 68 14318,'3'-4'755,"-1"0"1,0 0 0,0 1 0,0-1 0,-1 0 0,1-1 0,-1 1 0,0 0 0,0 0 0,0-7 0,-1 10-587,0 1 1,0-1 0,0 0 0,-1 0 0,1 1-1,0-1 1,0 0 0,-1 1 0,1-1-1,-1 1 1,1-1 0,0 0 0,-1 1-1,1-1 1,-1 1 0,1-1 0,-1 1-1,0-1 1,1 1 0,-1 0 0,1-1-1,-1 1 1,-1-1 0,-28-1 311,21 3-482,0 1-1,0 1 0,1-1 0,-1 2 0,1-1 0,0 1 1,0 0-1,1 1 0,-1 0 0,1 0 0,0 0 1,-12 12-1,7-4 72,-1 0-1,2 1 1,-1 0 0,2 0 0,-13 24-1,21-34-28,0 0-1,0 0 0,0 0 0,0 0 1,1 1-1,-1-1 0,1 1 0,0-1 0,1 1 1,-1-1-1,1 1 0,0 0 0,0-1 1,1 7-1,0-8-23,0-1 0,0 0 0,0 0 0,1 0-1,-1 0 1,0 0 0,1 0 0,-1-1 0,1 1 0,0 0 0,0-1 0,0 1 0,-1-1 0,1 0 0,0 1 0,1-1 0,-1 0 0,0 0 0,0-1-1,0 1 1,1 0 0,-1-1 0,0 1 0,1-1 0,-1 0 0,0 0 0,1 1 0,3-2 0,7 1 46,0 0 0,0 0 0,0-1 1,-1-1-1,1-1 0,16-4 0,-25 6-50,0 0-1,-1-1 0,1 1 1,0-1-1,-1 0 0,1 0 1,-1 0-1,0 0 0,0-1 1,0 1-1,0-1 0,0 0 1,0 1-1,-1-1 0,1-1 1,-1 1-1,0 0 0,0-1 1,0 1-1,-1-1 0,1 1 1,-1-1-1,0 0 0,0 1 1,1-6-1,-2 8-11,0 0-1,0 0 0,0 1 1,0-1-1,0 0 0,0 0 1,0 0-1,0 1 0,0-1 1,0 0-1,0 0 0,-1 0 1,1 1-1,0-1 0,-1 0 1,1 0-1,0 1 0,-1-1 1,1 0-1,-1 1 0,0-1 1,1 0-1,-1 1 0,1-1 1,-1 1-1,0-1 0,1 1 1,-1-1-1,0 1 0,-1-1 1,0 0-13,-1 1 0,1-1 0,-1 1 1,0-1-1,1 1 0,-1 0 1,0 0-1,0 0 0,-4 2 0,0-1-10,0 0-1,1 1 0,-1 0 1,1 0-1,0 1 0,-1 0 1,-7 5-1,12-7 20,0 0 13,0 1-1,0-1 1,0 1 0,0-1 0,1 1-1,-1 0 1,0-1 0,1 1 0,-1 0-1,1 0 1,0 0 0,-1 0 0,1 1-1,0-1 1,0 0 0,1 0 0,-1 1 0,0-1-1,0 3 1,3-4 10,-1 0-1,0 0 0,1-1 1,-1 1-1,1 0 1,-1-1-1,1 0 1,-1 1-1,1-1 1,-1 0-1,1 1 1,-1-1-1,1 0 1,0 0-1,-1-1 0,3 1 1,30-3 119,-23 0-115,0 0 0,-1-1 1,1 0-1,-1-1 0,13-8 0,-15 8-48,1 0-1,-1 1 0,1 0 0,0 0 0,1 1 0,-1 0 0,11-2 0,-19 6 12,0-1 0,-1 0 0,1 1 0,0-1 0,0 1 0,-1-1 0,1 1 0,-1-1 0,1 1 0,0-1 0,-1 1 0,1 0 0,-1-1 0,1 1 0,-1 0 0,1 0 0,-1-1 0,0 1-1,1 0 1,-1 0 0,0-1 0,0 1 0,0 0 0,1 0 0,-1 0 0,0 0 0,0-1 0,0 1 0,0 0 0,0 0 0,-1 0 0,1 0 0,0 0 0,-2 35 35,-13 13 220,12-41-419,0 0 0,1 0-1,0 0 1,0 0 0,1 0 0,-1 9-1,8-22-10061,1-8-5172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0.208"/>
    </inkml:context>
    <inkml:brush xml:id="br0">
      <inkml:brushProperty name="width" value="0.025" units="cm"/>
      <inkml:brushProperty name="height" value="0.025" units="cm"/>
    </inkml:brush>
  </inkml:definitions>
  <inkml:trace contextRef="#ctx0" brushRef="#br0">41 287 5093,'0'0'20392,"9"2"-19601,-3-1-733,1-1 1,-1 0 0,0 0 0,1-1 0,-1 1 0,0-1 0,1-1 0,-1 1 0,0-1 0,0 0 0,0-1 0,0 1 0,-1-1 0,1 0 0,-1-1 0,1 0 0,-1 1 0,0-1 0,0-1 0,-1 1 0,6-8 0,-8 11-44,-1 0 1,1-1 0,-1 1-1,1-1 1,-1 0 0,0 1-1,0-1 1,1 0 0,-1 0-1,-1 0 1,1 0 0,0 0-1,0 0 1,-1 0 0,1 0-1,-1 0 1,0 0 0,1-3-1,-2 4-11,1 0-1,-1 0 0,0 0 0,1 0 0,-1 0 0,0 0 0,0 0 0,1 0 1,-1 0-1,0 0 0,0 0 0,0 1 0,0-1 0,0 0 0,0 1 1,0-1-1,-1 1 0,1-1 0,0 1 0,0-1 0,0 1 0,0 0 1,-1 0-1,1 0 0,0-1 0,0 1 0,-1 0 0,1 1 0,0-1 1,-3 0-1,-2 1-16,-1 0 0,0 1 0,0 0 1,0 0-1,1 0 0,-1 1 0,1 0 0,0 0 1,-1 0-1,2 1 0,-1 0 0,0 0 0,1 1 1,0 0-1,0-1 0,0 2 0,-6 7 0,5-6 16,1 0 0,-1 1 0,1 0 0,1 0 0,-1 0 0,1 0 0,1 1 0,0-1 0,0 1 0,0 0 0,1 0 0,-1 16 0,3-24-1,1 1 1,-1-1-1,1 0 1,-1 0 0,1 0-1,0 0 1,0 0 0,-1 0-1,1 0 1,0 0-1,0 0 1,0 0 0,0 0-1,0 0 1,0-1 0,0 1-1,1 0 1,-1-1-1,0 1 1,0-1 0,0 1-1,1-1 1,-1 0-1,0 1 1,1-1 0,-1 0-1,0 0 1,0 0 0,1 0-1,-1 0 1,0 0-1,2-1 1,50-2 156,-35-1-137,0 0 0,0-2 1,-1 0-1,0-1 0,0-1 0,0 0 0,19-14 0,-5 1 28,0-2-1,43-41 1,-57 46-11,0 0 0,28-39 0,-40 49-14,0 0-1,-1 0 1,1 0-1,-2-1 1,1 1-1,-1-1 1,0 0-1,-1 0 0,0 0 1,-1 0-1,1-10 1,-2 19-24,0-1 0,0 1 1,0-1-1,0 1 0,-1 0 1,1-1-1,0 1 0,0-1 0,-1 1 1,1 0-1,0-1 0,-1 1 0,1 0 1,0 0-1,-1-1 0,1 1 1,0 0-1,-1 0 0,1-1 0,-1 1 1,1 0-1,0 0 0,-1 0 0,1 0 1,-1-1-1,1 1 0,-1 0 1,1 0-1,-1 0 0,1 0 0,0 0 1,-1 0-1,1 0 0,-1 0 1,1 1-1,-1-1 0,-19 4-75,9 2 55,2 0-1,-1 0 1,1 1-1,0 0 1,0 1-1,1 0 1,-8 10-1,-51 67 190,63-80-152,-46 71 230,46-69-232,1 1 1,-1-1-1,1 1 0,1 0 1,0-1-1,0 1 0,0 0 1,1 1-1,0 7 0,1-14-14,0-1 0,0 1-1,1-1 1,-1 1 0,1-1-1,-1 1 1,1-1 0,-1 1 0,1-1-1,0 1 1,0-1 0,0 0-1,0 1 1,0-1 0,0 0-1,0 0 1,0 0 0,0 0-1,1 0 1,-1 0 0,0 0 0,1 0-1,-1-1 1,1 1 0,-1 0-1,1-1 1,-1 1 0,1-1-1,-1 0 1,1 1 0,-1-1 0,3 0-1,61 2-337,-46-3-131,-6 1-453,0-1 1,0-1-1,1 0 1,-1-1-1,15-5 1,-12 3-2029,0-2 1,-1 0-1,26-15 1,-14 2-3240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0.568"/>
    </inkml:context>
    <inkml:brush xml:id="br0">
      <inkml:brushProperty name="width" value="0.025" units="cm"/>
      <inkml:brushProperty name="height" value="0.025" units="cm"/>
    </inkml:brush>
  </inkml:definitions>
  <inkml:trace contextRef="#ctx0" brushRef="#br0">162 183 8808,'0'0'12807,"-9"-2"-11755,6 1-972,0 0 1,-1 0 0,1 1-1,-1-1 1,1 1 0,-1 0-1,1 0 1,-1 0 0,1 0-1,-1 1 1,1 0 0,0-1-1,-1 1 1,1 0-1,0 1 1,-1-1 0,1 1-1,0-1 1,0 1 0,0 0-1,0 0 1,1 0 0,-1 0-1,0 1 1,1-1 0,0 1-1,-4 5 1,-1-1 184,-31 41 1014,36-45-1227,0 0 0,0 0-1,0 0 1,1 1 0,-1-1 0,1 0-1,0 1 1,0-1 0,0 1 0,0-1-1,1 1 1,-1-1 0,1 7 0,0-9-42,1-1 1,-1 1-1,1 0 1,-1-1-1,1 1 1,0-1-1,-1 1 0,1-1 1,0 1-1,-1-1 1,1 1-1,0-1 1,-1 1-1,1-1 1,0 0-1,0 0 1,-1 1-1,1-1 1,0 0-1,0 0 1,0 0-1,-1 0 1,1 0-1,0 0 0,0 0 1,0 0-1,1 0 1,26-3 363,-17 0-309,0-1 0,0 0 0,0-1 0,-1 0 0,0 0 0,0-1 0,0-1 0,0 1 0,10-11 0,3-4-43,0-1-1,24-32 1,-33 38-26,0-1 0,-2 0 0,0-1 0,-1-1 0,0 1 0,-2-2 0,8-22 0,-23 45-49,0 0 0,0 1-1,1 0 1,-1 0-1,-9 10 1,14-13 49,-22 22 467,-39 52 0,57-67-380,0-1 0,0 2 1,1-1-1,0 0 0,0 1 1,1 0-1,0 0 0,1 0 1,0 0-1,0 0 0,-1 17 1,4-24-130,-1-1 1,0 1 0,0 0-1,1-1 1,-1 1-1,1 0 1,0-1 0,-1 1-1,1-1 1,0 1-1,0-1 1,0 1 0,0-1-1,0 0 1,0 0-1,1 1 1,-1-1 0,0 0-1,1 0 1,-1 0 0,0 0-1,1 0 1,-1-1-1,1 1 1,-1 0 0,1-1-1,0 1 1,-1-1-1,1 0 1,0 1 0,2-1-1,28 3-3714,-3-4-3636,-3-4-4472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1.344"/>
    </inkml:context>
    <inkml:brush xml:id="br0">
      <inkml:brushProperty name="width" value="0.025" units="cm"/>
      <inkml:brushProperty name="height" value="0.025" units="cm"/>
    </inkml:brush>
  </inkml:definitions>
  <inkml:trace contextRef="#ctx0" brushRef="#br0">1 158 7591,'0'0'16624,"11"6"-14553,-2-1-1691,-5-2-269,0-1-1,0 1 1,0-1 0,0 0 0,1 0 0,-1 0-1,0-1 1,1 0 0,0 0 0,-1 0 0,1 0 0,0-1-1,-1 1 1,1-1 0,0 0 0,7-2 0,-2-1-25,0-1 0,0 0 0,0 0 0,0-1 0,-1-1 0,0 1 0,0-1 0,0-1 0,7-7 0,-10 9-69,-1 0-1,-1 0 1,1 0 0,-1-1-1,0 0 1,0 1 0,0-1-1,-1-1 1,0 1 0,0 0-1,0-1 1,-1 0 0,0 1-1,2-14 1,-4 19-15,0 0 0,0 0 0,0 0 0,0 0 0,0 0 0,0 0 0,0 0 0,-1 0 0,1 0 0,0 0 0,-1 0 0,1 0 0,0 0 0,-1 0-1,1 0 1,-1 0 0,0 0 0,1 0 0,-1 0 0,0 0 0,1 1 0,-1-1 0,0 0 0,0 1 0,0-1 0,1 0 0,-1 1 0,0-1 0,0 1 0,0-1 0,0 1 0,0 0 0,0-1 0,0 1 0,0 0 0,0 0 0,0 0 0,0 0 0,-1 0-1,1 0 1,0 0 0,0 0 0,0 0 0,0 0 0,0 0 0,0 1 0,0-1 0,-1 1 0,-4 1 6,-1-1 0,1 1 0,0 1 0,1-1 0,-1 1 0,0 0 0,-6 4 0,-3 5 23,0 1 0,1 1-1,0 0 1,-23 31 0,30-36-9,1 1 1,0 0-1,0 0 1,1 0-1,1 0 1,0 1 0,0 0-1,1 0 1,-3 22-1,5-30-16,1 0 0,0-1 0,0 1 1,0-1-1,1 1 0,-1 0 0,0-1 0,1 1 0,0-1 0,-1 1 0,1-1 0,0 1 0,1-1 0,-1 0 0,0 1 0,1-1 0,-1 0 0,1 0 1,-1 0-1,4 3 0,-1-2-3,0-1 0,0 1 0,1-1 0,-1 1 0,1-1 0,-1 0 0,1-1 0,0 1 0,-1-1 0,8 1 0,5 0-744,0-1 0,0-1-1,0 0 1,0-1 0,26-6 0,-1-6-5030,-1-7-4570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1.095"/>
    </inkml:context>
    <inkml:brush xml:id="br0">
      <inkml:brushProperty name="width" value="0.025" units="cm"/>
      <inkml:brushProperty name="height" value="0.025" units="cm"/>
    </inkml:brush>
  </inkml:definitions>
  <inkml:trace contextRef="#ctx0" brushRef="#br0">0 1 10890,'0'0'15871,"5"2"-15684,-4-1-167,1 0-1,-1 0 1,1 0-1,-1 0 1,0 0-1,1 1 1,-1-1-1,0 0 1,0 0-1,0 1 1,0-1-1,0 1 1,0-1-1,0 1 1,-1-1-1,1 1 1,0 0-1,0 2 1,0 37 400,-2-18-298,2-22-113,-1 0-1,1-1 1,-1 1-1,1-1 1,-1 1-1,1-1 1,-1 1-1,1-1 1,0 0-1,-1 1 1,1-1-1,0 0 1,-1 1 0,1-1-1,0 0 1,-1 0-1,1 0 1,0 0-1,0 0 1,-1 1-1,1-1 1,0 0-1,0-1 1,-1 1-1,1 0 1,0 0-1,-1 0 1,1 0 0,0-1-1,0 1 1,-1 0-1,1 0 1,0-1-1,-1 1 1,1-1-1,29-10 192,16-19-237,-34 22-84,0 0 0,0 0-1,1 1 1,0 1 0,0 0-1,18-6 1,-31 12 116,1 0-1,-1 0 1,1 0 0,-1 0 0,1 0-1,-1 0 1,1 0 0,-1 0-1,1 0 1,0 0 0,-1 0 0,1 0-1,-1 0 1,1 0 0,-1 0-1,1 1 1,-1-1 0,1 0 0,-1 0-1,1 1 1,-1-1 0,1 0-1,-1 1 1,0-1 0,1 0 0,-1 1-1,1-1 1,-1 1 0,0-1 0,1 0-1,-1 1 1,0-1 0,0 1-1,1-1 1,-1 1 0,0-1 0,0 1-1,0-1 1,0 1 0,1 0-1,-1-1 1,0 1 0,0-1 0,0 1-1,0-1 1,0 1 0,-1-1-1,1 2 1,-8 35 595,4-20-83,4-17-453,23-14-2366,5-16-5514,-12 12 384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1.469"/>
    </inkml:context>
    <inkml:brush xml:id="br0">
      <inkml:brushProperty name="width" value="0.025" units="cm"/>
      <inkml:brushProperty name="height" value="0.025" units="cm"/>
    </inkml:brush>
  </inkml:definitions>
  <inkml:trace contextRef="#ctx0" brushRef="#br0">123 3 6951,'0'0'15662,"-11"4"-14284,0 0-951,-1 1 1,1 1-1,0 0 0,-15 10 1,23-14-351,0 0 0,0 0 0,1 0 0,-1 0 0,1 1 1,-1-1-1,1 1 0,0 0 0,-1-1 0,2 1 0,-1 0 0,0 0 1,0 0-1,1 0 0,0 1 0,0-1 0,-1 0 0,2 1 0,-1-1 0,0 0 1,1 1-1,0-1 0,0 1 0,0-1 0,0 5 0,1-7-65,-1 0 0,1 0 0,0 0 0,0 0 0,0-1-1,-1 1 1,1 0 0,0-1 0,0 1 0,0 0 0,0-1 0,0 1-1,0-1 1,0 1 0,0-1 0,0 0 0,0 1 0,1-1-1,-1 0 1,0 0 0,0 0 0,0 0 0,0 0 0,2 0 0,33-1 208,-30 1-182,1-1-67,-1-1-1,1 1 1,0-1-1,-1 0 0,1-1 1,-1 1-1,0-1 0,0-1 1,0 1-1,0-1 0,-1 0 1,0 0-1,10-10 0,1-2-237,-2-1 0,26-36-1,-106 127 348,65-72-50,-1 0-1,1 1 1,-1-1-1,1 0 0,0 1 1,0-1-1,0 1 0,0 0 1,0-1-1,0 1 1,1 0-1,0-1 0,-1 1 1,1 0-1,0 0 0,1 3 1,-1-5-90,1 0 0,0 1 0,0-1 0,1 0 1,-1 0-1,0 1 0,0-1 0,1 0 0,-1 0 1,0 0-1,1-1 0,-1 1 0,1 0 0,-1-1 0,1 1 1,0 0-1,-1-1 0,1 0 0,0 1 0,-1-1 1,1 0-1,0 0 0,-1 0 0,1 0 0,0 0 0,2-1 1,4 1-1085,0-1 1,-1 0 0,1 0-1,-1 0 1,1-1 0,-1 0 0,0-1-1,0 0 1,0 0 0,0 0-1,12-9 1,5-4-4398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1.935"/>
    </inkml:context>
    <inkml:brush xml:id="br0">
      <inkml:brushProperty name="width" value="0.025" units="cm"/>
      <inkml:brushProperty name="height" value="0.025" units="cm"/>
    </inkml:brush>
  </inkml:definitions>
  <inkml:trace contextRef="#ctx0" brushRef="#br0">98 172 4805,'0'0'14867,"-10"5"-13703,1-1-719,-1 1 1,1 0 0,0 1-1,-12 10 1,18-14-347,1 1 0,0-1 0,-1 0-1,1 1 1,0-1 0,0 1 0,0 0 0,1-1 0,-1 1 0,1 0 0,-1 0 0,1 0 0,0 0-1,0 1 1,1-1 0,-1 0 0,0 0 0,1 0 0,0 1 0,0-1 0,0 0 0,0 0-1,1 5 1,0-6-82,0 0-1,1 0 0,-1-1 0,0 1 0,1-1 0,-1 1 0,1-1 0,-1 0 0,1 1 1,0-1-1,-1 0 0,1 0 0,0 0 0,0 0 0,0 0 0,0-1 0,0 1 1,0 0-1,0-1 0,0 0 0,0 1 0,0-1 0,0 0 0,0 0 0,0 0 1,3-1-1,3 1 3,0 0 0,0 0 0,0-1 0,0-1 0,14-3 0,-10 0-115,-1-1 0,1-1-1,-1 0 1,0 0 0,-1-1-1,1-1 1,-2 0 0,1 0 0,12-17-1,-10 12 12,-1-1 0,-1-1 0,0 0 0,-1 0 0,0-1 0,6-20-1,-13 33 42,-1 0 0,0 0 0,0 0-1,0 0 1,0 0 0,-1 0-1,1 0 1,-1 0 0,0 0-1,0 0 1,-2-8 0,1 11 29,0-1 0,1 1 0,-1-1 1,0 1-1,0 0 0,0-1 0,0 1 0,-1 0 1,1 0-1,0 0 0,0 0 0,-1 0 0,1 0 1,-1 0-1,1 0 0,-1 1 0,1-1 0,-1 0 1,1 1-1,-1-1 0,0 1 0,1 0 0,-1 0 1,1-1-1,-1 1 0,0 0 0,1 0 0,-4 1 1,-4 0 72,0 0 1,-1 1 0,1 0 0,0 0 0,0 1 0,1 0 0,-1 0 0,1 1 0,-16 10 0,18-10 91,-1 0 1,1 0 0,1 1 0,-1-1 0,0 1 0,1 1 0,0-1 0,1 1 0,-1 0 0,1 0 0,0 0 0,-6 13 0,9-17-147,1-1-1,0 1 1,-1-1-1,1 1 1,0-1-1,0 1 1,0 0-1,0-1 1,0 1-1,0-1 1,0 1-1,0-1 1,1 1-1,-1 0 1,1-1-1,-1 0 1,1 1-1,-1-1 1,1 1-1,0-1 1,0 0-1,0 1 1,0-1-1,0 0 1,0 0-1,0 0 1,0 1-1,0-1 1,1-1-1,-1 1 1,0 0-1,1 0 1,-1 0-1,0-1 1,1 1-1,2 0 1,8 3-249,1 0-1,-1-1 1,25 2 0,-5 1-382,-26-5 522,0 1 1,0 0 0,0 0 0,0 1 0,0-1 0,-1 1 0,1 1 0,-1-1 0,0 1 0,9 7 0,-13-9 79,1 0 1,-1 0-1,1 0 1,-1 0-1,0 1 0,0-1 1,0 0-1,0 1 1,0-1-1,0 1 0,-1-1 1,1 1-1,-1-1 1,0 1-1,0 0 0,0-1 1,0 1-1,0-1 1,0 1-1,-1-1 1,1 1-1,-1-1 0,0 1 1,0-1-1,0 1 1,0-1-1,0 0 0,-3 5 1,-3 3-226,-2 7-684,5-5-3210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2.979"/>
    </inkml:context>
    <inkml:brush xml:id="br0">
      <inkml:brushProperty name="width" value="0.025" units="cm"/>
      <inkml:brushProperty name="height" value="0.025" units="cm"/>
    </inkml:brush>
  </inkml:definitions>
  <inkml:trace contextRef="#ctx0" brushRef="#br0">151 1 11082,'0'0'8505,"-5"10"-7198,-28 59 649,3 1-1,4 2 0,-29 120 0,53-164-1707,2-27-233,0-1-1,0 0 1,0 1-1,0-1 1,1 1-1,-1-1 1,0 1-1,0-1 1,0 0-1,0 1 1,1-1-1,-1 0 1,0 1-1,0-1 1,1 1-1,-1-1 1,0 0-1,1 0 1,-1 1-1,0-1 1,1 0-1,-1 1 1,0-1-1,1 0 1,-1 0-1,0 0 1,1 0-1,-1 1 1,1-1-1,2-1 14,0 0 0,0 0 1,-1 0-1,1 0 0,-1 0 0,1 0 0,-1-1 0,1 0 0,-1 1 0,0-1 1,0 0-1,0 0 0,0 0 0,2-3 0,34-40-525,-22 24-478,34-33 0,-46 50 916,0 0 0,0 1 0,0 0 0,0 0 0,1 0 0,0 0 0,-1 1 0,1 0 0,0 0 1,0 0-1,0 0 0,0 1 0,1 0 0,8-1 0,-13 2 50,-1 0-1,1 0 0,-1 0 1,1 0-1,-1 0 1,1 0-1,-1 1 1,1-1-1,-1 0 1,1 0-1,-1 1 1,1-1-1,-1 0 1,0 0-1,1 1 1,-1-1-1,1 0 0,-1 1 1,0-1-1,1 1 1,-1-1-1,0 0 1,0 1-1,1-1 1,-1 1-1,0-1 1,0 1-1,0-1 1,0 1-1,1-1 0,-1 1 1,0 0-1,-1 24-24,-14 22 1077,8-101 2320,6 46-3404,1 1 0,0-1 0,0 1-1,1-1 1,-1 0 0,2 1 0,-1-1 0,1 1 0,4-10 0,-4 16-26,0 0-1,1 0 0,-1 0 1,1 0-1,-1 1 1,0-1-1,1 1 1,-1 0-1,1-1 0,-1 1 1,1 0-1,-1 1 1,1-1-1,3 1 1,4 0-377,64 2-3008,-52 0 1761,-1-2 0,1-1 0,1 0 1,-2-2-1,26-4 0,-45 6 1765,0-1 1,0 0-1,0 0 1,0 0-1,0 0 1,0 0-1,0 0 0,0 0 1,0-1-1,0 1 1,0-1-1,-1 0 1,3-2-1,-3 3 26,-1 1 0,0 0 0,0-1 0,0 1 0,1 0-1,-1-1 1,0 1 0,0 0 0,0-1 0,0 1 0,0 0 0,0-1 0,0 1-1,0-1 1,0 1 0,0 0 0,0-1 0,0 1 0,0 0 0,0-1 0,0 1 0,0 0-1,0-1 1,-1 1 0,1 0 0,0-1 0,0 1 0,0 0 0,0-1 0,-1 1 0,-19-6 2407,13 6-2193,0 0 1,-1 1-1,1 0 0,0 0 1,0 0-1,0 1 0,0 0 0,0 1 1,0 0-1,-11 5 0,15-6-207,-1 0 0,1 0 0,0 0 1,0 1-1,0-1 0,0 1 0,0 0 0,1-1 0,-1 1 0,1 0 0,0 0 0,0 1 0,0-1 1,0 0-1,0 1 0,1-1 0,0 1 0,-1 0 0,1-1 0,1 1 0,-1 0 0,0 5 0,1-8-100,1 0-1,-1 0 1,1 0-1,0 0 0,-1 0 1,1 0-1,0 0 0,0 0 1,-1 0-1,1 0 0,0-1 1,0 1-1,0 0 0,0-1 1,0 1-1,0 0 0,0-1 1,0 0-1,0 1 0,1-1 1,-1 0-1,0 1 0,0-1 1,0 0-1,0 0 0,1 0 1,-1 0-1,0 0 0,0 0 1,2 0-1,40-2-64,-35 0-55,0-1-1,0 0 1,-1 0-1,1-1 1,-1 0-1,0 0 0,0-1 1,0 1-1,0-2 1,-1 1-1,0-1 1,0 0-1,-1 0 1,8-11-1,39-34-484,-52 51 646,-25 28 70,20-23 19,0 0 1,1 0-1,0 0 0,0 0 1,0 1-1,0-1 1,1 1-1,0 0 0,0 0 1,1 0-1,0 1 0,0-1 1,0 1-1,-1 9 1,4-16-136,-1 1 1,1 0-1,-1-1 1,1 1-1,-1-1 1,1 1-1,-1 0 1,1-1-1,0 1 1,-1-1-1,1 0 1,0 1-1,-1-1 1,1 0-1,0 1 1,-1-1-1,1 0 1,0 0-1,0 1 1,0-1-1,-1 0 1,1 0-1,0 0 1,0 0-1,-1 0 1,1 0 0,0 0-1,0 0 1,0-1-1,-1 1 1,1 0-1,0 0 1,-1-1-1,1 1 1,0 0-1,0-1 1,-1 1-1,2-1 1,30-13-918,-32 14 836,3-2-307,0-1 1,0 1 0,0-1 0,0 1 0,-1-1 0,1 0 0,-1 0 0,3-6 0,-13 9-10035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3.709"/>
    </inkml:context>
    <inkml:brush xml:id="br0">
      <inkml:brushProperty name="width" value="0.025" units="cm"/>
      <inkml:brushProperty name="height" value="0.025" units="cm"/>
    </inkml:brush>
  </inkml:definitions>
  <inkml:trace contextRef="#ctx0" brushRef="#br0">105 58 11275,'2'-3'784,"-1"1"0,1-1 1,-1 0-1,0 1 1,0-1-1,0 0 1,0 0-1,-1 0 0,1 0 1,-1 0-1,0 0 1,0-3-1,0 6-639,0-1 1,0 0-1,0 1 0,0-1 1,0 1-1,0-1 1,-1 1-1,1-1 0,0 1 1,0 0-1,-1-1 0,1 1 1,0-1-1,-1 1 0,1-1 1,0 1-1,-1 0 1,1-1-1,-1 1 0,1 0 1,-1-1-1,1 1 0,-1 0 1,1 0-1,-2-1 0,-22 6 196,19-3-281,-1 1-1,1 1 1,-1-1-1,1 1 1,0 0-1,0 0 1,1 0-1,-1 1 1,1 0-1,0 0 1,0 0-1,1 0 1,-1 0-1,1 1 0,1 0 1,-1 0-1,1-1 1,0 1-1,0 1 1,-1 6-1,3-12-46,1 0-1,-1 0 1,1 0-1,0 0 0,-1-1 1,1 1-1,0 0 1,0-1-1,0 1 0,-1-1 1,1 1-1,0-1 1,0 1-1,0-1 0,0 1 1,0-1-1,0 0 1,0 0-1,0 1 0,0-1 1,0 0-1,0 0 1,0 0-1,0 0 0,0 0 1,1-1-1,39 1-411,-33 0 58,-3 0 180,0 0 1,-1 0 0,1 0-1,0 1 1,-1 0 0,1-1-1,-1 2 1,1-1 0,-1 0-1,0 1 1,1 0 0,-1 0-1,0 0 1,0 1 0,0-1-1,6 7 1,-7-6 126,-1 1 0,1 0 1,-1-1-1,0 1 0,0 0 0,0 0 0,-1 0 0,0 0 1,1 1-1,-2-1 0,1 0 0,0 0 0,-1 1 0,0-1 1,0 1-1,0-1 0,0 0 0,-2 7 0,1-5 181,-1 0 0,0-1-1,0 1 1,-1 0 0,1-1-1,-1 1 1,-1-1 0,1 0-1,-1 0 1,-7 8 0,8-9 98,0-1 0,0 0 0,-1 1 0,1-2 1,-1 1-1,1 0 0,-1-1 0,0 1 0,0-1 0,0 0 0,0 0 1,0-1-1,-1 1 0,1-1 0,-8 1 0,11-3-218,-1 1 0,1-1 0,0 0 0,0 0 0,0 0 0,0 0 0,0 0 0,0 0 0,0 0 0,0 0 0,0 0 0,0 0 0,1 0 0,-1-1 0,0 1 0,1 0 0,-1 0 0,1-1 0,-1 1-1,1-1 1,0 1 0,0 0 0,-1-1 0,1 1 0,0-1 0,0 1 0,0 0 0,1-3 0,0-44-697,0 43 639,0 1 1,1-1-1,-1 1 0,1-1 0,0 1 0,0 0 1,1 0-1,-1 0 0,1 0 0,0 0 0,0 1 1,0-1-1,1 1 0,-1 0 0,1 0 0,0 0 1,0 0-1,5-2 0,11-6 60,1 0-1,31-11 1,-39 17-48,23-9 66,-13 6 55,-1 0-1,0-2 1,-1 0 0,0-2-1,33-23 1,-53 34-68,1 1-1,-1-1 1,0 0 0,0 0-1,0 0 1,0 0-1,0 0 1,0 0 0,0 0-1,0 0 1,-1 0 0,1-1-1,0 1 1,-1 0 0,1-1-1,-1 1 1,1 0-1,-1-1 1,1 1 0,-1 0-1,0-1 1,0-2 0,0 3-12,-1 0 1,0 0-1,0 0 1,1 0-1,-1 1 1,0-1-1,0 0 1,0 0-1,0 1 1,0-1-1,0 0 1,0 1-1,0-1 1,0 1 0,0 0-1,0-1 1,-1 1-1,1 0 1,0-1-1,-2 1 1,-10-1 3,0 0 0,0 0 0,-19 3 0,26-1-21,-1 1 1,1-1-1,0 1 1,0 0-1,1 1 1,-1 0-1,0 0 1,1 0 0,0 0-1,0 1 1,0 0-1,0 0 1,-5 5-1,9-7-1,-1-1-1,1 0 0,-1 1 0,1-1 1,0 1-1,-1 0 0,1-1 1,0 1-1,0 0 0,0 0 0,0 0 1,1 0-1,-1 0 0,0 0 1,1 0-1,0 0 0,-1 0 0,1 0 1,0 0-1,0 0 0,0 0 1,0 0-1,0 0 0,1 0 0,-1 0 1,1 0-1,-1 0 0,1 0 1,0 0-1,-1 0 0,1 0 0,0 0 1,0 0-1,1-1 0,-1 1 1,0 0-1,0-1 0,1 1 0,-1-1 1,1 0-1,0 1 0,1 0 0,4 3-489,-1-1 0,1 0 0,0 0 0,1 0 0,11 3 0,22 1-9228,-12-6-4588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4.582"/>
    </inkml:context>
    <inkml:brush xml:id="br0">
      <inkml:brushProperty name="width" value="0.025" units="cm"/>
      <inkml:brushProperty name="height" value="0.025" units="cm"/>
    </inkml:brush>
  </inkml:definitions>
  <inkml:trace contextRef="#ctx0" brushRef="#br0">3287 0 7623,'0'0'13549,"-10"10"-13426,-15 12 25,-1 0-1,-1-2 1,-1-1 0,0-2-1,-42 20 1,18-18 30,0-1-1,-1-4 1,-92 14 0,-169 2-108,134-16-8,-132 4 32,-371-26-1,531 2-125,1 6-1,-185 25 1,276-16 15,1 2 0,1 2 0,0 3 0,1 3 0,1 2 0,1 2-1,0 3 1,-78 51 0,132-76 8,-34 27-176,33-27 122,1 1 0,0-1 0,-1 1 0,1-1 0,0 1 0,0-1 1,0 1-1,0 0 0,0 0 0,1-1 0,-1 1 0,0 0 0,1 0 1,0 0-1,-1 0 0,1 0 0,0 0 0,0 0 0,0 2 0,0-3-44,1 0-1,-1 0 0,1 0 0,-1 0 1,1 0-1,-1 0 0,1 0 0,0 0 0,-1 0 1,1-1-1,0 1 0,0 0 0,0 0 1,0-1-1,0 1 0,0 0 0,0-1 1,0 1-1,0-1 0,0 1 0,0-1 1,0 0-1,0 1 0,0-1 0,0 0 1,0 0-1,0 0 0,0 0 0,1 0 1,-1 0-1,2 0 0,1 0-389,35 2-4606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2.521"/>
    </inkml:context>
    <inkml:brush xml:id="br0">
      <inkml:brushProperty name="width" value="0.025" units="cm"/>
      <inkml:brushProperty name="height" value="0.025" units="cm"/>
    </inkml:brush>
  </inkml:definitions>
  <inkml:trace contextRef="#ctx0" brushRef="#br0">16 1 7976,'0'0'12144,"-10"14"-11124,9-12-1000,0 0 0,1 0 0,-1 0 0,0 1 0,1-1 0,-1 0 0,1 0 0,0 0 0,-1 1 0,1-1 0,1 0-1,-1 0 1,0 1 0,0-1 0,1 0 0,-1 0 0,1 0 0,0 1 0,-1-1 0,1 0 0,0 0 0,2 2 0,-1-2-104,0-1-1,0 1 1,0 0 0,0-1 0,0 0-1,0 1 1,1-1 0,-1 0-1,0 0 1,1 0 0,-1-1 0,1 1-1,-1 0 1,1-1 0,0 0-1,-1 0 1,1 1 0,3-2 0,-5 1 64,0 0 0,0 0 1,-1 0-1,1-1 1,0 1-1,0 0 0,0-1 1,0 1-1,0-1 1,0 1-1,0-1 1,-1 1-1,1-1 0,0 0 1,0 1-1,-1-1 1,1 0-1,0 1 0,-1-1 1,1 0-1,-1 0 1,1 0-1,-1 0 1,1 0-1,-1 1 0,0-1 1,0 0-1,1 0 1,-1 0-1,0-2 0,3-34 74,-3 34-98,0 2-31,-3 31-446,4-20-4094,1-4-3809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09.123"/>
    </inkml:context>
    <inkml:brush xml:id="br0">
      <inkml:brushProperty name="width" value="0.025" units="cm"/>
      <inkml:brushProperty name="height" value="0.025" units="cm"/>
    </inkml:brush>
  </inkml:definitions>
  <inkml:trace contextRef="#ctx0" brushRef="#br0">1 1106 5381,'2'1'359,"1"-1"0,0 0 0,0 0-1,0 0 1,0 0 0,-1 0 0,1-1 0,0 1-1,0-1 1,-1 0 0,1 0 0,0 0 0,3-2 0,241-126 5180,12-6-4053,1131-580-328,-1316 674-677,99-37-1,-233 87-6106,23-8-1026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10.434"/>
    </inkml:context>
    <inkml:brush xml:id="br0">
      <inkml:brushProperty name="width" value="0.025" units="cm"/>
      <inkml:brushProperty name="height" value="0.025" units="cm"/>
    </inkml:brush>
  </inkml:definitions>
  <inkml:trace contextRef="#ctx0" brushRef="#br0">0 5173 224,'0'0'9951,"7"-11"-8793,30-62 384,-2-2 0,33-107 0,-3 7-1448,366-905 461,-122 373-231,38 19-56,-26 15-198,-70 0 1056,-91 223-667,-137 391-423,-1 4 7,-1-1 1,16-77-1,-34 70 486,-3 44 73,0 19-634,12 0-1660,-6 0-1885,-3 0-448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6.837"/>
    </inkml:context>
    <inkml:brush xml:id="br0">
      <inkml:brushProperty name="width" value="0.025" units="cm"/>
      <inkml:brushProperty name="height" value="0.025" units="cm"/>
    </inkml:brush>
  </inkml:definitions>
  <inkml:trace contextRef="#ctx0" brushRef="#br0">0 1 12812,'0'10'1185,"0"1"225,5-1 479,15-2-575,8-3 63,8-4-96,10-1-352,2 0-481,8-4-255,2-5-65,-2 4-96,0 1-32,-5 4-64,-10 0-673,-11 8-672,-7 0-1090,-11-2-2145,-8-1-1218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2.014"/>
    </inkml:context>
    <inkml:brush xml:id="br0">
      <inkml:brushProperty name="width" value="0.025" units="cm"/>
      <inkml:brushProperty name="height" value="0.025" units="cm"/>
    </inkml:brush>
  </inkml:definitions>
  <inkml:trace contextRef="#ctx0" brushRef="#br0">1 1 4452,'0'0'14190,"0"71"-12333,0-23-832,0 7-480,8 8-97,1-1-159,4-4-161,1-10-96,0-11 0,0-13-64,-2-11-257,-2-10-479,-4-3-802,-6-16-5893,-12-6-961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7.179"/>
    </inkml:context>
    <inkml:brush xml:id="br0">
      <inkml:brushProperty name="width" value="0.025" units="cm"/>
      <inkml:brushProperty name="height" value="0.025" units="cm"/>
    </inkml:brush>
  </inkml:definitions>
  <inkml:trace contextRef="#ctx0" brushRef="#br0">1 45 14318,'0'0'2717,"11"-2"-1340,81-12 288,-33 3-1291,-1 3 0,99-1 0,-153 9-374,-1 0 1,0 0 0,1 0-1,-1 0 1,1 1 0,-1-1-1,0 1 1,1 0 0,-1 0-1,0 0 1,0 0 0,0 1-1,0 0 1,0-1 0,0 1-1,0 0 1,0 0 0,-1 1-1,1-1 1,-1 0 0,0 1-1,1-1 1,-1 1 0,0 0-1,-1 0 1,1 0 0,0 0-1,-1 0 1,0 0 0,0 1-1,0-1 1,0 0 0,0 0 0,0 1-1,-1-1 1,0 1 0,0-1-1,0 4 1,-1 3 169,0 1 1,-1-1-1,0 0 1,0 0-1,-1 0 0,-1 0 1,1-1-1,-2 1 1,1-1-1,-1 0 1,-10 13-1,-8 8 492,-1-2 0,-1 0 0,-50 42 0,67-66-1709,6-6-3362,1-15-3817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8.004"/>
    </inkml:context>
    <inkml:brush xml:id="br0">
      <inkml:brushProperty name="width" value="0.025" units="cm"/>
      <inkml:brushProperty name="height" value="0.025" units="cm"/>
    </inkml:brush>
  </inkml:definitions>
  <inkml:trace contextRef="#ctx0" brushRef="#br0">1 1 8680,'0'0'14414,"4"12"-13918,2 9-179,-1 1 1,-1-1-1,-1 1 0,1 35 0,-4-55-262,-1 0-1,1 0 1,0 0 0,0 0-1,1 0 1,-1 0 0,0 0-1,1 0 1,-1 0 0,1 0-1,0 0 1,-1 0 0,1 0 0,0 0-1,1 1 1,-1-2-41,1-1 0,-1 0 0,0 1 1,0-1-1,1 0 0,-1 1 0,0-1 0,0 0 1,1 0-1,-1 0 0,0 0 0,1 0 0,-1 0 0,0-1 1,0 1-1,1 0 0,-1-1 0,0 1 0,0-1 1,0 1-1,0-1 0,1 0 0,-1 1 0,0-1 0,1-1 1,22-13 51,-1-2 1,-1 0 0,37-38-1,15-11-71,-73 65 4,0 0 0,0 0 0,1 0 0,-1 0-1,0 0 1,0 0 0,0 1 0,1-1 0,-1 0 0,0 1-1,1-1 1,-1 1 0,0 0 0,1-1 0,-1 1 0,1 0-1,-1 0 1,1 0 0,1 0 0,-3 0-2,1 1 1,0-1 0,-1 0-1,1 1 1,-1-1 0,1 1-1,-1 0 1,1-1 0,-1 1-1,1-1 1,-1 1 0,1 0-1,-1-1 1,0 1-1,1 0 1,-1 0 0,0-1-1,0 1 1,1 0 0,-1 0-1,0-1 1,0 1 0,0 0-1,0 1 1,0 4 1,0 0 0,-1 0 0,0 1 0,0-1 0,0 0 0,-1 0 0,-3 8-1,-10 17 22,11-24-24,0 0 0,0 0 0,1 1 0,0 0 0,0-1 0,1 1 0,0 0 0,-1 12 0,3-20-114,1 0 0,-1 1 0,1-1-1,-1 0 1,0 0 0,1 0-1,-1 0 1,1 0 0,-1 0-1,1 0 1,-1 0 0,1 0-1,-1 0 1,1 0 0,-1 0-1,0-1 1,1 1 0,-1 0 0,1 0-1,-1 0 1,1-1 0,-1 1-1,0 0 1,1 0 0,-1-1-1,0 1 1,1 0 0,-1-1-1,0 1 1,1 0 0,-1-1-1,0 1 1,0-1 0,1 1-1,15-15-3133,-3-5-2247,0-4-2161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8.365"/>
    </inkml:context>
    <inkml:brush xml:id="br0">
      <inkml:brushProperty name="width" value="0.025" units="cm"/>
      <inkml:brushProperty name="height" value="0.025" units="cm"/>
    </inkml:brush>
  </inkml:definitions>
  <inkml:trace contextRef="#ctx0" brushRef="#br0">0 55 11179,'0'0'7206,"6"9"-5786,21 25-277,-25-32-1036,1 0 1,-1 0-1,1-1 0,-1 1 1,1-1-1,0 0 1,0 0-1,0 0 0,0 0 1,-1 0-1,1 0 1,0-1-1,1 1 0,-1-1 1,0 0-1,0 0 1,5-1-1,-1 0-10,0 0 0,0 0 0,0 0-1,0-1 1,11-5 0,-14 5-74,0 1-1,1-1 1,-1-1-1,-1 1 1,1 0-1,0-1 1,-1 0-1,1 0 1,-1 0-1,0 0 1,0-1-1,0 1 1,0-1-1,-1 0 1,1 0-1,-1 0 1,0 0-1,0 0 1,-1 0-1,1 0 1,-1-1 0,2-6-1,-4 10 6,0 0 0,1-1 0,-1 1 0,0 0 0,0 0 0,0 0 0,0 0 0,0 0 0,0 0 0,0 0 0,0 0 1,0 1-1,-1-1 0,1 0 0,0 1 0,0-1 0,-1 1 0,1-1 0,0 1 0,-1-1 0,1 1 0,-1 0 0,1 0 0,0 0 0,-1 0 0,1 0 0,-1 0 0,1 0 0,-2 1 0,-46 3 135,42-1-155,0 1 1,0 0-1,1 0 1,-1 1 0,1 0-1,0 0 1,0 0 0,0 1-1,1 0 1,0 0-1,0 0 1,0 1 0,-3 7-1,3-6 55,1 0 0,0 0 0,0 0 0,1 1 0,0-1 0,0 1 0,1 0-1,0 0 1,1 0 0,0 0 0,0 11 0,1-19-59,0 0-1,0 0 0,0 0 1,1 0-1,-1 0 1,1 0-1,-1 0 1,0 0-1,1 0 0,0 0 1,-1 0-1,1 0 1,-1 0-1,1-1 1,0 1-1,0 0 0,0 0 1,-1-1-1,1 1 1,0 0-1,0-1 1,0 1-1,0-1 0,1 1 1,34 5-46,-23-6-322,-1-1 1,1 0 0,20-5 0,-17 0-1245,0 0 0,0-1 1,0-1-1,-1 0 0,20-15 0,-3 0-4162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8.817"/>
    </inkml:context>
    <inkml:brush xml:id="br0">
      <inkml:brushProperty name="width" value="0.025" units="cm"/>
      <inkml:brushProperty name="height" value="0.025" units="cm"/>
    </inkml:brush>
  </inkml:definitions>
  <inkml:trace contextRef="#ctx0" brushRef="#br0">97 1 6182,'0'0'9865,"-8"5"-8178,2-2-1405,0 1-1,0 1 1,1-1-1,-1 1 1,1 0-1,0 0 0,0 0 1,1 1-1,0 0 1,0 0-1,0 0 1,1 0-1,0 0 1,0 1-1,0 0 1,1-1-1,0 1 1,0 0-1,1 0 1,0 0-1,0 10 1,1-16-275,1 0 0,-1 0 1,1 0-1,0 0 1,-1 0-1,1 0 1,0 0-1,0-1 0,0 1 1,0 0-1,0 0 1,0-1-1,0 1 1,0-1-1,0 1 0,0-1 1,0 1-1,0-1 1,1 0-1,-1 1 1,0-1-1,0 0 0,0 0 1,0 0-1,1 0 1,-1 0-1,0 0 1,0 0-1,0 0 0,1-1 1,-1 1-1,2-1 1,41-10-798,-29 0 102,-12 9 576,-1 0 0,0 0 1,1 0-1,-1 1 0,1-1 0,0 1 1,-1-1-1,1 1 0,0 0 0,0 0 1,0 0-1,0 0 0,5 0 0,-6 3 109,-1 1-1,1-1 0,0 1 1,-1-1-1,0 1 0,1-1 1,-1 1-1,0 0 0,0-1 1,-1 1-1,1 0 0,0 0 1,-1 0-1,0 0 0,0-1 1,0 4-1,2 3 66,11 67 1830,-3 1-1,0 92 1,-10-168-1841,0 0 0,0 0 0,0 1 0,0-1-1,-1 0 1,1 0 0,0 1 0,-1-1 0,1 0 0,0 0 0,-1 0-1,0 0 1,1 0 0,-1 1 0,0-1 0,1 0 0,-1 0 0,0-1 0,0 1-1,0 0 1,0 0 0,0 0 0,0-1 0,0 1 0,0 0 0,0-1 0,0 1-1,0-1 1,-1 1 0,1-1 0,0 0 0,0 1 0,0-1 0,-1 0-1,1 0 1,0 0 0,-1 0 0,1 0 0,0 0 0,0 0 0,0 0 0,-1-1-1,1 1 1,-1-1 0,-3 0 26,0 0 1,0 0-1,0-1 0,0 0 0,1 0 1,-1 0-1,1 0 0,-1-1 0,1 1 1,-5-5-1,-3-5-105,0-1-1,1 0 1,1-1 0,-18-30-1,24 37-204,0-1-1,0 1 0,1-1 0,0 0 0,1 0 0,-1 0 0,2-1 1,-1 1-1,1 0 0,0-1 0,1 1 0,1-12 0,-1 18 47,1-1-1,0 1 1,0 0-1,1-1 1,-1 1-1,0 0 1,1 0-1,0-1 0,-1 1 1,1 1-1,0-1 1,0 0-1,0 0 1,0 1-1,0-1 1,0 1-1,1-1 1,3-1-1,51-20-3681,-47 20 2797,67-23-6925,-36 12 4399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29.189"/>
    </inkml:context>
    <inkml:brush xml:id="br0">
      <inkml:brushProperty name="width" value="0.025" units="cm"/>
      <inkml:brushProperty name="height" value="0.025" units="cm"/>
    </inkml:brush>
  </inkml:definitions>
  <inkml:trace contextRef="#ctx0" brushRef="#br0">133 37 9673,'0'0'11686,"-10"-6"-10944,-36-21-230,44 27-488,0 0-1,1-1 1,-1 1-1,0 0 0,0 0 1,1 0-1,-1 0 1,0 0-1,0 1 1,1-1-1,-1 0 0,0 1 1,1-1-1,-1 1 1,0 0-1,1 0 1,-1-1-1,1 1 0,-1 0 1,1 0-1,-1 1 1,1-1-1,0 0 0,0 0 1,-1 1-1,1-1 1,0 0-1,0 1 1,-1 2-1,-21 43 897,22-44-827,0 1 0,0-1 0,0 0 0,0 1 1,0-1-1,1 1 0,0-1 0,-1 1 0,1-1 0,1 1 0,-1 0 0,0-1 0,1 1 0,0-1 0,2 6 0,-2-7-75,0 0 1,1 0-1,-1-1 0,1 1 0,0 0 1,0-1-1,0 1 0,0-1 0,0 0 1,0 1-1,0-1 0,0 0 1,0 0-1,0-1 0,0 1 0,1 0 1,-1-1-1,0 1 0,1-1 0,-1 0 1,0 0-1,1 0 0,3 0 0,1 0-101,-1 0-1,1-1 0,0 1 0,0-1 1,0-1-1,-1 1 0,1-1 1,-1-1-1,1 1 0,-1-1 0,0 0 1,0 0-1,0-1 0,0 0 0,-1 0 1,1 0-1,-1-1 0,0 0 0,0 0 1,-1 0-1,1 0 0,-1-1 0,-1 1 1,1-1-1,-1 0 0,0-1 1,0 1-1,-1 0 0,1-1 0,-1 1 1,-1-1-1,1 0 0,-1 0 0,0-12 1,-14 30 264,-8 49 496,20-56-618,0 0 0,0 0-1,0 0 1,1 0 0,-1 0 0,1 0 0,0 0-1,0 1 1,1-1 0,-1 0 0,1 0 0,0 0-1,2 5 1,-2-8-92,0 1-1,1-1 1,0 1-1,-1-1 1,1 0-1,0 0 1,0 0-1,-1 0 1,1 0 0,0 0-1,0-1 1,0 1-1,0-1 1,0 1-1,0-1 1,0 1-1,0-1 1,0 0-1,1 0 1,-1 0-1,0-1 1,0 1-1,2-1 1,2 0-308,0 1 1,-1-2-1,1 1 0,-1-1 1,1 1-1,-1-2 0,7-2 1,-4-1-1087,0 0 1,-1-1-1,1 0 1,10-14-1,6-11-4274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0.283"/>
    </inkml:context>
    <inkml:brush xml:id="br0">
      <inkml:brushProperty name="width" value="0.025" units="cm"/>
      <inkml:brushProperty name="height" value="0.025" units="cm"/>
    </inkml:brush>
  </inkml:definitions>
  <inkml:trace contextRef="#ctx0" brushRef="#br0">66 1 11723,'0'0'6454,"-5"8"-4639,-4 8-1209,1 1-1,1-1 1,0 2 0,1-1-1,1 1 1,1-1 0,1 1-1,-3 30 1,6-40-454,-4 30 445,3 0 0,5 72 0,1-197-485,-7 57-568,2 7-173,0 23 631,1 0-1,0 1 1,0-1 0,-1 0-1,1 1 1,0-1 0,0 0-1,-1 1 1,1-1-1,0 1 1,-1-1 0,1 1-1,-1-1 1,1 1 0,0 0-1,-1-1 1,1 1-1,-1 0 1,0-1 0,1 1-1,-1 0 1,0-1 0,1 1-1,-1 0 1,0 0-1,1 1 1,1 1 15,0 1 1,0-1-1,0 0 0,0 0 1,1-1-1,0 1 0,-1 0 1,1-1-1,0 1 0,1-1 1,-1 0-1,0 0 0,0 0 1,1-1-1,-1 1 0,1-1 1,-1 0-1,1 0 0,4 1 1,-3-2 34,0 0 0,0 0 1,0-1-1,-1 1 0,1-1 0,0 0 1,0-1-1,0 1 0,0-1 1,-1 0-1,1 0 0,7-5 0,-1 0 15,0-1 0,0-1-1,-1 0 1,0 0-1,-1-1 1,0 0 0,0 0-1,-1-1 1,11-22-1,-27 49 10,0 0 0,1 1 1,1 0-1,1 0 0,0 0 0,1 0 0,-3 35 0,7-51-62,0 1-1,0-1 1,0 0 0,0 0 0,0 0-1,0 0 1,0 0 0,1 0 0,-1 0-1,0 0 1,1 0 0,-1 0 0,1 0-1,-1 0 1,1 0 0,0 0 0,-1 0-1,1 0 1,0 0 0,-1-1 0,1 1-1,0 0 1,0 0 0,0-1 0,0 1 0,0-1-1,0 1 1,1 0 0,1 0 10,0-1 0,0 1 0,0-1 0,0 0 1,0 0-1,-1 0 0,1 0 0,0 0 0,0-1 0,5 0 0,1-2 0,1 0-1,-1 0 0,-1-1 0,1 0 1,-1-1-1,9-5 0,14-17-401,-2-1-1,39-47 1,-68 75 376,1-1-94,-2 9 61,0 1-1,0-1 1,-1 1 0,-1-1-1,1 0 1,-7 13 0,6-13 131,-1 1 1,1-1-1,1 1 0,0 0 1,0 0-1,-1 15 0,3-23-87,0 0 0,-1 0-1,1-1 1,0 1 0,0 0-1,1 0 1,-1 0 0,0 0-1,0 0 1,0 0 0,0 0 0,1-1-1,-1 1 1,1 0 0,-1 0-1,0 0 1,1-1 0,-1 1-1,1 0 1,0 0 0,-1-1 0,1 1-1,-1-1 1,1 1 0,0 0-1,0-1 1,-1 1 0,1-1-1,0 0 1,0 1 0,0-1 0,-1 0-1,1 1 1,0-1 0,0 0-1,0 0 1,0 0 0,0 1-1,0-1 1,0 0 0,-1 0-1,1-1 1,0 1 0,0 0 0,0 0-1,0 0 1,0-1 0,0 1-1,-1 0 1,1-1 0,0 1-1,0 0 1,0-1 0,-1 1 0,1-1-1,1-1 1,3 0 2,0-1-1,0 0 1,-1 0 0,1-1 0,-1 1 0,0-1-1,0 0 1,6-8 0,-5 4-21,0-1-1,-1 0 1,0 0 0,0-1 0,-1 1-1,0-1 1,-1 1 0,0-1 0,0 0-1,-1 0 1,0-14 0,0 25 20,1-1 0,0 1 0,-1 0 0,1 0-1,0 0 1,-1-1 0,1 1 0,-1 1 0,1-1 0,-1 0 0,0 0 0,3 3-1,-1-1-4,2-1 7,0 1-1,1-1 1,-1 0-1,0 0 1,1 0-1,0-1 1,-1 0-1,1 0 1,0 0-1,-1-1 0,1 0 1,0 0-1,-1 0 1,1-1-1,0 0 1,7-2-1,-1 0-3,0 0 0,0-1 0,-1-1 0,1 0 0,-1 0 0,15-11 0,16-21 38,-40 35-38,-1 1 0,0 0-1,1-1 1,-1 1 0,0-1 0,0 0 0,0 1-1,0-1 1,0 0 0,0 1 0,-1-1 0,1 0-1,-1 0 1,1 0 0,-1 0 0,0 0 0,1 0-1,-1 0 1,0 1 0,0-1 0,0 0 0,-1 0-1,1 0 1,0 0 0,-1 0 0,-1-3 0,1 4-7,0 0 1,0 1-1,0-1 1,-1 0-1,1 0 1,0 1 0,-1-1-1,1 1 1,-1-1-1,1 1 1,0 0-1,-1-1 1,1 1-1,-1 0 1,1 0 0,-1 0-1,1 0 1,-1 0-1,1 1 1,-1-1-1,1 0 1,-1 1 0,1-1-1,-1 0 1,-1 2-1,-2 0-9,1-1-1,0 1 1,-1 0 0,1 0-1,0 0 1,0 1-1,-4 3 1,4-2 27,-1 1 0,1 1 0,1-1 0,-1 0 0,1 1 0,0 0 0,0 0 0,0 0 0,1 0 0,0 0 0,0 0 0,1 1 0,0-1 0,0 0 0,0 1 1,1-1-1,0 1 0,1 9 0,-1-12-1,1 0 1,0-1 0,0 1 0,0 0-1,1 0 1,-1-1 0,1 1-1,0-1 1,0 0 0,0 1 0,0-1-1,0 0 1,1 0 0,0 0 0,-1 0-1,1-1 1,0 1 0,1-1-1,-1 0 1,0 0 0,0 0 0,1 0-1,0 0 1,-1-1 0,1 0-1,0 1 1,-1-1 0,1-1 0,0 1-1,0-1 1,5 1 0,-2 0-72,1-1 0,-1 0 0,0-1 1,1 1-1,-1-1 0,0 0 0,0-1 0,0 0 1,0 0-1,10-5 0,-14 5-210,1 0 0,-1 0 0,0 0 0,0 0 0,0-1 0,-1 1 0,1-1 0,-1 0 0,4-4 0,-4 4-340,0-1 0,0 0 0,0 1 0,-1-1 0,1 0 0,-1 0 0,0 0 0,0 0 0,0-7 0,0-18-5477,-1-5-3241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0.612"/>
    </inkml:context>
    <inkml:brush xml:id="br0">
      <inkml:brushProperty name="width" value="0.025" units="cm"/>
      <inkml:brushProperty name="height" value="0.025" units="cm"/>
    </inkml:brush>
  </inkml:definitions>
  <inkml:trace contextRef="#ctx0" brushRef="#br0">89 65 9641,'-31'-15'7463,"6"3"-3843,7 4-642,7 5-1472,7 1 127,15 2-1697,3-2-1409,3-6-3460,1-7-11690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1.763"/>
    </inkml:context>
    <inkml:brush xml:id="br0">
      <inkml:brushProperty name="width" value="0.025" units="cm"/>
      <inkml:brushProperty name="height" value="0.025" units="cm"/>
    </inkml:brush>
  </inkml:definitions>
  <inkml:trace contextRef="#ctx0" brushRef="#br0">197 29 4452,'0'0'15199,"-5"13"-14399,-26 47-90,-3-3 0,-53 69-1,80-116-628,-22 36 208,26-36-335,5-8 0,4-5-86,8-7-565,-1-1 1,0 0 0,0-1 0,-2-1 0,1 0 0,-2 0 0,12-19 0,58-114-4709,-34 59 5947,-46 87-496,0 0 0,0 0 1,0 0-1,0 1 0,0-1 0,0 0 0,0 0 0,0 0 0,0 0 0,0 0 0,1 0 0,-1 0 0,0 0 1,0 0-1,0 0 0,0 1 0,0-1 0,0 0 0,0 0 0,1 0 0,-1 0 0,0 0 0,0 0 0,0 0 1,0 0-1,0 0 0,1 0 0,-1 0 0,0 0 0,0 0 0,0 0 0,0 0 0,0 0 0,0 0 0,1 0 1,-1-1-1,0 1 0,0 0 0,0 0 0,0 0 0,0 0 0,0 0 0,0 0 0,0 0 0,1 0 0,-1 0 1,0 0-1,0-1 0,0 1 0,0 0 0,0 0 0,0 0 0,0 0 0,0 0 0,0 0 0,0 0 0,0-1 1,0 1-1,0 0 0,0 0 0,0 0 0,0 0 0,0 0 0,0 0 0,0-1 0,1 18 1057,-6 27-37,-30 150 2625,21-91-2862,13-67-4031,-4-52 2553,-1 1 0,0-1-1,-1 2 1,-1-1 0,-10-14-1,7 12 1561,1-1 0,-11-25-1,21 43-814,1 0-1,-1-1 1,0 1 0,0-1-1,0 1 1,0-1-1,0 1 1,0 0-1,1-1 1,-1 1 0,0-1-1,0 1 1,1 0-1,-1-1 1,0 1-1,0 0 1,1-1-1,-1 1 1,1 0 0,-1 0-1,0-1 1,1 1-1,-1 0 1,0 0-1,1 0 1,-1-1-1,1 1 1,-1 0 0,1 0-1,-1 0 1,0 0-1,1 0 1,-1 0-1,1 0 1,-1 0-1,1 0 1,-1 0 0,0 0-1,1 0 1,-1 0-1,1 1 1,27-1-430,-24 0 658,39 3-199,-13-1-725,0-1-1,44-4 1,-21-7-3884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3.877"/>
    </inkml:context>
    <inkml:brush xml:id="br0">
      <inkml:brushProperty name="width" value="0.025" units="cm"/>
      <inkml:brushProperty name="height" value="0.025" units="cm"/>
    </inkml:brush>
  </inkml:definitions>
  <inkml:trace contextRef="#ctx0" brushRef="#br0">30 101 10186,'0'-10'2050,"-1"1"-1298,1-39 2898,5 14 1594,-4 86-1611,1-20-3150,-20 244 1028,18-275-1509,0 0 1,0 0-1,0 0 1,0 1-1,0-1 1,0 0-1,0 0 1,1 0 0,-1 0-1,0 0 1,0 0-1,1 0 1,-1 0-1,1 0 1,-1-1-1,1 1 1,-1 0-1,1 0 1,0 0-1,-1 0 1,1-1-1,0 1 1,0 0 0,-1-1-1,1 1 1,0 0-1,0-1 1,1 1-1,0 0-8,0-1-1,0 0 1,0 0 0,1 1-1,-1-1 1,0-1 0,0 1-1,0 0 1,0 0 0,1-1-1,-1 1 1,3-3-1,6-1-198,-1-1 0,0 0 0,0-1-1,11-8 1,2-5-474,-18 14 613,-1 0 0,1 0 0,1 1 0,-1-1 0,1 2 0,-1-1 0,1 0 0,0 1 0,1 0 0,-1 1 0,0-1 0,10-1 0,-15 4 65,-1 0 1,1 0-1,-1 0 1,1 0 0,-1 0-1,1 0 1,-1 0-1,1 0 1,-1 1 0,1-1-1,-1 0 1,1 0-1,-1 1 1,0-1-1,1 0 1,-1 0 0,1 1-1,-1-1 1,0 0-1,1 1 1,-1-1 0,0 1-1,1-1 1,-1 0-1,0 1 1,0-1 0,1 1-1,-1-1 1,0 1-1,0-1 1,0 1 0,0 0-1,-1 22 214,-17 18 260,7-29-178,0 0-1,-1-1 1,0 0-1,-1-1 0,-15 9 1,21-14-167,-1-1 0,1 0 0,-1 0 0,0-1 1,-1 0-1,1 0 0,0-1 0,-1 0 0,1-1 0,-1 0 1,-10 1-1,18-3-141,0 1 0,0 0 0,-1 0 0,1 0 0,0 0 0,-1-1 0,1 1 0,0-1 0,0 1 0,0-1 0,0 1 0,-1-1 1,1 0-1,0 0 0,0 1 0,0-1 0,0 0 0,0 0 0,1 0 0,-1 0 0,0 0 0,0 0 0,1 0 0,-1 0 0,0-1 0,1 1 0,-1 0 0,1 0 1,0 0-1,-1-1 0,1 1 0,0 0 0,0-1 0,0 1 0,0 0 0,0 0 0,0-1 0,0 1 0,0 0 0,1-2 0,-1 0-194,0 1-1,1-1 0,-1 1 0,1-1 0,0 1 0,0-1 1,0 1-1,0-1 0,0 1 0,1 0 0,-1 0 0,1-1 0,-1 1 1,1 0-1,0 0 0,0 1 0,0-1 0,0 0 0,4-2 1,47-10-5483,-30 9 2059,6-2-2241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4.330"/>
    </inkml:context>
    <inkml:brush xml:id="br0">
      <inkml:brushProperty name="width" value="0.025" units="cm"/>
      <inkml:brushProperty name="height" value="0.025" units="cm"/>
    </inkml:brush>
  </inkml:definitions>
  <inkml:trace contextRef="#ctx0" brushRef="#br0">100 0 12812,'0'0'7340,"-7"11"-6261,-8 18-74,2 1 1,1 0-1,1 1 0,2 0 1,-9 53-1,12-52-307,2 0-1,-1 55 1,5-85-692,0-1 1,0 1-1,0 0 1,0-1-1,0 1 1,1 0-1,-1-1 1,0 1-1,1-1 0,-1 1 1,1 0-1,0-1 1,-1 0-1,1 1 1,0-1-1,0 1 1,0-1-1,0 0 1,0 1-1,0-1 1,0 0-1,1 0 1,-1 0-1,0 0 1,1 0-1,-1 0 0,0-1 1,1 1-1,-1 0 1,1-1-1,0 1 1,-1-1-1,1 1 1,-1-1-1,1 0 1,0 1-1,-1-1 1,1 0-1,0 0 1,-1-1-1,1 1 1,0 0-1,-1 0 0,1-1 1,-1 1-1,4-2 1,2 0-1,1-1 0,0 1 0,-1-2 0,1 1 0,-1-1 0,0 0 0,0 0-1,8-8 1,19-27-222,-28 31 184,1 0 1,-1 0-1,1 1 1,1 0-1,10-8 1,-18 15 22,1 0 0,-1 0 0,1 0 1,-1 1-1,1-1 0,-1 0 0,0 0 1,1 1-1,-1-1 0,1 0 0,-1 1 1,0-1-1,1 0 0,-1 1 0,0-1 1,1 0-1,-1 1 0,0-1 0,0 1 1,0-1-1,1 0 0,-1 1 0,0-1 1,0 1-1,0-1 0,0 1 0,0-1 0,1 1 1,-1-1-1,0 1 0,0-1 0,0 1 1,0-1-1,-1 1 0,1-1 0,0 1 1,0-1-1,0 0 0,-1 2 0,1 27 22,0-27-22,-12 56 349,9-49-206,0-1 1,1 1 0,0 0 0,-1 17 0,5-26-417,-1 0 0,1 1 1,0-1-1,-1 0 0,1 0 0,-1 0 0,1 0 1,0 0-1,-1-1 0,1 1 0,-1 0 0,1-1 0,-1 1 1,1-1-1,-1 1 0,1-1 0,-1 0 0,2-1 1,23-20-9900,-11 10 1442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2.341"/>
    </inkml:context>
    <inkml:brush xml:id="br0">
      <inkml:brushProperty name="width" value="0.025" units="cm"/>
      <inkml:brushProperty name="height" value="0.025" units="cm"/>
    </inkml:brush>
  </inkml:definitions>
  <inkml:trace contextRef="#ctx0" brushRef="#br0">33 302 13581,'0'0'2429,"-6"-10"-118,2 5-1984,2 2-144,-1 0 0,1 0-1,0 0 1,0-1 0,0 1 0,0 0-1,1-1 1,-1 0 0,1 1 0,0-1-1,0 0 1,1 1 0,-1-1-1,1 0 1,-1 0 0,1 0 0,0 0-1,1 0 1,-1 1 0,1-1 0,-1 0-1,1 0 1,0 1 0,4-8 0,4-2 181,1 0 0,1 0 0,0 1 0,1 1 0,0 0 0,0 0 0,2 2 0,24-16 0,-17 13-192,0 2 0,1 0 0,0 1 0,0 1 0,35-7 0,-43 12-145,-1 1 1,1 1 0,0 0-1,-1 0 1,1 2 0,0 0-1,26 5 1,-35-5-28,0 0 0,-1 0 0,1 1 0,-1 0 0,0 0-1,1 0 1,-1 1 0,0-1 0,0 1 0,0 0 0,-1 0 0,1 0 0,-1 0 0,0 1 0,0 0 0,0-1-1,0 1 1,-1 0 0,1 1 0,-1-1 0,0 0 0,0 1 0,0-1 0,-1 1 0,0-1 0,1 7 0,-1-4 91,0 0 1,-1-1-1,0 1 1,0 0 0,-1 0-1,1 0 1,-2 0 0,1-1-1,-1 1 1,0-1-1,0 1 1,-1-1 0,1 1-1,-2-1 1,1 0 0,-1-1-1,0 1 1,0 0-1,0-1 1,-9 8 0,6-6-50,0-2 0,0 1-1,-1-1 1,0 0 0,1-1 0,-2 0 0,1 0 0,0 0 0,-1-1 0,0-1 0,1 1-1,-1-1 1,0-1 0,0 0 0,-11 0 0,20-1-141,0 0 0,1-1-2679,-1 1 2679,0 0 0,0 0 0,0-1-1,0 1 1,0 0 0,-1 0 0,1 0 0,0 0-1290,12-7-1486,17-4-2507,-3 4-1548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4.969"/>
    </inkml:context>
    <inkml:brush xml:id="br0">
      <inkml:brushProperty name="width" value="0.025" units="cm"/>
      <inkml:brushProperty name="height" value="0.025" units="cm"/>
    </inkml:brush>
  </inkml:definitions>
  <inkml:trace contextRef="#ctx0" brushRef="#br0">127 28 673,'0'0'20211,"-10"-2"-19266,7 1-881,0 0 0,0 0 1,-1 0-1,1 1 1,0-1-1,-1 1 0,1 0 1,0 0-1,-1 0 0,1 0 1,0 1-1,-1-1 1,1 1-1,0 0 0,0 0 1,0 0-1,0 1 0,0-1 1,0 1-1,0-1 1,0 1-1,0 0 0,1 0 1,-1 0-1,1 1 0,-1-1 1,1 0-1,0 1 1,0 0-1,0-1 0,0 1 1,1 0-1,-3 5 0,1-1 110,0-1-1,0 1 1,1 0-1,0 0 0,0 0 1,0 7-1,1-13-155,1 1 1,0-1-1,0 0 0,0 1 0,0-1 0,0 0 1,0 1-1,0-1 0,0 0 0,0 1 0,0-1 1,1 0-1,-1 1 0,1-1 0,-1 0 1,1 0-1,-1 0 0,1 1 0,0-1 0,-1 0 1,1 0-1,0 0 0,0 0 0,0 0 0,0 0 1,0 0-1,0 0 0,0-1 0,0 1 1,0 0-1,1-1 0,-1 1 0,0 0 0,0-1 1,1 0-1,-1 1 0,2-1 0,3 1-37,0-1 0,0 0 1,0 0-1,0-1 0,0 0 0,-1 0 0,1 0 0,0-1 0,-1 0 0,1 0 1,-1 0-1,1-1 0,-1 1 0,0-1 0,0-1 0,0 1 0,-1-1 1,1 1-1,5-7 0,-3 2-278,0 0 1,0-1-1,-1 0 1,0 0 0,-1 0-1,0 0 1,0-1-1,-1 0 1,6-21-1,-9 24 78,-2 12 305,-1 1 0,0-1 0,0 1-1,0-1 1,0 0 0,-1 0-1,-5 8 1,-8 18 755,14-26-613,0 0 0,0 0 1,1 1-1,-1-1 0,1 1 0,1 0 0,-1-1 0,1 1 0,0-1 0,1 11 0,1-15-207,1 0 0,-1 0 0,1-1 0,0 1 0,-1-1 0,1 1 0,-1-1 0,1 0 0,0 0 0,-1 0 0,1 0 0,-1-1 0,1 1 0,3-1 0,7-4-115,1 0-1,0 0 1,-1-2 0,0 1-1,-1-2 1,1 0 0,-1 0-1,19-18 1,21-13-397,-51 39 494,-1-1 0,0 1 0,0 0 0,1 0-1,-1-1 1,0 1 0,0 0 0,1 0 0,-1-1-1,0 1 1,1 0 0,-1 0 0,0 0 0,0 0-1,1 0 1,-1-1 0,1 1 0,-1 0 0,0 0-1,1 0 1,-1 0 0,0 0 0,1 0 0,-1 0-1,0 0 1,1 0 0,-1 0 0,0 0 0,1 1-1,-1-1 1,0 0 0,1 0 0,-1 0 0,0 0 0,1 0-1,-1 1 1,0-1 0,1 0 0,-1 0 0,0 1-1,0-1 1,1 0 0,-1 0 0,0 1 0,0-1-1,0 0 1,1 1 0,-1-1 0,0 0 0,0 1-1,2 26 435,-1 1 139,-1-28-553,0 1 0,0 0 0,0-1-1,0 1 1,0-1 0,0 1 0,0 0 0,1-1 0,-1 1 0,0-1 0,0 1 0,1 0 0,-1-1 0,0 1 0,1-1 0,-1 1 0,1-1-1,-1 0 1,1 1 0,-1-1 0,1 1 0,-1-1 0,1 0 0,-1 1 0,1-1 0,-1 0 0,1 1 0,1-1 0,6 0-46,1-1 0,0 1 0,0-2 0,-1 1 0,1-1 0,-1-1 0,1 0 0,-1 0 0,0 0 0,0-1 1,14-9-1,17-7-706,-38 20 719,-1 0 0,0 0 0,0 0 1,1 0-1,-1-1 0,0 1 0,1 0 0,-1 0 0,0 0 0,1 0 0,-1 0 1,0 0-1,1 0 0,-1 1 0,0-1 0,0 0 0,1 0 0,-1 0 0,0 0 1,1 0-1,-1 0 0,0 0 0,0 1 0,1-1 0,-1 0 0,0 0 0,0 0 0,1 1 1,-1-1-1,0 0 0,0 0 0,0 1 0,1-1 0,-1 0 0,0 1 0,0-1 1,0 0-1,0 0 0,0 1 0,0-1 0,0 0 0,0 1 0,0-1 0,1 0 0,-1 1 1,0-1-1,-1 0 0,1 1 0,0-1 0,0 0 0,0 0 0,0 1 0,0-1 1,0 0-1,0 1 0,0-1 0,0 0 0,-1 0 0,1 1 0,1 10-2032,6-5-3736,5-7 658,4-1-3245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5.516"/>
    </inkml:context>
    <inkml:brush xml:id="br0">
      <inkml:brushProperty name="width" value="0.025" units="cm"/>
      <inkml:brushProperty name="height" value="0.025" units="cm"/>
    </inkml:brush>
  </inkml:definitions>
  <inkml:trace contextRef="#ctx0" brushRef="#br0">55 1 8232,'0'0'12876,"-8"6"-11872,4-3-814,-1 1 1,1 0 0,-1 0-1,1 0 1,0 0 0,1 0-1,-1 1 1,-2 5 0,4-7-139,1 0-1,0-1 1,0 1-1,1 0 1,-1 0 0,1 0-1,-1 0 1,1 0 0,0 0-1,0 0 1,0 0 0,0 0-1,1 0 1,-1 0 0,1 0-1,0-1 1,0 1-1,0 0 1,0 0 0,0-1-1,0 1 1,3 2 0,8 16-99,5 9-429,25 58 0,-39-81 426,-1 1 0,1-1 0,-1 1 0,0-1 0,-1 1 0,0 0 0,0 0 0,-1 0 1,0 0-1,0 0 0,-1 0 0,0-1 0,-4 16 0,4-20 203,-1 0 0,1 0 0,-1 0 0,0 0 0,0-1 0,-1 1 0,1-1 0,0 1 0,-1-1 0,0 0 0,1 0 0,-1 0 0,0 0 0,0 0 0,0-1-1,0 1 1,0-1 0,-1 0 0,1 0 0,0 0 0,-1 0 0,1-1 0,0 1 0,-1-1 0,-3 0 0,6 0-136,0 0 0,0-1-1,1 1 1,-1-1 0,0 1-1,0-1 1,1 1 0,-1-1 0,0 1-1,1-1 1,-1 0 0,1 1 0,-1-1-1,1 0 1,-1 1 0,1-1-1,-1 0 1,1 0 0,0 0 0,-1 1-1,1-1 1,0 0 0,0 0-1,0 0 1,-1 0 0,1 0 0,0 1-1,0-2 1,0-32-152,0 26 31,1-2-39,0 0 0,1 1-1,0-1 1,1 0 0,0 1 0,0-1 0,1 1 0,0 0 0,1 0 0,0 1 0,9-13 0,11-13-855,41-40-1,-46 52 885,-2 4 190,-12 12-2,0 0-1,0 0 1,0 0 0,-1 0-1,1-1 1,-2 0 0,1 0-1,-1 0 1,0-1 0,5-13-1,-27 64 1956,16-35-1774,0-1 0,1 1 0,0-1 0,0 1 0,1-1 0,1 11 0,-1-16-240,0-1 0,0 0 0,0 1 0,0-1 1,1 1-1,-1-1 0,0 0 0,1 1 0,-1-1 0,1 0 1,0 1-1,-1-1 0,1 0 0,0 0 0,0 0 0,0 0 1,0 0-1,0 1 0,0-2 0,0 1 0,0 0 0,0 0 1,0 0-1,0 0 0,1-1 0,-1 1 0,0-1 0,1 1 1,-1-1-1,0 1 0,1-1 0,-1 0 0,0 1 0,1-1 1,-1 0-1,1 0 0,-1 0 0,1 0 0,1-1 0,0-1-511,0 1 0,0-1 0,-1 0 0,1 0 0,-1-1-1,1 1 1,-1 0 0,0-1 0,0 1 0,0-1 0,0 0-1,0 0 1,-1 0 0,1 0 0,-1 0 0,0 0 0,2-5-1,-2 5-618,9-22-6167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5.907"/>
    </inkml:context>
    <inkml:brush xml:id="br0">
      <inkml:brushProperty name="width" value="0.025" units="cm"/>
      <inkml:brushProperty name="height" value="0.025" units="cm"/>
    </inkml:brush>
  </inkml:definitions>
  <inkml:trace contextRef="#ctx0" brushRef="#br0">1 1 15278,'0'0'9545,"45"57"-9961,-27-46-1057,0 1-513,1-2-865,-1-1-1505,-2-2-384,0-1 1216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6.230"/>
    </inkml:context>
    <inkml:brush xml:id="br0">
      <inkml:brushProperty name="width" value="0.025" units="cm"/>
      <inkml:brushProperty name="height" value="0.025" units="cm"/>
    </inkml:brush>
  </inkml:definitions>
  <inkml:trace contextRef="#ctx0" brushRef="#br0">86 1 4388,'0'0'9364,"1"11"-6781,2 35 11,15 74-1,-8-71-1505,-3 0 0,1 53 0,-8-99-931,-1 1-1,1 0 0,-1-1 1,0 1-1,0-1 1,0 1-1,-1-1 1,1 0-1,-1 1 1,0-1-1,1 0 1,-2 0-1,1 0 0,0 0 1,0-1-1,-1 1 1,0 0-1,1-1 1,-7 4-1,7-5-123,1 0 0,-1 0 0,1 0 0,-1 0 0,0-1 1,0 1-1,1 0 0,-1-1 0,0 0 0,0 1 0,0-1 0,0 0 0,1 0 0,-1 0 0,0 0 0,0 0 0,0 0 0,0-1 0,1 1 0,-1-1 0,0 1 0,0-1 0,1 0 0,-1 1 1,0-1-1,1 0 0,-1 0 0,1 0 0,-1 0 0,1-1 0,-1 1 0,1 0 0,0 0 0,0-1 0,0 1 0,0-1 0,0 1 0,0-1 0,0 0 0,-1-1 0,-2-6-189,0 0-1,0 0 0,0 0 0,1 0 1,1 0-1,0-1 0,0 1 0,0-1 0,1 0 1,1 1-1,0-1 0,0 0 0,1 1 1,0-1-1,3-12 0,0 10-536,1-1 1,-1 1-1,2 0 1,0 0-1,0 0 0,1 1 1,0 0-1,1 1 1,1-1-1,15-15 0,1 2-2915,2-1-1229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6.591"/>
    </inkml:context>
    <inkml:brush xml:id="br0">
      <inkml:brushProperty name="width" value="0.025" units="cm"/>
      <inkml:brushProperty name="height" value="0.025" units="cm"/>
    </inkml:brush>
  </inkml:definitions>
  <inkml:trace contextRef="#ctx0" brushRef="#br0">48 0 10378,'0'0'14269,"-5"12"-13100,-5 18-666,1 0 0,2 0 0,1 0-1,2 1 1,-2 45 0,6-70-476,0 1 0,0 0 0,1-1 0,0 1 0,0-1 0,0 1 0,5 11 0,-5-17-18,0 1-1,0-1 1,0 0 0,0 1-1,0-1 1,0 0 0,0 0-1,0 0 1,1 0 0,-1 0-1,0 0 1,1 0 0,-1-1 0,1 1-1,-1 0 1,1-1 0,-1 1-1,1-1 1,-1 1 0,1-1-1,-1 0 1,1 0 0,0 0-1,-1 0 1,1 0 0,-1 0 0,1 0-1,0 0 1,-1-1 0,1 1-1,-1 0 1,1-1 0,-1 0-1,1 1 1,-1-1 0,1 0-1,-1 0 1,3-1 0,6-4 14,0-1 1,0 0-1,0 0 0,-1-1 1,0 0-1,12-15 1,46-61-20,-57 71-33,5-8-1052,23-42 0,-50 85-11876,1-7 6493</inkml:trace>
  <inkml:trace contextRef="#ctx0" brushRef="#br0" timeOffset="1">160 247 11050,'0'0'7752,"-11"55"-5126,11-41-864,2-3-161,10-3-479,2-3-546,3-5-416,2 0-96,3 0-768,-3-2-2211,0-10-3139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7.420"/>
    </inkml:context>
    <inkml:brush xml:id="br0">
      <inkml:brushProperty name="width" value="0.025" units="cm"/>
      <inkml:brushProperty name="height" value="0.025" units="cm"/>
    </inkml:brush>
  </inkml:definitions>
  <inkml:trace contextRef="#ctx0" brushRef="#br0">1 305 7815,'0'0'15167,"9"6"-14463,-8-5-697,2 2 42,1-1 0,-1 1 0,1-1 0,-1 1-1,1-1 1,0 0 0,0-1 0,0 1-1,0-1 1,1 1 0,-1-1 0,0 0 0,1-1-1,-1 1 1,0-1 0,1 0 0,-1 0-1,0 0 1,1-1 0,-1 1 0,0-1-1,1 0 1,-1-1 0,0 1 0,0-1 0,4-1-1,-1-2-13,0 1 0,-1-1 1,1 0-1,-1 0 0,-1-1 0,1 0 0,5-8 0,-9 11-12,0 1-1,0-1 1,0 0 0,-1 0 0,1 0-1,-1 0 1,1 0 0,-1 0 0,0 0-1,-1 0 1,1 0 0,0-1-1,-1 1 1,0 0 0,0 0 0,0-1-1,0 1 1,0 0 0,-1-1 0,0-3-1,0 7-21,1-1-1,-1 0 1,1 1-1,-1-1 1,1 1-1,-1-1 0,1 1 1,-1-1-1,0 1 1,1-1-1,-1 1 1,0 0-1,1-1 0,-1 1 1,0 0-1,0-1 1,0 1-1,1 0 1,-1 0-1,0 0 1,0 0-1,1 0 0,-1 0 1,0 0-1,0 0 1,0 0-1,1 0 1,-1 0-1,0 1 0,0-1 1,1 0-1,-2 1 1,-24 11-69,20-5 220,0-1 1,1 1-1,0 0 1,0 0-1,1 1 1,0-1-1,0 1 1,1 0-1,0 0 1,0 0-1,1 0 1,0 1-1,0-1 1,1 1-1,-1 13 1,2-20-136,0-1 0,0 0-1,0 1 1,1-1 0,-1 0 0,0 0 0,0 1 0,1-1 0,-1 0 0,1 0 0,-1 1 0,1-1 0,0 0 0,-1 0 0,1 0 0,0 0 0,0 0 0,0 0 0,-1 0 0,1 0 0,0 0 0,0 0-1,1 0 1,0 0 0,1 0 5,0 0 0,-1 0 0,1 0 0,0 0 0,0-1 0,0 1 0,0-1 0,-1 0 0,1 0 0,6 0 0,-3-1-79,1 0 0,-1-1 0,1 1 0,-1-1 0,0 0 0,1 0 0,-1-1 1,0 0-1,9-7 0,2-5-579,-2-1 0,19-23 1,19-20-1227,-52 60 1862,-1-1 0,1 1 0,-1-1 0,0 1 0,1 0 0,-1-1 0,0 1 0,0 0 0,1-1 0,-1 1 0,0 0 0,0 0 0,0-1 0,0 1 0,0 0 0,0 0 0,0-1 0,0 1 0,0 0 0,0-1 0,-1 1 0,1 0 0,0-1 0,0 1 0,-1 0 0,1-1 0,0 1 0,-1 0 0,-7 35 621,8-34-559,-2 5 128,1-1 0,-1 0-1,1 1 1,1-1 0,-1 1 0,1-1-1,1 1 1,-1-1 0,2 8-1,-1-12-167,0 0-1,0 0 0,0-1 1,0 1-1,0-1 0,0 1 1,0-1-1,0 1 0,1-1 0,-1 0 1,1 0-1,-1 1 0,1-1 1,-1 0-1,1 0 0,0 0 0,-1-1 1,1 1-1,0 0 0,0-1 1,-1 1-1,1-1 0,0 1 0,0-1 1,0 0-1,0 0 0,0 0 1,0 0-1,0 0 0,-1-1 0,1 1 1,0 0-1,0-1 0,3-1 1,2 0-28,1 0 0,-1-1 0,0 0-1,-1 0 1,1-1 0,-1 0 0,1 0 0,-1-1 0,0 0 0,-1 0 0,8-8 0,4-5-174,-1 0-1,17-27 1,-10 6-59,-2-2-1,-2 0 1,-1 0 0,12-47 0,-41 125 645,2 0 1,2 0-1,1 1 1,1 0-1,3 0 1,3 65-1,0-95-360,0-1 0,1 0-1,0 0 1,0 0 0,0 0 0,1 0-1,5 9 1,-7-14-43,1 1 0,-1-1 1,1 1-1,-1-1 0,1 0 1,0 0-1,0 0 0,0 0 0,0 0 1,0 0-1,0 0 0,0-1 1,1 1-1,-1-1 0,1 1 0,-1-1 1,1 0-1,-1 0 0,1 0 0,0 0 1,5 0-1,-7-2-94,-1-1-1,0 0 1,1 1-1,-1-1 1,0 1 0,1-1-1,-1 1 1,0-1-1,0 0 1,0 1-1,0-1 1,-1 1 0,1-1-1,0 0 1,-1-1-1,-6-8-426,0 0 1,0 1-1,-1 0 0,0 1 0,-1-1 0,0 1 0,-19-13 1,12 8-268,-119-99-320,176 113 4938,11 7-3131,38 3-280,-32-14-5374,-50-1-1475,-6-7-5350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7.745"/>
    </inkml:context>
    <inkml:brush xml:id="br0">
      <inkml:brushProperty name="width" value="0.025" units="cm"/>
      <inkml:brushProperty name="height" value="0.025" units="cm"/>
    </inkml:brush>
  </inkml:definitions>
  <inkml:trace contextRef="#ctx0" brushRef="#br0">0 0 19699,'0'0'7110,"51"27"-9896,-43-27-4133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39.902"/>
    </inkml:context>
    <inkml:brush xml:id="br0">
      <inkml:brushProperty name="width" value="0.025" units="cm"/>
      <inkml:brushProperty name="height" value="0.025" units="cm"/>
    </inkml:brush>
  </inkml:definitions>
  <inkml:trace contextRef="#ctx0" brushRef="#br0">146 222 9289,'0'0'9230,"1"-8"-7447,-1 5-1664,1 0-1,-1 0 1,0 0-1,0 1 1,0-1 0,-1 0-1,1 0 1,-1 0 0,-1-4-1,2 6-86,0 1 0,-1-1 0,1 0 0,0 1 1,-1-1-1,1 1 0,-1-1 0,1 0 0,-1 1 0,0-1 0,1 1 0,-1-1 0,1 1 0,-1 0 0,0-1 0,1 1 0,-1 0 0,0-1 0,0 1 0,-1 0 1,0 0-5,0-1 1,0 2 0,0-1 0,0 0-1,0 0 1,0 1 0,0-1 0,0 1-1,0-1 1,0 1 0,-3 1 0,-3 4 25,0-1 0,0 1 0,1 0 0,-1 1 0,2 0-1,-1 0 1,1 0 0,0 1 0,1 0 0,-1 0 0,2 1 0,-1-1 0,1 1 0,0 0 0,1 0 0,0 0 0,-3 17 0,7-25-50,-1-1-1,0 1 1,0-1 0,0 1-1,1-1 1,-1 1-1,0-1 1,1 1 0,-1-1-1,0 1 1,1-1 0,-1 1-1,1-1 1,-1 0-1,1 1 1,-1-1 0,0 0-1,1 1 1,0-1-1,-1 0 1,1 1 0,-1-1-1,1 0 1,-1 0-1,1 0 1,-1 0 0,1 0-1,0 1 1,-1-1-1,1 0 1,-1 0 0,1 0-1,0-1 1,-1 1-1,1 0 1,-1 0 0,2 0-1,24-5 175,-12-1-150,0-1-1,0 0 0,-1 0 1,-1-1-1,1-1 0,-1 0 1,18-19-1,-13 11-88,-1 0 0,-1-2 0,0 0 1,14-25-1,-23 33 80,1-1 0,-2 0 1,0 0-1,0-1 1,-1 0-1,-1 1 0,4-27 1,-7 27 16,-4 11-39,-3 7-30,7-6 33,-7 10-12,0 1 0,1-1 1,0 1-1,1 0 0,0 1 1,-4 14-1,-18 78-49,24-94 49,1-1 16,-1 6 0,-1 0 0,2 0 0,0 0 0,0 20 0,2-33 2,0 1-1,0-1 1,0 0 0,1 1-1,-1-1 1,0 0 0,1 1 0,-1-1-1,1 0 1,0 1 0,0-1-1,0 0 1,0 0 0,0 0-1,1 0 1,-1 0 0,0 0 0,1 0-1,0-1 1,-1 1 0,1-1-1,0 1 1,0-1 0,0 1 0,0-1-1,0 0 1,0 0 0,0 0-1,0 0 1,0 0 0,1 0-1,-1-1 1,0 1 0,1-1 0,2 1-1,1-2 21,0 1-1,-1 0 0,1-1 0,0 0 0,0-1 1,-1 1-1,1-1 0,0 0 0,-1 0 1,0-1-1,0 0 0,0 0 0,0 0 0,0 0 1,0-1-1,-1 0 0,1 0 0,-1 0 1,0 0-1,-1-1 0,1 0 0,-1 1 1,4-9-1,0 2 30,-1 0 0,-1 0 0,0-1 0,0 0 0,-1 0 0,-1 0 1,0 0-1,-1-1 0,0 1 0,0-15 0,-2 27-49,0-1 0,0 1 0,0 0 0,0 0 0,0 0 0,0 0 0,0 0 0,0-1 0,0 1 0,0 0 0,0 0 0,0 0 0,0 0 1,0-1-1,0 1 0,0 0 0,0 0 0,0 0 0,0 0 0,0 0 0,-1-1 0,1 1 0,0 0 0,0 0 0,0 0 0,0 0 0,0 0 0,0 0 0,0-1 0,-1 1 0,1 0 0,0 0 0,0 0 0,0 0 0,0 0 0,0 0 0,-1 0 0,1 0 0,0 0 0,0 0 0,0 0 0,0 0 0,-1 0 0,1 0 0,0 0 0,0 0 0,0 0 0,0 0 0,0 0 0,-1 0 1,1 0-1,0 0 0,0 0 0,0 0 0,-1 0 0,-10 9 53,-9 13-130,15-15 88,0 1 0,1 0 1,0 0-1,0 0 1,0 1-1,-3 13 0,7-21-11,-1 1 0,1 0 1,-1 0-1,1 0 0,0-1 0,0 1 0,0 0 0,0 0 0,0 0 0,0 0 0,0 0 0,1-1 0,-1 1 0,1 0 0,-1 0 0,1-1 1,0 1-1,0 0 0,-1-1 0,1 1 0,0 0 0,1-1 0,-1 1 0,0-1 0,0 0 0,1 1 0,-1-1 0,0 0 0,1 0 1,-1 0-1,1 0 0,0 0 0,-1 0 0,1 0 0,0-1 0,0 1 0,2 0 0,25 4-56,0-2 0,0 0 0,0-2-1,58-6 1,-85 6 57,0-1 0,0 0 1,-1 0-1,1-1 0,0 1 0,0 0 0,0 0 0,-1-1 0,1 1 1,0-1-1,-1 0 0,1 1 0,0-1 0,-1 0 0,1 0 0,-1 0 1,1 0-1,-1 0 0,1 0 0,-1-1 0,0 1 0,2-2 0,-3 1 49,0 1-1,0-1 1,1 1-1,-1-1 1,0 1-1,0-1 1,-1 1 0,1-1-1,0 1 1,0-1-1,-1 1 1,1-1-1,-1 1 1,1-1-1,-1 1 1,0-1-1,0 1 1,1 0-1,-3-3 1,-6-7 431,0 1 1,-1-1-1,-21-17 1,23 22-315,5 5-95,-1-1-1,1-1 0,1 1 0,-1 0 0,0-1 0,0 1 1,1-1-1,0 0 0,-1 0 0,1 0 0,-2-4 0,6 6-113,1 0 1,-1 0-1,1 0 0,-1 0 0,0 1 0,1-1 0,0 1 0,-1 0 1,1 0-1,3 0 0,1 0-157,104-15-4900,-37-4-3160,-20 0-4287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0.820"/>
    </inkml:context>
    <inkml:brush xml:id="br0">
      <inkml:brushProperty name="width" value="0.025" units="cm"/>
      <inkml:brushProperty name="height" value="0.025" units="cm"/>
    </inkml:brush>
  </inkml:definitions>
  <inkml:trace contextRef="#ctx0" brushRef="#br0">196 65 6342,'3'-2'686,"0"0"0,0-1 0,-1 0 1,1 1-1,0-1 0,-1 0 0,0 0 0,0-1 0,0 1 0,0 0 1,0-1-1,-1 1 0,0-1 0,1 1 0,-1-1 0,0-4 0,-1 7-614,0 1 0,0 0 0,0 0 0,0-1 0,0 1 0,0 0 0,0-1 0,0 1 0,0 0 0,0-1 0,0 1 0,-1 0 0,1 0 0,0-1 0,0 1 0,0 0 0,0 0 0,-1 0 0,1-1 0,0 1 0,0 0 0,-1 0 0,1 0-1,0-1 1,0 1 0,-1 0 0,1 0 0,0 0 0,0 0 0,-1 0 0,1 0 0,0 0 0,-1 0 0,1 0 0,0-1 0,0 1 0,-1 0 0,1 1 0,-18 2 734,-13 14-682,12 2 101,1 2 0,1 0-1,1 1 1,1 1 0,1 0-1,1 1 1,2 1-1,0 0 1,1 0 0,1 1-1,-8 44 1,15-63-198,1 0 0,0 1 0,0-1 0,1 1 0,0-1 0,1 1 0,-1-1 0,3 11 1,-2-15-12,0-1 0,0 0 0,0 1 1,1-1-1,-1 0 0,0 0 1,1 0-1,0 0 0,-1 0 0,1 0 1,0 0-1,0-1 0,0 1 0,0-1 1,0 1-1,0-1 0,1 0 1,-1 0-1,0 0 0,1 0 0,-1 0 1,1 0-1,-1-1 0,1 1 1,-1-1-1,1 0 0,3 0 0,1 1 23,0-1-1,1 0 1,-1 0-1,0-1 0,0 0 1,1 0-1,-1-1 0,0 0 1,0 0-1,-1 0 0,1-1 1,0 0-1,-1-1 0,7-3 1,-9 4 32,0 0 0,-1 0 0,1-1-1,-1 1 1,0-1 0,0 0 0,0 0 0,0 0 0,0 0 0,-1 0 0,0 0 0,0-1 0,0 1 0,0-1-1,-1 0 1,0 1 0,0-1 0,0 0 0,0 0 0,-1 0 0,0-9 0,0 12-59,-1 1 0,1-1 0,-1 0 0,1 1-1,-1-1 1,1 0 0,-1 1 0,0-1 0,0 1 0,1-1 0,-1 1 0,0-1 0,-1 1 0,1 0 0,0-1 0,0 1 0,0 0 0,-1 0 0,1 0 0,-1 0-1,1 0 1,-1 0 0,1 0 0,-1 1 0,1-1 0,-1 1 0,0-1 0,1 1 0,-1-1 0,0 1 0,0 0 0,1 0 0,-1 0 0,0 0 0,0 0 0,1 0-1,-4 1 1,0-1-39,0 1-1,0 0 1,0 0-1,0 0 1,1 0-1,-1 1 1,0 0-1,1 0 1,-1 0-1,1 1 1,0-1-1,-6 5 1,7-4 24,0-1 1,1 1-1,-1 0 1,1 0-1,-1 0 1,1 0-1,0 0 1,0 0-1,0 1 1,1-1-1,-1 1 1,1-1-1,0 1 0,0 0 1,0-1-1,0 1 1,1 0-1,-1 4 1,3-7 10,-1 0 0,0 0-1,1 0 1,-1 0 0,1 0 0,-1 0 0,1 0-1,-1 0 1,1-1 0,0 1 0,-1-1 0,1 1 0,0-1-1,0 0 1,-1 1 0,1-1 0,0 0 0,0 0 0,-1 0-1,1 0 1,2-1 0,42-3 220,-27-2-209,0 0 0,0-2-1,0 0 1,-1-1 0,-1-1 0,1-1-1,-2 0 1,20-18 0,3 1-60,-44 65-546,-5-15 551,2-5 171,1 0 0,1 0-1,0 1 1,1 0 0,1 0 0,-3 31 0,8-49-179,-1 1 1,0-1 0,1 1-1,-1-1 1,1 1 0,-1-1-1,1 0 1,-1 1 0,1-1-1,0 0 1,-1 1 0,1-1-1,-1 0 1,1 0 0,0 1-1,-1-1 1,1 0 0,0 0-1,-1 0 1,1 0-1,0 0 1,-1 0 0,1 0-1,0 0 1,-1 0 0,1 0-1,0 0 1,-1-1 0,1 1-1,-1 0 1,2-1 0,24-7-3321,-10-9-747,0-4-2578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1.369"/>
    </inkml:context>
    <inkml:brush xml:id="br0">
      <inkml:brushProperty name="width" value="0.025" units="cm"/>
      <inkml:brushProperty name="height" value="0.025" units="cm"/>
    </inkml:brush>
  </inkml:definitions>
  <inkml:trace contextRef="#ctx0" brushRef="#br0">5 324 11659,'0'0'6684,"-1"8"-5051,0-4-1534,1-3-26,-1 1-1,1-1 1,0 0 0,-1 0 0,1 1 0,0-1-1,0 0 1,0 0 0,-1 1 0,1-1 0,1 0-1,-1 0 1,0 1 0,0-1 0,0 0 0,1 0-1,-1 1 1,1-1 0,-1 0 0,1 0 0,-1 0-1,1 0 1,0 0 0,-1 0 0,1 0-1,0 0 1,0 0 0,0 0 0,0 0 0,0 0-1,0 0 1,0-1 0,0 1 0,0 0 0,0-1-1,0 1 1,0-1 0,1 1 0,-1-1 0,0 0-1,0 0 1,1 1 0,-1-1 0,0 0 0,0 0-1,1 0 1,1 0 0,9-1 148,0 0 0,0-1 0,0-1 0,-1 1 0,1-2 0,-1 0 0,0 0 0,0-1 0,-1 0 0,1-1 0,-1 0 0,11-8 0,-16 11-205,0-1 0,-1 0-1,1 1 1,-1-1 0,1-1 0,-1 1-1,0-1 1,-1 1 0,1-1 0,-1 0 0,0 0-1,0-1 1,-1 1 0,1-1 0,-1 1 0,0-1-1,-1 0 1,0 0 0,0 0 0,0 0-1,0 0 1,-1 1 0,0-1 0,0 0 0,-1 0-1,0-6 1,0 10-23,1 1-1,-1 0 0,1 0 1,-1-1-1,0 1 1,0 0-1,1 0 1,-1 0-1,0 0 0,0 0 1,0 0-1,0 0 1,0 0-1,0 1 1,0-1-1,0 0 0,0 1 1,-1-1-1,1 0 1,0 1-1,0 0 1,-1-1-1,1 1 0,0 0 1,-1-1-1,1 1 1,0 0-1,-1 0 1,1 0-1,0 0 0,-1 0 1,1 1-1,0-1 1,-1 0-1,1 1 1,0-1-1,0 0 0,-3 2 1,-1 0-36,0 0 0,0 0 0,0 1-1,0-1 1,0 1 0,1 0 0,-1 0 0,-4 5 0,-5 7 5,1 0 0,1 1 1,-14 23-1,22-31 63,-1 0 0,1 0 1,1 0-1,0 1 0,0 0 0,0-1 1,1 1-1,0 0 0,0 15 0,2-22-16,0 0-1,0 0 1,1 0-1,-1-1 1,1 1-1,-1 0 1,1 0-1,0-1 1,0 1-1,0-1 1,0 1-1,0 0 1,0-1-1,0 0 1,0 1-1,1-1 1,-1 0-1,1 0 1,-1 1-1,1-1 1,-1 0-1,1 0 1,-1-1-1,1 1 1,0 0-1,0-1 1,-1 1-1,1-1 1,0 1-1,0-1 1,0 0-1,-1 1 1,1-1-1,0 0 1,0-1-1,0 1 1,0 0-1,1-1 1,6 1 30,0-1 0,0 0 1,-1-1-1,1 0 0,-1 0 1,0-1-1,10-4 0,6-6-6,-1-2-1,-1-1 0,0 0 1,-1-2-1,-1 0 0,0-2 1,-2 0-1,0-1 1,-1 0-1,-1-2 0,-2 0 1,0-1-1,-1 0 1,13-36-1,-18 17 24,-8 42-61,0 1 1,0-1-1,0 0 0,0 1 0,0-1 0,0 0 0,-1 1 1,1-1-1,0 0 0,0 1 0,-1-1 0,1 0 1,0 1-1,-1-1 0,1 1 0,-1-1 0,1 1 0,-1-1 1,1 1-1,-1-1 0,1 1 0,-1-1 0,1 1 1,-1 0-1,1-1 0,-1 1 0,0 0 0,1-1 0,-1 1 1,0 0-1,1 0 0,-1 0 0,0 0 0,1 0 1,-1-1-1,0 1 0,1 0 0,-1 1 0,0-1 0,1 0 1,-1 0-1,0 0 0,1 0 0,-1 0 0,0 1 1,1-1-1,-1 0 0,0 1 0,1-1 0,-1 0 0,1 1 1,-1-1-1,1 1 0,-1-1 0,0 2 0,-8 3-27,0 1 0,1 1 1,0 0-1,0 0 0,0 0 0,1 1 0,0 0 0,-7 12 0,-46 75 159,53-83-75,1 0 0,0 1 0,1 0 0,0 0 0,1 1 0,-3 15 0,6-26-112,0 0-1,1-1 0,-1 1 0,1 0 1,0-1-1,0 1 0,0 0 1,0 0-1,1-1 0,-1 1 0,1 0 1,0-1-1,-1 1 0,1 0 1,0-1-1,1 1 0,-1-1 0,0 0 1,1 1-1,-1-1 0,1 0 1,0 0-1,0 0 0,0 0 0,0 0 1,0 0-1,0-1 0,0 1 1,0-1-1,1 1 0,-1-1 0,1 0 1,-1 0-1,1 0 0,-1 0 1,1 0-1,5 0 0,5 1-1277,0 0 0,1-1 0,22-1 0,-26-1-196,0 0 0,0-1-1,0 0 1,0 0 0,15-6-1,15-11-6510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2.872"/>
    </inkml:context>
    <inkml:brush xml:id="br0">
      <inkml:brushProperty name="width" value="0.025" units="cm"/>
      <inkml:brushProperty name="height" value="0.025" units="cm"/>
    </inkml:brush>
  </inkml:definitions>
  <inkml:trace contextRef="#ctx0" brushRef="#br0">1 321 10762,'0'0'11713,"8"0"-9418,-4-1-2119,0 0-1,0 1 1,0-1-1,-1-1 0,1 1 1,0 0-1,-1-1 1,1 0-1,-1 0 1,0 0-1,1 0 1,-1-1-1,0 1 1,3-4-1,1-1 47,-1-1-1,0 0 1,0 0-1,-1-1 1,7-13-1,-7 12-145,-1 0-1,0-1 0,-1 1 1,0-1-1,0 0 0,-2 1 0,1-1 1,0-20-1,-2 30-63,0 1 0,0-1 0,0 0 1,0 1-1,1-1 0,-1 1 0,0-1 0,0 0 0,0 1 0,0-1 0,0 0 0,-1 1 0,1-1 1,0 0-1,0 1 0,0-1 0,0 1 0,-1-1 0,1 0 0,0 1 0,-1-1 0,1 1 0,0-1 1,-1 1-1,1-1 0,-1 1 0,1-1 0,0 1 0,-1 0 0,1-1 0,-1 1 0,0-1 0,1 1 1,-1 0-1,1 0 0,-1-1 0,1 1 0,-1 0 0,0 0 0,1 0 0,-1 0 0,0 0 0,1-1 1,-1 1-1,0 0 0,1 1 0,-1-1 0,1 0 0,-1 0 0,0 0 0,1 0 0,-1 0 0,0 1 1,1-1-1,-1 0 0,1 0 0,-1 1 0,1-1 0,-1 0 0,1 1 0,-1-1 0,0 1 0,-3 2-15,0 0 0,0 0 0,1 0 0,-1 0-1,1 1 1,0-1 0,-4 6 0,0 4 1,0-1 1,0 1-1,1 1 1,1-1 0,0 1-1,1 0 1,0 1-1,1-1 1,1 0-1,-1 20 1,3-33-2,0 0 0,0 0 0,0 0 0,1 0 0,-1 1 0,0-1 0,0 0 0,1 0 0,-1 0 0,1 0 0,-1 0 0,1 0 1,-1 0-1,1 0 0,0-1 0,-1 1 0,1 0 0,0 0 0,0 0 0,-1-1 0,1 1 0,0 0 0,0-1 0,0 1 0,0-1 0,1 2 0,2-1-1,0 0-1,-1 0 1,1 0 0,0-1-1,-1 1 1,1-1 0,0 0-1,4 0 1,5-1-27,-1-1 0,0 0 1,1 0-1,12-6 1,-15 5-11,11-4 73,1-2 0,-1 0 0,38-22 0,-54 28 50,0-1 0,-1 0 0,1 0 0,0 0-1,-1 0 1,0-1 0,0 1 0,-1-1 0,1 0 0,-1 0-1,0-1 1,0 1 0,-1-1 0,1 1 0,-1-1 0,0 0-1,-1 0 1,0 0 0,2-10 0,-3 7-5,-1 1 1,1-1-1,-1 1 0,0-1 1,-1 1-1,0-1 1,0 1-1,-6-12 0,6 16-72,1 0 0,-1 0-1,0 1 1,-1-1 0,1 0-1,0 1 1,-1-1 0,0 1-1,0 0 1,0 0-1,0 0 1,-1 0 0,1 1-1,-1-1 1,0 1 0,1 0-1,-1 0 1,-6-2 0,10 4-48,0 1 0,0-1 0,1 0 0,-1 0 0,0 0 0,0 0 0,0 1 0,0-1 0,0 0 0,0 0 0,0 0 0,0 1 0,0-1 0,0 0 0,0 0 0,0 0 0,0 1 0,0-1 0,0 0 1,0 0-1,0 0 0,0 1 0,0-1 0,0 0 0,0 0 0,0 0 0,0 0 0,0 1 0,0-1 0,0 0 0,-1 0 0,1 0 0,0 0 0,0 1 0,0-1 0,0 0 0,0 0 0,-1 0 0,1 0 0,0 0 0,0 0 0,0 1 1,0-1-1,-1 0 0,1 0 0,0 0 0,0 0 0,0 0 0,-1 0 0,1 0 0,0 0 0,0 0 0,0 0 0,-1 0 0,1 0 0,0 0 0,0 0 0,14 14-2435,-5-11 580,-1 0 1,1 0-1,0 0 1,1-1-1,-1-1 1,0 0-1,0 0 1,16-1-1,1 0-5506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1.755"/>
    </inkml:context>
    <inkml:brush xml:id="br0">
      <inkml:brushProperty name="width" value="0.025" units="cm"/>
      <inkml:brushProperty name="height" value="0.025" units="cm"/>
    </inkml:brush>
  </inkml:definitions>
  <inkml:trace contextRef="#ctx0" brushRef="#br0">195 168 7687,'0'0'6476,"-8"-2"-3268,4 1-3030,-1 0 1,0 0-1,1 1 0,-1 0 0,1 0 0,-1 0 0,1 0 1,-1 1-1,0 0 0,1 0 0,-1 0 0,1 0 1,0 1-1,0-1 0,-1 1 0,1 0 0,0 1 1,0-1-1,1 1 0,-8 5 0,3-1 62,0 1-1,1 0 0,-1 0 0,2 0 1,-1 1-1,1 0 0,0 1 1,1-1-1,0 1 0,1 0 0,0 0 1,0 0-1,1 1 0,0-1 1,1 1-1,-1 12 0,4-22-224,-1 1 1,0-1-1,1 0 1,0 1-1,-1-1 0,1 0 1,0 0-1,-1 1 0,1-1 1,0 0-1,0 0 0,0 0 1,0 0-1,0 0 0,0 0 1,0-1-1,1 1 0,-1 0 1,0 0-1,0-1 0,1 1 1,-1-1-1,0 1 0,1-1 1,-1 0-1,0 1 0,1-1 1,-1 0-1,1 0 0,-1 0 1,0 0-1,1 0 0,1 0 1,4 0 44,0 0 1,0 0 0,0-1 0,0 0 0,12-3-1,-8-1-38,0-1-1,-1 0 1,1 0-1,-1-1 0,-1 0 1,1-1-1,-2 0 1,1 0-1,-1-1 1,0 0-1,0-1 0,-1 0 1,6-10-1,8-16-130,-1-1 1,19-54-1,-32 75 61,-3 7 30,0 0 0,0-1-1,-1 0 1,0 1-1,-1-1 1,1-15-1,-12 31 116,-1 7-54,0 0 0,1 1 0,1 0 0,0 1 0,1 0 0,0 0 0,2 0 0,0 1 0,0 0 0,1 0 0,1 0 0,1 1 0,0-1 0,2 0 0,-1 1 0,3 17 0,-1-32-167,-1 1-1,1 0 1,-1-1 0,1 1-1,0 0 1,0-1-1,0 1 1,1-1 0,-1 0-1,0 1 1,1-1 0,0 0-1,-1 0 1,1 0 0,0 0-1,0 0 1,0 0 0,4 2-1,-2-2-654,-1 0 0,0-1 0,0 1 0,1-1 0,-1 0 0,1 0 0,-1 0 0,7 0 0,17 0-8243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2.458"/>
    </inkml:context>
    <inkml:brush xml:id="br0">
      <inkml:brushProperty name="width" value="0.025" units="cm"/>
      <inkml:brushProperty name="height" value="0.025" units="cm"/>
    </inkml:brush>
  </inkml:definitions>
  <inkml:trace contextRef="#ctx0" brushRef="#br0">13 0 10442,'0'0'13132,"1"10"-12795,-15 174 2001,14-184-2334,0 1 0,0-1 1,1 1-1,-1-1 0,0 0 1,0 1-1,0-1 0,0 0 1,0 1-1,0-1 0,1 0 1,-1 1-1,0-1 0,0 0 1,0 1-1,1-1 0,-1 0 0,0 0 1,1 1-1,-1-1 0,0 0 1,0 0-1,1 1 0,-1-1 1,1 0-1,-1 0 0,0 0 1,1 0-1,-1 0 0,0 1 1,1-1-1,-1 0 0,0 0 0,1 0 1,0 0-1,21-3 247,17-13 122,-21 3-338,0 0 0,23-24 0,1-1-70,-42 38 26,0 0 0,0 0 1,0-1-1,1 1 0,-1 0 0,0 0 1,0 0-1,0 0 0,0 0 1,1 0-1,-1 0 0,0 0 1,0 0-1,0-1 0,0 1 1,1 0-1,-1 0 0,0 0 0,0 0 1,0 0-1,1 0 0,-1 0 1,0 0-1,0 0 0,0 0 1,0 0-1,1 1 0,-1-1 1,0 0-1,0 0 0,0 0 0,1 0 1,-1 0-1,0 0 0,0 0 1,0 0-1,0 0 0,0 1 1,1-1-1,-1 0 0,0 0 1,0 0-1,0 0 0,0 0 0,0 1 1,0-1-1,0 0 0,1 0 1,2 16-132,-3 24 220,0-35-75,-10 85 134,10-90-219,0 1 0,1 0 0,-1-1 0,0 1 0,1-1-1,-1 1 1,1 0 0,-1-1 0,1 1 0,-1-1 0,1 1 0,-1-1 0,1 1 0,-1-1 0,1 1-1,0-1 1,-1 0 0,1 1 0,0-1 0,-1 0 0,1 0 0,0 1 0,-1-1 0,1 0 0,0 0 0,0 0-1,-1 0 1,1 0 0,0 0 0,-1 0 0,1 0 0,0 0 0,0 0 0,-1-1 0,1 1 0,0 0 0,-1 0-1,1-1 1,0 1 0,0-1 0,32-11-3715,14-24-5253,-22 13 2359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2.803"/>
    </inkml:context>
    <inkml:brush xml:id="br0">
      <inkml:brushProperty name="width" value="0.025" units="cm"/>
      <inkml:brushProperty name="height" value="0.025" units="cm"/>
    </inkml:brush>
  </inkml:definitions>
  <inkml:trace contextRef="#ctx0" brushRef="#br0">150 1 8776,'0'0'11595,"-10"4"-11157,-3 3-119,0 1 0,1 0 1,0 1-1,0 0 0,-11 12 0,18-16-101,0 0-1,0 0 0,1 0 0,-1 0 1,1 1-1,1 0 0,-1-1 1,1 2-1,0-1 0,0 0 0,0 1 1,1-1-1,0 1 0,1-1 1,-2 10-1,4-15-201,0 0 1,-1 0-1,1 0 1,0-1-1,0 1 1,0 0-1,0 0 1,0 0-1,0-1 0,0 1 1,0 0-1,0-1 1,0 1-1,0-1 1,0 0-1,1 1 1,-1-1-1,0 0 1,0 1-1,0-1 1,1 0-1,-1 0 1,0 0-1,0 0 0,0 0 1,1-1-1,-1 1 1,0 0-1,0 0 1,3-2-1,41-7 269,-36 4-305,0 1 0,0-1 0,-1-1 0,0 1 0,0-2 0,-1 1 0,0-1-1,0 0 1,0 0 0,-1-1 0,0 0 0,0 0 0,-1 0 0,0-1 0,-1 0 0,5-13 0,-17 48-866,3-13 420,0 1-1,2 0 1,-1 0 0,2 0-1,-2 21 1,4-34 326,0 0 0,0 0 0,0 0-1,0 0 1,1 0 0,-1 0 0,0 0 0,0 0 0,1 0 0,-1 0-1,1 0 1,-1-1 0,1 1 0,-1 0 0,1 0 0,-1 0 0,1-1-1,0 1 1,-1 0 0,1-1 0,0 1 0,0 0 0,-1-1 0,1 1-1,0-1 1,0 1 0,0-1 0,0 0 0,0 1 0,1-1 0,32 3-6379,-33-3 6214,23 0-6053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3.271"/>
    </inkml:context>
    <inkml:brush xml:id="br0">
      <inkml:brushProperty name="width" value="0.025" units="cm"/>
      <inkml:brushProperty name="height" value="0.025" units="cm"/>
    </inkml:brush>
  </inkml:definitions>
  <inkml:trace contextRef="#ctx0" brushRef="#br0">164 309 12844,'0'0'2862,"-8"-1"-711,2 1-1971,0 0 1,0 1-1,0 0 1,0 0 0,0 0-1,0 1 1,1 0-1,-1 0 1,1 0-1,-1 1 1,1 0-1,0 0 1,0 0-1,0 0 1,0 1-1,1 0 1,-1 0-1,1 0 1,0 1 0,0-1-1,-3 6 1,3-5 13,0 0 1,0 0 0,1 0-1,-1 0 1,1 1 0,0-1-1,1 1 1,-1 0 0,1 0-1,0 0 1,1 0 0,0 0-1,0 0 1,-1 10 0,3-14-183,-1-1 1,1 1 0,-1-1 0,1 1-1,-1-1 1,1 0 0,0 1-1,0-1 1,0 0 0,0 0 0,0 1-1,0-1 1,0 0 0,0 0-1,1 0 1,-1 0 0,0 0 0,1-1-1,-1 1 1,0 0 0,1-1-1,-1 1 1,1-1 0,-1 1 0,1-1-1,-1 0 1,1 1 0,-1-1-1,1 0 1,0 0 0,2-1 0,4 2 39,1-1 0,-1 0 1,0 0-1,0-1 0,10-3 0,-6 0-47,0-1-1,0 0 1,-1-1-1,0 0 1,0-1-1,0 0 1,-1-1 0,0 0-1,-1 0 1,0-1-1,0-1 1,-1 1-1,0-1 1,11-18-1,-6 5-76,0 0 0,-1-1-1,-1 0 1,-1-1 0,-2 0 0,6-27 0,-10 39-47,-2 1 0,0-1 0,0 0 0,-1 0 0,-1-1 0,-2-17 0,2 28 96,0 1 0,-1-1 0,1 1 0,-1-1 0,0 1 0,0 0 0,0 0-1,0-1 1,0 1 0,-1 0 0,1 0 0,-1 0 0,1 0 0,-1 0 0,1 1 0,-1-1 0,0 0 0,0 1 0,0-1 0,0 1 0,0 0 0,-1 0 0,1 0 0,0 0 0,0 0 0,-1 0 0,1 0 0,-1 1 0,1-1-1,0 1 1,-1 0 0,1 0 0,-1 0 0,1 0 0,-1 0 0,1 0 0,-1 1 0,1-1 0,-1 1 0,-2 1 0,-1-1 25,1 0-1,0 1 1,0 0-1,0 0 1,0 1-1,0-1 1,0 1-1,0 0 1,1 0-1,-1 1 1,1-1-1,0 1 1,0 0-1,1 0 1,-1 0-1,1 1 1,0-1-1,0 1 1,0 0-1,1 0 1,-1 0-1,1 0 1,-2 10-1,2-8 8,0 0-1,1 0 0,0 0 1,0 0-1,0 0 0,1 1 1,1-1-1,-1 0 1,1 0-1,0 0 0,0 1 1,1-1-1,0-1 0,1 1 1,-1 0-1,1 0 0,7 10 1,43 43-16,-43-52-118,-1 1-1,-1 0 1,1 1 0,-2 0 0,1 0-1,-1 1 1,6 12 0,-12-18 102,1-1 0,-1 0 1,0 1-1,-1-1 0,1 1 0,-1-1 1,1 0-1,-2 1 0,1-1 0,0 1 0,-1-1 1,0 1-1,0-1 0,0 0 0,0 1 1,-1-1-1,1 0 0,-4 6 0,-10 31-2854,15-37 1363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3.865"/>
    </inkml:context>
    <inkml:brush xml:id="br0">
      <inkml:brushProperty name="width" value="0.025" units="cm"/>
      <inkml:brushProperty name="height" value="0.025" units="cm"/>
    </inkml:brush>
  </inkml:definitions>
  <inkml:trace contextRef="#ctx0" brushRef="#br0">135 0 14446,'0'0'4884,"-2"8"-4515,-52 265 5694,-23 83-1738,76-347-3434,6-12-345,15-26-183,28-47-455,-47 75 114,12-21-200,0-1 10,1 0 1,1 1-1,28-31 1,-38 47 19,1 1 0,0 0 1,0 0-1,0 0 0,1 1 1,-1 0-1,1 0 1,0 1-1,0 0 0,1 0 1,-1 1-1,0 0 0,1 0 1,0 0-1,-1 1 1,15 0-1,-21 1 142,0 0 0,0 0 0,0 1 0,0-1 0,0 0-1,0 1 1,0-1 0,0 1 0,0-1 0,0 1 0,0-1 0,-1 1 0,1 0 0,0-1 0,0 1 0,-1 0 0,1 0 0,0-1 0,-1 1 0,1 0-1,-1 0 1,1 0 0,-1 0 0,1 0 0,-1 0 0,0 0 0,0 0 0,1 0 0,-1 0 0,0 0 0,0 0 0,0 0 0,0 0 0,0 0-1,0 0 1,0 0 0,0 0 0,-1 0 0,1 0 0,0 0 0,-1 1 0,1 0 28,0-1-1,-1 1 1,1-1 0,-1 1-1,1 0 1,-1-1 0,1 1-1,-1-1 1,0 0 0,1 1 0,-1-1-1,0 0 1,0 1 0,0-1-1,0 0 1,-1 0 0,1 0-1,0 0 1,0 0 0,-1 0-1,1 0 1,0 0 0,-1 0 0,1-1-1,-1 1 1,1-1 0,-3 2-1,2-5 12,1 1 0,-1 0 0,1 0 0,0-1 1,0 1-1,0-1 0,0 1 0,1-1 0,-1 1 0,1-1 0,-1 0 0,1 1 0,0-3 0,-1-2 1,-5-15-6,3 10-78,0 0 1,1 0-1,-2-20 0,40 30-1482,47 9-3933,33 1-6313,-94-8 8014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4.752"/>
    </inkml:context>
    <inkml:brush xml:id="br0">
      <inkml:brushProperty name="width" value="0.025" units="cm"/>
      <inkml:brushProperty name="height" value="0.025" units="cm"/>
    </inkml:brush>
  </inkml:definitions>
  <inkml:trace contextRef="#ctx0" brushRef="#br0">122 38 4805,'0'0'12187,"-10"-2"-10751,10 2-1429,-3-1 80,0 0 0,1 0-1,-1 1 1,0-1 0,0 1 0,0-1-1,0 1 1,0 0 0,1 0 0,-1 1-1,0-1 1,0 0 0,0 1-1,1 0 1,-1-1 0,0 1 0,0 0-1,1 1 1,-1-1 0,1 0 0,-1 1-1,1-1 1,0 1 0,-1 0 0,1 0-1,0 0 1,0 0 0,0 0 0,1 0-1,-4 5 1,1-2 106,1 1 0,0-1 0,-1 1 0,2 0-1,-1 0 1,1 0 0,0 1 0,0-1 0,0 0 0,1 1 0,0-1 0,1 1 0,-1 0 0,2 9-1,-1-14-179,1-1-1,-1 0 0,1 0 1,0 0-1,-1 0 0,1 0 1,0 0-1,0 0 1,0 0-1,0 0 0,0 0 1,0 0-1,0 0 0,0-1 1,0 1-1,0 0 0,1-1 1,-1 1-1,0-1 0,0 0 1,1 1-1,-1-1 0,0 0 1,1 0-1,-1 1 0,0-1 1,1 0-1,-1 0 0,0-1 1,1 1-1,-1 0 0,0 0 1,3-1-1,1 0 2,0 1 0,0-1 0,0 0 0,0-1-1,0 1 1,-1-1 0,1 0 0,5-3 0,1-3-82,-1-1-1,0-1 1,0 1 0,10-16-1,-16 20 52,0 1 0,-1-1 0,0-1-1,0 1 1,0 0 0,-1-1 0,0 0-1,0 1 1,0-1 0,-1 0 0,1 0-1,-1-7 1,-28 39-58,23-20 103,1 0-1,0 0 1,1 0-1,-1 1 1,1-1-1,0 0 0,1 1 1,-1 0-1,1-1 1,1 1-1,-1 0 1,1-1-1,1 8 1,-1-12-36,1-1 1,0 0 0,0 1-1,-1-1 1,1 0-1,0 0 1,0 0 0,0 0-1,1 1 1,-1-2 0,0 1-1,0 0 1,0 0 0,1 0-1,-1 0 1,0-1-1,1 1 1,-1-1 0,1 1-1,-1-1 1,1 0 0,-1 1-1,1-1 1,-1 0-1,1 0 1,-1 0 0,1 0-1,1 0 1,46-4-1530,-36 0 450,0 0 0,0-2 1,-1 1-1,1-1 0,-1-1 0,-1 0 1,1-1-1,-1 0 0,-1-1 1,14-14-1,21-29-866,-36 35 2456,-9 17-309,0-1 0,0 1-1,1-1 1,-1 1 0,0-1-1,0 1 1,0-1-1,0 1 1,0-1 0,0 1-1,0-1 1,0 1 0,0-1-1,0 1 1,0-1 0,0 0-1,0 1 1,0-1-1,0 1 1,-1-1 0,1 1-1,0-1 1,0 1 0,-1-1-1,1 1 1,-15 1 4347,1 9-4915,6-3 707,1 1-1,0-1 0,0 1 1,1 1-1,0-1 1,0 1-1,1 0 0,0 0 1,0 1-1,-3 12 0,6-16-283,1 0 0,0-1 1,0 1-1,0 0 0,1 0 0,0-1 0,0 1 0,0 0 0,1 0 0,0-1 0,0 1 1,0 0-1,1-1 0,0 1 0,0-1 0,0 0 0,1 1 0,0-1 0,0 0 0,4 4 0,63 69-1220,-55-65 1128,-1 1 1,-1 1 0,0 0-1,-1 1 1,-1 0-1,0 0 1,14 32 0,-24-44 110,1 0 1,-1 0-1,0 0 0,0 1 1,-1-1-1,1 0 1,-1 1-1,0-1 1,0 0-1,0 1 0,-1-1 1,0 0-1,0 1 1,0-1-1,0 0 1,0 0-1,-1 0 0,0 0 1,0 0-1,0 0 1,0 0-1,-5 5 1,3-5 179,0 0 0,0 0 0,0-1 1,-1 1-1,1-1 0,-1-1 1,1 1-1,-1 0 0,0-1 0,0 0 1,-1 0-1,1-1 0,0 0 1,0 1-1,-1-2 0,1 1 0,-10 0 1,13-2-215,-1 1 1,1-1-1,0 1 1,0-1-1,0 1 1,0-1 0,0 0-1,1 0 1,-1 0-1,0 0 1,0 0-1,0-1 1,1 1-1,-1 0 1,1-1-1,-1 1 1,1-1-1,0 0 1,-1 1 0,1-1-1,0 0 1,0 0-1,0 0 1,0 0-1,1 0 1,-1 0-1,0 0 1,1 0-1,0 0 1,-1 0 0,1-3-1,-2-11-199,0 0 0,1 0 0,1-18 0,1 19-173,-1-3-193,1-1 1,1 1 0,1 0 0,1-1 0,0 2-1,1-1 1,1 0 0,1 1 0,0 0 0,1 1-1,1-1 1,15-19 0,-3 9 806,1 0 0,2 2 0,1 0 0,0 2 0,49-34 0,-54 41 982,-29 19-133,3 0-1061,0 1 1,0 0-1,1 0 1,-1 1 0,-7 8-1,10-10-72,1 0-1,0 0 0,0 0 1,0 1-1,0-1 1,0 1-1,0 0 1,1-1-1,0 1 0,0 0 1,0 0-1,0 0 1,1 0-1,-1-1 1,1 1-1,0 4 0,1-5 35,0 1-1,-1-1 0,1 0 0,0 0 0,1 0 0,-1 0 1,1-1-1,-1 1 0,1 0 0,0 0 0,0-1 0,0 1 1,0-1-1,0 0 0,6 4 0,-2-2-414,0 1-1,1-1 1,-1-1-1,1 1 1,0-1-1,12 3 1,-9-3-1517,0-1-1,0 0 1,1 0 0,14-1 0,9-1-11019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6.436"/>
    </inkml:context>
    <inkml:brush xml:id="br0">
      <inkml:brushProperty name="width" value="0.025" units="cm"/>
      <inkml:brushProperty name="height" value="0.025" units="cm"/>
    </inkml:brush>
  </inkml:definitions>
  <inkml:trace contextRef="#ctx0" brushRef="#br0">74 173 3331,'0'0'4570,"-8"-2"-3204,2 0-852,1 0-1,-1 0 1,1-1 0,0 0-1,0 0 1,0 0-1,-5-5 1,8 7-234,0 0 0,1-1 0,0 1 0,-1-1 0,1 0 0,0 1 0,0-1 0,-1 0 0,2 0 0,-1 1 0,0-1 0,0 0-1,0 0 1,1 0 0,-1 0 0,1 0 0,0 0 0,0 0 0,-1 0 0,1-1 0,0 1 0,1 0 0,-1 0 0,0 0 0,1 0 0,-1 0 0,1 0 0,-1 0 0,3-3 0,-1 2-164,0 1 0,-1 0-1,1 0 1,1 1-1,-1-1 1,0 0 0,0 1-1,1-1 1,-1 1 0,0 0-1,1 0 1,0 0-1,-1 0 1,1 0 0,0 0-1,-1 1 1,1-1 0,0 1-1,0 0 1,-1 0-1,1 0 1,4 0 0,-1 0-48,0 1 0,0-1 1,-1 1-1,1 0 0,0 0 1,-1 1-1,1-1 0,-1 1 1,1 1-1,4 2 1,-6-2-73,0 0 1,0 0 0,0 1-1,-1 0 1,1 0 0,-1 0 0,0 0-1,0 0 1,-1 1 0,1-1 0,-1 1-1,0 0 1,0-1 0,-1 1 0,1 0-1,-1 0 1,0 0 0,0 8 0,0 3-222,-1 0 0,-1 0 1,-1 1-1,-5 21 0,46-84 380,-29 33-96,-1-1-1,0-1 0,-1 1 0,0-1 1,-2-1-1,1 1 0,-2-1 1,0 0-1,-1-1 0,-1 1 1,0-1-1,0-20 0,-3 37-59,0 0-1,0 0 1,0 0 0,0 1-1,0-1 1,0 0 0,0 0-1,-1 0 1,1 0 0,0 0-1,0 0 1,0 0-1,0 0 1,0 0 0,-1 0-1,1 0 1,0 0 0,0 0-1,0 0 1,0 0-1,-1 0 1,1 0 0,0 0-1,0 0 1,0 0 0,0 0-1,0 0 1,-1 0-1,1 0 1,0 0 0,0 0-1,0 0 1,0 0 0,0 0-1,-1-1 1,1 1-1,0 0 1,0 0 0,0 0-1,0 0 1,0 0 0,0 0-1,0 0 1,0-1-1,0 1 1,-1 0 0,1 0-1,0 0 1,0 0 0,0 0-1,0-1 1,0 1-1,0 0 1,0 0 0,-6 11-41,3 1-3,0 0 0,2 0 1,-1 0-1,2 0 0,-1 0 1,2 0-1,2 22 0,-2-32-64,0 0-1,-1-1 0,1 0 1,0 1-1,0-1 1,0 1-1,0-1 1,0 0-1,0 0 0,1 1 1,-1-1-1,0 0 1,0 0-1,1 0 1,-1 0-1,1-1 0,-1 1 1,1 0-1,-1-1 1,1 1-1,0-1 1,-1 1-1,1-1 0,0 0 1,-1 1-1,1-1 1,0 0-1,-1 0 1,4-1-1,-1 1-508,1 0-1,0-1 1,-1 1 0,1-1-1,0-1 1,-1 1 0,1 0-1,-1-1 1,7-3 0,13-15-4101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7.063"/>
    </inkml:context>
    <inkml:brush xml:id="br0">
      <inkml:brushProperty name="width" value="0.025" units="cm"/>
      <inkml:brushProperty name="height" value="0.025" units="cm"/>
    </inkml:brush>
  </inkml:definitions>
  <inkml:trace contextRef="#ctx0" brushRef="#br0">107 1 6951,'0'0'6779,"-8"10"-4766,-7 9-1122,1 1 1,0 1-1,2 0 1,1 1-1,0 0 1,-11 36-1,26-55-500,7-8-170,8-8 70,11-16 28,-23 21-307,0 0 0,1 1 0,0 0-1,0 0 1,0 0 0,1 1 0,0 1 0,0-1 0,16-6-1,-24 12-12,0 0-1,-1 0 0,1 0 0,-1 0 1,1 0-1,-1 0 0,1 0 0,0 1 1,-1-1-1,1 0 0,-1 0 0,1 0 1,-1 0-1,1 1 0,-1-1 0,1 0 1,-1 1-1,1-1 0,-1 0 0,1 1 1,-1-1-1,1 0 0,-1 1 0,0-1 1,1 1-1,-1-1 0,0 1 0,1-1 1,-1 1-1,0-1 0,1 2 0,4 26 85,-7 30 104,-14 5 1035,34-74-410,25-38-658,-36 38-151,2 0 0,-1 1 0,2 1 0,-1-1 1,1 1-1,19-13 0,-28 22-7,-1 0 0,1-1 0,0 1 1,-1-1-1,1 1 0,0 0 0,0-1 0,-1 1 0,1 0 1,0 0-1,0 0 0,-1-1 0,1 1 0,0 0 0,0 0 0,-1 0 1,1 0-1,0 1 0,0-1 0,0 0 0,-1 0 0,1 0 0,0 0 1,0 1-1,-1-1 0,1 0 0,0 1 0,-1-1 0,1 1 1,0-1-1,-1 1 0,1-1 0,0 1 0,0 2-1,1-1 0,-1 0 0,0 1 0,0-1 0,0 1 0,0-1 0,-1 1 0,1-1-1,-1 1 1,1 3 0,-1 5 52,0-1 0,0 1 0,-1-1 0,-3 17 0,59-80 941,-50 48-990,1 0 1,-1 1 0,1 0-1,0 0 1,0 0 0,0 1 0,11-5-1,-16 7-2,0 1 0,0-1 0,0 1 0,0-1 0,0 1 1,1-1-1,-1 1 0,0 0 0,1 0 0,-1-1 0,0 1 0,0 0 0,1 0 0,-1 0 0,0 0 0,1 1 0,-1-1 0,0 0 0,0 1 0,1-1 0,-1 0 0,0 1 0,0-1 0,0 1 0,0 0 1,0-1-1,0 1 0,0 0 0,0 0 0,0 0 0,0 0 0,0 0 0,0 0 0,0 0 0,-1 0 0,1 0 0,0 0 0,-1 0 0,1 0 0,-1 0 0,1 1 0,-1-1 0,1 0 0,-1 0 0,0 3 0,1 8 60,-1 0-1,0-1 1,-3 20-1,2-20-3691,1-3-3925,0-22-5331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7.885"/>
    </inkml:context>
    <inkml:brush xml:id="br0">
      <inkml:brushProperty name="width" value="0.025" units="cm"/>
      <inkml:brushProperty name="height" value="0.025" units="cm"/>
    </inkml:brush>
  </inkml:definitions>
  <inkml:trace contextRef="#ctx0" brushRef="#br0">0 194 10410,'2'-7'411,"-1"0"1,1 0 0,0 0-1,1 0 1,-1 1 0,1-1-1,1 0 1,-1 1-1,1 0 1,0 0 0,1 0-1,-1 1 1,1-1 0,0 1-1,1 0 1,-1 1-1,8-6 1,3-1 178,-1 1 0,2 0 0,-1 1 0,1 1 0,27-9 0,-34 13-451,0 1 0,1 1 0,-1 0 0,0 0 0,1 1 0,0 0 0,-1 1 1,15 1-1,-22 0-128,0-1-1,0 1 1,0 0 0,0-1 0,0 1 0,0 0 0,-1 1 0,1-1 0,0 0 0,-1 1 0,1 0 0,-1-1 0,1 1 0,-1 0-1,0 0 1,0 0 0,0 1 0,0-1 0,0 1 0,0-1 0,-1 1 0,1-1 0,-1 1 0,0 0 0,0-1 0,0 1 0,0 0-1,0 0 1,-1 0 0,1 0 0,-1 0 0,0 5 0,0 3 33,0 0 0,-1 0 0,-1 0-1,0 0 1,-1 0 0,0 0 0,0-1 0,-1 1 0,-1-1 0,1 0-1,-12 17 1,-9 9 63,-49 56-1,38-49 31,12-15-7,15-20-17,1 1-1,0 1 1,0-1-1,1 1 0,1 1 1,-1-1-1,2 1 1,-9 21-1,14-32-109,0 1-1,-1 0 1,1 0 0,0 0-1,0 0 1,0 0-1,0 0 1,0 0 0,0 0-1,0 0 1,1 0 0,-1 0-1,0 0 1,1 0 0,-1 0-1,0 0 1,1 0 0,-1 0-1,1 0 1,-1-1-1,1 1 1,0 0 0,-1 0-1,1-1 1,0 1 0,-1 0-1,1-1 1,0 1 0,0 0-1,0-1 1,1 1 0,1 0 8,1 1 1,0-1 0,-1 0 0,1-1-1,0 1 1,0-1 0,0 1 0,6-1-1,6-2 36,-1 1 1,0-2-1,23-6 0,153-61-1611,-175 60-856,-14-1-3312,-4 3-215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8.212"/>
    </inkml:context>
    <inkml:brush xml:id="br0">
      <inkml:brushProperty name="width" value="0.025" units="cm"/>
      <inkml:brushProperty name="height" value="0.025" units="cm"/>
    </inkml:brush>
  </inkml:definitions>
  <inkml:trace contextRef="#ctx0" brushRef="#br0">1 57 11147,'0'0'9865,"80"1"-9353,-33-9-351,1 1-97,2-2-417,-1 0-1248,-6-2-1666,-7-2-2403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3.198"/>
    </inkml:context>
    <inkml:brush xml:id="br0">
      <inkml:brushProperty name="width" value="0.025" units="cm"/>
      <inkml:brushProperty name="height" value="0.025" units="cm"/>
    </inkml:brush>
  </inkml:definitions>
  <inkml:trace contextRef="#ctx0" brushRef="#br0">108 0 7976,'0'0'16271,"-8"1"-15540,5-1-671,0 0 0,0 0 0,0 1 0,0-1-1,0 1 1,0 0 0,1 0 0,-1 0 0,0 0 0,1 1-1,-1-1 1,0 1 0,1-1 0,0 1 0,-1 0 0,-2 3 0,2-1-24,1-1 1,0 1 0,-1-1 0,1 1 0,1 0-1,-1 0 1,0 0 0,1 0 0,0 0 0,0 0 0,0 0-1,1 0 1,-1 0 0,1 6 0,0-8-87,0 0 0,1 0 0,-1-1 0,1 1 0,0 0 0,-1-1 0,1 1 0,0 0 0,0-1 0,0 1 0,0-1 0,0 0 0,0 1 0,0-1 0,1 0 0,-1 1 0,0-1-1,1 0 1,-1 0 0,1 0 0,-1 0 0,1-1 0,0 1 0,-1 0 0,1-1 0,0 1 0,0-1 0,-1 1 0,1-1 0,0 0 0,0 0 0,-1 0 0,4 0 0,13 2-603,1-2-1,26-1 0,-20 0 291,-24 0 426,0 1 1,0 0 0,0 0 0,0 0 0,0 0 0,-1 0 0,1 0-1,0 0 1,0 0 0,0 0 0,0 0 0,0 0 0,0 0 0,0 1-1,0-1 1,0 0 0,0 1 0,-1-1 0,1 1 0,0-1 0,0 1-1,0-1 1,-1 1 0,1-1 0,0 1 0,0 0 0,-2 1 43,1-1 0,-1 0 0,1 0 1,-1 0-1,0 0 0,0 0 0,0 0 1,1 0-1,-1 0 0,0 0 1,0-1-1,0 1 0,0 0 0,0-1 1,-1 1-1,0 0 0,-63 32 2527,58-31-2468,-9 6-39,-46 17 851,59-24-1306,0-1 0,0 1 0,0-1 0,0 1 0,0-1 0,0 0 0,0 0 0,-1 0-1,1-1 1,-5 0 0,15-11-8533,9-1 869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8.573"/>
    </inkml:context>
    <inkml:brush xml:id="br0">
      <inkml:brushProperty name="width" value="0.025" units="cm"/>
      <inkml:brushProperty name="height" value="0.025" units="cm"/>
    </inkml:brush>
  </inkml:definitions>
  <inkml:trace contextRef="#ctx0" brushRef="#br0">38 1 8232,'-1'8'3438,"-11"40"187,5-26-1888,2 1 1,0 0-1,-2 32 1,7-54-1727,0-1-1,0 1 1,1 0 0,-1-1-1,0 1 1,0-1-1,1 1 1,-1 0 0,0-1-1,1 1 1,-1-1 0,1 1-1,-1-1 1,0 1-1,1-1 1,-1 1 0,1-1-1,0 1 1,-1-1 0,1 0-1,-1 1 1,1-1-1,0 0 1,-1 0 0,1 1-1,-1-1 1,1 0-1,0 0 1,-1 0 0,1 0-1,0 0 1,-1 0 0,1 0-1,0 0 1,-1 0-1,1 0 1,0 0 0,-1 0-1,1-1 1,0 1 0,-1 0-1,1 0 1,-1-1-1,1 1 1,1-1 0,31-14 183,22-36-27,4-3-140,-54 50-33,1 0 1,-1 0 0,0 1-1,1 0 1,0 0-1,0 1 1,0-1-1,0 1 1,10-2-1,-15 4 4,-1 0 0,1 0 0,0 0-1,0 0 1,0 0 0,0 0 0,-1 0 0,1 0 0,0 1-1,0-1 1,0 0 0,-1 0 0,1 1 0,0-1-1,0 0 1,-1 1 0,1-1 0,0 1 0,-1-1 0,1 1-1,-1-1 1,1 1 0,0 0 0,-1-1 0,1 1 0,-1 0-1,0-1 1,1 1 0,-1 0 0,1 1 0,5 34 64,-7-22 34,0-1 0,-1 1 0,-4 17 0,5-31-82,1 1 0,0 0 0,-1 0 0,1 0 0,-1 0 0,1 0 0,0 0 0,0 0 0,0 0 0,0 0 0,0 0 0,0 0 0,0 0 0,0 0 0,0 0 1,0 0-1,0 0 0,0 0 0,1 0 0,-1 0 0,0 0 0,1 0 0,-1 0 0,2 1 0,-1-2 17,0 0 0,0 0 0,0 0 0,0 0 0,0 0 0,0 0 0,0-1 0,0 1 0,0 0 0,0 0 0,0-1 0,-1 1 0,1 0 0,0-1 0,0 1 0,0-1 0,0 0 0,0 1 0,0-2 0,54-46 1101,-44 37-1035,-7 7-105,61-48-776,-62 49 737,1 1 0,0 0 0,0-1 0,0 2 0,0-1 0,0 0 0,0 1 0,1-1 1,-1 1-1,0 1 0,1-1 0,-1 0 0,1 1 0,-1 0 0,8 1 0,-10 0 40,-1 0 1,0-1-1,0 1 1,-1 0-1,1 0 1,0 0-1,0 1 1,0-1-1,-1 0 0,1 0 1,-1 0-1,1 0 1,-1 1-1,1-1 1,-1 0-1,0 1 1,1-1-1,-1 0 1,0 1-1,0-1 1,0 0-1,0 1 0,0-1 1,0 0-1,0 0 1,-1 1-1,1-1 1,-1 2-1,-11 38-1335,12-40 1208,-12 14-1573,0-11-4887,6-4-2065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9.075"/>
    </inkml:context>
    <inkml:brush xml:id="br0">
      <inkml:brushProperty name="width" value="0.025" units="cm"/>
      <inkml:brushProperty name="height" value="0.025" units="cm"/>
    </inkml:brush>
  </inkml:definitions>
  <inkml:trace contextRef="#ctx0" brushRef="#br0">1 1 5093,'0'0'12614,"8"4"-13190,-5-2 806,35 19-1491,29 10-7872,-31-19 5743,1-2 3514,14-5 9046,-112 1-1993,54-5-6993,0 1 0,-1 0-1,1 0 1,0 0 0,0 1 0,0 0-1,1 1 1,-1 0 0,1 0 0,0 0-1,0 1 1,0 0 0,1 0 0,-1 0-1,1 1 1,1-1 0,-5 8-1,8-12-164,0 0 0,0 0 0,0 0 0,1 1 0,-1-1 0,0 0 0,1 1 0,0-1 0,-1 0 0,1 1 0,0-1 0,-1 0 0,1 1 0,0-1 0,0 1 0,0 1 0,1-2-10,-1 0 1,0 0-1,1-1 1,-1 1-1,0 0 1,1-1-1,-1 1 1,1 0-1,0-1 1,-1 1-1,1-1 1,-1 1-1,1-1 0,0 1 1,-1-1-1,1 0 1,0 1-1,-1-1 1,1 0-1,0 1 1,1-1-1,6 1-19,-1 0 1,1 0-1,0-1 0,0 0 0,7-1 1,4 0-234,9 0-170,66 4-274,-88-3 634,0 1 0,-1 0 0,1 0 0,0 1 1,0 0-1,-1 0 0,0 0 0,1 0 0,-1 1 0,0 0 0,0 0 0,8 6 0,-12-8 66,0 0 1,0 0-1,0 0 1,0 0-1,0 1 1,0-1 0,-1 0-1,1 0 1,0 0-1,-1 1 1,1-1-1,-1 0 1,1 1-1,-1-1 1,0 1 0,1-1-1,-1 0 1,0 1-1,0-1 1,0 1-1,0-1 1,0 1 0,0-1-1,0 1 1,-1 1-1,-1 0 99,1 0 0,-1 0-1,0 0 1,0-1 0,0 1-1,0-1 1,0 1 0,0-1-1,-1 0 1,1 0 0,-4 2-1,-6 4 443,0-1 0,-1 0 0,0 0 1,-13 3-1,15-6-305,1-1 1,-1 0-1,1-1 1,-1 0-1,-15 1 1,24-3-361,0 0 1,-1 0 0,1 0 0,0-1 0,-1 1-1,1-1 1,0 1 0,-1-1 0,1 0-1,0 0 1,0 0 0,0 0 0,-3-2 0,4 2-205,0 0 0,0 0-1,0 0 1,0-1 0,0 1 0,0 0 0,1-1 0,-1 1 0,0-1 0,1 1 0,-1-1 0,1 1 0,0-1 0,-1 1 0,1-1 0,0 1 0,0-1 0,0 1 0,0-1-1,0 1 1,0-1 0,1-2 0,3-6-3929,9-3-678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9.479"/>
    </inkml:context>
    <inkml:brush xml:id="br0">
      <inkml:brushProperty name="width" value="0.025" units="cm"/>
      <inkml:brushProperty name="height" value="0.025" units="cm"/>
    </inkml:brush>
  </inkml:definitions>
  <inkml:trace contextRef="#ctx0" brushRef="#br0">189 54 4036,'0'0'14670,"0"-8"-11910,0 3-2558,1 3-136,-1 1-1,0 0 1,1 0 0,-1-1 0,0 1 0,0 0 0,0 0 0,0-1 0,0 1 0,0 0 0,0-1-1,0 1 1,-1 0 0,1 0 0,0-1 0,-1 1 0,1 0 0,-1 0 0,0 0 0,1 0-1,-1 0 1,0 0 0,1 0 0,-1 0 0,0 0 0,0 0 0,0 0 0,0 0 0,0 0-1,0 1 1,0-1 0,0 0 0,-1 1 0,1-1 0,0 1 0,0-1 0,0 1 0,-1-1 0,1 1-1,0 0 1,0 0 0,-1 0 0,1 0 0,0 0 0,-1 0 0,1 0 0,0 0 0,0 0-1,-2 1 1,-3 0-16,0 0 0,0 0-1,0 1 1,0-1 0,0 1 0,1 1-1,-1-1 1,1 1 0,-1 0 0,1 0-1,0 1 1,0-1 0,1 1-1,-7 7 1,3-4 6,0 2 1,0-1-1,1 1 0,1 0 0,0 0 1,0 1-1,-5 11 0,10-20-53,1 0-1,-1 0 1,1 0-1,-1 0 1,1 0-1,-1 0 1,1 1-1,0-1 1,0 0-1,-1 0 1,1 0-1,0 1 1,0-1 0,0 0-1,0 0 1,0 0-1,1 1 1,-1-1-1,0 0 1,1 0-1,-1 0 1,0 0-1,1 1 1,-1-1-1,1 0 1,0 0-1,-1 0 1,1 0 0,0 0-1,0 0 1,-1-1-1,1 1 1,0 0-1,0 0 1,0-1-1,0 1 1,0 0-1,0-1 1,0 1-1,1-1 1,-1 1-1,0-1 1,0 0 0,0 1-1,0-1 1,2 0-1,8 2-83,1-1-1,0 0 1,0-1-1,15-1 1,6 0-255,-23 2 280,64 6-329,-68-6 367,0 0 1,0 1 0,0-1-1,0 1 1,0 1 0,-1-1 0,1 1-1,-1 0 1,8 5 0,-12-7 31,0 0 0,0-1 0,0 1 1,-1 0-1,1 0 0,0 0 1,-1-1-1,1 1 0,-1 0 1,1 0-1,-1 0 0,1 0 0,-1 0 1,1 0-1,-1 0 0,0 1 1,0-1-1,0 0 0,0 0 1,0 0-1,0 0 0,0 0 0,0 0 1,0 0-1,0 0 0,0 0 1,-1 0-1,1 0 0,0 1 1,-1-1-1,1 0 0,-1-1 0,1 1 1,-1 0-1,1 0 0,-1 0 1,0 0-1,0 0 0,1 0 1,-1-1-1,0 1 0,0 0 0,0-1 1,-1 1-1,-44 28 1062,44-28-1055,-13 6 31,0 0 0,0-1 0,-1 0 1,0-1-1,0-1 0,0 0 0,0-2 0,-21 2 1,36-4-161,1 0 1,-1 0 0,1 1 0,-1-1-1,1 0 1,-1 0 0,0 0-1,1 0 1,-1 0 0,1 0-1,-1 0 1,1-1 0,-1 1 0,1 0-1,-1 0 1,1 0 0,-1 0-1,1-1 1,0 1 0,-1 0 0,1 0-1,-1-1 1,1 1 0,-1 0-1,1-1 1,0 1 0,-1 0 0,1-1-1,0 1 1,-1-1 0,1 1-1,0-1 1,0 1 0,-1-1 0,1 1-1,0-1 1,0 1 0,0-1-1,0 1 1,0-1 0,0 1 0,0-1-1,0 1 1,0-1 0,0 1-1,0-1 1,0 1 0,0-1-1,0 1 1,0-1 0,0 1 0,0-1-1,1 1 1,-1-1 0,0 1-1,0-1 1,1 1 0,-1 0 0,0-1-1,1 1 1,0-1 0,22-26-6913,1 11 1666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49.869"/>
    </inkml:context>
    <inkml:brush xml:id="br0">
      <inkml:brushProperty name="width" value="0.025" units="cm"/>
      <inkml:brushProperty name="height" value="0.025" units="cm"/>
    </inkml:brush>
  </inkml:definitions>
  <inkml:trace contextRef="#ctx0" brushRef="#br0">154 23 7239,'0'0'9945,"-9"-1"-8733,6 1-1113,-1 0-1,1 0 1,-1 0 0,1 0-1,-1 0 1,1 1 0,-1 0-1,1 0 1,-1 0 0,1 0-1,0 0 1,0 1 0,0-1-1,-4 3 1,2 1 104,-1-1 1,1 1-1,0 0 0,1 0 1,-1 0-1,1 1 0,0 0 1,-3 6-1,-2 3 562,1 1 1,-11 30 0,17-41-652,0 0 0,1 1 0,-1-1 0,1 1 0,1-1 0,-1 1 0,1 0 0,0-1 0,0 1 0,0-1 0,1 1 0,2 10 0,-2-15-105,0 1-1,0-1 0,0 0 1,0 0-1,0 0 0,0 0 1,0 0-1,0 0 0,0 0 1,1 0-1,-1 0 0,0 0 1,1-1-1,-1 1 0,1-1 1,-1 1-1,1-1 0,-1 1 1,0-1-1,1 0 0,0 0 0,-1 1 1,1-1-1,-1 0 0,1-1 1,1 1-1,2 0 6,0-1 0,-1 0 0,1 1 0,-1-2 0,1 1 0,-1 0 0,9-5 0,-4 0-29,0-1 0,-1 0 0,1-1 0,-1 0 0,-1 0 0,0 0 0,0-1 1,0-1-1,-1 1 0,9-21 0,-8 17 17,-1-1 1,-1 0-1,-1 0 1,1-1-1,-2 1 1,0-1-1,1-28 1,-20 78 71,6-11-29,2 1-1,0 0 0,2 0 0,1 0 1,1 1-1,-1 32 0,4-56-114,1 1 0,1-1-1,-1 0 1,0 0 0,0 0 0,1 0 0,-1 0 0,1 0-1,0 0 1,-1 0 0,1 0 0,0 0 0,0-1 0,0 1-1,1 0 1,-1 0 0,0-1 0,1 1 0,-1-1 0,1 1-1,-1-1 1,1 0 0,0 1 0,-1-1 0,1 0 0,0 0-1,0 0 1,0-1 0,0 1 0,0 0 0,0-1-1,0 1 1,0-1 0,0 0 0,0 1 0,0-1 0,0 0-1,0 0 1,1 0 0,-1-1 0,3 0 0,1 0-866,1 0-1,0 0 1,-1-1 0,1 1 0,-1-2-1,0 1 1,0-1 0,0 0 0,0 0-1,0-1 1,-1 1 0,7-7 0,13-18-7542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50.351"/>
    </inkml:context>
    <inkml:brush xml:id="br0">
      <inkml:brushProperty name="width" value="0.025" units="cm"/>
      <inkml:brushProperty name="height" value="0.025" units="cm"/>
    </inkml:brush>
  </inkml:definitions>
  <inkml:trace contextRef="#ctx0" brushRef="#br0">122 1 11915,'0'0'10554,"-3"11"-9764,-92 280 5093,90-278-5726,1 0 0,0 0 1,1 1-1,0 0 0,1-1 0,0 29 0,2-41-155,0 0 0,0 0-1,0 0 1,0 0 0,0 0 0,1 0 0,-1 0-1,0 0 1,1 0 0,-1 0 0,1 0 0,-1 0-1,1-1 1,0 1 0,-1 0 0,1 0 0,0 0-1,0-1 1,-1 1 0,1 0 0,0-1 0,0 1-1,0 0 1,0-1 0,2 1 0,-1 0-16,1 0-1,0-1 1,0 1 0,0-1-1,0 0 1,0 0 0,0 0 0,0 0-1,4-1 1,2 0-133,0-2 0,0 1 1,0-1-1,-1 0 0,13-7 0,5-5-266,46-19 0,-62 30 362,0 0 1,1 1-1,-1 1 1,0 0-1,1 0 0,-1 1 1,1 0-1,13 1 1,-23 1 30,0-1 1,0 0-1,0 0 0,0 1 1,0-1-1,1 1 1,-1-1-1,0 1 0,0-1 1,0 1-1,0 0 1,0 0-1,0-1 0,-1 1 1,1 0-1,0 0 1,0 0-1,0 0 0,-1 0 1,1 0-1,0 0 1,-1 0-1,1 0 0,-1 0 1,0 0-1,1 0 1,-1 0-1,0 1 0,1-1 1,-1 0-1,0 0 1,0 0-1,0 1 0,0-1 1,0 0-1,-1 0 1,1 0-1,0 1 0,0-1 1,-1 0-1,1 0 1,-1 0-1,0 1 0,-1 5 26,0 0 0,0 0 0,-1-1-1,0 0 1,0 1 0,-5 5 0,-57 65 1051,41-52-56,-25 37 0,49-62-994,0 0 1,-1 0-1,1 0 1,0 1 0,0-1-1,-1 0 1,1 0 0,0 1-1,0-1 1,0 0-1,0 0 1,-1 1 0,1-1-1,0 0 1,0 1-1,0-1 1,0 0 0,0 0-1,0 1 1,0-1-1,0 0 1,0 1 0,0-1-1,0 0 1,0 1 0,0-1-1,0 0 1,0 1-1,0-1 1,0 0 0,0 0-1,0 1 1,0-1-1,1 0 1,-1 1 0,0-1-1,0 0 1,0 0 0,1 1-1,-1-1 1,0 0-1,17 1 138,21-13-54,16-14-252,89-45-99,-119 57-2313,38-29-1,-59 41 1794,-1-1-1,1 1 1,0 0 0,-1-1-1,1 1 1,-1-1 0,0 0-1,0 0 1,0 0 0,0 0 0,2-6-1,-1-10-7280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0:50.681"/>
    </inkml:context>
    <inkml:brush xml:id="br0">
      <inkml:brushProperty name="width" value="0.025" units="cm"/>
      <inkml:brushProperty name="height" value="0.025" units="cm"/>
    </inkml:brush>
  </inkml:definitions>
  <inkml:trace contextRef="#ctx0" brushRef="#br0">1 105 7976,'0'0'13869,"61"-31"-12428,-7 23-128,9 1-192,3 0-160,7-1-384,-2 2-481,1-1-288,-2-6-2114,-1-5-4357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02.259"/>
    </inkml:context>
    <inkml:brush xml:id="br0">
      <inkml:brushProperty name="width" value="0.025" units="cm"/>
      <inkml:brushProperty name="height" value="0.025" units="cm"/>
    </inkml:brush>
  </inkml:definitions>
  <inkml:trace contextRef="#ctx0" brushRef="#br0">11 529 7944,'-2'-9'320,"0"0"-292,0-1 1,0 1-1,1-1 1,0 1-1,1-1 1,0 1-1,0-1 1,1 0-1,0 1 1,1-1-1,0 1 0,0 0 1,1 0-1,7-14 1,-5 14 70,1 0 0,0 1 0,1 0 0,0 0 0,0 0 0,1 1 1,0 0-1,0 1 0,1 0 0,0 0 0,0 1 0,18-8 0,-5 5 375,1 2 0,0 0-1,0 2 1,40-3 0,13-5-393,-1-4 0,-1-2 1,127-51-1,-107 35-54,147-34 0,-209 62 52,-1 1-1,1 2 0,0 1 0,-1 1 0,1 2 1,0 1-1,0 2 0,58 14 0,-14 3 95,13 6 33,2-4 0,156 19-1,178-28-107,-237-12-102,210 28 1,77 63-22,-286-50 8,346 32 0,-483-72 29,886 81 1418,-843-68-1338,1-4 1,1-4-1,-1-5 1,1-3 0,189-27-1,-104-7 965,-182 34-996,0 0 0,0 0 0,1 0 0,-1 0 0,0 0 0,0 0 0,1 0 0,-1 0 0,0 0 0,0 0 0,1 0 0,-1 0 1,0 0-1,0 0 0,1 0 0,-1 0 0,0 0 0,0 0 0,1-1 0,-1 1 0,0 0 0,0 0 0,1 0 0,-1 0 0,0 0 0,0-1 0,0 1 0,1 0 0,-1 0 0,0 0 0,0-1 0,0 1 0,0 0 0,0 0 0,1-1 0,-1 1 0,0 0 0,0 0 0,0-1 0,0 1 0,0 0 1,0 0-1,0-1 0,0 1 0,0 0 0,0 0 0,0-1 0,0 1 0,0 0 0,0 0 0,0-1 0,0 1 0,0 0 0,-1-1 0,-17-9 804,-27-5-934,-8-3-1656,-21-25-7447,70 40 8656,-49-31-6488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03.371"/>
    </inkml:context>
    <inkml:brush xml:id="br0">
      <inkml:brushProperty name="width" value="0.025" units="cm"/>
      <inkml:brushProperty name="height" value="0.025" units="cm"/>
    </inkml:brush>
  </inkml:definitions>
  <inkml:trace contextRef="#ctx0" brushRef="#br0">1 509 7687,'67'-10'2169,"-13"2"-2352,79-23 348,224-46 855,1863-184 1927,-1804 241-2544,662 53 0,-15-1 419,-893-46-1000,-1-8 0,196-49 0,-343 65-1049,0 0-1,0-1 0,23-11 0,-5-5-4404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40.932"/>
    </inkml:context>
    <inkml:brush xml:id="br0">
      <inkml:brushProperty name="width" value="0.025" units="cm"/>
      <inkml:brushProperty name="height" value="0.025" units="cm"/>
    </inkml:brush>
  </inkml:definitions>
  <inkml:trace contextRef="#ctx0" brushRef="#br0">0 109 5990,'0'0'-2146,"10"-8"2567,-5 3-384,1 0 0,0 1 0,0 0 0,0 0 0,1 0 0,-1 0 0,1 1 0,0 0 0,0 1 0,0 0 0,0 0 0,1 0 0,11-1 0,57-4 84,347-26 72,2 35-256,474 21 1059,0-57-567,115 29-164,0 57-428,-444-19-910,-326-23-988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0.484"/>
    </inkml:context>
    <inkml:brush xml:id="br0">
      <inkml:brushProperty name="width" value="0.025" units="cm"/>
      <inkml:brushProperty name="height" value="0.025" units="cm"/>
    </inkml:brush>
  </inkml:definitions>
  <inkml:trace contextRef="#ctx0" brushRef="#br0">1 208 4837,'0'0'4302,"10"1"-3704,454 65 2549,57 5-1452,55-76-702,-12-1-368,-504 9-518,280 13 488,-237-16-476,133-17-1,-55-8-87,505-51 419,488-52-61,-1078 110-360,392-59 51,-408 70-41,0 3 0,1 3 0,-1 4 0,89 15 1,-19 8 315,292 11 0,-292-40-355,212-30 0,-354 32-552,1-1 1,0 0 0,-1 0 0,1-1 0,-1 0 0,0 0-1,13-8 1,4-10-3586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3.665"/>
    </inkml:context>
    <inkml:brush xml:id="br0">
      <inkml:brushProperty name="width" value="0.025" units="cm"/>
      <inkml:brushProperty name="height" value="0.025" units="cm"/>
    </inkml:brush>
  </inkml:definitions>
  <inkml:trace contextRef="#ctx0" brushRef="#br0">120 50 14798,'0'0'3828,"-9"2"-834,3 1-2693,0-1-1,-1 1 1,1 0-1,0 1 0,0-1 1,1 1-1,-1 0 0,1 1 1,0-1-1,0 1 0,0 0 1,1 0-1,0 1 0,0-1 1,0 1-1,1 0 0,-1 0 1,-3 12-1,5-14-172,0 0-1,0 0 1,1 0-1,-1 0 1,1 1-1,0-1 1,0 0-1,1 1 1,-1-1-1,1 1 1,0-1-1,0 1 1,2 6 0,-2-10-104,1 0 1,-1 0-1,1 0 1,-1 0-1,1 0 1,0 0-1,-1 0 1,1 0-1,0 0 1,0 0-1,0 0 1,0-1-1,0 1 1,0 0-1,0 0 1,0-1-1,0 1 1,0-1-1,2 1 1,0 0-22,1 0 1,-1-1 0,1 1-1,-1-1 1,1 0-1,-1 0 1,0 0 0,1 0-1,5-2 1,0 0-26,0-1 1,0 0-1,0 0 0,0-1 1,0 0-1,-1-1 0,0 0 1,0 0-1,13-11 1,4-7-149,32-36 0,-34 33 138,-23 27 38,0-1 0,0 0 0,0 1 0,0-1 0,0 1 0,0-1-1,0 0 1,0 1 0,0-1 0,0 1 0,0-1 0,1 0-1,-1 1 1,0-1 0,0 0 0,0 1 0,1-1 0,-1 0 0,0 0-1,0 1 1,1-1 0,-1 0 0,0 1 0,1-1 0,-1 0-1,0 0 1,1 0 0,-1 1 0,0-1 0,1 0 0,-1 0-1,0 0 1,1 0 0,-1 0 0,1 0 0,-1 0 0,0 0 0,1 0-1,-1 0 1,1 0 0,-1 0 0,0 0 0,1 0 0,-1 0-1,0 0 1,1 0 0,-1 0 0,1 0 0,-1-1 0,0 1 0,1 0-1,-1 0 1,0 0 0,1-1 0,-1 1 0,0 0 0,0 0-1,1-1 1,-8 51 608,4-27-371,3-23-234,0 0 1,0 0-1,0 0 1,0 1-1,0-1 1,0 0-1,0 0 1,0 0-1,0 1 1,0-1-1,0 0 1,0 0-1,0 0 1,0 1-1,1-1 1,-1 0-1,0 0 1,0 0-1,0 0 1,0 1-1,0-1 1,1 0-1,-1 0 1,0 0-1,0 0 1,0 0-1,0 0 1,1 0-1,-1 0 1,0 1-1,0-1 1,0 0-1,1 0 1,-1 0-1,0 0 1,0 0-1,0 0 1,1 0-1,-1 0 1,0 0-1,0 0 1,0 0-1,1 0 1,-1 0-1,14-6 160,9-9-2,28-30-42,-35 29-186,0 1 1,1 1 0,1 0 0,33-18 0,-51 31 57,1 1 1,-1 0-1,1-1 0,0 1 1,-1 0-1,1-1 1,-1 1-1,1 0 0,0 0 1,-1 0-1,1 0 1,0 0-1,-1 0 0,1-1 1,-1 2-1,1-1 1,0 0-1,-1 0 0,1 0 1,0 0-1,-1 0 1,1 0-1,-1 1 0,1-1 1,0 0-1,-1 0 1,1 1-1,-1-1 0,1 0 1,-1 1-1,2 0 1,3 23 24,-13 41 185,5-51-129,3-14-101,0 0 1,0 0-1,0 0 1,0 0-1,0 0 0,0 1 1,0-1-1,0 0 1,0 0-1,0 0 0,0 0 1,0 0-1,0 0 1,0 0-1,0 0 0,0 1 1,0-1-1,1 0 1,-1 0-1,0 0 0,0 0 1,0 0-1,0 0 0,0 0 1,0 0-1,0 0 1,0 0-1,0 1 0,0-1 1,0 0-1,1 0 1,-1 0-1,0 0 0,0 0 1,0 0-1,0 0 1,0 0-1,0 0 0,0 0 1,0 0-1,1 0 1,-1 0-1,0 0 0,0 0 1,0 0-1,0 0 1,0 0-1,0 0 0,0 0 1,1 0-1,-1 0 1,0 0-1,0 0 0,0 0 1,0 0-1,0-1 0,0 1 1,0 0-1,0 0 1,0 0-1,0 0 0,1 0 1,-1 0-1,0 0 1,0 0-1,0 0 0,0 0 1,0-1-1,0 1 1,13-10-2820,12-17-5605,-8 8 247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1.482"/>
    </inkml:context>
    <inkml:brush xml:id="br0">
      <inkml:brushProperty name="width" value="0.025" units="cm"/>
      <inkml:brushProperty name="height" value="0.025" units="cm"/>
    </inkml:brush>
  </inkml:definitions>
  <inkml:trace contextRef="#ctx0" brushRef="#br0">0 1 11018,'0'1'10,"0"0"0,1-1-1,-1 1 1,0 0-1,0 0 1,1 0-1,-1-1 1,1 1-1,-1 0 1,0-1-1,1 1 1,-1 0 0,1-1-1,0 1 1,-1 0-1,1-1 1,-1 1-1,1-1 1,0 1-1,-1-1 1,1 1-1,0-1 1,0 0-1,-1 1 1,1-1 0,0 0-1,0 0 1,0 0-1,0 1 1,-1-1-1,1 0 1,0 0-1,1 0 1,42 6 129,-31-5-5,871 107 354,7-61 1080,-848-47-1360,1018 24 2045,-989-19-2229,1340 63 224,-306-120 120,-396 7 1287,-478 43-1148,248 30 0,-406-20-657,28 5-611,0-5-1,114-5 1,-208-4-42,1 1 0,-1-2 0,1 1 1,12-5-1,23-19-4920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7.805"/>
    </inkml:context>
    <inkml:brush xml:id="br0">
      <inkml:brushProperty name="width" value="0.025" units="cm"/>
      <inkml:brushProperty name="height" value="0.025" units="cm"/>
    </inkml:brush>
  </inkml:definitions>
  <inkml:trace contextRef="#ctx0" brushRef="#br0">0 15 2146,'0'0'-32,"83"-14"-993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8.148"/>
    </inkml:context>
    <inkml:brush xml:id="br0">
      <inkml:brushProperty name="width" value="0.025" units="cm"/>
      <inkml:brushProperty name="height" value="0.025" units="cm"/>
    </inkml:brush>
  </inkml:definitions>
  <inkml:trace contextRef="#ctx0" brushRef="#br0">1 11 705,'0'0'352,"53"-9"-96,-35 7 289,-6 2 63,-7 0-223,-7 0-1827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8.849"/>
    </inkml:context>
    <inkml:brush xml:id="br0">
      <inkml:brushProperty name="width" value="0.025" units="cm"/>
      <inkml:brushProperty name="height" value="0.025" units="cm"/>
    </inkml:brush>
  </inkml:definitions>
  <inkml:trace contextRef="#ctx0" brushRef="#br0">497 117 4805,'-280'78'4911,"277"-77"-4664,-1 0 0,0 0 0,1 1 0,0-1 0,-1 1 0,1 0 0,0 0 1,-1 0-1,1 1 0,0-1 0,-4 6 0,6-8-205,1 0 0,0 1 0,0-1-1,-1 1 1,1-1 0,0 1 0,0-1 0,-1 1 0,1-1 0,0 1 0,0-1 0,0 0-1,0 1 1,0 0 0,0-1 0,0 1 0,0-1 0,0 1 0,0-1 0,0 1 0,0-1-1,0 1 1,0-1 0,0 1 0,1-1 0,-1 0 0,0 1 0,0-1 0,1 1-1,-1-1 1,1 1 0,0 0-17,1 1 0,0-1 0,-1 0 0,1 0-1,0 0 1,0 0 0,0-1 0,0 1 0,0 0 0,0-1 0,0 0-1,4 1 1,28 3 196,0-2 0,1-1-1,-1-1 1,41-6-1,140-32 462,-90 14-235,92-2 99,355 1 0,-434 24-421,412-30 493,-3 1 371,-213 26-690,-439 22-171,-523 36-2151,-54 6 218,196-9 2015,-531 61 7,973-107-163,23-4-43,-1 1 1,1 2-1,0 0 1,1 1-1,-23 8 1,81-12-156,233-23 272,-134 6-107,194-14 15,687-86 94,-9-83 1562,-958 186-1510,-91 9 549,-53 10-1660,0 4 0,-168 41 0,52-9-3576,43-16-385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09.038"/>
    </inkml:context>
    <inkml:brush xml:id="br0">
      <inkml:brushProperty name="width" value="0.025" units="cm"/>
      <inkml:brushProperty name="height" value="0.025" units="cm"/>
    </inkml:brush>
  </inkml:definitions>
  <inkml:trace contextRef="#ctx0" brushRef="#br0">69 58 11082,'-10'2'5979,"3"12"-3458,0 24-1740,5-28-31,-15 158 745,7-47-358,3-93-808,2-21-48,2-19 187,3-15-442,1 0-1,0 0 0,2 0 0,2 1 0,0-1 0,1 1 0,2 0 0,1 1 0,0 0 0,2 0 0,1 1 0,25-37 0,-34 57-30,0-1 0,0 1 1,0 0-1,1 0 0,-1 0 0,1 0 0,0 1 0,0 0 1,0-1-1,1 1 0,-1 1 0,1-1 0,0 1 1,0 0-1,0 0 0,0 0 0,0 1 0,0-1 0,0 1 1,8 0-1,-12 1 3,0 1 0,0 0 0,0-1 1,0 1-1,0 0 0,0 0 1,0-1-1,0 1 0,0 0 0,-1 0 1,1 0-1,0 0 0,0 0 0,-1 0 1,1 0-1,-1 0 0,1 0 0,-1 1 1,1-1-1,-1 0 0,0 0 0,0 0 1,1 1-1,-1-1 0,0 0 0,0 0 1,0 1-1,0-1 0,0 0 0,-1 0 1,1 1-1,0-1 0,-1 2 0,-11 45 131,6-37 90,-1-1 0,0 1 0,-1-1 1,0-1-1,0 0 0,-17 14 0,20-18-107,-1-1 0,1 0 0,-1 0 0,0 0 0,0-1 0,0 0 0,0 0 0,-1-1 0,0 0 0,1 0 0,-1 0 0,0-1 0,-10 1 0,17-2-138,-1 0 1,0 0-1,1 0 1,-1 0-1,1 0 0,-1 0 1,1 0-1,-1 0 1,1-1-1,-1 1 1,1 0-1,-1 0 1,1-1-1,-1 1 0,1 0 1,-1-1-1,1 1 1,-1 0-1,1-1 1,0 1-1,-1-1 1,1 1-1,0 0 1,-1-1-1,1 1 0,0-1 1,0 1-1,-1-1 1,1 1-1,0-1 1,0 0-1,0 1 1,0-1-1,0 1 1,0-1-1,0 1 0,0-1 1,0 1-1,0-1 1,0 0-1,0 1 1,0-1-1,0 1 1,0-1-1,1 1 0,-1-1 1,0 1-1,0-1 1,1 1-1,-1-1 1,1-1-282,0-1 0,0 1 0,0 0 0,0 0 0,1 0 0,-1 0 0,0 0 0,1 0 0,0 0 1,-1 0-1,4-2 0,75-32-12602,-46 22 2585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09.380"/>
    </inkml:context>
    <inkml:brush xml:id="br0">
      <inkml:brushProperty name="width" value="0.025" units="cm"/>
      <inkml:brushProperty name="height" value="0.025" units="cm"/>
    </inkml:brush>
  </inkml:definitions>
  <inkml:trace contextRef="#ctx0" brushRef="#br0">107 30 9001,'0'0'9384,"-9"8"-7077,1-3-2023,-45 40 2191,50-42-2293,-1 1 1,1 0-1,0 0 1,0 0-1,0 0 0,0 1 1,1-1-1,-1 1 0,1-1 1,0 1-1,1 0 0,-3 8 1,4-12-178,0-1-1,0 1 1,0-1 0,0 1 0,0-1 0,0 1 0,0-1-1,0 1 1,0 0 0,0-1 0,0 1 0,0-1-1,1 0 1,-1 1 0,0-1 0,0 1 0,0-1 0,1 1-1,-1-1 1,0 1 0,1-1 0,-1 0 0,0 1 0,1-1-1,-1 0 1,0 1 0,1-1 0,-1 0 0,1 1-1,-1-1 1,1 0 0,-1 0 0,1 0 0,-1 1 0,2-1-1,23-3 94,21-17 31,-30 9-112,-2 0-1,1-1 1,12-14 0,-24 23 12,1-1 0,-1 0 0,1-1 0,-1 1 0,0-1 0,-1 1 0,1-1 0,-1 0 0,0 0 0,0 0 0,0 0 0,-1-1 0,0 1 0,1-11 0,-3 16 2,1-1 0,-1 1 0,0 0 0,0-1 0,0 1 0,1 0 0,-1 0 0,0-1 0,0 1 0,0 0 0,0 0 0,0 0 0,0 0 0,1 0 0,-1 0 0,0 0 0,0 1 0,0-1 0,0 0 0,0 0 0,1 1 0,-1-1 0,0 0 0,0 1 0,-1 0 0,-2 3-37,-1-1 0,1 1 0,0 0 0,0 0 1,0 0-1,1 1 0,0-1 0,0 1 0,0 0 0,0 0 0,1 0 0,-1 0 0,1 1 0,1-1 1,-1 0-1,1 1 0,0-1 0,-1 11 0,4-15-177,0 0 1,1-1 0,-1 1-1,0 0 1,0-1-1,1 1 1,-1-1-1,0 0 1,1 0-1,-1 0 1,0 0 0,1 0-1,-1 0 1,0 0-1,1-1 1,3-1-1,2-1-819,0-1 0,0 0 1,-1 0-1,1-1 0,-1 0 0,0-1 0,0 1 0,6-8 0,-6 7-337,20-18-4934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09.739"/>
    </inkml:context>
    <inkml:brush xml:id="br0">
      <inkml:brushProperty name="width" value="0.025" units="cm"/>
      <inkml:brushProperty name="height" value="0.025" units="cm"/>
    </inkml:brush>
  </inkml:definitions>
  <inkml:trace contextRef="#ctx0" brushRef="#br0">101 0 4837,'0'0'13100,"-9"9"-10922,-1 2-1766,-10 10 1657,0 1 1,-22 31-1,43-53-2066,-1 1 1,0-1-1,0 0 1,0 0-1,0 0 1,0 0 0,0 1-1,0-1 1,0 0-1,0 0 1,0 0-1,0 0 1,1 1 0,-1-1-1,0 0 1,0 0-1,0 0 1,0 0-1,1 0 1,-1 0 0,0 1-1,0-1 1,0 0-1,0 0 1,1 0-1,-1 0 1,0 0 0,0 0-1,0 0 1,1 0-1,-1 0 1,0 0-1,0 0 1,0 0 0,1 0-1,-1 0 1,0 0-1,0 0 1,0 0-1,1 0 1,-1 0 0,0 0-1,0 0 1,0-1-1,0 1 1,1 0-1,-1 0 1,0 0 0,0 0-1,0 0 1,0 0-1,0-1 1,1 1-1,-1 0 1,0 0 0,0 0-1,14-5-30,12-9-401,-19 9 273,-1 1 0,1 0-1,0 1 1,1-1 0,-1 1 0,0 1 0,1 0 0,0 0 0,-1 0 0,1 1-1,0 0 1,0 0 0,13 1 0,-20 1 157,0-1 0,0 1 0,0-1 0,1 1 0,-1 0 0,0 0 0,0-1 0,0 1 0,0 0 0,0 0-1,0 0 1,-1 0 0,1 0 0,0 1 0,0-1 0,-1 0 0,1 0 0,-1 0 0,1 1 0,-1-1 0,1 0 0,-1 0 0,0 1 0,0-1 0,1 0 0,-1 1 0,0-1 0,0 0 0,-1 1 0,1-1-1,0 0 1,0 1 0,0-1 0,-1 0 0,1 1 0,-1-1 0,1 0 0,-2 2 0,0 3 153,0 1-1,0-1 1,-1 0 0,0 0-1,0 0 1,-6 8-1,-2-2 623,0 0-1,-26 20 0,33-29-630,0 1-1,-1-1 0,0 0 0,0 0 1,0-1-1,0 0 0,-1 1 0,1-2 1,0 1-1,-1-1 0,1 0 0,-8 1 1,13-2-157,0 0 1,0 0-1,0 0 1,-1 0-1,1 0 1,0 0-1,0 0 1,0 0-1,0 0 1,0 0-1,-1 0 1,1 0-1,0 0 1,0 0-1,0-1 1,0 1-1,0 0 1,-1 0-1,1 0 1,0 0-1,0 0 1,0 0-1,0 0 1,0-1-1,0 1 1,0 0-1,0 0 0,-1 0 1,1 0-1,0 0 1,0-1-1,0 1 1,0 0-1,0 0 1,0 0-1,0 0 1,0 0-1,0-1 1,0 1-1,0 0 1,0 0-1,0 0 1,0 0-1,0-1 1,0 1-1,0 0 1,0 0-1,1 0 1,-1 0-1,0 0 1,0-1-1,7-12-906,11-8-1260,69-39-10737,-55 39 5804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0.080"/>
    </inkml:context>
    <inkml:brush xml:id="br0">
      <inkml:brushProperty name="width" value="0.025" units="cm"/>
      <inkml:brushProperty name="height" value="0.025" units="cm"/>
    </inkml:brush>
  </inkml:definitions>
  <inkml:trace contextRef="#ctx0" brushRef="#br0">47 0 12620,'0'0'12268,"-21"52"-10411,12-30-672,-1 0-576,4-4-321,5-5-256,1-3 0,0-9-384,11-1-865,2-5-929,1-9-1506,0-5-1408,1-3-3493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0.656"/>
    </inkml:context>
    <inkml:brush xml:id="br0">
      <inkml:brushProperty name="width" value="0.025" units="cm"/>
      <inkml:brushProperty name="height" value="0.025" units="cm"/>
    </inkml:brush>
  </inkml:definitions>
  <inkml:trace contextRef="#ctx0" brushRef="#br0">55 55 11211,'0'0'3101,"2"-8"97,-1-2-2218,-1 7-620,1 0-1,-1-1 1,1 1-1,0 0 1,0 0-1,0 0 1,0-1-1,0 1 0,3-4 1,-4 23 3118,0 7-3331,-6 1 73,0-1 1,-15 33 0,15-43-120,0 1 0,1-1 0,0 1-1,1 0 1,1 0 0,1 0 0,-1 0 0,2 1 0,0-1 0,2 24 0,-1-37-99,0-1 1,0 0-1,0 1 1,0-1-1,0 0 1,0 1-1,1-1 1,-1 0-1,0 1 1,0-1-1,0 0 1,0 0-1,0 1 0,1-1 1,-1 0-1,0 0 1,0 1-1,0-1 1,1 0-1,-1 0 1,0 0-1,0 1 1,1-1-1,-1 0 1,0 0-1,0 0 1,1 0-1,-1 0 0,0 1 1,1-1-1,-1 0 1,0 0-1,1 0 1,-1 0-1,0 0 1,1 0-1,-1 0 1,0 0-1,1 0 1,14-9 94,9-15 33,-14 7-336,0 0 1,-1-1-1,7-22 1,3-5-41,-13 120 32,-6-74 220,0 0-1,0 0 0,1 0 1,-1 0-1,0 0 0,1 0 1,-1 0-1,1 0 0,-1 0 0,1 0 1,-1 0-1,1 0 0,0 0 1,-1-1-1,1 1 0,0 0 1,0 0-1,0-1 0,0 1 0,0-1 1,-1 1-1,1-1 0,0 1 1,0-1-1,2 1 0,0-1 7,-1 1-1,1-1 0,-1 0 1,1 0-1,-1-1 0,1 1 1,-1-1-1,1 1 0,-1-1 1,5-1-1,3-3-302,0 0 0,1-1-1,14-11 1,-16 10-242,-7 5 420,0 0-1,1 0 1,-1 0-1,0 1 1,1-1-1,0 0 1,-1 1-1,1 0 1,0 0-1,0 0 1,5-2-1,-8 32 643,-9 34 1264,9-63-1773,0 1-1,1-1 0,-1 1 1,0-1-1,1 1 0,-1-1 1,0 1-1,1-1 0,-1 0 1,0 1-1,1-1 0,-1 0 0,1 1 1,-1-1-1,0 0 0,1 0 1,-1 1-1,1-1 0,-1 0 1,1 0-1,-1 0 0,1 0 1,-1 1-1,1-1 0,-1 0 1,1 0-1,0 0 0,-1 0 1,1 0-1,-1 0 0,1-1 1,-1 1-1,1 0 0,-1 0 1,1 0-1,-1 0 0,1-1 1,-1 1-1,1-1 0,23-8 121,-16 2-168,-1 1-1,0-1 0,-1-1 1,1 1-1,8-16 1,18-20-847,-33 48 877,0 0 0,-1 0 0,2 0 0,-1-1 0,0 1 0,1 0-1,0 0 1,0-1 0,0 1 0,4 7 0,0-12 18,1 0 0,-1-1 0,0 0 0,0 0 0,1 0 0,-1 0-1,0-1 1,0 0 0,0 0 0,-1 0 0,1-1 0,0 1 0,-1-1 0,0 0 0,8-7 0,5-4-365,-1-1 0,21-25 1,-41 45 647,-3 2-59,1 0 1,0 0-1,1 0 1,0 0-1,0 1 1,1 0-1,0 0 1,0 0-1,0 1 1,1-1-1,1 1 1,0 0 0,-2 11-1,4-20-221,0 1 1,0 0-1,0-1 0,0 1 0,0 0 0,1-1 1,-1 1-1,0-1 0,0 1 0,1 0 1,-1-1-1,0 1 0,1-1 0,-1 1 0,0-1 1,1 1-1,-1-1 0,1 1 0,-1-1 1,1 1-1,-1-1 0,1 0 0,-1 1 1,1-1-1,-1 0 0,1 1 0,-1-1 0,1 0 1,1 0-1,25 1 282,-21-2-310,0 0 0,1 0 0,-1-1 0,0 0 0,0 0-1,7-4 1,-12 4-220,1 1-1,0 0 0,-1-1 0,1 0 1,-1 1-1,1-1 0,-1 0 0,0 1 0,0-1 1,0 0-1,0 0 0,0 0 0,1-3 1,-1 2-394,-1 1 1,1 0-1,-1-1 1,0 1-1,0 0 1,0 0-1,0-1 1,0 1-1,-1 0 1,1-1 0,-1 1-1,1 0 1,-2-3-1,-14-21-10239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0.998"/>
    </inkml:context>
    <inkml:brush xml:id="br0">
      <inkml:brushProperty name="width" value="0.025" units="cm"/>
      <inkml:brushProperty name="height" value="0.025" units="cm"/>
    </inkml:brush>
  </inkml:definitions>
  <inkml:trace contextRef="#ctx0" brushRef="#br0">0 27 16400,'0'0'5989,"72"-23"-8359,-47 20-7912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4.214"/>
    </inkml:context>
    <inkml:brush xml:id="br0">
      <inkml:brushProperty name="width" value="0.025" units="cm"/>
      <inkml:brushProperty name="height" value="0.025" units="cm"/>
    </inkml:brush>
  </inkml:definitions>
  <inkml:trace contextRef="#ctx0" brushRef="#br0">1 123 15246,'0'0'13256,"8"4"-12360,-3-3-863,0 1-1,0-1 0,0 0 0,0 0 1,0-1-1,0 1 0,1-1 0,-1 0 1,0-1-1,0 1 0,0-1 0,0 0 1,0 0-1,0-1 0,0 1 0,0-1 1,0 0-1,-1-1 0,1 1 0,-1-1 1,0 0-1,0 0 0,0 0 0,5-5 1,-5 5-24,-1 0 1,1 0-1,-1 0 1,0-1 0,0 1-1,0-1 1,0 0-1,-1 0 1,0 0 0,1 0-1,-2 0 1,1 0-1,0 0 1,-1-1 0,0 1-1,0-1 1,0 1 0,0-1-1,-1-7 1,0 11-13,0 0 1,-1 1 0,1-1 0,-1 0-1,1 0 1,-1 1 0,0-1-1,1 1 1,-1-1 0,0 0-1,1 1 1,-1 0 0,0-1-1,0 1 1,1-1 0,-1 1-1,0 0 1,0-1 0,0 1-1,1 0 1,-1 0 0,0 0 0,0 0-1,0-1 1,0 1 0,0 0-1,0 1 1,1-1 0,-1 0-1,0 0 1,0 0 0,0 0-1,-1 1 1,-32 10-202,25-4 173,0 1 0,0-1 0,1 2 0,0-1 0,0 1 0,1 0 0,-10 17 0,13-21 48,1 1 0,0-1 0,0 1 0,0 0-1,1 0 1,0 0 0,0 0 0,0 1 0,1-1-1,0 1 1,0-1 0,1 0 0,0 1 0,0-1-1,1 9 1,0-14-8,0 0 0,0 1-1,0-1 1,0 0 0,0 0-1,0 0 1,0 0 0,0 0 0,1 0-1,-1 0 1,0 0 0,1 0 0,-1-1-1,1 1 1,-1-1 0,1 1-1,-1-1 1,1 1 0,-1-1 0,1 0-1,-1 0 1,1 1 0,0-1-1,-1 0 1,1-1 0,-1 1 0,4-1-1,45-8 74,-35 3-150,-1-1 0,0-1 1,0 0-1,-1-1 0,24-20 1,-23 16-27,1 2 1,0 0 0,32-16-1,-47 26 121,1 1-1,0-1 0,0 1 1,-1-1-1,1 1 0,0 0 0,0-1 1,0 1-1,-1 0 0,1 0 1,0 0-1,0 0 0,0 0 1,0 0-1,0 0 0,-1 0 0,1 0 1,0 0-1,0 0 0,0 0 1,0 0-1,-1 1 0,1-1 0,0 0 1,0 1-1,-1-1 0,1 1 1,0-1-1,0 1 0,0 0 0,9 25 490,-10-23-497,0-1 0,0 0 0,0 0 0,1 0 0,-1 0 0,1 0 0,0 1 0,-1-1 0,1 0 0,0 0 0,0-1 0,0 1 0,0 0 0,1 0 0,-1 0 0,1-1 0,-1 1 0,1-1 0,-1 1 0,1-1 0,0 1 0,-1-1 0,1 0 0,0 0 0,0 0 0,0 0 0,3 1 1,2-1 3,0-1 1,1 1 0,-1-1 0,0-1 0,1 1 0,-1-1 0,0-1 0,0 1 0,0-1 0,0 0 0,10-5 0,4-4-111,-1 0 0,24-18-1,-26 17-361,0 0-1,35-16 0,-53 28 444,0 0 0,1-1 0,-1 1-1,0 0 1,1 0 0,-1 0 0,0-1 0,1 1 0,-1 0 0,1 0 0,-1 0 0,0 0 0,1 0 0,-1 0 0,1 0 0,-1 0 0,0 0 0,1 0 0,-1 0 0,1 0 0,-1 0 0,0 0 0,1 0 0,-1 0 0,1 1 0,-1-1 0,0 0 0,1 0 0,-1 0 0,0 1 0,1-1-1,-1 0 1,0 0 0,1 1 0,-1-1 0,0 0 0,0 1 0,1-1 0,-1 0 0,0 1 0,0-1 0,0 0 0,1 1 0,-1-1 0,0 1 0,0-1 0,0 0 0,0 1 0,0 0 0,0 10-1627,-2 0-4353,2-10 5403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1.763"/>
    </inkml:context>
    <inkml:brush xml:id="br0">
      <inkml:brushProperty name="width" value="0.025" units="cm"/>
      <inkml:brushProperty name="height" value="0.025" units="cm"/>
    </inkml:brush>
  </inkml:definitions>
  <inkml:trace contextRef="#ctx0" brushRef="#br0">29 179 4740,'7'-9'3107,"118"-155"11441,-125 164-14494,0-1 0,0 1 1,0 0-1,0 0 0,0-1 1,1 1-1,-1 0 0,0 0 1,0-1-1,0 1 0,0 0 1,1 0-1,-1-1 0,0 1 1,0 0-1,1 0 0,-1 0 1,0-1-1,0 1 0,1 0 1,-1 0-1,0 0 1,0 0-1,1 0 0,-1 0 1,0 0-1,1 0 0,-1 0 1,0 0-1,0-1 0,1 1 1,-1 1-1,0-1 0,1 0 1,-1 0-1,0 0 0,0 0 1,1 0-1,-1 0 0,0 0 1,1 0-1,-1 1 1,2 14 432,-8 24-439,-4-12 101,-1 0 1,-1-1 0,-2 0-1,-28 42 1,22-37 225,1 1 0,-17 38 0,36-70-367,0 0 0,-1 1-1,1-1 1,0 0 0,0 1-1,-1-1 1,1 1-1,0-1 1,0 0 0,0 1-1,0-1 1,0 1 0,-1-1-1,1 1 1,0-1-1,0 1 1,0-1 0,0 0-1,0 1 1,0-1 0,0 1-1,1-1 1,-1 1 0,0-1-1,0 0 1,0 1-1,0-1 1,0 1 0,1-1-1,-1 0 1,0 1 0,13-6 108,15-19-34,7-17-1341,-1-1-1,-3-2 0,-1-1 0,39-81 0,-69 125 1264,0 0 0,1 0 0,-1 0 0,0 0 0,1 0 0,-1 0 0,0 0 1,1 0-1,0 1 0,-1-1 0,1 0 0,-1 0 0,1 0 0,0 1 0,0-1 0,-1 0 0,1 1 0,0-1 0,0 1 0,0-1 0,0 1 0,1-1 0,-1 22 186,-15 41 114,-5-10-151,9-29 270,1 0 1,2 1 0,0 0-1,1 1 1,2 0-1,-2 25 1,5-52-696,1 0 1,-1-1-1,0 1 0,0 0 1,0 0-1,0-1 0,0 1 1,0 0-1,-1 0 0,1 0 1,0 0-1,-1 0 0,0 1 1,1-1-1,-3-1 0,-35-29-1358,23 20 1238,5 3 359,6 6 224,0-1-1,0 0 0,1 0 0,-1 0 1,1 0-1,1-1 0,-7-9 1,10 14-126,0-1 0,0 1 0,0-1 0,0 1 0,0 0 1,0-1-1,1 1 0,-1-1 0,0 1 0,0 0 0,1-1 0,-1 1 1,0 0-1,0-1 0,1 1 0,-1 0 0,0-1 0,1 1 0,-1 0 1,0 0-1,1-1 0,-1 1 0,1 0 0,-1 0 0,0 0 0,1 0 1,-1-1-1,1 1 0,-1 0 0,1 0 0,-1 0 0,0 0 0,1 0 1,-1 0-1,1 0 0,-1 0 0,1 0 0,-1 0 0,0 1 0,1-1 1,27 0 40,-23 0 133,29 0-127,46-1-498,-29-9-3792,-22-2-1940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2.153"/>
    </inkml:context>
    <inkml:brush xml:id="br0">
      <inkml:brushProperty name="width" value="0.025" units="cm"/>
      <inkml:brushProperty name="height" value="0.025" units="cm"/>
    </inkml:brush>
  </inkml:definitions>
  <inkml:trace contextRef="#ctx0" brushRef="#br0">116 0 6086,'0'0'16362,"-4"12"-15310,-5 16-500,2 1 0,1 0 0,1 0 0,-1 30 0,6-58-552,0 0 1,0 0 0,1 0 0,-1 0 0,0 0 0,1 0 0,-1-1 0,0 1 0,1 0 0,-1 0 0,1 0 0,0 0 0,-1-1 0,1 1 0,0 0 0,-1-1 0,1 1 0,0 0 0,0-1 0,0 1 0,-1-1 0,1 1 0,0-1-1,0 0 1,0 1 0,0-1 0,0 0 0,0 0 0,0 1 0,0-1 0,0 0 0,0 0 0,0 0 0,0 0 0,0 0 0,0-1 0,0 1 0,0 0 0,0 0 0,0 0 0,-1-1 0,1 1 0,0-1 0,1 0 0,46-16-984,-25 5-148,-16 8 649,1 0-1,-1 0 1,1 0 0,-1 1-1,1 0 1,0 1 0,0 0 0,0 0-1,0 1 1,1 0 0,11 0-1,-20 1 482,1 0-1,-1 1 0,0-1 0,1 0 0,-1 1 0,1-1 0,-1 1 0,0-1 0,1 0 0,-1 1 1,0-1-1,1 1 0,-1-1 0,0 1 0,0 0 0,0-1 0,0 1 0,1-1 0,-1 1 0,0-1 1,0 1-1,0-1 0,0 1 0,0 0 0,0-1 0,0 1 0,0-1 0,0 1 0,-1-1 1,1 1-1,0-1 0,0 1 0,0-1 0,-1 1 0,1 0 0,-9 21 695,-4-6 190,-1 0 1,0 0-1,-2-1 0,1-1 0,-2-1 1,1 0-1,-2-2 0,0 0 0,0 0 1,-31 11-1,46-20-833,0-1 0,-1 0 0,1 0-1,0 0 1,-1-1 0,1 1 0,-1-1 0,1 0 0,-1 0 0,1 0 0,-1 0 0,1-1 0,0 1-1,-1-1 1,-4-1 0,7 1-137,-1 0 0,1 0 0,0 0 0,0 0 0,0 0 0,0 0 0,0 0 0,0 0-1,0-1 1,0 1 0,0 0 0,0 0 0,1-1 0,-1 1 0,0-1 0,1 1 0,0-1 0,-1 1 0,1-1 0,0 1 0,-1-1-1,1 1 1,0-1 0,0 1 0,0-1 0,1 1 0,-1-1 0,0 1 0,0-1 0,1 1 0,-1-1 0,1 1 0,-1-1-1,1 1 1,0 0 0,1-3 0,1-1-766,1 0 0,0 1 0,0-1 0,0 1 0,0 0 1,0 0-1,1 0 0,0 1 0,0 0 0,8-5 0,1-1-2369,11-8-3670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2.948"/>
    </inkml:context>
    <inkml:brush xml:id="br0">
      <inkml:brushProperty name="width" value="0.025" units="cm"/>
      <inkml:brushProperty name="height" value="0.025" units="cm"/>
    </inkml:brush>
  </inkml:definitions>
  <inkml:trace contextRef="#ctx0" brushRef="#br0">84 0 14958,'0'0'9465,"-5"13"-8178,-5 13-794,-5 11 43,1 0 1,2 1 0,2 0-1,-7 49 1,17-85-536,-1-1 0,1 1 0,0-1 0,0 1 0,0-1 0,0 1 0,0-1 0,1 1 0,-1-1 0,0 1 0,1-1 0,-1 1 0,1-1-1,-1 1 1,1-1 0,0 1 0,0-1 0,0 0 0,-1 0 0,1 1 0,0-1 0,1 0 0,-1 0 0,0 0 0,0 0 0,0 0 0,1 0 0,-1-1 0,2 2 0,0-1-104,1 0-1,0-1 1,-1 1-1,1-1 1,0 0 0,-1 0-1,1 0 1,0-1-1,-1 1 1,1-1 0,6-1-1,-2-2-602,1 1 0,0-1 0,-1-1 0,1 1-1,-1-1 1,13-12 0,33-17-976,-54 33 1700,1 1 1,0 0-1,-1 0 0,1 0 0,-1-1 0,1 1 0,0 0 0,-1 0 0,1 0 1,0 0-1,-1 0 0,1 0 0,0 0 0,-1 0 0,1 0 0,0 1 0,-1-1 1,1 0-1,-1 0 0,1 0 0,0 1 0,-1-1 0,1 0 0,-1 1 1,1-1-1,-1 1 0,1-1 0,-1 0 0,1 1 0,-1-1 0,1 1 0,-1-1 1,0 1-1,1 0 0,-1-1 0,0 1 0,0-1 0,1 1 0,-1 0 1,0-1-1,0 1 0,0 0 0,0-1 0,1 1 0,-1-1 0,0 1 0,-1 1 1,2-1-4,-1 0 0,0 1 0,1-1 0,-1 0 1,1 1-1,-1-1 0,1 0 0,-1 0 1,1 1-1,0-1 0,0 0 0,-1 0 0,1 0 1,0 0-1,0 0 0,0 0 0,0 0 1,0 0-1,1-1 0,-1 1 0,0 0 0,0-1 1,0 1-1,1-1 0,-1 1 0,2 0 0,6-1-119,0-1-1,-1 1 0,1-1 0,0-1 0,-1 0 0,1 0 0,-1-1 0,0 0 0,1 0 0,-1-1 0,-1 0 0,13-8 0,-11 6-459,-1 1-1,1 1 1,0 0-1,0 0 1,0 0-1,1 1 1,-1 1-1,1 0 1,14-2-1,-23 5 628,0-1 1,-1 0-1,1 1 0,0-1 1,-1 1-1,1 0 0,-1-1 1,1 1-1,-1-1 0,1 1 0,-1 0 1,1-1-1,-1 1 0,1 0 1,-1 0-1,0-1 0,1 1 0,-1 0 1,0 0-1,0-1 0,0 1 1,0 0-1,1 0 0,-1 0 0,0 0 1,-1-1-1,1 1 0,0 0 1,0 0-1,0 0 0,0-1 1,0 1-1,-1 1 0,-6 31 2403,-3-11-915,7-18-1214,1 1 0,0-1 0,0 1 1,0 0-1,1-1 0,0 1 0,-1 0 0,1 7 1,46-9-1945,-44-2 1500,1-1 0,0 1 0,-1-1 1,1 1-1,-1 0 0,1 0 0,0-1 1,-1 1-1,0 0 0,1 1 0,-1-1 1,1 0-1,-1 0 0,0 0 0,0 1 1,0-1-1,0 1 0,0-1 0,0 1 1,0-1-1,0 1 0,-1-1 1,1 1-1,-1 0 0,1-1 0,-1 1 1,0 0-1,1 0 0,-1-1 0,0 1 1,0 0-1,0 0 0,-1 3 0,1 0 216,0 1 0,-1 0 0,0 0 0,0 0-1,0 0 1,-1-1 0,0 1 0,0-1 0,-3 7 0,2-7 95,-26 36 1120,28-39-1117,-1 0 0,0 0 0,0 0 0,0-1 0,0 1 0,0 0 1,0-1-1,0 1 0,0-1 0,-1 0 0,1 0 0,-1 0 0,1 0 0,-1 0 0,-4 1 1,6-2-175,1 0 1,-1 0-1,1-1 1,-1 1-1,0 0 1,1 0-1,-1 0 1,1 0-1,-1-1 1,1 1 0,-1 0-1,1 0 1,0-1-1,-1 1 1,1 0-1,-1-1 1,1 1-1,-1-1 1,1 1 0,0 0-1,-1-1 1,1 1-1,0-1 1,0 1-1,-1-1 1,1 1-1,0-1 1,0 1-1,0-1 1,-1 1 0,1-2-1,-1-24 205,11-25-578,-5 39 106,1 1 0,1 0 0,0 0 0,0 1 0,1 0 0,0 0 0,1 1 0,15-13 0,-6 7 586,1 1-1,1 0 1,36-18 0,-55 32-311,-1-1 1,0 1 0,0 0-1,1 0 1,-1 0-1,0 0 1,1 0 0,-1 0-1,1 0 1,-1 0-1,0 0 1,1 0 0,-1 0-1,0 0 1,1 0-1,-1 0 1,0 1 0,1-1-1,-1 0 1,0 0-1,0 0 1,1 0 0,-1 0-1,0 1 1,1-1-1,-1 0 1,0 0-1,0 1 1,1-1 0,-1 0-1,0 0 1,0 1-1,0-1 1,0 0 0,1 1-1,-1-1 1,0 0-1,0 1 1,0 0 0,7 22 958,5 13-799,-11-35-247,-1 0 1,1 0-1,0 0 1,-1 0-1,1 0 1,0 0-1,-1 0 1,1 0-1,0 0 1,0 0-1,0-1 1,0 1-1,0 0 1,0-1-1,0 1 1,0 0-1,0-1 1,0 0-1,0 1 0,0-1 1,0 1-1,0-1 1,1 0-1,-1 0 1,2 0-1,-2 0-192,1-1 0,-1 0 0,0 0 0,0 0-1,1 0 1,-1 0 0,0 0 0,0 0 0,0 0 0,0 0-1,0-1 1,-1 1 0,1 0 0,0-1 0,0 1-1,-1 0 1,1-1 0,-1 1 0,1-1 0,-1 1 0,0-1-1,0 1 1,1-1 0,-1 1 0,0-3 0,2-44-6284,-2 47 6387,0-26-5166,0 2-3112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3.302"/>
    </inkml:context>
    <inkml:brush xml:id="br0">
      <inkml:brushProperty name="width" value="0.025" units="cm"/>
      <inkml:brushProperty name="height" value="0.025" units="cm"/>
    </inkml:brush>
  </inkml:definitions>
  <inkml:trace contextRef="#ctx0" brushRef="#br0">0 0 7687,'0'0'5958,"7"50"-4965,4-33-769,2-1-128,5-4-1057,0-4-1761,-1-3-417,1-2-2467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3.646"/>
    </inkml:context>
    <inkml:brush xml:id="br0">
      <inkml:brushProperty name="width" value="0.025" units="cm"/>
      <inkml:brushProperty name="height" value="0.025" units="cm"/>
    </inkml:brush>
  </inkml:definitions>
  <inkml:trace contextRef="#ctx0" brushRef="#br0">128 250 801,'0'0'10506,"1"9"-7890,1 3-1777,-1 0 0,-1-1 0,0 1 0,0 0 0,-1 0 1,-1-1-1,0 1 0,-1 0 0,-7 21 0,7-26-391,-2 5 11,-1-1 1,0 1 0,-12 17 0,16-27-441,1-1 1,0 1-1,0 0 0,-1 0 1,1-1-1,-1 1 0,1-1 1,-1 0-1,0 1 0,0-1 1,1 0-1,-1 0 0,0 0 1,0 0-1,0 0 0,0 0 1,0-1-1,0 1 0,-1-1 1,1 0-1,0 1 0,0-1 1,0 0-1,0 0 0,0 0 1,-1 0-1,1-1 0,0 1 1,-4-2-1,5 2-28,0-1-1,0 0 1,0 0-1,0 1 0,0-1 1,0 0-1,0 0 1,0 0-1,1 0 1,-1 0-1,0 0 1,1 0-1,-1 0 1,0 0-1,1 0 1,-1-1-1,1 1 0,0 0 1,-1 0-1,1 0 1,0-1-1,0 1 1,0 0-1,0 0 1,0-1-1,0 1 1,0 0-1,0-1 1,1 1-1,-1 0 0,0 0 1,1 0-1,0-2 1,0-1-21,0 1-1,0 0 1,1-1 0,-1 1 0,1 0 0,0-1-1,0 1 1,0 0 0,1 0 0,3-3 0,56-43-648,-36 30-229,0-1 0,-2-1 1,0-1-1,-1-1 0,-2 0 0,30-44 0,-45 58 641,38-69-6953,-25 27 4388,-16 20 8794,-13 38-3820,1 5-1299,1 0-1,0 0 1,1 1 0,0 0 0,1 0-1,1 1 1,0-1 0,-4 20-1,3-7-331,2 1 0,0 0 0,0 42 0,4-68-477,0 0 0,0 1-1,0-1 1,0 0 0,0 0-1,0 0 1,0 0 0,0 0-1,0 0 1,0 1-1,1-1 1,-1 0 0,0 0-1,1 0 1,-1 0 0,1 0-1,-1 0 1,1 0 0,0 0-1,-1 0 1,1-1 0,0 1-1,0 0 1,0 0 0,-1 0-1,1-1 1,0 1 0,0-1-1,0 1 1,0 0 0,0-1-1,0 0 1,0 1 0,0-1-1,1 0 1,-1 1 0,0-1-1,0 0 1,0 0-1,0 0 1,0 0 0,0 0-1,0 0 1,1 0 0,-1 0-1,0-1 1,2 0 0,2 0 59,1-1 0,-1 0 0,0-1 0,1 1-1,-2-1 1,1 0 0,0 0 0,6-6 0,12-14-105,-1-2 0,-1-1-1,-2 0 1,0-2 0,-2 0-1,-1-1 1,21-52 0,-64 171-1029,15-41-1880,-2-4-4470,6-28 1224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4.020"/>
    </inkml:context>
    <inkml:brush xml:id="br0">
      <inkml:brushProperty name="width" value="0.025" units="cm"/>
      <inkml:brushProperty name="height" value="0.025" units="cm"/>
    </inkml:brush>
  </inkml:definitions>
  <inkml:trace contextRef="#ctx0" brushRef="#br0">0 1 15535,'0'0'11467,"55"38"-11403,-33-38-673,-1 0-1985,0 0-1474,-1-8-1762,-2-2-2370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4.361"/>
    </inkml:context>
    <inkml:brush xml:id="br0">
      <inkml:brushProperty name="width" value="0.025" units="cm"/>
      <inkml:brushProperty name="height" value="0.025" units="cm"/>
    </inkml:brush>
  </inkml:definitions>
  <inkml:trace contextRef="#ctx0" brushRef="#br0">75 127 18161,'0'0'2488,"-8"2"-326,6-1-2116,-40 12 2214,40-12-2189,1-1 0,0 1 0,0-1 0,-1 1 0,1 0-1,0-1 1,0 1 0,0 0 0,0 0 0,0 0 0,0 0 0,0 0 0,0 0-1,0 0 1,1 0 0,-1 0 0,0 0 0,1 0 0,-1 1 0,0-1 0,1 0 0,0 1-1,-1-1 1,1 0 0,0 1 0,0-1 0,-1 0 0,1 1 0,0-1 0,0 0-1,1 1 1,-1-1 0,0 0 0,0 1 0,1 1 0,2-2-95,0 0 0,0 0 0,0 0 0,1 0 1,-1 0-1,0 0 0,0-1 0,1 0 0,-1 0 0,0 0 0,1 0 0,-1 0 1,5-1-1,-3 0-165,1 0-124,0 0-1,0 0 1,-1-1 0,1 0 0,-1 0 0,1-1-1,-1 1 1,0-1 0,0 0 0,6-6 0,-7 6 271,0 0 0,1 0-1,-1 1 1,0-1 0,1 1 0,0 0 0,0 0 0,-1 0 0,1 1 0,0 0-1,6-1 1,-9 4 317,-1 1-1,0-1 1,-1 1-1,1-1 1,0 1-1,-1-1 1,0 1-1,1-1 1,-1 1-1,0 0 1,-1 4-1,2 11 692,0-17-925,0 0-1,-1 0 1,1 0-1,0 0 0,0 0 1,-1 0-1,1-1 1,0 1-1,0 0 0,0 0 1,0-1-1,0 1 0,0 0 1,0-1-1,0 1 1,1-1-1,-1 0 0,0 1 1,0-1-1,0 0 1,0 0-1,1 1 0,-1-1 1,0 0-1,0 0 1,1 0-1,-1-1 0,0 1 1,0 0-1,0 0 1,2-1-1,37-14-436,-15 2-1856,-1-2 0,0-1 0,-1-1 0,-1-1 0,-1-1-1,0 0 1,17-24 0,-18 18-1709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4.721"/>
    </inkml:context>
    <inkml:brush xml:id="br0">
      <inkml:brushProperty name="width" value="0.025" units="cm"/>
      <inkml:brushProperty name="height" value="0.025" units="cm"/>
    </inkml:brush>
  </inkml:definitions>
  <inkml:trace contextRef="#ctx0" brushRef="#br0">198 0 6374,'0'0'13362,"-8"13"-11894,-2 5-1036,1 0 1,1 1-1,0 0 1,2 0-1,0 0 1,1 1-1,-3 25 0,6 43-19,3-58-3436,-7-37-2226,-13-10 3721,13 12 874,-20-18 474,17 17 850,1-1 0,0 1 0,1-2 0,0 1 0,0-1 0,0 0 0,1 0 1,-6-12-1,12 19-572,0 1 1,0-1 0,0 0 0,0 1-1,0-1 1,0 1 0,0-1 0,1 1-1,-1-1 1,0 0 0,0 1 0,1-1-1,-1 1 1,0-1 0,1 1 0,-1-1-1,0 1 1,1-1 0,-1 1 0,1 0-1,-1-1 1,1 1 0,-1-1 0,1 1-1,-1 0 1,1 0 0,-1-1 0,1 1-1,-1 0 1,1 0 0,-1 0 0,1-1-1,0 1 1,-1 0 0,1 0 0,-1 0-1,1 0 1,0 0 0,-1 0 0,1 0-1,0 1 1,38-3 24,-28 2 102,-8-1-249,57-3-691,-20-6-3415,-5-4-4054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7.134"/>
    </inkml:context>
    <inkml:brush xml:id="br0">
      <inkml:brushProperty name="width" value="0.025" units="cm"/>
      <inkml:brushProperty name="height" value="0.025" units="cm"/>
    </inkml:brush>
  </inkml:definitions>
  <inkml:trace contextRef="#ctx0" brushRef="#br0">0 36 8008,'1'-4'-55,"5"-22"6143,-2 21-2206,1 16-1765,-2 18-1336,0 1 0,-2-1-1,0 1 1,-6 35 0,1 25 66,5-90-904,0-1-1,0 1 0,0-1 0,0 1 0,0-1 0,0 1 1,0-1-1,0 0 0,-1 1 0,1-1 0,0 0 0,0 0 1,-1 0-1,1 1 0,0-1 0,-1 0 0,1-2 0,1-5-1103,0 0 0,-1 0-1,0-1 1,0 1 0,-1 0-1,-1-13 1,1 0-2192,0-8-939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7.460"/>
    </inkml:context>
    <inkml:brush xml:id="br0">
      <inkml:brushProperty name="width" value="0.025" units="cm"/>
      <inkml:brushProperty name="height" value="0.025" units="cm"/>
    </inkml:brush>
  </inkml:definitions>
  <inkml:trace contextRef="#ctx0" brushRef="#br0">0 32 7623,'5'-6'13293,"5"12"-12012,10-2-288,3-1-64,11-3-385,4 0-255,0-1-225,2-9 32,-9 1-897,-3 1-1057,-13 2-512,-14 1-737,-17 5-12396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5.366"/>
    </inkml:context>
    <inkml:brush xml:id="br0">
      <inkml:brushProperty name="width" value="0.025" units="cm"/>
      <inkml:brushProperty name="height" value="0.025" units="cm"/>
    </inkml:brush>
  </inkml:definitions>
  <inkml:trace contextRef="#ctx0" brushRef="#br0">36 226 13933,'0'0'8440,"-3"10"-7031,-3 4-1059,1-3-87,1 0 0,0 0 1,1 0-1,0 1 0,0 0 1,2-1-1,-2 22 0,3-32-248,0-1 0,1 1 0,-1-1-1,0 1 1,1-1 0,-1 1 0,0-1 0,1 0-1,-1 1 1,0-1 0,1 1 0,-1-1 0,1 0 0,-1 1-1,0-1 1,1 0 0,-1 0 0,1 1 0,-1-1-1,1 0 1,0 0 0,-1 0 0,1 0 0,-1 0-1,1 0 1,-1 0 0,1 0 0,-1 0 0,1 0-1,-1 0 1,1 0 0,-1 0 0,1 0 0,-1 0 0,1 0-1,0-1 1,20-6 441,-12 1-342,-1 0 0,-1-1 0,1 0 1,-1 0-1,0-1 0,0 1 0,-1-2 1,6-9-1,39-76 72,-49 89-162,-2 5-24,0 0 0,0 0 0,0 0 0,0 1 0,0-1 0,0 0 0,0 0 0,0 0 0,0 0 0,1 0-1,-1 0 1,0 0 0,0 0 0,0 0 0,0 1 0,0-1 0,0 0 0,0 0 0,0 0 0,0 0 0,0 0 0,0 0 0,0 0 0,1 0-1,-1 0 1,0 0 0,0 0 0,0 0 0,0 0 0,0 0 0,0 0 0,0 0 0,0 0 0,0 0 0,1 0 0,-1 0 0,0 0-1,0 0 1,0 0 0,0 0 0,0 0 0,0 0 0,0 0 0,1 0 0,-1 0 0,0 0 0,0 0 0,0 0 0,0 0 0,0 0-1,0 0 1,0 0 0,0 0 0,0 0 0,0 0 0,1 0 0,-1-1 0,0 1 0,0 0 0,0 0 0,0 0 0,0 0 0,0 0 0,0 0-1,0 0 1,0 0 0,0 0 0,0-1 0,0 1 0,5 16-8,2 35 0,-3-26 24,-4-23-15,0 0 0,0 0 0,0 0 0,0 0 0,1 0 0,-1 0 0,1 0 0,0 0 0,-1 0 0,1 0 1,0 0-1,0-1 0,0 1 0,1 0 0,-1-1 0,0 1 0,0-1 0,1 1 0,-1-1 0,1 1 0,0-1 0,-1 0 0,1 0 0,0 0 0,0 0 0,-1 0 0,1 0 0,0 0 1,0-1-1,0 1 0,0-1 0,0 1 0,0-1 0,0 0 0,0 0 0,0 0 0,1 0 0,1 0 0,1-2 23,0 1 0,1-1 0,-1 0 1,0 0-1,0-1 0,0 0 0,0 1 0,-1-2 0,1 1 0,-1 0 1,0-1-1,0 0 0,4-5 0,7-9 104,-2-1 0,0-1 0,-2 0 0,0 0 1,-1-1-1,-1-1 0,10-34 0,-25 137-96,3-60-13,1-14 35,0 1 0,1 0 0,0-1 1,0 1-1,1 0 0,0 0 1,1-1-1,1 9 0,-2-15-36,1 0-1,-1-1 1,1 1 0,-1 0-1,1-1 1,-1 1-1,1-1 1,0 1 0,-1-1-1,1 1 1,0-1-1,0 1 1,-1-1 0,1 0-1,0 1 1,0-1-1,0 0 1,-1 0-1,1 0 1,0 1 0,0-1-1,0 0 1,-1 0-1,1 0 1,0 0 0,0-1-1,0 1 1,0 0-1,-1 0 1,1 0 0,0-1-1,0 1 1,-1 0-1,1-1 1,0 1 0,0-1-1,-1 1 1,1 0-1,0-1 1,-1 0 0,1 1-1,0-2 1,30-23 368,-14 3-332,-2 0 0,0-1 1,-1-1-1,-2 0 1,19-50-1,-26 60-44,2 127-138,-7-111 127,0 3 0,0 0-1,0 0 1,0 0-1,1 0 1,0 0 0,2 8-1,-3-12 5,1 0 1,-1 0-1,1 0 0,0-1 0,-1 1 0,1 0 0,-1-1 0,1 1 1,0 0-1,0-1 0,-1 1 0,1-1 0,0 1 0,0-1 1,0 1-1,0-1 0,0 1 0,-1-1 0,1 0 0,0 0 0,0 1 1,0-1-1,0 0 0,0 0 0,0 0 0,0 0 0,0 0 0,0 0 1,0-1-1,0 1 0,0 0 0,0 0 0,0-1 0,0 1 0,-1 0 1,1-1-1,0 1 0,0-1 0,0 1 0,0-1 0,-1 1 1,1-1-1,1-1 0,5-3 15,0-1-1,0 0 1,-1 0 0,0 0-1,0-1 1,0 0 0,-1 0-1,0 0 1,-1-1 0,5-9-1,5-11-7,14-45-1,-19 52-661,-12 41 196,-12 38-720,12-47 116,-10 33-1172,11-28-1808,1-1-3779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7.814"/>
    </inkml:context>
    <inkml:brush xml:id="br0">
      <inkml:brushProperty name="width" value="0.025" units="cm"/>
      <inkml:brushProperty name="height" value="0.025" units="cm"/>
    </inkml:brush>
  </inkml:definitions>
  <inkml:trace contextRef="#ctx0" brushRef="#br0">1 79 12588,'0'0'9097,"74"2"-7752,-29-18-384,3 0-481,3-2-256,-6 2-128,-8 6-96,-8 6-1185,-15 4-1089,-10 0-1345</inkml:trace>
  <inkml:trace contextRef="#ctx0" brushRef="#br0" timeOffset="1">54 164 12684,'0'0'9033,"69"1"-8873,-34-13-160,-2 1-1794,0-2-1729,-7 3-1730,-5 0-545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8.142"/>
    </inkml:context>
    <inkml:brush xml:id="br0">
      <inkml:brushProperty name="width" value="0.025" units="cm"/>
      <inkml:brushProperty name="height" value="0.025" units="cm"/>
    </inkml:brush>
  </inkml:definitions>
  <inkml:trace contextRef="#ctx0" brushRef="#br0">0 163 8264,'0'0'6534,"1"9"-3934,1 90 4649,-2-98-7195,0 1 0,1-1 0,-1 0-1,0 0 1,1 0 0,-1 0 0,1 0-1,-1 0 1,1 0 0,-1 0-1,1 0 1,0 0 0,0 0 0,-1 0-1,1 0 1,0 0 0,0 0 0,0-1-1,0 1 1,0 0 0,0-1 0,0 1-1,0-1 1,0 1 0,0-1 0,0 0-1,1 1 1,-1-1 0,0 0 0,0 0-1,0 1 1,1-1 0,-1 0-1,0-1 1,0 1 0,0 0 0,0 0-1,1 0 1,-1-1 0,2 0 0,5 0-32,-1 0 1,1-1-1,0 0 1,-1-1-1,9-3 1,13-10-490,-1-1 1,32-27-1,1 0-861,-60 44 1344,-1-1 0,0 1 0,1 0 0,-1-1 0,0 1 0,1 0 0,-1-1 0,0 1 0,1 0 0,-1 0 0,1-1 0,-1 1 0,1 0 0,-1 0 0,1 0 0,-1 0 0,0 0 0,1 0 0,-1 0 0,1-1 0,-1 1 1,1 1-1,-1-1 0,1 0 0,-1 0 0,1 0 0,-1 0 0,1 0 0,-1 0 0,1 0 0,-1 1 0,0-1 0,1 0 0,-1 0 0,1 1 0,0-1 0,0 21 801,-16 35 870,12-48-1341,3-8-286,-1 1 1,1 0-1,0-1 1,-1 1-1,1 0 1,0 0-1,0-1 1,-1 1-1,1 0 1,0 0-1,0-1 1,0 1-1,0 0 1,0 0-1,0 0 1,0-1-1,0 1 1,0 0-1,0 0 1,1-1 0,-1 1-1,0 0 1,1 0-1,-1-1 1,0 1-1,1 0 1,-1-1-1,0 1 1,1 0-1,0 0 1,0-1-25,1 0 0,-1 0 0,1 0 0,-1 0 0,0-1 0,0 1 0,1 0 0,-1-1 0,0 1 0,1-1 0,-1 1 0,0-1 0,0 1 0,0-1 0,2-1 0,49-40-958,-49 40 780,10-9-1092,18-16-2176,-21 9-6589,-10 12 4489</inkml:trace>
  <inkml:trace contextRef="#ctx0" brushRef="#br0" timeOffset="1">374 1 11339,'0'0'14702,"46"3"-16368,-34 10-1281,0-1-1537,0-7-3299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8.503"/>
    </inkml:context>
    <inkml:brush xml:id="br0">
      <inkml:brushProperty name="width" value="0.025" units="cm"/>
      <inkml:brushProperty name="height" value="0.025" units="cm"/>
    </inkml:brush>
  </inkml:definitions>
  <inkml:trace contextRef="#ctx0" brushRef="#br0">66 1 8968,'0'0'9866,"-3"11"-7485,-18 58-113,-10 33 961,28-89-2907,0-1 0,1 1 1,1 0-1,0-1 0,1 24 1,0-35-314,0 0 0,0 0 0,0 0 0,1 0 1,-1 0-1,0 0 0,0 0 0,1 0 0,-1 0 0,1 0 0,-1 0 1,1 0-1,-1-1 0,1 1 0,0 0 0,-1 0 0,1 0 1,0-1-1,0 1 0,-1 0 0,1-1 0,0 1 0,0-1 1,0 1-1,0-1 0,1 1 0,0 0 6,1-1-1,-1 0 1,0 0 0,1 1-1,-1-1 1,0-1 0,1 1-1,-1 0 1,0-1 0,0 1-1,4-2 1,1-1 13,1 0 0,-1 0 0,0-1 0,-1 1 0,1-2 0,8-5 0,-1-5-97,0 1 1,-1-2-1,0 0 1,-1 0-1,13-26 0,-18 30-15,-1 0 0,0-1-1,-1 1 1,-1-1 0,0 0 0,0 0-1,-2-1 1,1 1 0,-1-15 0,-2 27-771,-1 1 259,0 0 0,-1 1 1,1-1-1,0 0 0,0 0 0,-1 1 0,1-1 0,0 1 0,0-1 0,0 1 0,0 0 0,0-1 0,0 1 0,0 0 0,-1 1 0,0-1-364,-10 8-8590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8.847"/>
    </inkml:context>
    <inkml:brush xml:id="br0">
      <inkml:brushProperty name="width" value="0.025" units="cm"/>
      <inkml:brushProperty name="height" value="0.025" units="cm"/>
    </inkml:brush>
  </inkml:definitions>
  <inkml:trace contextRef="#ctx0" brushRef="#br0">0 1 12492,'0'0'9160,"38"49"-7462,-22-42-513,0-3-864,5-4-193,0 0-961,3 0-2274,1-2-3043,0-9-2306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9.205"/>
    </inkml:context>
    <inkml:brush xml:id="br0">
      <inkml:brushProperty name="width" value="0.025" units="cm"/>
      <inkml:brushProperty name="height" value="0.025" units="cm"/>
    </inkml:brush>
  </inkml:definitions>
  <inkml:trace contextRef="#ctx0" brushRef="#br0">140 38 10090,'-8'1'1670,"3"0"-1358,-69 10 5451,71-10-5478,1-1-1,-1 0 0,1 1 1,-1 0-1,1 0 0,-1-1 0,1 2 1,0-1-1,-1 0 0,1 0 0,0 1 1,0-1-1,0 1 0,0-1 1,0 1-1,1 0 0,-1 0 0,0 0 1,1 0-1,-1 0 0,1 0 0,0 0 1,0 1-1,0-1 0,0 0 1,0 1-1,-1 2 0,3-4-256,-1 0 0,0 0 1,1 0-1,-1 0 0,1-1 0,-1 1 0,1 0 0,0 0 0,-1-1 1,1 1-1,0 0 0,-1-1 0,1 1 0,0 0 0,0-1 0,0 1 1,-1-1-1,1 0 0,0 1 0,0-1 0,0 0 0,0 1 0,0-1 1,0 0-1,0 0 0,0 0 0,0 0 0,0 0 0,0 0 0,1 0 1,40 0 41,-30 0-4,5-2-203,0 1 0,-1-2-1,1-1 1,22-6 0,-23 5 20,0 0 0,1 2 0,0 0 0,22-1 0,-39 4 153,0 0 0,1 0 0,-1 1 0,1-1 0,-1 0 0,0 0-1,1 1 1,-1-1 0,0 0 0,1 1 0,-1-1 0,0 0 0,0 1-1,1-1 1,-1 1 0,0-1 0,0 0 0,0 1 0,0-1 0,1 1-1,-1-1 1,0 0 0,0 1 0,0-1 0,0 1 0,0-1 0,0 1-1,0-1 1,0 1 0,0-1 0,0 0 0,-1 1 0,1-1 0,0 1-1,0-1 1,0 1 0,-1 0 0,1-1-18,0 1 0,-1 0 1,1-1-1,0 1 0,0 0 0,0-1 1,-1 1-1,1 0 0,0 0 0,0-1 1,0 1-1,0 0 0,0 0 0,1-1 1,-1 1-1,0 0 0,0 0 0,0-1 1,1 1-1,-1 0 0,0-1 0,1 1 1,-1 0-1,0-1 0,1 1 0,-1 0 1,1-1-1,-1 1 0,1-1 0,-1 1 0,1-1 1,0 1-1,-1-1 0,1 0 0,0 1 1,-1-1-1,1 0 0,0 1 0,-1-1 1,1 0-1,0 0 0,-1 0 0,1 1 1,1-1-1,8-1-65,0-1 1,-1 0-1,1 0 1,-1-1-1,0 0 0,0 0 1,0-1-1,0-1 1,8-4-1,-9 4-440,1 0 0,1 0 0,-1 1 0,0 1 0,1-1 0,0 2 0,19-4 0,-28 6 535,-1 0 0,1 1-1,-1-1 1,1 0 0,-1 0-1,0 0 1,1 1-1,-1-1 1,1 0 0,-1 1-1,1-1 1,-1 0-1,0 1 1,1-1 0,-1 0-1,0 1 1,1-1 0,-1 1-1,0-1 1,0 1-1,1-1 1,-1 1 0,0-1-1,0 1 1,0-1-1,0 1 1,0-1 0,0 1-1,0-1 1,1 1 0,-2-1-1,1 1 1,0-1-1,0 1 1,0-1 0,0 1-1,0-1 1,0 1-1,0-1 1,-1 1 0,-6 32 1593,3-16-798,38-18-208,-22-5-983,0 1 0,1-1 0,-2-1 1,1 0-1,18-16 0,-20 15-419,0 0 1,0 1-1,1 1 1,0-1-1,0 2 1,24-9 0,-49 36 3435,6-12-2126,5-6-393,0-1 0,0 1 0,0 0 0,0 0 0,0 0 0,1 0 0,-1 0 0,1 1 0,1-1-1,-1 1 1,0 0 0,1-1 0,-1 9 0,2-13-151,1 1 1,-1-1-1,0 1 0,1-1 0,-1 1 0,1-1 0,-1 1 0,1-1 1,0 1-1,-1-1 0,1 0 0,-1 1 0,1-1 0,0 0 1,-1 0-1,1 0 0,0 1 0,-1-1 0,1 0 0,0 0 1,-1 0-1,1 0 0,0 0 0,-1 0 0,1 0 0,0 0 0,-1 0 1,1-1-1,0 1 0,-1 0 0,1 0 0,0 0 0,0-1 1,27-7-1392,-20 3-168,-1 1 0,1-1 1,-1 0-1,12-11 0,5-9-7916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9.686"/>
    </inkml:context>
    <inkml:brush xml:id="br0">
      <inkml:brushProperty name="width" value="0.025" units="cm"/>
      <inkml:brushProperty name="height" value="0.025" units="cm"/>
    </inkml:brush>
  </inkml:definitions>
  <inkml:trace contextRef="#ctx0" brushRef="#br0">28 30 17232,'0'0'4388,"-5"9"-2936,-16 30 6,21-39-1416,0 1-1,-1-1 1,1 1 0,0-1 0,0 1 0,0-1 0,0 1-1,0-1 1,0 1 0,0-1 0,0 1 0,0 0-1,0-1 1,0 1 0,0-1 0,0 1 0,0-1-1,1 1 1,-1-1 0,0 1 0,0-1 0,1 1-1,-1-1 1,0 0 0,0 1 0,1-1 0,-1 1-1,1-1 1,-1 0 0,0 1 0,1-1 0,-1 0-1,1 1 1,-1-1 0,1 0 0,-1 0 0,1 1-1,-1-1 1,1 0 0,-1 0 0,1 0 0,-1 0 0,1 0-1,-1 0 1,1 0 0,-1 0 0,1 0 0,-1 0-1,1 0 1,-1 0 0,1 0 0,-1 0 0,1 0-1,0-1 1,30-2-46,-17-1-648,0-1 0,0 0 0,0-1-1,-1-1 1,0 0 0,0 0 0,-1-2-1,0 1 1,0-2 0,12-13 0,-57 43 4655,32-19-3945,-4 3 227,1-1 0,0 1 1,-1 0-1,1 0 0,1 0 1,-1 1-1,1-1 0,0 1 1,0 0-1,0 0 1,0 0-1,1 0 0,0 1 1,0-1-1,-1 7 0,4-11-267,-1-1-1,1 1 1,-1 0-1,1 0 1,0 0-1,-1-1 0,1 1 1,0 0-1,0-1 1,0 1-1,-1-1 1,1 1-1,0-1 1,0 1-1,0-1 0,0 0 1,0 1-1,0-1 1,0 0-1,0 0 1,0 1-1,0-1 0,0 0 1,0 0-1,0 0 1,0 0-1,0-1 1,2 1-1,32-2-37,-19-2-609,0 0 1,-1 0-1,1-2 0,23-10 1,-27 10 507,0 0 1,0 1 0,1 1 0,0 0 0,0 0-1,0 2 1,19-3 0,-32 8 397,0-1 0,0 1 0,0-1 1,0 0-1,-1 1 0,1-1 0,-1 0 0,1 1 0,-1-1 1,0 0-1,-1 3 0,-2 2-116,-9 25 1347,14-31-1491,-1 0 1,0 0-1,0-1 0,0 1 1,0 0-1,1-1 0,-1 1 1,0 0-1,1 0 1,-1-1-1,0 1 0,1 0 1,-1-1-1,1 1 0,-1-1 1,1 1-1,-1-1 0,1 1 1,0-1-1,-1 1 1,1-1-1,0 1 0,-1-1 1,1 0-1,0 1 0,-1-1 1,1 0-1,0 0 0,0 0 1,-1 1-1,1-1 0,0 0 1,0 0-1,-1 0 1,1 0-1,0 0 0,0 0 1,-1-1-1,1 1 0,1 0 1,8-1-188,1 0 1,-1-1-1,0 0 0,0-1 1,0 0-1,-1 0 1,1-1-1,-1 0 1,16-11-1,42-15-665,-67 30 842,1 0-1,-1-1 0,0 1 1,1 0-1,-1 0 0,0 0 0,0 0 1,1 0-1,-1 0 0,0 1 1,0-1-1,1 0 0,-1 0 0,0 0 1,0 0-1,1 0 0,-1 0 1,0 0-1,0 0 0,1 1 1,-1-1-1,0 0 0,0 0 0,0 0 1,1 0-1,-1 1 0,0-1 1,0 0-1,0 0 0,0 1 0,1-1 1,-1 0-1,0 0 0,0 1 1,0-1-1,0 0 0,0 0 1,0 1-1,0-1 0,0 0 0,0 1 1,2 18 586,-2-17-546,0 0 1,0 0-1,-1 0 0,1 0 0,1 0 0,-1 0 0,0 0 0,0-1 0,1 1 0,-1 0 0,1 0 1,0 0-1,-1 0 0,1-1 0,0 1 0,0 0 0,0-1 0,0 1 0,1-1 0,1 3 0,-1-3-169,-1-1 0,1 1 0,-1-1-1,1 0 1,-1 1 0,1-1-1,-1 0 1,1 0 0,-1 0-1,1 0 1,-1 0 0,1-1-1,2 0 1,10-9-7011,1-13-8738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0.634"/>
    </inkml:context>
    <inkml:brush xml:id="br0">
      <inkml:brushProperty name="width" value="0.025" units="cm"/>
      <inkml:brushProperty name="height" value="0.025" units="cm"/>
    </inkml:brush>
  </inkml:definitions>
  <inkml:trace contextRef="#ctx0" brushRef="#br0">0 51 13421,'0'0'9977,"4"8"-8840,4 8-751,-3-3 70,1 0 0,1-1 1,13 19-1,-18-28-413,1 1 0,0-1 0,-1 0 0,2 0 0,-1 0 0,0-1 0,1 1 0,-1-1-1,1 1 1,-1-1 0,1 0 0,0-1 0,0 1 0,0-1 0,0 0 0,0 0 0,8 1 0,-1-2-172,0 0 1,0-1-1,0-1 0,0 1 0,0-2 0,-1 0 0,1 0 0,-1-1 0,1 0 0,-1-1 0,0 0 0,14-10 0,-16 10-712,-1-1-1,0 0 0,0 0 1,0 0-1,-1-1 0,11-15 0,-14 17-243,0 0 0,0 0 0,-1-1 0,0 1 0,1-1-1,-2 1 1,1-1 0,-1 0 0,0 0 0,0 0-1,0-8 1,-4 8 4350,-5 13-621,-5 12 773,-68 120 5201,-36 68-3553,113-200-4945,1 1 1,0 0 0,0-1 0,0 1 0,1 0 0,0 0-1,-1 9 1,3-15-236,0 0 1,0-1-1,0 1 0,0-1 0,0 1 0,1-1 1,-1 1-1,0-1 0,1 1 0,0-1 0,-1 1 1,1-1-1,0 1 0,-1-1 0,1 0 0,0 0 1,1 2-1,0-2-421,0 0 0,-1 1 1,1-1-1,0 0 0,0 0 0,0 0 1,0-1-1,0 1 0,0 0 1,0-1-1,0 0 0,0 1 1,0-1-1,0 0 0,0 0 0,3 0 1,6 0-10131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2.482"/>
    </inkml:context>
    <inkml:brush xml:id="br0">
      <inkml:brushProperty name="width" value="0.025" units="cm"/>
      <inkml:brushProperty name="height" value="0.025" units="cm"/>
    </inkml:brush>
  </inkml:definitions>
  <inkml:trace contextRef="#ctx0" brushRef="#br0">72 105 96,'0'-16'5656,"1"4"-4025,-1 0 1,-1 0-1,0 0 0,0 0 1,-5-14-1,3 23 2261,0 13-3041,1 15-805,-13 143 1113,-3 51-1870,18-225-6325,-10-19 2632,-2 2-641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2.825"/>
    </inkml:context>
    <inkml:brush xml:id="br0">
      <inkml:brushProperty name="width" value="0.025" units="cm"/>
      <inkml:brushProperty name="height" value="0.025" units="cm"/>
    </inkml:brush>
  </inkml:definitions>
  <inkml:trace contextRef="#ctx0" brushRef="#br0">13 41 7175,'0'0'8205,"-3"9"-6742,1-4-1316,0 0 0,1 0-1,-1 0 1,1 1 0,0-1 0,1 0 0,-1 1 0,1-1 0,0 1 0,0-1 0,1 0 0,0 1 0,0-1 0,0 0 0,0 0 0,4 8 0,19 47 377,-18-41-351,2 0 0,0 0 1,15 22-1,-22-39-113,0 0 1,0-1-1,1 1 0,-1-1 1,1 1-1,-1-1 0,1 0 1,-1 1-1,1-1 0,0 0 0,0 0 1,0 0-1,0 0 0,-1-1 1,1 1-1,0 0 0,0-1 0,0 0 1,1 1-1,-1-1 0,0 0 1,0 0-1,0 0 0,0 0 1,0 0-1,0-1 0,0 1 0,0 0 1,0-1-1,0 0 0,0 1 1,0-1-1,0 0 0,0 0 1,1-1-1,8-5 18,0 0 0,-1 0 0,1-1 0,11-13 0,-18 18-60,39-36-357,79-76 484,-49 33-7345,-50 52-2906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3.604"/>
    </inkml:context>
    <inkml:brush xml:id="br0">
      <inkml:brushProperty name="width" value="0.025" units="cm"/>
      <inkml:brushProperty name="height" value="0.025" units="cm"/>
    </inkml:brush>
  </inkml:definitions>
  <inkml:trace contextRef="#ctx0" brushRef="#br0">1 0 2434,'0'0'15519,"0"9"-14425,4 14-712,1 0-1,1-1 1,1 0-1,0 0 0,18 33 1,67 112 259,-63-118-293,-24-39-295,32 57 173,3-2-1,3-2 1,65 76 0,-168-220-9627,24 39 4778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5.773"/>
    </inkml:context>
    <inkml:brush xml:id="br0">
      <inkml:brushProperty name="width" value="0.025" units="cm"/>
      <inkml:brushProperty name="height" value="0.025" units="cm"/>
    </inkml:brush>
  </inkml:definitions>
  <inkml:trace contextRef="#ctx0" brushRef="#br0">167 5 8808,'0'0'7469,"-12"-1"-3514,7 0-3692,0 0-1,-1 0 0,1 1 0,-1-1 0,1 1 1,-1 1-1,1-1 0,0 1 0,-1 0 0,1 0 1,0 0-1,0 1 0,-1 0 0,1 0 0,0 0 1,1 1-1,-1 0 0,0 0 0,1 0 0,0 0 1,-1 0-1,1 1 0,1 0 0,-1 0 0,-4 7 1,4-7-176,2 1 1,-1-1 0,1 1 0,-1 0-1,1 0 1,1 0 0,-1 0-1,1 0 1,0 0 0,0 0 0,0 0-1,0 7 1,2-10-82,-1 0 1,0 0-1,0 0 0,1 0 1,-1 0-1,1 0 0,0 0 1,-1-1-1,1 1 0,0 0 1,0 0-1,0-1 0,0 1 0,1-1 1,-1 1-1,0-1 0,1 1 1,-1-1-1,1 0 0,-1 1 1,1-1-1,-1 0 0,1 0 1,0 0-1,0-1 0,-1 1 0,1 0 1,0-1-1,0 1 0,0-1 1,0 1-1,0-1 0,0 0 1,3 0-1,10 0-181,1 0 1,-1-1-1,0-1 0,1 0 1,-1-2-1,0 1 0,-1-2 1,17-6-1,34-10-981,-64 21 1171,0-1-1,0 1 1,1-1-1,-1 1 1,0-1 0,0 1-1,0 0 1,0 0-1,1 0 1,-1 0-1,0 0 1,0 0 0,0 0-1,1 0 1,-1 0-1,0 0 1,0 1 0,0-1-1,1 0 1,0 2-1,-2-1 38,0-1-1,0 1 0,0 0 1,0 0-1,0 0 0,0-1 1,0 1-1,0 0 0,0 0 1,-1-1-1,1 1 0,0 0 1,-1 0-1,1-1 0,-1 1 0,1 0 1,-1-1-1,1 1 0,-1-1 1,1 1-1,-2 0 0,-39 38 1509,30-31-1286,-60 45 1159,63-49-1453,1 1 0,-1-1 0,1 0 0,-1-1 0,0 0 0,-1 0 0,1-1 0,-9 1 0,16-2-96,1-1 1,-1 0-1,0 0 1,1 0-1,-1-1 1,1 1-1,-1 0 1,1 0 0,-1 0-1,1 0 1,-1 0-1,1-1 1,-1 1-1,1 0 1,-1 0-1,1-1 1,0 1 0,-1 0-1,1-1 1,-1 1-1,1 0 1,0-1-1,-1 1 1,1-1-1,0 1 1,-1-1 0,1 1-1,0-1 1,0 1-1,-1-1 1,1 1-1,0-1 1,0 1-1,0-1 1,0 1 0,0-1-1,0 1 1,0-1-1,0 1 1,0-1-1,0 1 1,0-1-1,0 1 1,0-2 0,8-25-6611,5 3-988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3.947"/>
    </inkml:context>
    <inkml:brush xml:id="br0">
      <inkml:brushProperty name="width" value="0.025" units="cm"/>
      <inkml:brushProperty name="height" value="0.025" units="cm"/>
    </inkml:brush>
  </inkml:definitions>
  <inkml:trace contextRef="#ctx0" brushRef="#br0">1 423 9001,'0'0'6368,"2"9"-4926,20 50 480,-21-57-1778,0 1 1,0-1 0,0 1 0,0-1-1,0 0 1,1 0 0,-1 0-1,1 0 1,0 0 0,-1 0 0,1 0-1,0 0 1,0-1 0,0 1-1,0-1 1,1 1 0,-1-1 0,0 0-1,0 0 1,1 0 0,-1 0-1,1 0 1,-1-1 0,1 1 0,-1-1-1,4 1 1,-4-2-44,-1 1-1,1-1 1,-1 0-1,0 0 1,1 1 0,-1-1-1,0 0 1,0 0-1,0-1 1,0 1 0,0 0-1,0 0 1,0 0-1,0-1 1,0 1 0,0 0-1,-1-1 1,1 1-1,0-3 1,12-34 621,-10 28-557,8-39-74,-1 0 1,-2 0 0,-3-1-1,-1 0 1,-7-93 0,-5 101-96,2 14-109,18 46-112,-2 1 199,1 1 1,1-2-1,1 1 1,0-2-1,1 0 1,1 0-1,23 19 1,-25-26-456,0 0 0,0-1 1,1-1-1,20 10 1,-22-13-597,-1-1 1,1 0-1,0-1 1,0 0-1,0-1 1,16 2-1,29-3-10491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4.942"/>
    </inkml:context>
    <inkml:brush xml:id="br0">
      <inkml:brushProperty name="width" value="0.025" units="cm"/>
      <inkml:brushProperty name="height" value="0.025" units="cm"/>
    </inkml:brush>
  </inkml:definitions>
  <inkml:trace contextRef="#ctx0" brushRef="#br0">21 106 17072,'0'0'2264,"0"9"-642,6 133 1958,15 86-3287,-12-136-231,-5-62-910,-2-36-2170,-2-52-1775,-5 5-741,-21-90 0,7 51 4112,7 1 10004,24 145-2247,14 4-4565,36 46-767,-47-81-580,0-1 0,34 35 1,-45-53-327,0 1 1,1-1-1,-1 1 1,1-1-1,0-1 1,1 1-1,-1-1 1,0 0-1,1 0 1,0 0-1,0-1 1,0 0-1,0 0 1,0 0-1,0-1 1,0 0 0,0 0-1,8-1 1,-10-1-3,-1 0 1,1 0-1,-1-1 1,0 1 0,1-1-1,-1 0 1,0 0-1,0-1 1,0 1-1,0 0 1,-1-1 0,1 0-1,-1 1 1,1-1-1,-1 0 1,0 0 0,0-1-1,0 1 1,-1 0-1,1-1 1,-1 1 0,0-1-1,0 1 1,1-5-1,3-11 137,-1 0-1,0 0 0,1-26 1,-4 17-27,0-1 0,-2 1 1,-1 0-1,-10-48 0,9 63-143,0 0 0,-1 0 0,0 1 0,-2-1 0,1 1 0,-1 0-1,-1 0 1,0 1 0,-1 0 0,0 0 0,0 1 0,-11-10 0,18 19-50,0 0 1,0 0 0,0 0-1,0 0 1,0 0-1,-1 0 1,1 0 0,0 1-1,-1-1 1,1 1 0,0-1-1,-1 1 1,1-1-1,0 1 1,-3-1 0,3 1-13,1 1-1,-1-1 1,0 0 0,1 0 0,-1 0 0,1 1 0,-1-1 0,1 0 0,-1 0 0,1 1 0,0-1-1,-1 1 1,1-1 0,-1 0 0,1 1 0,0-1 0,-1 1 0,1-1 0,0 1 0,-1-1-1,1 1 1,0-1 0,0 1 0,0-1 0,-1 1 0,1 0 0,0 3-83,-1-1 1,1 0 0,0 1-1,0-1 1,0 1-1,0-1 1,1 1-1,-1-1 1,1 1 0,0-1-1,1 4 1,2 1-630,0 0 1,0 0 0,1-1 0,0 1-1,1-1 1,10 11 0,22 16-9114,-14-16-1786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5.300"/>
    </inkml:context>
    <inkml:brush xml:id="br0">
      <inkml:brushProperty name="width" value="0.025" units="cm"/>
      <inkml:brushProperty name="height" value="0.025" units="cm"/>
    </inkml:brush>
  </inkml:definitions>
  <inkml:trace contextRef="#ctx0" brushRef="#br0">6 238 4324,'0'0'19475,"10"-6"-18232,8-3-985,-1-2 0,0 0 0,0-1-1,15-15 1,-27 22-236,1 0 0,-1 0 1,0-1-1,-1 1 0,1-1 0,-1 0 0,-1-1 0,1 1 1,-1-1-1,0 1 0,0-1 0,-1 0 0,0 0 0,0 0 1,-1-1-1,2-11 0,-3 18-5,0-1 1,0 0-1,0 1 0,0-1 0,0 1 1,0-1-1,0 1 0,-1-1 1,1 1-1,0-1 0,-1 1 0,1-1 1,-1 1-1,0-1 0,0 1 1,1 0-1,-1-1 0,0 1 1,0 0-1,0 0 0,0 0 0,0-1 1,-1 1-1,1 0 0,0 0 1,0 1-1,-1-1 0,1 0 0,0 0 1,-1 1-1,1-1 0,-1 1 1,1-1-1,-1 1 0,1 0 1,-1-1-1,1 1 0,-1 0 0,0 0 1,1 0-1,-1 0 0,1 0 1,-1 1-1,1-1 0,-1 0 0,1 1 1,-1-1-1,-1 2 0,-3-1 47,0 1-1,1 0 0,-1 1 1,1-1-1,-1 1 0,1 0 0,0 1 1,0-1-1,1 1 0,-1 0 1,-5 7-1,2 0-65,1 0 0,0 1 0,1 0 0,1 1 0,0-1 0,0 1 0,-3 20 0,6-24 1,0 0-1,1 0 1,0 0 0,0 1 0,1-1-1,1 0 1,-1 0 0,1 0 0,1 0-1,0 0 1,0 0 0,4 9 0,-4-14-14,-1-1 1,1 0 0,0 0 0,0 0-1,0 0 1,0 0 0,1 0 0,-1 0-1,1-1 1,0 1 0,-1-1 0,1 0-1,0 0 1,0 0 0,1 0 0,-1-1-1,0 1 1,5 0 0,-2 0-58,0-1-1,0 0 1,1 0 0,-1-1-1,0 0 1,1 0-1,-1 0 1,0-1 0,11-2-1,0-2-250,0 0-1,0-1 0,-1-1 0,0-1 0,-1 0 0,24-16 0,-26 14-1546,1-1 0,-2 0 1,17-18-1,-6-1-4333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5.768"/>
    </inkml:context>
    <inkml:brush xml:id="br0">
      <inkml:brushProperty name="width" value="0.025" units="cm"/>
      <inkml:brushProperty name="height" value="0.025" units="cm"/>
    </inkml:brush>
  </inkml:definitions>
  <inkml:trace contextRef="#ctx0" brushRef="#br0">88 67 11147,'0'0'5802,"-7"-10"-3506,-22-32-689,29 41-1491,-1 0 0,0 0 1,1 0-1,-1 0 1,0 0-1,0 1 0,1-1 1,-1 0-1,0 0 0,0 0 1,0 1-1,0-1 0,0 1 1,0-1-1,0 1 0,0-1 1,0 1-1,0-1 1,0 1-1,-1 0 0,-1-1 1,2 2-67,1-1 0,-1 0 0,0 1 1,0-1-1,0 1 0,1-1 0,-1 1 0,0-1 1,0 1-1,1 0 0,-1-1 0,0 1 1,1 0-1,-1-1 0,1 1 0,-1 0 1,1 0-1,-1 0 0,1 0 0,-1 0 0,-10 45 460,11-44-433,0 2-27,-2 6 108,1 0 1,0 0-1,1 1 1,0-1-1,2 16 1,-2-24-146,1 0 0,-1 0 1,1-1-1,-1 1 0,1 0 1,0 0-1,0-1 1,0 1-1,0 0 0,0-1 1,0 1-1,0-1 0,0 1 1,1-1-1,-1 0 0,1 0 1,-1 0-1,1 1 0,-1-1 1,1 0-1,0-1 1,-1 1-1,1 0 0,0 0 1,0-1-1,-1 1 0,1-1 1,0 0-1,0 1 0,0-1 1,0 0-1,0 0 0,0 0 1,0 0-1,-1-1 0,4 0 1,-1 1-5,-1-1 0,1 0 0,-1 0 0,1 0-1,-1 0 1,1-1 0,-1 1 0,0-1 0,0 0 0,0 0 0,0 0 0,0 0 0,0-1 0,0 1 0,-1-1 0,1 1 0,2-6 0,2-3-63,0 0 1,-1-1 0,7-18 0,-3 9-114,-5 65-487,0-15 641,12 133-4,9 156 1374,-26-317-1316,1 0 1,-1 0-1,0 0 1,0 0-1,0 0 1,0-1 0,0 1-1,0 0 1,0 0-1,0 0 1,0 0-1,0 0 1,0 0 0,0 0-1,-1-1 1,1 1-1,0 0 1,-1 0 0,1 0-1,-1 0 1,1-1-1,-1 1 1,1 0-1,-1-1 1,1 1 0,-1 0-1,0-1 1,1 1-1,-1-1 1,0 1-1,1-1 1,-1 1 0,0-1-1,0 1 1,0-1-1,0 0 1,1 1-1,-1-1 1,0 0 0,0 0-1,0 0 1,0 0-1,0 0 1,0 0-1,1 0 1,-1 0 0,0 0-1,0 0 1,0 0-1,0 0 1,0-1 0,0 1-1,1 0 1,-1-1-1,-1 0 1,-3-1 42,0-1 0,1 0 0,-1 0 0,1 0 1,0 0-1,0-1 0,0 1 0,-5-7 0,0-3-93,-1-1 0,2 0 0,0 0 0,0-1 0,2 0-1,0-1 1,0 0 0,2 1 0,0-1 0,1-1 0,-3-27 0,6 33-359,0 0 1,1 0-1,0 0 1,0 0-1,1 0 1,1 1-1,-1-1 1,6-11-1,-4 15-415,-1-1 0,2 0 0,-1 1 0,1 0 0,0 0 1,0 0-1,1 1 0,0 0 0,0 0 0,1 0 0,8-5 0,15-8-4865,0 1-790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7.094"/>
    </inkml:context>
    <inkml:brush xml:id="br0">
      <inkml:brushProperty name="width" value="0.025" units="cm"/>
      <inkml:brushProperty name="height" value="0.025" units="cm"/>
    </inkml:brush>
  </inkml:definitions>
  <inkml:trace contextRef="#ctx0" brushRef="#br0">72 487 8232,'0'0'3774,"1"-9"0,-1-28-507,0 36-3128,1 0 0,-1 0-1,-1 0 1,1 0-1,0 0 1,0 0 0,0 0-1,0 0 1,-1 0-1,1 0 1,0 0 0,-1 0-1,1 0 1,-1 0-1,1 0 1,-1 0 0,0 0-1,1 1 1,-1-1-1,0 0 1,0 0 0,1 1-1,-1-1 1,0 1-1,0-1 1,0 0 0,0 1-1,0-1 1,0 1-1,0 0 1,0-1 0,0 1-1,0 0 1,0 0-1,0 0 1,0-1 0,0 1-1,0 0 1,-1 1-1,0-1-53,0 0-1,0 0 0,1 1 0,-1-1 0,0 1 1,1 0-1,-1-1 0,1 1 0,-1 0 0,1 0 1,-1 0-1,1 0 0,-1 0 0,1 0 0,0 0 1,0 1-1,-1-1 0,1 0 0,-1 3 1,-1 4 16,0-1 0,1 1 0,0 0 0,0 0 0,1 0 0,0 1 0,0-1 0,1 0 0,0 0 0,1 9 0,-1-15-86,1 0 0,-1 0-1,0 0 1,0 0-1,1 0 1,-1 0 0,1 0-1,0-1 1,0 1-1,0 0 1,0 0 0,0-1-1,0 1 1,0 0-1,0-1 1,0 1-1,1-1 1,-1 1 0,1-1-1,-1 0 1,1 0-1,0 1 1,-1-1 0,1 0-1,0-1 1,0 1-1,0 0 1,-1 0 0,1-1-1,0 1 1,0-1-1,0 0 1,0 1-1,0-1 1,0 0 0,0 0-1,0 0 1,0-1-1,0 1 1,0 0 0,0-1-1,0 1 1,0-1-1,0 0 1,2-1 0,2 0-18,-1-1 0,0-1 0,0 1 0,0-1 1,0 1-1,0-2 0,-1 1 0,0 0 1,0-1-1,0 0 0,0 0 0,-1 0 0,4-6 1,34-73-830,-32 59 382,9-44-1,-13 51-420,-11 44 966,1-1 0,1 1 1,1 0-1,2 0 0,2 39 0,-1-64-82,0 0 0,0 1 0,0-1 0,0 1-1,1-1 1,-1 0 0,1 1 0,-1-1 0,1 0 0,-1 1-1,1-1 1,-1 0 0,1 0 0,0 0 0,0 0 0,0 1-1,0-1 1,1 1 0,-1-2-4,0 1 0,0-1 0,0 0 0,-1 0 0,1 1 0,0-1-1,0 0 1,0 0 0,0 0 0,0 0 0,-1 0 0,1 0 0,0 0 0,0-1 0,0 1 0,0 0 0,0 0 0,-1-1 0,1 1-1,0 0 1,1-1 0,1-2 11,1 1 0,-1 0-1,0-1 1,1 0 0,-1 0-1,-1 0 1,1 0 0,0 0 0,-1-1-1,4-5 1,4-16-187,0 0 1,-2 0-1,0-1 0,-2 1 1,-1-2-1,2-33 0,-2-158-1340,-5 158 1271,-4 156 940,1-49-38,4 67-1,1-99-544,0 0 0,0 0 0,1-1 0,1 1 0,1-1 0,0 1 0,1-2 0,12 23-1,-13-28 5,-4-4-81,1-1 1,-1 1 0,1-1 0,0 1-1,1-1 1,-1 0 0,0 0 0,1 0-1,0 0 1,0 0 0,0-1 0,0 1-1,0-1 1,6 3 0,-9-41 1263,-2 24-1267,0 0 0,0 1 0,-2-1 0,1 0 0,-2 1 0,1 0 0,-2 0 1,1 0-1,-12-14 0,17 24-43,0 0 0,0 1 0,0-1 0,-1 1 0,1-1 0,0 1 0,0-1 0,-1 0 0,1 1 0,0-1 1,-1 1-1,1 0 0,-1-1 0,1 1 0,-1-1 0,1 1 0,-1 0 0,1-1 0,-1 1 0,1 0 0,-1-1 0,0 1 0,1 0 0,-1 0 1,1 0-1,-1 0 0,0-1 0,1 1 0,-1 0 0,1 0 0,-2 0 0,-3 19-134,11 31-61,-5-46 190,1 0 1,-1 0 0,1 0-1,0 0 1,1-1-1,-1 1 1,1-1 0,-1 1-1,1-1 1,0 0-1,0 0 1,1-1-1,-1 1 1,0 0 0,1-1-1,0 0 1,0 0-1,-1 0 1,1 0 0,0-1-1,0 0 1,1 1-1,-1-1 1,0-1 0,0 1-1,0-1 1,1 1-1,-1-1 1,0 0 0,1-1-1,-1 1 1,0-1-1,0 0 1,0 0 0,0 0-1,1-1 1,-2 1-1,1-1 1,0 0 0,0 0-1,0 0 1,-1-1-1,1 1 1,-1-1-1,0 0 1,0 0 0,0 0-1,0 0 1,-1-1-1,1 1 1,-1-1 0,0 1-1,0-1 1,3-7-1,-1-6-51,0 0-1,-1 0 0,-1-1 1,-1 1-1,-1-23 0,-19 140 112,18-93 5,0-1 4,1 0-1,-1 0 0,1 0 1,0 0-1,1 0 1,0 0-1,1 9 1,-1-13-53,0-1 0,0 1 0,0-1 1,0 1-1,0-1 0,1 1 0,-1-1 0,0 0 1,1 0-1,-1 1 0,1-1 0,-1 0 1,1 0-1,-1 0 0,1-1 0,0 1 1,-1 0-1,1-1 0,0 1 0,0-1 0,-1 1 1,1-1-1,0 0 0,0 0 0,0 0 1,0 0-1,-1 0 0,3-1 0,0 1-24,-1 0-1,0 0 1,0 0-1,0-1 1,0 0 0,0 0-1,0 0 1,0 0-1,0 0 1,0 0-1,0-1 1,0 1-1,-1-1 1,1 0-1,0 0 1,-1 0-1,4-4 1,1-3-74,-1 1 0,0-1-1,0 0 1,4-10 0,22-32 12,-28 52-162,-1 10 145,-1 20 114,-1-23-16,-1-6 22,0 0-1,0 0 1,0 0 0,1 0 0,-1 0-1,1 0 1,-1 0 0,1 0 0,0 0 0,0-1-1,-1 1 1,1 0 0,1 0 0,-1-1-1,0 1 1,0-1 0,1 1 0,-1-1-1,2 2 1,-2-2-5,1-1-1,-1 1 0,1-1 0,-1 0 1,1 1-1,-1-1 0,1 0 0,-1 0 1,0 0-1,1 0 0,-1 0 1,1 0-1,-1 0 0,1-1 0,-1 1 1,1 0-1,-1-1 0,0 1 0,3-2 1,2-1 9,1-1 0,-1 0 0,0-1 0,0 1-1,-1-1 1,1 0 0,-1 0 0,7-10 0,-5 5-17,-2 1 0,1-1-1,-1-1 1,0 1-1,4-16 1,-7 20-4,0-1 0,-1 1 0,0 0-1,0 0 1,0 0 0,-1-1 0,0 1 0,0 0-1,-1 0 1,1-1 0,-3-8 0,-2 6 30,2 13 19,3-3-49,0 0-1,0 1 0,0-1 1,0 0-1,0 1 1,0-1-1,0 0 0,1 0 1,-1 1-1,1-1 1,-1 0-1,1 0 0,-1 1 1,1-1-1,0 0 1,1 1-1,1 2 13,0-1 0,0 0 0,1 1 0,-1-1 0,1-1 0,0 1-1,0-1 1,0 1 0,0-1 0,1 0 0,-1 0 0,0-1 0,1 0 0,-1 1 0,1-1 0,0-1 0,-1 1-1,1-1 1,0 0 0,-1 0 0,1 0 0,0 0 0,0-1 0,-1 0 0,1 0 0,-1 0 0,1-1 0,-1 1 0,0-1-1,6-3 1,-5 2-12,0 0 0,0 0 0,0 0-1,0 0 1,-1-1 0,0 0 0,0 1-1,0-2 1,0 1 0,0 0-1,-1-1 1,0 0 0,0 1 0,0-1-1,-1 0 1,1-1 0,-1 1 0,0 0-1,-1-1 1,1 1 0,-1-1 0,0 0-1,-1 1 1,1-1 0,-1-7 0,-1 12-8,1 0 0,-1-1 0,1 1 0,-1 0 0,1-1 0,-1 1 1,0 0-1,1 0 0,-1 0 0,0 0 0,0 0 0,0 0 0,0 0 1,0 0-1,0 0 0,0 0 0,0 0 0,0 1 0,0-1 0,-1 0 1,1 1-1,0-1 0,-1 1 0,1-1 0,0 1 0,-1 0 0,1 0 1,0-1-1,-1 1 0,1 0 0,0 0 0,-1 0 0,1 1 0,0-1 1,-3 1-1,0-1-7,-1 0 0,1 1 1,-1 0-1,1 0 0,0 0 1,0 1-1,-1-1 0,1 1 1,0 0-1,-4 3 0,2 1 42,0-1 1,1 1-1,-1 1 0,2-1 0,-1 1 1,1 0-1,0 0 0,0 0 0,0 0 1,1 1-1,1-1 0,-1 1 1,1 0-1,0 0 0,1 0 0,0 0 1,0 0-1,1 0 0,0 0 0,0 0 1,1 0-1,0 0 0,2 9 0,0-14-15,-1 1-1,1-1 0,-1 0 1,1 0-1,0 0 0,0 0 1,0 0-1,1-1 0,-1 1 1,1-1-1,-1 0 0,1 0 1,0 0-1,0-1 0,0 1 0,0-1 1,0 0-1,0 0 0,0-1 1,0 1-1,0-1 0,0 0 1,5 0-1,1 1-79,-1-1 0,1-1 0,-1 1 0,0-1 0,1-1 1,-1 0-1,0 0 0,0-1 0,13-6 0,-20 8-185,1 0 0,-1-1-1,1 0 1,-1 0 0,0 0 0,0 0 0,1 0 0,-2 0 0,1 0-1,0-1 1,0 1 0,-1 0 0,1-1 0,-1 0 0,0 1-1,2-6 1,-2 4-657,-1 0 0,1 1 0,-1-1-1,0 0 1,0 1 0,0-1 0,0 0-1,-1 1 1,0-1 0,0 1 0,0-1 0,0 1-1,-3-7 1,-16-25-11964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7.485"/>
    </inkml:context>
    <inkml:brush xml:id="br0">
      <inkml:brushProperty name="width" value="0.025" units="cm"/>
      <inkml:brushProperty name="height" value="0.025" units="cm"/>
    </inkml:brush>
  </inkml:definitions>
  <inkml:trace contextRef="#ctx0" brushRef="#br0">56 43 11018,'-25'-19'8264,"7"6"-4837,6 5-416,11 7-1505,1-1-673,11 2-641,9 0-160,-2 0-801,0 0-3715,-3 0-10314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7.841"/>
    </inkml:context>
    <inkml:brush xml:id="br0">
      <inkml:brushProperty name="width" value="0.025" units="cm"/>
      <inkml:brushProperty name="height" value="0.025" units="cm"/>
    </inkml:brush>
  </inkml:definitions>
  <inkml:trace contextRef="#ctx0" brushRef="#br0">19 197 10346,'0'0'2680,"-3"-11"266,0 3-2254,1 5-491,0 0 0,1 0 0,-1-1 1,1 1-1,0-1 0,0 1 0,0-1 0,1 1 1,-1-1-1,1 0 0,0 1 0,0-1 0,0 0 1,0 1-1,1-1 0,-1 0 0,1 1 0,0-1 1,0 1-1,2-4 0,3-1 146,0 1 1,0-1-1,1 2 0,0-1 1,1 1-1,-1 0 0,1 0 1,0 1-1,1 0 0,-1 1 1,1 0-1,13-5 0,-10 5-138,0 0 0,1 1 0,-1 0 0,1 1 0,0 0 0,0 1 0,0 0 0,23 2-1,-34 0-182,1-1-1,-1 0 0,0 1 0,0 0 0,1-1 1,-1 1-1,0 0 0,0 0 0,0 0 1,0 1-1,0-1 0,0 0 0,0 1 0,0-1 1,-1 1-1,1 0 0,0-1 0,-1 1 0,1 0 1,1 4-1,-1-2-1,0 0 0,-1 1 0,0-1 0,0 1 0,0-1 0,0 1 0,-1-1 0,1 1 0,-1-1 0,-1 7 0,-1 4 19,0-1 0,-1 1 0,-1-1 0,0 0 0,-12 26 0,-52 82 79,43-80-11,1 1-1,-22 57 1,44-96-41,1 1 0,-1 0-1,1 0 1,-1 0 0,2 0 0,-1 1 0,0-1 0,1 0 0,0 6-1,1-9-55,-1-1-1,1 1 1,-1-1-1,1 0 0,0 1 1,-1-1-1,1 1 0,0-1 1,0 0-1,0 0 0,0 1 1,0-1-1,0 0 1,1 0-1,-1 0 0,0 0 1,1 0-1,-1 0 0,0-1 1,1 1-1,-1 0 1,1-1-1,-1 1 0,1-1 1,-1 1-1,1-1 0,-1 0 1,1 0-1,0 0 1,-1 0-1,4 0 0,13 0-50,0-1 0,0-1 0,0 0 0,0-2 0,0 0 0,0-1 0,-1 0 0,0-2 0,0 0 0,-1-1 0,0 0-1,0-2 1,-1 0 0,0 0 0,-1-1 0,0-1 0,18-20 0,-29 29-236,0 0 0,0-1 0,-1 1 1,1-1-1,-1 0 0,0 1 0,0-1 0,0 0 0,-1 0 1,1 0-1,-1 0 0,1-7 0,-2 10 3,0-1 0,-1 0 0,1 0 0,0 1 0,-1-1 0,1 0 0,-1 1 0,1-1 0,-1 0 0,0 1 0,0-1 0,0 1 0,0-1 0,0 1 0,0 0 0,0-1 0,-1 1 0,1 0 0,0 0 0,-1 0 0,1 0 0,0 0 0,-1 0 0,0 0 0,1 0 0,-1 1 0,1-1 0,-1 1 0,0-1 0,1 1-1,-5-1 1,-28-7-5388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8.182"/>
    </inkml:context>
    <inkml:brush xml:id="br0">
      <inkml:brushProperty name="width" value="0.025" units="cm"/>
      <inkml:brushProperty name="height" value="0.025" units="cm"/>
    </inkml:brush>
  </inkml:definitions>
  <inkml:trace contextRef="#ctx0" brushRef="#br0">0 98 10570,'0'0'11018,"92"-19"-10633,-44 4-257,1-3-192,-3 3-1730,-10-2-2242,-4 4-2242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8.541"/>
    </inkml:context>
    <inkml:brush xml:id="br0">
      <inkml:brushProperty name="width" value="0.025" units="cm"/>
      <inkml:brushProperty name="height" value="0.025" units="cm"/>
    </inkml:brush>
  </inkml:definitions>
  <inkml:trace contextRef="#ctx0" brushRef="#br0">7 232 8264,'0'0'8942,"-1"11"-6193,0 3-2163,-2 14 1617,1 0 1,2 29-1,1-55-2151,-1-1 0,1 0 1,-1 0-1,1 0 0,-1 1 0,1-1 1,0 0-1,0 0 0,-1 0 0,1 0 1,0 0-1,0 0 0,0 0 0,0-1 0,0 1 1,0 0-1,0 0 0,0-1 0,1 1 1,-1-1-1,0 1 0,0-1 0,0 1 0,1-1 1,-1 0-1,0 1 0,1-1 0,-1 0 1,0 0-1,1 0 0,-1 0 0,0 0 1,2-1-1,48-7 195,-31-2-247,0 0-1,0-1 0,-1-1 0,0-1 0,-1 0 1,30-31-1,7-2-517,-55 45 516,0 1-1,0 0 1,0 0 0,0 0-1,1 0 1,-1-1 0,0 1-1,0 0 1,1 0 0,-1 0-1,0 0 1,0 0 0,0 0-1,1 0 1,-1-1 0,0 1-1,0 0 1,1 0 0,-1 0-1,0 0 1,1 0 0,-1 0-1,0 0 1,0 0 0,1 0-1,-1 1 1,0-1 0,0 0-1,1 0 1,-1 0 0,0 0-1,0 0 1,0 0 0,1 0-1,-1 0 1,0 1 0,0-1-1,0 0 1,1 0 0,-1 1-1,5 14 71,-4 31 271,-1-29-207,-1-15-106,1-1-1,0 1 0,0-1 0,0 1 1,0 0-1,0-1 0,0 1 1,1-1-1,-1 1 0,0-1 1,1 1-1,-1-1 0,1 1 1,0-1-1,0 1 0,-1-1 1,1 0-1,0 0 0,0 1 1,0-1-1,0 0 0,0 0 1,0 0-1,1 0 0,-1 0 0,0 0 1,1 0-1,-1 0 0,0-1 1,1 1-1,-1 0 0,1-1 1,-1 1-1,1-1 0,-1 0 1,1 1-1,-1-1 0,1 0 1,-1 0-1,1 0 0,0 0 1,-1 0-1,1-1 0,-1 1 0,1 0 1,-1-1-1,1 1 0,-1-1 1,1 1-1,1-2 0,6-2-19,1-1-1,-1 0 1,0 0-1,0-1 1,-1 0-1,10-9 0,-17 15-16,9-9-612,0-1 0,-1 1 0,0-1-1,11-16 1,-18 22-282,1 0 0,-1 0 0,0-1-1,0 1 1,-1-1 0,1 0 0,-1 1 0,0-1-1,-1 0 1,1-5 0,0-16-6921</inkml:trace>
  <inkml:trace contextRef="#ctx0" brushRef="#br0" timeOffset="1">416 1 11275,'0'0'13388,"71"1"-13356,-40 4-993,-1-1-2145,2-4-2147,-3 0-2403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8.898"/>
    </inkml:context>
    <inkml:brush xml:id="br0">
      <inkml:brushProperty name="width" value="0.025" units="cm"/>
      <inkml:brushProperty name="height" value="0.025" units="cm"/>
    </inkml:brush>
  </inkml:definitions>
  <inkml:trace contextRef="#ctx0" brushRef="#br0">112 1 11627,'0'0'8456,"-10"2"-5899,1 1-1987,-1 0-1,1 1 1,-1 0-1,1 0 1,-9 7-1,16-10-470,-1 1 0,1-1-1,-1 1 1,1 0 0,0 0 0,0-1-1,0 2 1,0-1 0,0 0 0,0 0-1,0 1 1,1-1 0,-1 1 0,1-1-1,0 1 1,0-1 0,0 1 0,0 0-1,0 0 1,1-1 0,-1 1-1,1 0 1,0 0 0,-1 0 0,1 0-1,1 0 1,-1 3 0,1-5-100,0 0 0,-1 0 0,1 0 0,0 1 0,0-1 0,0 0 0,0 0 0,0 0 0,0 0 0,0-1 0,0 1 0,0 0 0,0 0 0,1-1 0,-1 1 0,0 0 0,0-1 0,1 1 0,-1-1 0,0 0 1,1 0-1,-1 1 0,3-1 0,37 3-702,-36-3 468,52-2-1763,-39 1 1270,-1 0 0,1 1 0,0 1 1,27 4-1,-44-5 750,0 1 1,0-1 0,-1 0-1,1 0 1,0 0-1,-1 0 1,1 1 0,0-1-1,-1 0 1,1 1 0,-1-1-1,1 0 1,0 1-1,-1-1 1,1 1 0,-1-1-1,1 1 1,-1-1 0,0 1-1,1-1 1,-1 1-1,1-1 1,-1 1 0,0 0-1,1-1 1,-1 1 0,0 0-1,0-1 1,0 1-1,1 0 1,-1-1 0,0 2-1,-12 22 1057,-32 17 702,42-40-1725,-12 12 120,-1-2 0,0 0 0,-1-1 0,0 0 1,-1-1-1,-19 7 0,35-16-607,-9 1-437,6-6-4922,4-10-4118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6.130"/>
    </inkml:context>
    <inkml:brush xml:id="br0">
      <inkml:brushProperty name="width" value="0.025" units="cm"/>
      <inkml:brushProperty name="height" value="0.025" units="cm"/>
    </inkml:brush>
  </inkml:definitions>
  <inkml:trace contextRef="#ctx0" brushRef="#br0">165 0 13100,'0'0'10191,"-9"3"-7473,-4 1-2247,0 0 0,0 1 1,0 1-1,-22 13 0,30-16-415,0 1 0,0-1 0,0 1 0,0 0 0,0 0 0,1 1 0,-1-1 0,1 1-1,0 0 1,1 0 0,-1 0 0,1 1 0,0-1 0,1 1 0,-4 8 0,6-13-90,0 0 0,0 0 0,0-1 0,0 1 0,0 0 0,0 0 0,1-1 0,-1 1 0,0 0 0,0 0 0,1-1 1,-1 1-1,0 0 0,1-1 0,-1 1 0,1 0 0,-1-1 0,1 1 0,-1-1 0,1 1 0,-1 0 0,1-1 0,0 0 0,-1 1 1,1-1-1,0 1 0,-1-1 0,1 0 0,0 1 0,0-1 0,-1 0 0,1 0 0,0 0 0,0 0 0,-1 1 0,1-1 0,2 0 0,36 1-580,-32-1 521,186 0-3537,-193 0 3653,1 0 0,-1 0 0,0 0 0,1 0 0,-1 0 0,1 0 0,-1 0 0,0 0 0,1 0 0,-1 0 0,0 0 1,1 0-1,-1 0 0,1 0 0,-1 0 0,0 1 0,1-1 0,-1 0 0,0 0 0,1 0 0,-1 1 0,0-1 0,1 0 0,-1 0 0,0 1 0,0-1 0,1 0 0,-1 0 0,0 1 0,0-1 0,0 0 0,1 1 0,-1-1 0,0 0 0,0 1 0,-6 13 1379,-19 11 296,-39 18-85,58-40-1616,1 0 0,0-1 0,-1 1 0,0-1 0,1 0 0,-1-1 0,0 1 0,0-1 0,0 0 0,-10-1 0,15 0-115,0 0 0,1 0 0,-1 0-1,0-1 1,1 1 0,-1 0 0,0-1-1,1 1 1,-1-1 0,1 1 0,-1-1 0,1 1-1,-1-1 1,1 1 0,-1-1 0,1 0-1,-1 1 1,1-1 0,0 1 0,-1-1 0,1 0-1,0 1 1,0-1 0,-1 0 0,1 0-1,0 1 1,0-1 0,0 0 0,0 1 0,0-1-1,0 0 1,0 0 0,0 1 0,0-1-1,1-1 1,6-29-7045,4 11-599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9.567"/>
    </inkml:context>
    <inkml:brush xml:id="br0">
      <inkml:brushProperty name="width" value="0.025" units="cm"/>
      <inkml:brushProperty name="height" value="0.025" units="cm"/>
    </inkml:brush>
  </inkml:definitions>
  <inkml:trace contextRef="#ctx0" brushRef="#br0">106 114 12172,'0'0'14178,"-8"-1"-13190,5 1-954,0 0-1,1 0 1,-1 0 0,1 0 0,-1 1 0,0-1 0,1 1-1,-1-1 1,1 1 0,-1 0 0,1 0 0,0 0-1,-1 0 1,1 1 0,0-1 0,0 1 0,-4 2-1,2 1-9,0 0 0,0 0 0,0 1 0,1-1 1,0 1-1,0 0 0,-4 11 0,4-8-9,-1 1 0,1-1 1,1 1-1,0-1 1,0 1-1,1 0 1,0 0-1,1 11 0,0-19-10,0-1 0,1 0-1,-1 0 1,0 0 0,1 1-1,-1-1 1,1 0-1,-1 0 1,1 0 0,0 0-1,-1 0 1,1 0-1,0 0 1,0 0 0,0 0-1,0 0 1,0 0 0,0-1-1,0 1 1,0 0-1,0-1 1,0 1 0,0 0-1,0-1 1,0 0-1,1 1 1,-1-1 0,0 0-1,0 1 1,1-1 0,-1 0-1,0 0 1,0 0-1,1 0 1,-1 0 0,0 0-1,0-1 1,1 1-1,-1 0 1,1-1 0,5 0 22,0-1 0,0 0 0,0 0 0,-1 0 0,1-1 0,8-4 0,1-3-25,-1-1 0,0 0 0,-1-1 0,0-1 0,-1 0 0,15-19 0,-22 24-5,1 0 0,-2-1 1,1 1-1,-1-1 0,0-1 1,-1 1-1,0 0 0,-1-1 1,0 0-1,0 0 0,-1 0 1,2-20-1,-15 43-69,-3 14 48,10-13 135,0 1 1,1-1-1,0 1 0,1-1 1,1 1-1,0 21 0,1-34-87,0-1-1,1 0 1,-1 1-1,0-1 0,0 0 1,1 1-1,-1-1 1,1 0-1,0 1 0,-1-1 1,1 0-1,0 0 1,-1 0-1,1 0 0,0 0 1,0 0-1,0 0 1,0 0-1,0 0 0,0 0 1,0 0-1,1-1 1,-1 1-1,0 0 0,0-1 1,0 1-1,1-1 0,-1 1 1,0-1-1,1 0 1,-1 1-1,0-1 0,1 0 1,-1 0-1,1 0 1,-1 0-1,0 0 0,1-1 1,-1 1-1,0 0 1,1 0-1,-1-1 0,0 1 1,2-2-1,4 0 22,1 0 0,-1-1 0,1 0 0,-1 0-1,0-1 1,10-7 0,-2 0-80,-1-1 1,-1-1-1,0 0 0,0 0 1,-1-2-1,-1 0 0,0 0 0,-1 0 1,-1-2-1,-1 1 0,13-36 1,-21 195-479,0-141 475,0 0-1,0 0 1,0-1 0,0 1-1,0 0 1,1 0 0,-1-1-1,1 1 1,-1 0 0,1-1-1,-1 1 1,1-1 0,0 1-1,0-1 1,0 1 0,0-1-1,0 1 1,0-1 0,0 0-1,1 0 1,-1 0 0,0 1-1,1-1 1,-1 0 0,1-1-1,-1 1 1,1 0 0,-1 0-1,1-1 1,0 1 0,-1-1-1,1 1 1,0-1 0,-1 0-1,1 1 1,0-1 0,0 0-1,-1 0 1,4-1 0,0 1-160,-1-1 0,1 0 0,-1 0 1,0-1-1,1 1 0,-1-1 0,0 0 0,0 0 1,0-1-1,0 1 0,0-1 0,-1 0 0,1 1 1,3-6-1,-2 3-1171,-1-1-1,0 0 1,0 0 0,0 0-1,4-12 1,3-12-5485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9.957"/>
    </inkml:context>
    <inkml:brush xml:id="br0">
      <inkml:brushProperty name="width" value="0.025" units="cm"/>
      <inkml:brushProperty name="height" value="0.025" units="cm"/>
    </inkml:brush>
  </inkml:definitions>
  <inkml:trace contextRef="#ctx0" brushRef="#br0">21 1 10250,'0'0'15310,"-4"8"-14338,0 10-695,0 0 0,1 0 0,0 0 1,2 0-1,0 0 0,1 0 0,1 1 1,0-1-1,2 0 0,0 0 0,1 0 1,1-1-1,0 1 0,11 20 0,-15-36-266,0 0 0,0 0-1,0 0 1,1 0-1,-1 0 1,1 0 0,-1-1-1,1 1 1,0 0 0,0-1-1,0 0 1,-1 1-1,1-1 1,1 0 0,-1 0-1,0 0 1,0 0-1,0 0 1,0 0 0,1-1-1,3 1 1,-2-1-41,0 0 0,-1-1-1,1 1 1,-1-1 0,1 0 0,-1 0 0,1 0-1,-1-1 1,0 1 0,1-1 0,-1 0 0,5-3-1,5-5-352,-1-1-1,-1 0 0,0 0 1,0-1-1,10-15 0,-21 26 382,0 1-1,0-1 0,0 1 0,0-1 1,0 1-1,1-1 0,-1 1 0,0-1 1,0 1-1,1-1 0,-1 1 0,0 0 1,1-1-1,-1 1 0,0-1 1,1 1-1,-1 0 0,0-1 0,1 1 1,-1 0-1,1 0 0,-1-1 0,1 1 1,-1 0-1,1 0 0,-1 0 0,1 0 1,-1-1-1,1 1 0,-1 0 0,1 0 1,-1 0-1,1 0 0,-1 0 0,1 0 1,-1 0-1,1 0 0,-1 1 0,1-1 1,-1 0-1,1 0 0,0 1 1,5 26 205,-11 43 192,3-61-276,0-1 1,-1 1 0,1-1-1,-2 1 1,1-1-1,-2 0 1,-4 8 0,7-13-62,1-1 1,-1 1-1,0-1 0,0 1 1,0-1-1,-1 0 1,1 0-1,-1 0 1,1 0-1,-1 0 0,1 0 1,-1-1-1,0 1 1,0-1-1,0 0 1,0 0-1,0 0 0,0 0 1,0 0-1,0-1 1,0 1-1,-5-1 1,6 0-94,1-1-1,-1 0 1,1 1 0,-1-1 0,1 0 0,0 0 0,0 0-1,-1 0 1,1 0 0,0 0 0,0 0 0,0 0 0,0 0-1,0 0 1,0-1 0,0 1 0,1 0 0,-1-1 0,0 1-1,1-1 1,-1 1 0,1 0 0,-1-1 0,1 1 0,0-1-1,0 0 1,0-2 0,-3-24-2814,2 4-4395,2 18 3609,-1 0-4367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1.748"/>
    </inkml:context>
    <inkml:brush xml:id="br0">
      <inkml:brushProperty name="width" value="0.025" units="cm"/>
      <inkml:brushProperty name="height" value="0.025" units="cm"/>
    </inkml:brush>
  </inkml:definitions>
  <inkml:trace contextRef="#ctx0" brushRef="#br0">2 99 10154,'0'0'121,"-1"0"1,1 0-1,0 0 1,0 0 0,0-1-1,0 1 1,0 0-1,0 0 1,0 0-1,0 0 1,0 0 0,0-1-1,0 1 1,0 0-1,0 0 1,0 0 0,0 0-1,0-1 1,0 1-1,0 0 1,0 0-1,0 0 1,0 0 0,0 0-1,0-1 1,0 1-1,0 0 1,1 0 0,-1 0-1,0 0 1,0 0-1,0 0 1,0-1 0,0 1-1,0 0 1,0 0-1,1 0 1,-1 0-1,0 0 1,0 0 0,0 0-1,0 0 1,0 0-1,1 0 1,-1 0 0,0 0-1,0 0 1,0 0-1,0 0 1,0 0-1,1 0 1,-1 0 0,0 0-1,0 0 1,0 0-1,0 0 1,1 0 0,-1 0-1,0 0 1,0 0-1,0 0 1,0 0-1,0 0 1,1 0 0,-1 0-1,0 0 1,0 1-1,12 13 2434,10 22-1158,7 40 1085,-23-55-1992,2 0 0,0-1 0,2 0 1,15 25-1,-24-43-459,0 0 0,0-1-1,0 1 1,0 0 0,1-1 0,-1 1 0,1-1 0,-1 0-1,1 1 1,-1-1 0,1 0 0,0 0 0,0 0 0,-1 0 0,1 0-1,0-1 1,0 1 0,0 0 0,0-1 0,0 1 0,0-1 0,0 0-1,0 0 1,4 0 0,-3-1-4,0 0 0,1 0 0,-1 0 0,0-1 0,0 1 0,0-1 0,0 0 0,0 0 0,0 0 0,-1 0 0,1-1 0,-1 1 0,3-4 0,4-4-24,-1-1 0,-1 0-1,0 0 1,-1-1 0,0 0 0,6-18 0,-7 12-106,-8 26-82,-7 31-72,10-35 255,0 0 0,0 0 0,0 0 0,0 0 0,1 0 0,0 0 0,-1 0 0,1 0 0,1 0 0,-1-1 0,1 1 0,-1 0 0,1-1 0,0 1 0,0-1 0,4 5 0,-3-6-16,0 0 0,0 0 0,0 0 0,0 0 1,0 0-1,1-1 0,-1 0 0,1 1 0,-1-1 0,1-1 0,-1 1 1,1 0-1,-1-1 0,1 0 0,0 1 0,-1-2 0,1 1 1,7-1-1,-8 0-147,1 0 1,0 0-1,0 0 1,0 0 0,0-1-1,-1 0 1,1 1-1,-1-1 1,1 0-1,-1-1 1,0 1 0,0-1-1,0 1 1,0-1-1,0 0 1,-1 0 0,1 0-1,-1 0 1,0-1-1,0 1 1,0-1-1,0 1 1,-1-1 0,1 0-1,0-4 1,2-4-35,-1 0-1,-1 0 1,0-1 0,0 1 0,-2-1 0,0-23-1,0 35 234,-1 0-1,1-1 0,0 1 0,0 0 1,-1 0-1,1-1 0,-1 1 1,1 0-1,-1 0 0,0 0 0,1-1 1,-1 1-1,0 0 0,0 0 0,0 0 1,1 0-1,-1 0 0,0 1 1,-2-3-1,2 3-5,1 0 1,-1 0-1,1 0 1,-1 0-1,1 0 1,-1-1-1,1 1 1,-1 0-1,1 0 1,-1 0-1,1 0 1,-1 1-1,1-1 1,-1 0-1,1 0 1,-1 0-1,1 0 1,-1 0-1,1 0 1,0 1-1,-1-1 1,1 0-1,-1 0 1,1 1-1,0-1 1,-1 0 0,1 1-1,-1-1 1,1 0-1,0 1 1,0-1-1,-1 1 1,1-1-1,0 1 1,0-1-1,-1 0 1,1 1-1,0-1 1,0 1-1,0-1 1,0 1-1,0-1 1,0 1-1,0-1 1,0 1-1,0-1 1,0 1-1,0-1 1,0 1-1,0 0 1,0 2 64,-1 0 1,1 0-1,0 0 1,0 0-1,0 0 1,0 0-1,1 0 1,-1 0-1,1 0 1,0 0-1,0 0 1,0 0-1,0 0 1,0-1-1,1 1 1,-1 0-1,1-1 1,3 6-1,-3-7-58,0 0-1,0 1 1,1-1 0,-1 0-1,0 0 1,0 0 0,1 0-1,-1 0 1,0-1 0,1 1-1,-1-1 1,1 1-1,-1-1 1,1 0 0,-1 0-1,1 0 1,-1 0 0,1-1-1,-1 1 1,0-1 0,1 1-1,-1-1 1,1 0 0,2-1-1,-2 0-35,1 0 0,-1-1 0,0 1 0,0-1 0,-1 1 0,1-1 0,0 0 0,-1 0 0,0 0 0,0 0 0,0 0 0,0-1 0,0 1 0,0 0 0,0-5 0,-1 6-90,-1 9-197,1 59 240,0-21 70,-1 0-1,-2 1 0,-13 71 1,5-91-38,3-19 79,4-18 135,3-30-143,2 2 1,2-1-1,14-63 0,-9 57-122,-2 0 1,2-63-1,-9 102 123,0-26-147,0 32 109,0 1 1,0-1-1,0 0 1,0 1-1,0-1 1,0 0-1,0 0 1,0 1-1,0-1 1,0 0-1,0 1 1,0-1-1,-1 0 1,1 1-1,0-1 1,-1 1-1,1-1 0,0 0 1,-1 1-1,1-1 1,-1 1-1,1-1 1,0 1-1,-1-1 1,0 1-1,1-1 1,-1 1-1,1 0 1,-1-1-1,1 1 1,-1 0-1,0 0 1,0-1-1,-1 7 75,1-1 0,1 1 0,-1 0 0,1-1 0,0 1 0,1 10 0,-1-9 41,0-7-130,0 1 1,0-1 0,0 1-1,0-1 1,1 1 0,-1-1 0,0 1-1,0-1 1,0 0 0,1 1-1,-1-1 1,0 1 0,1-1-1,-1 0 1,0 1 0,1-1-1,-1 0 1,0 1 0,1-1-1,-1 0 1,1 1 0,-1-1-1,0 0 1,1 0 0,-1 0-1,1 0 1,-1 1 0,1-1 0,-1 0-1,1 0 1,-1 0 0,1 0-1,-1 0 1,1 0 0,-1 0-1,1 0 1,-1 0 0,0 0-1,1 0 1,-1-1 0,1 1-1,-1 0 1,1 0 0,-1 0-1,1-1 1,-1 1 0,0 0-1,1 0 1,-1-1 0,1 1 0,-1 0-1,0-1 1,1 1 0,-1 0-1,0-1 1,0 1 0,1-1-1,-1 1 1,0-1 0,0 1-1,0 0 1,1-1 0,-1 1-1,0-2 1,2-6-155,0 0 1,-1 0-1,0 0 0,-1 0 0,0-9 1,1 14 131,-1 0-1,0 0 1,-1 1 0,1-1 0,0 0 0,-1 0-1,1 1 1,-1-1 0,0 0 0,0 1 0,0-1 0,0 0-1,0 1 1,-1 0 0,1-1 0,-1 1 0,0 0-1,-2-3 1,4 5 13,-1 0 0,1-1-1,-1 1 1,1 0 0,-1 0 0,1-1 0,-1 1-1,1 0 1,-1 0 0,1 0 0,-1 0-1,1 0 1,-1 0 0,1 0 0,-1 0-1,1 0 1,-1 0 0,1 0 0,-1 0-1,1 1 1,-1-1 0,1 0 0,-1 0-1,1 0 1,-1 1 0,1-1 0,-1 0-1,1 1 1,0-1 0,-1 0 0,1 1-1,0-1 1,-1 1 0,-10 22 73,10-19-15,0 0-1,0 0 1,1 0 0,-1 0-1,1 0 1,0 1 0,0-1-1,1 0 1,0 8 0,12-5-2994,-11-6 2452,-1-1-1,1 1 1,-1-1 0,1 1-1,-1 0 1,0-1 0,1 1 0,-1 0-1,0 0 1,0 0 0,0 0 0,0 0-1,2 2 1,2 7-7065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2.136"/>
    </inkml:context>
    <inkml:brush xml:id="br0">
      <inkml:brushProperty name="width" value="0.025" units="cm"/>
      <inkml:brushProperty name="height" value="0.025" units="cm"/>
    </inkml:brush>
  </inkml:definitions>
  <inkml:trace contextRef="#ctx0" brushRef="#br0">1 26 1826,'0'-25'16449,"1"25"-16287,-1 0 1,0 0-1,0 0 1,0 0-1,1 0 1,-1 0-1,0 0 0,0 0 1,1 0-1,-1 0 1,0 0-1,0 0 1,0 0-1,1 0 1,-1 0-1,0 0 0,0 0 1,0 0-1,1 0 1,-1 0-1,0 0 1,0 1-1,0-1 0,1 0 1,-1 0-1,0 0 1,0 0-1,0 0 1,0 0-1,1 1 1,-1-1-1,0 0 0,0 0 1,0 0-1,0 1 1,0-1-1,0 0 1,0 0-1,0 0 1,1 1-1,-1-1 0,0 0 1,0 0-1,0 0 1,0 1-1,20 43 2456,-19-42-2642,47 126 526,-53-166-8184,-5 7 3097,-2-8-2478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2.465"/>
    </inkml:context>
    <inkml:brush xml:id="br0">
      <inkml:brushProperty name="width" value="0.025" units="cm"/>
      <inkml:brushProperty name="height" value="0.025" units="cm"/>
    </inkml:brush>
  </inkml:definitions>
  <inkml:trace contextRef="#ctx0" brushRef="#br0">0 0 5830,'0'0'17456,"0"59"-16431,15-42-641,7 1-288,-1-4-224,2-5-1826,3-2-1441,-5-6-1601,-2-1-257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2.809"/>
    </inkml:context>
    <inkml:brush xml:id="br0">
      <inkml:brushProperty name="width" value="0.025" units="cm"/>
      <inkml:brushProperty name="height" value="0.025" units="cm"/>
    </inkml:brush>
  </inkml:definitions>
  <inkml:trace contextRef="#ctx0" brushRef="#br0">84 34 8520,'0'0'13725,"-6"11"-12604,3-6-976,0 0-1,0 1 1,0 0 0,0 0-1,1 0 1,0 0 0,1 0-1,-1 0 1,1 0 0,0 0-1,0 1 1,1-1-1,0 0 1,0 1 0,1-1-1,-1 0 1,1 1 0,1-1-1,-1 0 1,5 12 0,32 51 45,-19-37-395,23 56 1,-38-78 195,-1-1 0,0 1 1,-1-1-1,0 1 0,0 0 0,-1 0 1,-1 0-1,1 0 0,-1 0 0,-3 19 1,2-28 78,1 1-1,-1-1 1,0 1 0,1-1 0,-1 1 0,0-1 0,0 1 0,0-1 0,0 0 0,0 1 0,0-1 0,0 0-1,-1 0 1,1 0 0,0 0 0,-1 0 0,1 0 0,0-1 0,-1 1 0,1 0 0,-1-1 0,0 1-1,1-1 1,-1 1 0,1-1 0,-1 0 0,0 1 0,1-1 0,-1 0 0,0 0 0,1 0 0,-1-1 0,-2 1-1,-1-1 123,1 1-1,0-1 0,-1 0 0,1 0 0,0-1 1,0 1-1,0-1 0,-1 0 0,2 0 0,-1 0 1,-5-4-1,1-3-237,0 0 1,1-1 0,0 0-1,0 0 1,1-1 0,1 1-1,0-1 1,0-1-1,1 1 1,1-1 0,-1 1-1,2-1 1,0 0-1,0 0 1,1 0 0,1 0-1,1-19 1,-1 27-235,1 0 1,0 0 0,-1 0-1,1 0 1,1 0-1,-1 0 1,0 0-1,1 0 1,0 1-1,0-1 1,0 1-1,0-1 1,1 1-1,-1 0 1,7-5-1,20-13-4744,4 4-3342,-8 7-1665</inkml:trace>
  <inkml:trace contextRef="#ctx0" brushRef="#br0" timeOffset="1">211 91 14286,'0'0'13292,"41"-49"-12043,-23 38-608,5 0-449,-5 2-192,-1 4-480,-4 1-1442,-7 3-1922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3.242"/>
    </inkml:context>
    <inkml:brush xml:id="br0">
      <inkml:brushProperty name="width" value="0.025" units="cm"/>
      <inkml:brushProperty name="height" value="0.025" units="cm"/>
    </inkml:brush>
  </inkml:definitions>
  <inkml:trace contextRef="#ctx0" brushRef="#br0">0 105 8456,'0'0'5461,"11"-6"-1841,36-20-1010,-45 25-2479,1 1 1,-1-1-1,0 0 0,1 1 1,-1 0-1,0-1 1,1 1-1,-1 0 0,1 0 1,-1 1-1,1-1 0,-1 0 1,0 1-1,1-1 0,-1 1 1,0 0-1,1 0 0,-1 0 1,0 0-1,0 0 0,0 0 1,0 1-1,0-1 0,0 1 1,0-1-1,-1 1 1,1 0-1,2 3 0,3 4 164,0 0 0,-1 0 0,-1 1 1,7 14-1,-12-24-284,8 22 194,0 0 1,-2 0-1,0 0 0,-2 1 1,3 39-1,4 20 527,-11-80-691,0-1-1,1 0 0,-1 0 1,0 1-1,0-1 0,1 0 1,-1 0-1,1 1 1,-1-1-1,1 0 0,-1 0 1,1 0-1,0 0 0,0 0 1,-1 0-1,1 0 1,0 0-1,0 0 0,0 0 1,0 0-1,1 0 0,-1 0-4,0-1-1,0 0 1,0 0-1,0 0 0,0 0 1,0 0-1,0 0 1,0-1-1,0 1 0,0 0 1,0 0-1,0-1 0,0 1 1,0 0-1,0-1 1,0 1-1,0-1 0,0 0 1,0 1-1,0-2 1,5-3 63,0 0 0,-1-1 0,0 0 0,-1 0 0,8-12 0,0-4-341,-1-2 0,0 0 0,-2 0 0,-1-1 0,-1 0-1,-1-1 1,-1 1 0,-2-1 0,0 0 0,-2-37 0,-1 58-64,0-1 1,0 1-1,-1 0 1,0 0-1,0 0 1,-1 0 0,1 0-1,-4-6 1,-11-6-3146,14 16 2953,1 1 0,-1 0-1,1-1 1,-1 1-1,1 0 1,-1 0 0,1 0-1,-1 0 1,1 0-1,-1 0 1,1 0 0,-1 0-1,1 1 1,-1-1-1,-2 1 1,-7 6-5732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3.598"/>
    </inkml:context>
    <inkml:brush xml:id="br0">
      <inkml:brushProperty name="width" value="0.025" units="cm"/>
      <inkml:brushProperty name="height" value="0.025" units="cm"/>
    </inkml:brush>
  </inkml:definitions>
  <inkml:trace contextRef="#ctx0" brushRef="#br0">1 0 11723,'0'0'2434,"7"56"385,2-33-641,4-3-448,4-4-673,4-8-705,0-7-256,4-1-800,-1-5-1635,-2-13-2113,-4-4-2210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4.175"/>
    </inkml:context>
    <inkml:brush xml:id="br0">
      <inkml:brushProperty name="width" value="0.025" units="cm"/>
      <inkml:brushProperty name="height" value="0.025" units="cm"/>
    </inkml:brush>
  </inkml:definitions>
  <inkml:trace contextRef="#ctx0" brushRef="#br0">16 511 9897,'0'0'8189,"2"9"-6438,6 24-421,-8-32-1302,0-1 1,0 1 0,0-1-1,0 1 1,0-1 0,0 1-1,0-1 1,0 1 0,0-1 0,1 1-1,-1-1 1,0 1 0,0-1-1,1 1 1,-1-1 0,0 0-1,1 1 1,-1-1 0,0 1-1,1-1 1,-1 0 0,0 1-1,1-1 1,-1 0 0,1 0 0,-1 1-1,1-1 1,-1 0 0,1 0-1,-1 0 1,1 1 0,-1-1-1,1 0 1,-1 0 0,1 0-1,-1 0 1,1 0 0,-1 0-1,1 0 1,-1 0 0,1 0 0,-1 0-1,1-1 1,-1 1 0,1 0-1,-1 0 1,1 0 0,-1-1-1,1 1 1,-1 0 0,0 0-1,1-1 1,-1 1 0,1 0-1,-1-1 1,0 1 0,1-1 0,13-21 383,-13 18-344,0 1 1,0 0-1,-1-1 0,0 1 0,1 0 0,-1-1 0,-1 1 0,1-1 0,0 1 0,-2-6 0,1 8-45,1-1-1,-1 1 1,0 0-1,1 0 0,-1 0 1,0 0-1,0 0 1,0-1-1,0 2 0,0-1 1,0 0-1,0 0 1,0 0-1,0 0 0,0 1 1,-1-1-1,1 0 1,0 1-1,-1-1 0,1 1 1,0 0-1,-1-1 1,1 1-1,0 0 0,-1 0 1,1 0-1,-1 0 1,-1 0-1,2 0-24,-1 1 0,1-1 0,-1 1 1,1 0-1,-1-1 0,1 1 0,0 0 0,-1 0 0,1 0 0,0 0 1,0 0-1,0 0 0,0 0 0,0 1 0,0-1 0,0 0 0,0 0 1,0 1-1,0-1 0,1 1 0,-1-1 0,1 0 0,-1 1 0,1-1 1,-1 1-1,1 0 0,0-1 0,0 1 0,0-1 0,0 1 0,0 2 1,1 54 98,-1-56-92,0 1 26,0 0 0,1 0 1,-1 0-1,1 0 1,0 0-1,0 0 0,0-1 1,0 1-1,0 0 0,0 0 1,1-1-1,0 1 0,-1-1 1,1 1-1,0-1 1,0 0-1,0 1 0,1-1 1,-1 0-1,0-1 0,1 1 1,0 0-1,-1-1 0,1 1 1,0-1-1,0 0 1,-1 0-1,1 0 0,6 1 1,-4-1 1,0-1 0,0 0 0,0 0 0,-1 0 0,1 0 0,0-1 0,0 1 0,0-2 0,-1 1 0,1 0 1,0-1-1,-1 0 0,0 0 0,1 0 0,-1 0 0,0-1 0,0 0 0,5-4 0,0-2-35,0 0 0,-1 0 0,-1-1 0,0 0 0,0 0 0,-1-1 0,0 0 0,0 0 0,-2-1 1,1 1-1,-1-1 0,-1 0 0,0 0 0,-1 0 0,0-1 0,-1 1 0,-1 0 0,0-18 0,-12 61-617,5 53 676,7-77 29,0 0 0,0 0 0,1 0 0,-1 0 0,2-1 0,-1 1 0,1 0 1,0 0-1,5 10 0,-6-15-54,0-1 1,0 1-1,0-1 1,0 1-1,0-1 1,0 1-1,1-1 1,-1 0-1,1 0 1,-1 0 0,1 0-1,-1 0 1,1 0-1,-1 0 1,1 0-1,0 0 1,-1-1-1,1 1 1,0-1-1,0 1 1,0-1-1,-1 0 1,1 0-1,0 1 1,0-1-1,0-1 1,0 1-1,-1 0 1,1 0-1,0-1 1,0 1-1,0-1 1,-1 1 0,1-1-1,0 0 1,-1 0-1,1 0 1,-1 0-1,1 0 1,-1 0-1,2-1 1,6-5 51,0-1 1,0 0 0,-1 0-1,0-1 1,7-10 0,0-1-57,0-1 1,-2-1 0,0 0-1,-1-1 1,-1 0 0,-2-1-1,0 0 1,-2 0 0,0-1-1,-2 0 1,0 0 0,-2-1 0,-1 1-1,-1-1 1,-4-45 0,-11 11-35,13 57-1,0-1 1,-1 1-1,1 0 0,-1 0 0,0-1 1,0 1-1,0 0 0,0 0 0,-1 1 1,1-1-1,-1 0 0,0 1 0,1 0 1,-5-3-1,7 5 3,-1-1-1,0 1 1,0 0 0,1 0-1,-1-1 1,0 1 0,0 0-1,1 0 1,-1 0 0,0 0-1,0 0 1,1 0 0,-1 0-1,0 0 1,0 0 0,1 0 0,-1 0-1,0 1 1,0-1 0,1 0-1,-1 0 1,0 1 0,1-1-1,-1 0 1,0 1 0,1-1-1,-1 1 1,0-1 0,1 1 0,-1-1-1,1 1 1,-1 0 0,1-1-1,-1 1 1,1-1 0,0 1-1,-1 0 1,1-1 0,0 1-1,-1 0 1,1 0 0,0-1-1,0 2 1,-8 35 0,8-33 6,-3 20 82,1 0 0,1 0 0,1 1 0,1-1 0,1 0 0,2 0 0,11 44 0,-12-59-65,0 0 1,1 0-1,0-1 1,0 1 0,1-1-1,0 0 1,1 0-1,-1-1 1,2 0 0,-1 0-1,1 0 1,0-1-1,0 0 1,0 0 0,1-1-1,0 0 1,0 0-1,1-1 1,-1 0 0,1 0-1,0-1 1,0 0-1,10 1 1,0 0-317,1-1 0,37 0 0,-101-31 126,-47-14-612,-2 4 0,-101-26 0,172 58 1194,33 8 73,26 4-365,10-2 36,82-3 0,-40-12-1667,-72 7-360,1-1 1,28-11-1,-16-1-5249,-17-2-3994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4.531"/>
    </inkml:context>
    <inkml:brush xml:id="br0">
      <inkml:brushProperty name="width" value="0.025" units="cm"/>
      <inkml:brushProperty name="height" value="0.025" units="cm"/>
    </inkml:brush>
  </inkml:definitions>
  <inkml:trace contextRef="#ctx0" brushRef="#br0">0 1 16784,'0'0'9032,"57"49"-8935,-30-47-1283,-4-2-4579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6.536"/>
    </inkml:context>
    <inkml:brush xml:id="br0">
      <inkml:brushProperty name="width" value="0.025" units="cm"/>
      <inkml:brushProperty name="height" value="0.025" units="cm"/>
    </inkml:brush>
  </inkml:definitions>
  <inkml:trace contextRef="#ctx0" brushRef="#br0">0 145 5445,'0'0'11488,"9"-4"-8199,-4 2-3018,-1 1 0,1-1-1,-1 0 1,0 0 0,0-1 0,0 1 0,0-1 0,-1 0 0,1 0 0,-1 0-1,1 0 1,-1-1 0,0 0 0,0 1 0,-1-1 0,1 0 0,-1 0 0,0 0-1,0-1 1,0 1 0,0 0 0,-1-1 0,0 1 0,0-1 0,0 0 0,0-9-1,-1 13-244,0-1 0,0 0-1,0 0 1,0 0 0,-1 0-1,1 1 1,-1-1 0,1 0-1,-1 0 1,0 1 0,1-1-1,-1 0 1,0 1 0,-2-3 0,3 4-22,-1-1 0,0 1 0,0-1 0,0 1 0,1-1 0,-1 1 0,0 0 0,0-1 0,0 1 0,0 0 1,0 0-1,0 0 0,0 0 0,0 0 0,1 0 0,-1 0 0,0 0 0,0 0 0,0 0 0,0 0 1,0 1-1,0-1 0,0 0 0,1 1 0,-1-1 0,0 0 0,0 1 0,0-1 0,1 1 0,-1 0 0,0-1 1,1 1-1,-1-1 0,-1 2 0,-2 3 5,0-1 0,0 1 0,0 0 0,1 0 0,0 1 0,0-1 0,0 1-1,0-1 1,1 1 0,0 0 0,0 0 0,1 0 0,-2 6 0,3-10-3,-1 0 0,1 1-1,-1-1 1,1 0 0,0 0-1,0 0 1,0 1 0,0-1-1,0 0 1,0 0 0,0 0-1,1 0 1,-1 1 0,1-1-1,0 0 1,0 0 0,-1 0-1,1 0 1,1 0 0,-1 0 0,0-1-1,0 1 1,1 0 0,-1 0-1,1-1 1,-1 1 0,1-1-1,0 1 1,-1-1 0,1 0-1,0 0 1,0 0 0,0 0-1,0 0 1,0 0 0,0 0-1,0-1 1,4 1 0,4 0 2,0 0 0,1-1-1,-1 0 1,0-1 0,0 0 0,0-1 0,0 0-1,15-6 1,1-2-104,43-25 1,23-9-88,-91 43 201,-1 1 1,0 0-1,0 0 1,1 0-1,-1 0 1,1-1-1,-1 1 1,0 0-1,1 0 1,-1 0-1,0 0 1,1 0-1,-1 0 1,0 0-1,1 0 1,-1 0-1,1 0 1,-1 0-1,0 0 1,1 0 0,-1 1-1,0-1 1,1 0-1,-1 0 1,0 0-1,1 0 1,-1 1-1,0-1 1,0 0-1,1 0 1,-1 1-1,0-1 1,1 0-1,-1 0 1,0 1-1,0-1 1,0 0-1,1 1 1,-1-1-1,0 0 1,0 1-1,2 21 741,-2-21-714,-1 1 0,1 0-1,0-1 1,0 1 0,0 0 0,0 0-1,0-1 1,0 1 0,1 0 0,-1-1-1,0 1 1,1-1 0,-1 1 0,1 0-1,0-1 1,0 1 0,-1-1 0,1 1-1,0-1 1,0 0 0,0 1 0,1-1-1,0 1 1,3 0 11,0-1 0,0 0 0,1 0-1,-1 0 1,0-1 0,0 0 0,1 0 0,-1 0-1,0-1 1,0 0 0,1 0 0,-1 0 0,9-4 0,68-32-314,-60 25-74,-16 9 75,39-24-2479,-23 2-2967,-13 5-1103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1:02.630"/>
    </inkml:context>
    <inkml:brush xml:id="br0">
      <inkml:brushProperty name="width" value="0.025" units="cm"/>
      <inkml:brushProperty name="height" value="0.025" units="cm"/>
    </inkml:brush>
  </inkml:definitions>
  <inkml:trace contextRef="#ctx0" brushRef="#br0">9986 438 4644,'-11'-2'3508,"-4"-2"-3172,-13-2 413,-50-19-1,69 22-751,0-1 0,1 0 1,-1-1-1,1 1 1,0-2-1,1 1 0,-1-1 1,1 0-1,0-1 1,-10-13-1,10 10-114,-1 0 1,1 1-1,-1-1 1,-1 2-1,0-1 0,0 1 1,-17-11-1,17 14 162,0 1-1,0 0 1,0 1-1,0 0 1,-1 0-1,1 1 1,-1 0-1,0 1 1,1 0-1,-13 1 1,-149 4 796,-35-1 117,177-7-793,-1-1 1,1-1-1,1-1 0,-47-19 1,-32-8-59,6 14-24,-2 5-1,-181-3 1,59 6-58,-618-32 263,234 58-304,-296-5-27,-81-32 64,-80 5-717,-74 1 1302,882 28-606,-468 81 0,143 45-334,458-97 326,1 6 0,-180 95 0,253-113 17,2 2 1,0 2-1,3 2 1,1 2-1,1 2 1,2 2-1,2 1 1,-48 66-1,81-95 7,0 0-1,2 0 0,-1 0 0,1 1 0,1 0 0,1 0 0,-1 0 0,2 0 0,0 1 1,1-1-1,0 1 0,1-1 0,0 1 0,1-1 0,4 20 0,1-4-36,1 0 1,1-1-1,1 1 0,2-2 1,27 52-1,-16-44 12,1-1 1,2-1-1,1-1 1,2-1-1,1-2 1,1-1 0,50 37-1,19 3-21,135 70 0,-20-27-7,6-10 1,3-10-1,5-9 1,2-11-1,288 51 1,576 59-382,-788-134 281,630 65-98,5-48 123,-241-46 317,821-84 1,-1182 28-177,-2-16-1,-3-14 1,-3-14 0,387-153 0,-579 182-54,202-109-1,-285 131 21,-2-3 0,-2-2 0,-1-2 0,-2-3 0,-1-1 0,50-60 0,-81 82 50,-2 0 0,0-1 0,-1-1 0,-1 0-1,-1-1 1,-1 0 0,-1-1 0,-1 0 0,-1-1-1,-1 1 1,-2-2 0,0 1 0,-2-1 0,0 1-1,-2-1 1,-1 0 0,-1 1 0,-1-1 0,-1 0-1,-2 1 1,0 0 0,-9-25 0,-5 5-1,-1 0 1,-3 1 0,-1 2-1,-2 0 1,-2 2-1,-1 1 1,-3 1 0,0 2-1,-3 1 1,-1 1-1,-1 2 1,-2 2 0,-52-31-1,35 28-38,-2 2 0,-1 3 0,-1 2 0,-1 3 0,-1 2 0,-1 4-1,-1 2 1,0 3 0,-95-6 0,17 13-1242,-254 26 0,207 0-1614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1:23.267"/>
    </inkml:context>
    <inkml:brush xml:id="br0">
      <inkml:brushProperty name="width" value="0.025" units="cm"/>
      <inkml:brushProperty name="height" value="0.025" units="cm"/>
    </inkml:brush>
  </inkml:definitions>
  <inkml:trace contextRef="#ctx0" brushRef="#br0">444 124 4164,'0'0'8557,"-9"-7"-7921,-30-24-1,36 30-542,0 0-1,1-1 1,-1 1 0,0 0 0,0 0-1,0 0 1,0 1 0,0-1 0,0 1-1,0 0 1,0 0 0,0 0-1,-1 0 1,1 0 0,0 1 0,0-1-1,-3 2 1,-45 20 1013,40-17-886,-4 3 18,0 0 0,1 1 0,0 1 0,0 1 0,1 0 1,1 0-1,0 1 0,-21 27 0,19-18-84,0 0 0,2 1 1,0 0-1,2 1 0,-12 35 0,8-6-91,2 0-1,2 1 1,3 0-1,2 0 1,2 58-1,3-79-43,2 0 0,1 1 0,2-1 0,11 42 0,-12-60 3,1 1-1,0-1 0,1-1 1,0 1-1,1-1 1,1 0-1,0 0 1,1-1-1,0 0 0,0-1 1,20 17-1,-23-23 22,1 0-1,0-1 1,1 0-1,-1 0 1,1-1-1,-1 0 1,1 0-1,0-1 1,0 0-1,0 0 1,1-1-1,-1 0 1,0 0-1,0-1 1,1 0-1,-1-1 0,0 0 1,0 0-1,1 0 1,-1-1-1,9-4 1,5-2 116,-1 0 1,1-2-1,-2 0 0,1-2 1,-2 0-1,25-20 0,-13 6-56,-1-1 1,-2-2-1,0 0 0,-2-2 0,-2-1 1,0-1-1,-3-1 0,0-1 0,20-49 0,-27 50-63,-1 0 0,-2-1-1,-2-1 1,0 1 0,-3-1-1,-1-1 1,-1 1-1,-3-1 1,0 0 0,-8-52-1,5 72-34,-2 0-1,0 1 0,-1 0 0,-1 0 1,0 0-1,-1 0 0,0 1 0,-2 0 1,-12-17-1,15 24-7,0 0-1,0 1 1,-1 0 0,0 0 0,0 1-1,-1 0 1,0 0 0,0 0 0,0 1-1,-1 1 1,1-1 0,-1 1 0,0 1-1,0-1 1,-1 2 0,1-1 0,-15-1-1,-50 4-1181,26 3-3399,39-3 2938,-8 1-4941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18.041"/>
    </inkml:context>
    <inkml:brush xml:id="br0">
      <inkml:brushProperty name="width" value="0.025" units="cm"/>
      <inkml:brushProperty name="height" value="0.025" units="cm"/>
    </inkml:brush>
  </inkml:definitions>
  <inkml:trace contextRef="#ctx0" brushRef="#br0">1027 1 3619,'0'0'15279,"-3"1"-14916,-5 5-131,0 0-1,0 0 1,1 1 0,-1 0 0,2 0-1,-1 1 1,1 0 0,-10 17 0,-5 4 84,-230 346 684,47-63-820,-234 367 1667,432-667-1826,4-8-12,1 0-1,-1 0 1,0 0-1,-1-1 1,1 1 0,-1-1-1,1 1 1,-1-1-1,-6 6 1,9-44-1477,7 8-346,3 0 0,0 1 1,21-40-1,-10 23-2302,10-22-3102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18.521"/>
    </inkml:context>
    <inkml:brush xml:id="br0">
      <inkml:brushProperty name="width" value="0.025" units="cm"/>
      <inkml:brushProperty name="height" value="0.025" units="cm"/>
    </inkml:brush>
  </inkml:definitions>
  <inkml:trace contextRef="#ctx0" brushRef="#br0">115 321 10442,'-9'2'1383,"1"1"-1103,-89 26 8424,116-38-7942,0-1 1,-1-2-1,21-15 0,16-11-432,46-25-121,-19 10-78,168-80-1,-246 132-129,0-1 0,-1 1-1,1-1 1,0 1 0,0 0 0,0 1 0,0-1-1,0 1 1,7-1 0,-10 2 6,0-1 1,0 0 0,0 1-1,0-1 1,0 1 0,0-1-1,0 1 1,0 0-1,0-1 1,0 1 0,0 0-1,0 0 1,-1 0 0,1 0-1,0 0 1,0-1-1,-1 1 1,1 0 0,-1 0-1,1 1 1,-1-1-1,1 0 1,-1 0 0,0 0-1,0 0 1,1 0 0,-1 0-1,0 0 1,0 1-1,0-1 1,0 0 0,0 0-1,-1 2 1,-1 20 265,0 0-1,-2 0 1,-1 0 0,-1 0 0,-14 36-1,11-35-202,1 1 0,1 0 0,1 1 0,-3 31 0,7-40-282,1 32-894,6-18-3699,2-18-2658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19.947"/>
    </inkml:context>
    <inkml:brush xml:id="br0">
      <inkml:brushProperty name="width" value="0.025" units="cm"/>
      <inkml:brushProperty name="height" value="0.025" units="cm"/>
    </inkml:brush>
  </inkml:definitions>
  <inkml:trace contextRef="#ctx0" brushRef="#br0">23 0 14253,'0'0'2867,"0"13"-1570,-15 229 2713,14-232-3947,-2 16 217,1 0 1,1 0-1,3 32 1,-2-57-269,0-1 0,0 0 0,0 1 0,0-1 0,0 0 0,0 1 0,0-1 0,0 0 0,0 1 0,1-1 0,-1 0 0,0 1 0,0-1 0,0 0 1,0 1-1,1-1 0,-1 0 0,0 0 0,0 1 0,1-1 0,-1 0 0,0 0 0,1 0 0,-1 1 0,0-1 0,0 0 0,1 0 0,-1 0 0,0 0 0,1 0 0,-1 1 1,0-1-1,1 0 0,-1 0 0,1 0 0,-1 0 0,1 0 0,15-7 456,11-16 202,48-78-120,-47 61-379,40-45-1,-67 84-157,1-1-1,0 0 0,-1 0 1,1 1-1,0-1 0,0 1 1,0-1-1,0 1 0,0 0 1,5-2-1,-7 3-8,0 0-1,1 0 1,-1 0 0,0 0 0,1 0-1,-1 0 1,0 0 0,1 0 0,-1 0 0,1 0-1,-1 0 1,0 0 0,1 1 0,-1-1-1,0 0 1,0 0 0,1 0 0,-1 1 0,0-1-1,1 0 1,-1 0 0,0 1 0,0-1-1,1 0 1,-1 0 0,0 1 0,0-1-1,0 0 1,1 1 0,-1-1 0,0 0 0,0 1-1,0-1 1,0 0 0,0 1 0,0-1-1,0 0 1,0 1 0,1 4 23,-1-1 0,-1 0 1,1 1-1,-1-1 0,0 0 0,0 0 0,0 1 1,0-1-1,-1 0 0,-2 5 0,-15 27 126,13-27-147,1 0-1,0 0 1,0 0-1,1 0 1,1 1-1,-1-1 1,2 1-1,-1 0 1,-1 14-1,4-23-120,0-1 0,0 1-1,1 0 1,-1 0 0,0-1-1,0 1 1,0-1 0,1 1-1,-1 0 1,0-1 0,1 1-1,-1-1 1,0 1 0,1 0-1,-1-1 1,1 1 0,-1-1-1,1 1 1,-1-1 0,1 0-1,-1 1 1,1-1 0,-1 0-1,1 1 1,0-1 0,-1 0-1,1 1 1,0-1 0,-1 0-1,1 0 1,0 0-1,-1 0 1,1 0 0,1 0-1,25-2-5450,-5-8-317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0.947"/>
    </inkml:context>
    <inkml:brush xml:id="br0">
      <inkml:brushProperty name="width" value="0.025" units="cm"/>
      <inkml:brushProperty name="height" value="0.025" units="cm"/>
    </inkml:brush>
  </inkml:definitions>
  <inkml:trace contextRef="#ctx0" brushRef="#br0">147 1 11883,'0'0'9631,"-9"7"-9284,2-1-394,-64 56 1820,64-55-1453,0 0 0,1 0 0,-1 0 0,2 1 0,-1 0 0,1 0 1,0 1-1,-5 13 0,10-21-309,-1-1 0,1 1 1,0-1-1,0 1 0,0-1 1,-1 1-1,1-1 0,0 1 1,0-1-1,0 1 0,0-1 0,0 1 1,0 0-1,0-1 0,0 1 1,1-1-1,-1 1 0,0-1 1,0 1-1,0-1 0,1 1 1,-1-1-1,0 1 0,0-1 1,1 1-1,-1-1 0,0 0 0,1 1 1,-1-1-1,1 1 0,-1-1 1,0 0-1,1 1 0,0-1 1,23 1 197,26-17-3,-14-3-157,35-25 0,-46 27-28,1 2 0,1 0 0,41-16 0,-66 30-17,0 0 0,0 1 0,0-1 1,0 1-1,-1-1 0,1 1 0,0 0 1,0 0-1,0 0 0,0 0 0,0 0 1,0 0-1,3 1 0,-4 0 2,-1-1 1,1 0-1,0 1 0,-1-1 1,1 1-1,0-1 0,-1 1 1,1-1-1,-1 1 0,1 0 1,-1-1-1,1 1 0,-1 0 1,1-1-1,-1 1 0,1 0 1,-1-1-1,0 1 0,0 0 1,1 0-1,-1 0 0,0 1 1,0 4 44,0 1 0,0 0 0,-1 0 0,0 0 0,0 0 0,-3 8-1,-2 20 83,6-34-123,1 0 1,0 0-1,0 0 1,0-1-1,0 1 1,-1 0-1,1-1 1,0 1-1,0-1 1,0 1-1,0-1 1,0 0-1,0 1 1,1-1-1,-1 0 1,0 0-1,0 0 1,0 0-1,0 1 1,0-2-1,0 1 1,0 0-1,0 0 1,0 0-1,1 0 1,-1-1-1,0 1 1,0 0-1,0-1 1,1 0-1,37-10 76,-10-5-84,-21 10-38,1 1 1,0 0-1,-1 1 1,2 0 0,-1 0-1,0 1 1,1 0-1,-1 1 1,14-2-1,-22 7 55,0 1-1,-1-1 1,1 0-1,-1 1 1,0-1-1,0 1 0,0-1 1,0 0-1,-1 1 1,0 3-1,-2 6 152,2-11-137,0 0 1,1-1-1,-1 1 0,1 0 1,0 0-1,-1-1 0,1 1 1,0 0-1,0 0 0,0 0 1,0 0-1,1-1 0,0 4 1,0-4-26,0 0 1,0-1-1,0 1 1,1 0-1,-1-1 0,0 1 1,1 0-1,-1-1 1,1 0-1,-1 1 1,1-1-1,-1 0 0,0 0 1,1 0-1,-1 0 1,1 0-1,-1 0 1,1 0-1,-1 0 0,1 0 1,1-1-1,6-1-18,0 0-1,-1-1 0,1 0 0,0 0 0,-1-1 1,0 0-1,0 0 0,0-1 0,0 0 0,-1-1 1,10-8-1,-7 6-132,0 0 0,1 1 0,0 0 1,17-8-1,-28 15 137,0 0 0,0 0 1,0 0-1,0 0 0,1 0 1,-1 0-1,0-1 0,0 1 0,0 0 1,1 0-1,-1 0 0,0 0 1,0 0-1,0 0 0,1 0 0,-1 0 1,0 0-1,0 0 0,1 0 1,-1 0-1,0 0 0,0 0 0,0 0 1,1 0-1,-1 1 0,0-1 1,0 0-1,0 0 0,1 0 0,-1 0 1,0 0-1,0 0 0,0 1 1,0-1-1,0 0 0,1 0 0,-1 0 1,0 0-1,0 1 0,0-1 1,0 0-1,0 0 0,-1 13-47,-11 19 169,9-26-109,2-3 2,-1 0 0,1 0 1,0 0-1,1 0 0,-1 0 1,0 0-1,1 0 0,0 0 1,0 1-1,0-1 0,0 0 1,1 4-1,0-5-12,-1-1 1,1 0-1,0 0 1,0 1-1,-1-1 0,1 0 1,0 0-1,0 0 1,0 0-1,1 0 0,-1 0 1,0 0-1,0-1 0,0 1 1,1 0-1,-1-1 1,0 1-1,1-1 0,-1 1 1,0-1-1,1 0 0,-1 1 1,1-1-1,-1 0 1,1 0-1,-1 0 0,3 0 1,10 0-280,-1-1-1,1 0 1,0-1 0,-1-1 0,0 0 0,1 0 0,-1-2-1,-1 1 1,1-2 0,-1 0 0,0 0 0,0-1 0,19-15-1,-30 22 316,-1-1-1,0 1 1,0 0-1,1-1 1,-1 1-1,0 0 1,1-1-1,-1 1 1,1 0-1,-1-1 1,0 1-1,1 0 1,-1 0-1,1-1 1,-1 1-1,1 0 1,-1 0-1,0 0 1,1 0-1,-1 0 1,1 0-1,-1 0 1,1 0-1,-1 0 1,1 0-1,-1 0 1,1 0-1,-1 0 1,1 0-1,-1 0 1,1 0-1,-1 0 1,1 1-1,-1-1 1,1 0-1,-1 19 1057,-2 10-129,2-28-945,1 0 0,-1 0 0,0-1-1,0 1 1,1 0 0,-1 0 0,0 0 0,1-1-1,-1 1 1,1 0 0,-1-1 0,1 1 0,0 0 0,-1-1-1,1 1 1,-1-1 0,1 1 0,0 0 0,0-1-1,-1 0 1,1 1 0,0-1 0,0 1 0,0-1 0,-1 0-1,1 0 1,0 0 0,0 1 0,0-1 0,1 0-1,18 0-120,0-1 0,0-1-1,-1 0 1,1-2-1,-1 0 1,0-1-1,0-1 1,33-16-1,-15 8-381,-10 8 387,-26 6 118,-1 0-1,1 0 0,-1 0 1,1 0-1,-1 0 1,1 0-1,-1 0 0,0 1 1,1-1-1,-1 0 0,1 0 1,-1 0-1,0 1 1,1-1-1,-1 0 0,0 0 1,1 1-1,-1-1 1,0 0-1,1 0 0,-1 1 1,0-1-1,0 1 1,1-1-1,-1 0 0,0 1 1,0-1-1,1 0 1,-1 1-1,0 3 140,0-1 1,-1 1-1,1-1 1,-1 1-1,1-1 0,-1 1 1,0-1-1,-1 0 1,-1 5-1,-7 30 280,10-38-506,1 1-1,-1-1 1,0 1-1,1-1 1,-1 0-1,1 1 0,-1-1 1,1 0-1,0 1 1,-1-1-1,1 0 0,-1 0 1,1 1-1,-1-1 1,1 0-1,0 0 1,-1 0-1,1 0 0,0 0 1,-1 0-1,1 0 1,-1 0-1,1 0 1,0 0-1,-1 0 0,1 0 1,0 0-1,-1-1 1,1 1-1,21-5-3524,1-24-5197,-11 7 1211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1.307"/>
    </inkml:context>
    <inkml:brush xml:id="br0">
      <inkml:brushProperty name="width" value="0.025" units="cm"/>
      <inkml:brushProperty name="height" value="0.025" units="cm"/>
    </inkml:brush>
  </inkml:definitions>
  <inkml:trace contextRef="#ctx0" brushRef="#br0">0 1 12716,'0'0'10666,"73"15"-15855,-40-8 2082,3-1-1601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1.632"/>
    </inkml:context>
    <inkml:brush xml:id="br0">
      <inkml:brushProperty name="width" value="0.025" units="cm"/>
      <inkml:brushProperty name="height" value="0.025" units="cm"/>
    </inkml:brush>
  </inkml:definitions>
  <inkml:trace contextRef="#ctx0" brushRef="#br0">163 237 13901,'0'0'3908,"-11"1"-1202,-2 0-1844,0 1 0,0 1 0,0 0 0,1 1 0,-20 8 0,28-10-553,-1 0 0,1 0 0,0 1 0,0 0 0,0 0 0,0 0 0,0 0 0,1 0-1,-6 8 1,7-9-261,1 0 0,0 0-1,0 0 1,0 0 0,0 0 0,0 1-1,1-1 1,-1 0 0,1 1-1,-1-1 1,1 0 0,0 1-1,0-1 1,0 1 0,0-1-1,0 0 1,1 1 0,-1-1-1,1 1 1,-1-1 0,2 4 0,0-4-48,0 0 0,0 0 0,0 0-1,0 0 1,1 0 0,-1 0 0,0 0 0,1-1 0,-1 1 0,1-1 0,0 0 0,-1 0 0,1 0 0,0 0 0,0 0 0,0-1 0,-1 1 0,1-1 0,0 1 0,0-1 0,5-1 0,3 2-171,0-1 1,0 0-1,0-1 0,17-4 0,-13-1-82,-1 0-1,-1-1 1,1-1-1,-1 0 1,0-1-1,-1 0 0,0-1 1,0 0-1,-1-1 1,-1 0-1,19-26 1,-29 37 253,0 0 0,-1 0 0,1 0 0,0 0 0,0 0 1,0 0-1,-1 0 0,1 0 0,0 0 0,0 0 1,0 0-1,-1 0 0,1 0 0,0 0 0,0-1 1,0 1-1,0 0 0,-1 0 0,1 0 0,0 0 0,0 0 1,0 0-1,0-1 0,0 1 0,0 0 0,0 0 1,-1 0-1,1-1 0,0 1 0,0 0 0,0 0 1,0 0-1,0 0 0,0-1 0,0 1 0,0 0 0,0 0 1,0 0-1,0-1 0,0 1 0,0 0 0,0 0 1,0 0-1,0-1 0,0 1 0,0 0 2,-6 4 161,0 0-1,0 0 0,1 0 1,-1 1-1,1 0 1,0 0-1,0 1 0,1-1 1,-1 1-1,1 0 1,0 0-1,1 0 0,0 1 1,0-1-1,0 1 1,1 0-1,0 0 0,-3 13 1,6-18-149,-1-1 1,1 1 0,0 0-1,-1-1 1,1 1 0,0-1-1,0 1 1,0-1 0,0 0-1,0 1 1,0-1 0,0 0-1,1 0 1,-1 1-1,0-1 1,1 0 0,-1-1-1,1 1 1,-1 0 0,1 0-1,-1 0 1,1-1 0,-1 1-1,1-1 1,0 1 0,-1-1-1,1 0 1,0 0-1,0 0 1,-1 0 0,1 0-1,2 0 1,61-3 164,-49-1-162,0 0 0,0-1 1,-1 0-1,0-1 0,0-1 0,-1-1 1,0 0-1,0-1 0,0 0 0,-1-1 1,-1 0-1,0-1 0,16-19 0,-17 18-4,-1 0-1,-1 0 0,0-1 1,-1 0-1,0 0 1,-1-1-1,-1 0 0,0 0 1,0-1-1,-2 0 0,0 1 1,-1-2-1,0 1 0,0-18 1,-2 31-13,-1 1 0,0 0 0,0 0 0,0 0 0,0 0 0,-1-1 0,1 1 0,0 0 0,0 0 0,-1 0 0,1 0 0,0 0 0,-1-1 0,0 1 0,1 0 0,-1 0 0,1 0 0,-1 0 0,0 1 0,0-1 0,0 0 0,1 0 0,-1 0 0,0 1 0,0-1 0,-1 0 0,0 0-4,0 1 1,0-1-1,-1 1 0,1 0 1,0-1-1,0 1 0,0 0 0,0 1 1,0-1-1,0 0 0,0 0 0,0 1 1,-3 1-1,-5 1-6,1 1 0,0 0 0,0 1 0,1-1 0,-11 9 0,3-1 175,1 1 0,1 1 0,0 0 0,1 1 0,0 0 0,-17 29 0,26-38-100,1 0 0,0 0 0,1 0 1,-1 1-1,1-1 0,1 1 1,-1-1-1,1 1 0,0 0 0,0 8 1,2-11-68,-1 1 0,1-1 0,-1 0 1,1 1-1,1-1 0,-1 0 0,1 0 1,-1 0-1,1 0 0,0 0 1,1 0-1,-1 0 0,1-1 0,0 1 1,-1-1-1,1 0 0,4 4 0,0-1-186,1 0-1,-1-1 1,1 1-1,0-1 0,0-1 1,0 0-1,15 5 1,6-2-2982,1-6-3437,-4-4-5431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2.336"/>
    </inkml:context>
    <inkml:brush xml:id="br0">
      <inkml:brushProperty name="width" value="0.025" units="cm"/>
      <inkml:brushProperty name="height" value="0.025" units="cm"/>
    </inkml:brush>
  </inkml:definitions>
  <inkml:trace contextRef="#ctx0" brushRef="#br0">49 110 6054,'0'0'4735,"-7"9"-1158,-23 28-903,29-35-2436,0-1 0,0 0 0,0 1-1,0-1 1,0 1 0,0-1 0,0 1 0,1 0-1,-1-1 1,0 1 0,1 0 0,0 0 0,-1-1-1,1 1 1,0 0 0,0 0 0,0-1 0,0 1-1,0 0 1,1 1 0,-1-1-88,1-1 1,0 0-1,0 0 0,-1 0 0,1 0 1,0 0-1,0 0 0,0 0 1,0 0-1,1 0 0,-1-1 0,0 1 1,0 0-1,0-1 0,1 1 0,-1-1 1,0 1-1,0-1 0,3 1 1,6 1 346,0-1-1,0 0 1,0-1 0,19-1 0,-24 0-347,14-2-22,-1 0 0,0-2 1,0 0-1,0-1 0,-1-1 0,0-1 0,0 0 0,0-1 0,-1-1 0,-1-1 1,0 0-1,0-1 0,-1 0 0,15-18 0,-27 28-118,0-1 0,0 1 0,-1 0 0,1-1 0,-1 1 0,1-1 0,-1 0 0,0 1 0,0-1 0,0 0 0,0 0 0,-1 1 0,1-5 0,-1 6-6,0 0 0,0-1 1,0 1-1,0 0 1,-1 0-1,1 0 1,0 0-1,-1-1 1,1 1-1,-1 0 1,1 0-1,-1 0 1,1 0-1,-1 0 1,0 0-1,0 0 1,1 0-1,-1 0 1,0 1-1,0-1 1,0 0-1,-1-1 1,-1 1-7,0 0 0,0 0 0,1 1 0,-1-1 0,0 0 0,0 1 0,0 0 1,0-1-1,0 1 0,0 0 0,0 1 0,0-1 0,0 1 0,0-1 0,0 1 1,0 0-1,1 0 0,-1 0 0,0 0 0,0 0 0,1 1 0,-1-1 0,-3 4 1,-2 1 23,1 0 1,1 1 0,-1 0-1,1 0 1,0 0 0,1 1-1,-9 15 1,12-19-4,0 0 0,0 0 0,0 0 1,0 0-1,1 0 0,-1 1 0,1-1 0,0 1 0,1-1 0,-1 1 0,1-1 0,0 1 0,0 0 1,0-1-1,1 1 0,-1-1 0,1 1 0,2 4 0,-2-7-43,1 1-1,0-1 1,1 1-1,-1-1 1,0 0-1,1 0 1,-1 0-1,1 0 1,-1-1-1,1 1 1,0-1-1,0 0 1,0 1-1,0-1 1,0 0-1,0-1 1,0 1 0,0-1-1,0 1 1,4-1-1,67 2-3598,-22-10-2783,6-10-5894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2.882"/>
    </inkml:context>
    <inkml:brush xml:id="br0">
      <inkml:brushProperty name="width" value="0.025" units="cm"/>
      <inkml:brushProperty name="height" value="0.025" units="cm"/>
    </inkml:brush>
  </inkml:definitions>
  <inkml:trace contextRef="#ctx0" brushRef="#br0">0 131 1153,'8'-8'3636,"7"-6"-1289,0 1 0,1 0 0,0 1 0,1 1 0,33-16 0,-38 21-1632,1 1-1,1 0 1,-1 1-1,1 1 1,-1 0 0,19-2-1,-26 4-468,1 1 1,-1 0-1,1 0 0,0 0 0,-1 0 0,1 1 1,-1 0-1,1 1 0,7 2 0,-12-3-185,-1 0 0,1 0 0,-1-1 0,0 1-1,0 0 1,0 0 0,0 0 0,1 1 0,-1-1-1,-1 0 1,1 0 0,0 0 0,0 1 0,0-1 0,-1 0-1,1 1 1,0 2 0,0-1 2,-1 0-1,1 1 1,-1-1-1,0 0 1,0 0 0,0 1-1,-1-1 1,1 0-1,-1 1 1,0-1 0,-1 3-1,-2 4 63,0-1 0,0-1 0,-1 1 0,0 0-1,0-1 1,-1 0 0,-7 7 0,-54 54 582,38-41-437,8-8-94,-36 41 231,53-57-371,1 2-1,-1-1 1,1 0 0,0 1 0,0-1 0,0 1-1,1 0 1,0 0 0,0 0 0,-1 9-1,3-13-27,0-1 0,0 0 0,0 1 0,0-1 0,0 0 0,0 1 0,0-1-1,0 0 1,1 0 0,-1 1 0,1-1 0,-1 0 0,1 0 0,-1 1 0,1-1 0,0 0-1,-1 0 1,1 0 0,0 0 0,0 0 0,0 0 0,0 0 0,0 0 0,0 0-1,0-1 1,2 2 0,1 0 9,0 0 0,0-1 0,0 1 0,0-1 0,1 0 0,-1 0 0,0-1 0,7 1 0,7-1 31,0 0 1,1-2 0,18-3 0,-17 1-308,1-2 0,0 0 0,-1-1 0,-1-1 0,1 0 1,-1-2-1,23-16 0,-20 4-3725,-19 2-2480,-7 6-1020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6.877"/>
    </inkml:context>
    <inkml:brush xml:id="br0">
      <inkml:brushProperty name="width" value="0.025" units="cm"/>
      <inkml:brushProperty name="height" value="0.025" units="cm"/>
    </inkml:brush>
  </inkml:definitions>
  <inkml:trace contextRef="#ctx0" brushRef="#br0">0 148 12139,'0'0'6471,"55"-27"-4486,-13 3 33,12 1-1697,6-2-1154,5 1-3011,3-1-7014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3.524"/>
    </inkml:context>
    <inkml:brush xml:id="br0">
      <inkml:brushProperty name="width" value="0.025" units="cm"/>
      <inkml:brushProperty name="height" value="0.025" units="cm"/>
    </inkml:brush>
  </inkml:definitions>
  <inkml:trace contextRef="#ctx0" brushRef="#br0">1 12 11915,'0'0'8841,"11"3"-7896,22 2-741,-1-1 1,1-1 0,45-3 0,19-5-2005,-2-2-4607,-50 3 854,-13-2 1541,-14 3 4947,0 1 9109,-17 10-4544,-9 23-2635,6-27-2578,0-1 0,1 1 0,0 0 0,0-1 0,0 1 0,0 0 0,0 0 0,1 0 0,0 0 0,0 6 0,1-8-275,0-1 0,0 0 0,0 0 0,0 1 0,0-1 0,0 0-1,1 0 1,-1 0 0,0 0 0,1-1 0,-1 1 0,0 0 0,1 0 0,-1-1 0,1 1 0,-1-1 0,1 1 0,-1-1 0,1 0 0,0 0 0,-1 0 0,1 1 0,-1-2 0,1 1 0,0 0 0,-1 0-1,3-1 1,16 0-149,0-2 0,0 0-1,0-1 1,-1-1-1,30-12 1,-30 10-73,0 1 1,1 0-1,-1 2 1,1 0-1,32-2 0,-52 6 226,1 0-1,-1 0 0,1 0 1,-1 0-1,1 0 0,-1 0 0,1 1 1,-1-1-1,1 0 0,-1 0 1,0 0-1,1 0 0,-1 1 0,1-1 1,-1 0-1,1 0 0,-1 1 1,0-1-1,1 0 0,-1 1 1,1-1-1,-1 1 0,0-1 0,0 0 1,1 1-1,-1-1 0,0 1 1,0-1-1,1 1 0,-1-1 0,0 1 1,0 0-1,-2 20 853,-15 20 786,15-37-1468,-1 0-13,1-1 0,0 0 0,0 1 1,0 0-1,1-1 0,-1 1 0,1 0 1,0 0-1,0-1 0,0 1 0,0 0 0,1 0 1,0 8-1,3-11-161,0 0-1,0 0 1,0 0 0,0 0 0,0-1 0,0 1 0,1-1 0,-1 0-1,0 0 1,0 0 0,0 0 0,5-2 0,-2 2-1,9-2-130,0-1 0,0-1 0,0 0 0,-1-1-1,1 0 1,-1-1 0,0-1 0,20-13 0,-12 8-754,44-18 0,-66 30 870,0 0 0,0-1-1,0 1 1,1 0 0,-1 0 0,0 0 0,0 0 0,1-1 0,-1 1 0,0 0 0,0 0 0,1 0 0,-1 0 0,0 0 0,0 0 0,1 0 0,-1 0-1,0 0 1,0 0 0,1 0 0,-1 0 0,0 0 0,1 0 0,-1 0 0,0 0 0,0 0 0,1 0 0,-1 0 0,0 0 0,0 0 0,1 0 0,-1 1 0,0-1-1,0 0 1,1 0 0,-1 0 0,0 0 0,0 1 0,0-1 0,1 0 0,-1 0 0,0 1 0,0-1 0,0 0 0,0 0 0,0 0 0,0 1 0,1-1-1,-1 1 1,-8 15 141,-17 18 369,12-21-193,9-10-347,0 0 0,1 1 0,-1-1 0,1 1 0,0 0 1,0 0-1,0 0 0,0 0 0,1 0 0,0 1 0,-4 7 1,7-25-12666,-2 10 10304,1-17-6703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3.867"/>
    </inkml:context>
    <inkml:brush xml:id="br0">
      <inkml:brushProperty name="width" value="0.025" units="cm"/>
      <inkml:brushProperty name="height" value="0.025" units="cm"/>
    </inkml:brush>
  </inkml:definitions>
  <inkml:trace contextRef="#ctx0" brushRef="#br0">1 1 5605,'0'0'15183,"71"1"-15183,-40 9-1282,6 2-3042,4 1-2210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4.240"/>
    </inkml:context>
    <inkml:brush xml:id="br0">
      <inkml:brushProperty name="width" value="0.025" units="cm"/>
      <inkml:brushProperty name="height" value="0.025" units="cm"/>
    </inkml:brush>
  </inkml:definitions>
  <inkml:trace contextRef="#ctx0" brushRef="#br0">254 0 16752,'-8'1'4185,"-18"-1"-1707,-77 3 3990,93-2-6187,-1 0 0,1 1 0,0 0 0,-12 5 0,21-7-289,0 1-1,1-1 0,-1 0 0,0 0 1,1 1-1,-1-1 0,0 0 1,1 1-1,-1-1 0,0 0 0,1 1 1,-1-1-1,1 1 0,-1-1 1,1 1-1,-1 0 0,1-1 0,-1 1 1,1-1-1,0 1 0,-1 0 1,1-1-1,0 1 0,-1 0 1,1 0-1,0-1 0,0 1 0,0 0 1,0 0-1,0-1 0,0 1 1,0 0-1,0 0 0,0-1 0,0 1 1,0 0-1,0-1 0,0 1 1,1 0-1,-1 0 0,0-1 0,1 1 1,-1 0-1,0-1 0,1 1 1,-1-1-1,1 1 0,-1 0 0,1-1 1,-1 1-1,1-1 0,-1 1 1,1-1-1,0 0 0,0 1 0,37 24-805,-10-15 130,1-2 1,58 9 0,-52-12 266,53 17 1,-87-22 425,0 0 0,1 0 0,-1 0 0,0 1 0,1-1 0,-1 1 0,0-1 0,0 1 0,0-1 0,0 1 0,0 0 0,0-1 0,1 1 0,-1 0 0,-1 0 0,1 0-1,0 0 1,0 0 0,0 0 0,0 0 0,0 1 0,-1-1 34,-1 0 0,1 0 1,0 0-1,-1-1 0,1 1 0,-1 0 0,1 0 0,-1-1 0,1 1 0,-1 0 0,0-1 0,1 1 0,-1-1 1,0 1-1,0-1 0,1 1 0,-1-1 0,0 1 0,0-1 0,0 0 0,1 1 0,-2-1 0,-63 17 1904,60-16-1895,-48 8 1028,-98 2 0,62-10-5883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3:24.869"/>
    </inkml:context>
    <inkml:brush xml:id="br0">
      <inkml:brushProperty name="width" value="0.025" units="cm"/>
      <inkml:brushProperty name="height" value="0.025" units="cm"/>
    </inkml:brush>
  </inkml:definitions>
  <inkml:trace contextRef="#ctx0" brushRef="#br0">0 319 13453,'0'0'2995,"9"-3"-2499,24-8-712,0 2 0,0 1 0,61-6 0,116 1-105,-167 11 449,517-13 211,193-9-977,86-38 2955,478-26 998,428 47-1711,-1068 30-181,-646 12-1644,-21 0-303,0-1 1,0 0-1,0-1 0,13-2 0,-14-3-3240,-3-3-3533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17.807"/>
    </inkml:context>
    <inkml:brush xml:id="br0">
      <inkml:brushProperty name="width" value="0.025" units="cm"/>
      <inkml:brushProperty name="height" value="0.025" units="cm"/>
    </inkml:brush>
  </inkml:definitions>
  <inkml:trace contextRef="#ctx0" brushRef="#br0">8 13 7271,'0'0'9705,"-7"-13"-16944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51.478"/>
    </inkml:context>
    <inkml:brush xml:id="br0">
      <inkml:brushProperty name="width" value="0.025" units="cm"/>
      <inkml:brushProperty name="height" value="0.025" units="cm"/>
    </inkml:brush>
  </inkml:definitions>
  <inkml:trace contextRef="#ctx0" brushRef="#br0">59 229 5637,'0'0'3305,"-10"1"-2643,-39 2 1281,177 0 1709,-42 0-3457,86-8-1,112-29-95,291-15-283,-276 54 219,373-16 554,-666 11-598,604-76 1433,-265 21-514,-254 46-2094,166 4 1,-251 6-1497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37.490"/>
    </inkml:context>
    <inkml:brush xml:id="br0">
      <inkml:brushProperty name="width" value="0.025" units="cm"/>
      <inkml:brushProperty name="height" value="0.025" units="cm"/>
    </inkml:brush>
  </inkml:definitions>
  <inkml:trace contextRef="#ctx0" brushRef="#br0">0 275 2851,'0'0'6737,"10"-4"-6630,12-2 132,1 2 0,0 0 1,0 1-1,1 1 1,-1 2-1,36 3 1,241 38 82,-120-15 124,-82-16-42,-1-4 0,112-9-1,197-32 274,-302 25-712,1364-80 2005,-715 78-1935,-256 8 106,1457 12 211,-719-18-996,-1-43 761,-1126 48-102,849-75 807,-941 79-1574,0-2 1,0 0-1,0 0 0,23-10 1,1-8-6429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22.281"/>
    </inkml:context>
    <inkml:brush xml:id="br0">
      <inkml:brushProperty name="width" value="0.025" units="cm"/>
      <inkml:brushProperty name="height" value="0.025" units="cm"/>
    </inkml:brush>
  </inkml:definitions>
  <inkml:trace contextRef="#ctx0" brushRef="#br0">13350 117 1858,'-32'0'7197,"0"-2"-4517,9 0-2639,0 1 0,1 1 0,-30 4 0,-9 2-39,0-2 0,-107-8 0,28-1 654,-545 24-821,32 6 519,140-1 71,118-18 677,-376 14 177,-47-7-2030,567-14 1198,-729-24-237,323 3-89,-921 39 566,1441-13-675,-749-23 41,-319-7-53,699 25 0,70-23-15,-11 0-2,414 23 18,-733 13 84,697-6-83,-1 3-1,1 2 1,1 4 0,0 3 0,-94 38 0,148-49-5,0 0 0,1 1 1,0 0-1,0 1 0,1 1 1,0 0-1,-12 13 1,-70 90-31,33-36 28,43-52-11,1 0-1,1 1 1,2 1 0,0 0 0,2 1 0,-11 35 0,-16 37 86,22-58-56,2 0 0,2 2 0,2 0 0,2 0-1,-5 68 1,4 231 326,10-275-314,0-49-13,-1 22 2,2 0-1,11 67 0,-9-94 3,1 0-1,0 0 1,1 0 0,0-1-1,1 0 1,1 0 0,0 0-1,0-1 1,2 0-1,-1 0 1,13 12 0,4 3 2,2-2 1,0-1-1,2-1 1,39 24-1,-46-34-8,0-2 1,1 0-1,0-1 0,1-2 0,0 0 0,0-2 0,30 4 1,221 8 18,-111-12-23,143 5-13,45 3 17,90 0-3,162 18-165,-423-8-115,195 1-1,1907-34 263,-1541-12-46,-59 1-598,465-35 595,773-90 454,-1313 121-580,-141 8 71,-282 4 130,355-71 0,-226 22 21,117-30 22,-349 65-5,-2-4-1,-1-4 0,-2-2 1,-1-5-1,-2-2 0,-2-4 1,-2-3-1,-2-2 1,-3-4-1,82-90 0,-101 96 8,-3-2 0,62-97 0,-90 123-61,0-1 0,-2-1-1,-1 0 1,-1-1 0,-2 0 0,-1 0 0,-1-1 0,4-40 0,0-29 13,-4 44-7,-2 0 1,-3-72-1,-4 115 56,0 1 0,-1 0 0,0-1-1,-1 1 1,0 1 0,0-1 0,-1 1 0,-1 0 0,0 0 0,0 0 0,-1 1-1,-11-13 1,3 6 18,0 0-1,-1 2 1,-1-1-1,0 2 1,-32-19-1,26 23-154,-10-7-1110,19-2-2450,7-8-2328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7:17.054"/>
    </inkml:context>
    <inkml:brush xml:id="br0">
      <inkml:brushProperty name="width" value="0.025" units="cm"/>
      <inkml:brushProperty name="height" value="0.025" units="cm"/>
    </inkml:brush>
  </inkml:definitions>
  <inkml:trace contextRef="#ctx0" brushRef="#br0">1985 94 1441,'0'0'1917,"-8"-6"-769,-11-5-494,-2 0 0,1 2 1,-1 0-1,-1 1 0,1 1 1,-38-7-1,-55 2-1008,-2 5 1,-119 8 0,81 1 228,-8 0 216,1 6-1,-1 7 1,-215 49 0,353-58-58,1 1 1,-1 1 0,1 2-1,1 0 1,-33 20-1,41-21-12,2 0 0,-1 0 0,2 1 0,-1 1 0,1 0 0,1 1 0,0 0 0,0 0 0,-14 26 0,23-35-18,-1 0 1,0 0-1,0-1 1,1 1-1,0 0 1,-1 1-1,1-1 1,1 0-1,-1 0 0,0 0 1,1 1-1,-1-1 1,1 0-1,0 1 1,0-1-1,0 0 1,1 1-1,-1-1 1,1 0-1,0 0 0,0 0 1,0 1-1,0-1 1,0 0-1,1 0 1,0 0-1,-1-1 1,1 1-1,0 0 1,0-1-1,0 1 0,1-1 1,-1 1-1,1-1 1,-1 0-1,1 0 1,0 0-1,0-1 1,0 1-1,5 2 1,12 3 20,0 0 1,0-1 0,1-1 0,-1-1-1,25 2 1,-34-4-27,225 33-13,-57-6 23,267 9-1,-345-36-196,186-4 275,-217-2-427,0-3 0,73-16 0,-110 15-59,-1-2-1,-1 0 1,31-16 0,-49 20 619,0-1 0,0 0 1,0-1-1,-1 0 1,0-1-1,-1 0 0,0-1 1,0-1-1,10-13 0,-19 22-139,-1 0 1,0 1-1,0-1 0,0 0 0,0 0 0,0 0 1,0 0-1,0 0 0,0 0 0,-1 0 0,1 0 1,-1 0-1,0 0 0,1-4 0,-2 5-56,1 0-1,0 0 1,-1 0-1,1 0 1,0 0-1,-1 0 1,1 0-1,-1 0 1,1 0 0,-1 0-1,0 0 1,0 1-1,1-1 1,-1 0-1,0 0 1,0 1-1,0-1 1,0 0-1,1 1 1,-3-2-1,-5-1-83,0 0-1,0 1 1,0 0-1,-1 0 0,-16-1 1,-8-2-436,6-3-614,0-4-897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3.829"/>
    </inkml:context>
    <inkml:brush xml:id="br0">
      <inkml:brushProperty name="width" value="0.025" units="cm"/>
      <inkml:brushProperty name="height" value="0.025" units="cm"/>
    </inkml:brush>
  </inkml:definitions>
  <inkml:trace contextRef="#ctx0" brushRef="#br0">0 111 9897,'0'0'7186,"3"-11"-5099,-3 7-1938,1 0 0,0-1-1,1 1 1,-1 0 0,1 0 0,-1 0 0,1 0-1,1 0 1,-1 0 0,0 0 0,1 0-1,0 1 1,0 0 0,0-1 0,0 1 0,1 0-1,-1 1 1,1-1 0,-1 0 0,1 1-1,0 0 1,5-2 0,0 0-71,1 1 1,-1 0-1,0 1 0,1 0 1,-1 0-1,1 1 0,0 0 0,-1 1 1,1 0-1,0 0 0,19 4 1,-28-3-84,0-1 0,0 1 0,0-1 1,1 1-1,-1-1 0,0 1 0,0 0 1,0 0-1,0-1 0,0 1 0,0 0 1,-1 0-1,1 0 0,0 0 0,0 0 1,-1 0-1,1 0 0,0 0 0,-1 0 1,1 0-1,-1 1 0,0-1 0,1 0 1,-1 2-1,0 0 10,0 0 0,0 0 0,0 0 0,-1-1 0,1 1 0,-1 0 0,0-1 0,0 1-1,0 0 1,-2 3 0,-3 4 41,0 0 0,0-1 0,-1 0 0,-10 10 0,-15 10 61,-28 30-113,58-56 12,-1 0-1,1 0 0,0 0 1,0 0-1,0 1 0,0-1 1,0 1-1,1-1 0,-1 1 1,1 0-1,0-1 0,0 1 1,1 0-1,-1 0 1,1 0-1,0 0 0,0 4 1,1-6 2,-1 0 0,1-1 1,0 1-1,0 0 1,0 0-1,0-1 1,0 1-1,0 0 1,1-1-1,-1 1 0,0-1 1,1 0-1,-1 1 1,1-1-1,-1 0 1,1 0-1,0 0 0,0 0 1,-1 0-1,1 0 1,0-1-1,0 1 1,0-1-1,0 1 0,0-1 1,3 1-1,59 2 175,-53-3-166,14 0-911,0-1 1,24-4 0,16-14-7531,-25 3-662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8.169"/>
    </inkml:context>
    <inkml:brush xml:id="br0">
      <inkml:brushProperty name="width" value="0.025" units="cm"/>
      <inkml:brushProperty name="height" value="0.025" units="cm"/>
    </inkml:brush>
  </inkml:definitions>
  <inkml:trace contextRef="#ctx0" brushRef="#br0">4 353 5926,'0'0'13858,"8"-12"-13244,16-22-48,33-68 0,-52 92-449,0-1-1,-1 1 1,0-1 0,-1 1-1,0-1 1,0 0 0,-1 0-1,0-1 1,-1 1 0,-1 0-1,0 0 1,0-1 0,-4-19-1,4 30-67,-1-1 0,1 1 0,0-1-1,-1 1 1,1-1 0,-1 1 0,0-1 0,0 1-1,1 0 1,-1-1 0,0 1 0,0 0 0,0 0-1,0-1 1,0 1 0,-1 0 0,1 0-1,0 0 1,0 0 0,-1 1 0,1-1 0,-1 0-1,1 0 1,0 1 0,-1-1 0,0 1 0,1 0-1,-1-1 1,1 1 0,-1 0 0,1 0 0,-1 0-1,1 0 1,-1 0 0,0 0 0,1 0 0,-1 1-1,1-1 1,-1 0 0,-2 2 0,1-1-22,-1 1 0,1 0 0,0 0 0,-1 0 0,1 0 0,0 0 0,0 1 1,1-1-1,-1 1 0,0 0 0,1 0 0,-1 0 0,1 0 0,0 0 0,-3 7 1,0 5-12,1-1 0,0 1-1,1 1 1,1-1 0,-1 21 0,2-26-16,1 0 0,0-1 1,1 1-1,0 0 0,1-1 0,0 1 0,0-1 0,1 0 0,6 15 0,-8-21 0,1-1 1,-1 1-1,1 0 1,0-1 0,0 1-1,0-1 1,0 0-1,0 1 1,0-1 0,0 0-1,1 0 1,-1-1 0,1 1-1,0 0 1,-1-1-1,1 0 1,0 0 0,0 1-1,0-2 1,0 1-1,0 0 1,0 0 0,0-1-1,0 0 1,0 0-1,0 0 1,0 0 0,1 0-1,-1 0 1,0-1-1,0 0 1,0 1 0,0-1-1,0 0 1,-1-1-1,1 1 1,4-3 0,4-2 22,1-1 1,-1 0 0,-1-1 0,0 0 0,0-1 0,0 0-1,12-16 1,6-12 103,-2-1-1,42-80 0,-54 100-96,-14 18-30,0 0 0,1 0 0,-1 0 0,0 0 0,1 1 0,-1-1 0,1 0 0,-1 0 0,0 1 0,0-1 0,1 0 0,-1 0 0,0 1-1,1-1 1,-1 0 0,0 0 0,0 1 0,0-1 0,1 0 0,-1 1 0,0-1 0,0 1 0,0-1 0,0 0 0,0 1 0,0-1 0,1 0 0,-1 1 0,0-1-1,0 1 1,0 0 0,2 50 23,-1-36 49,-1-14-74,0 9 21,1-1 1,0 1-1,1-1 0,0 0 1,0 0-1,5 10 1,-6-17 9,-1-1 1,1 1-1,0-1 0,0 1 1,0-1-1,1 1 1,-1-1-1,0 0 0,0 0 1,1 1-1,-1-1 1,1 0-1,-1 0 1,1 0-1,-1-1 0,1 1 1,0 0-1,-1 0 1,1-1-1,0 1 1,0-1-1,-1 0 0,1 0 1,0 1-1,0-1 1,0 0-1,-1 0 0,1-1 1,0 1-1,0 0 1,0-1-1,-1 1 1,1-1-1,0 1 0,-1-1 1,1 0-1,0 1 1,-1-1-1,1 0 1,1-2-1,8-4 43,0 0-1,-1-1 1,1-1-1,-2 0 1,1 0 0,-1-1-1,-1 0 1,14-21-1,31-34-26,-53 64-43,1 1 0,-1-1 1,1 0-1,-1 0 0,1 1 1,0-1-1,-1 0 0,1 1 1,0-1-1,-1 0 0,1 1 1,0-1-1,0 1 0,-1-1 0,1 1 1,0 0-1,0-1 0,0 1 1,0 0-1,0 0 0,0-1 1,-1 1-1,1 0 0,0 0 1,0 0-1,0 0 0,0 0 1,0 0-1,0 0 0,0 1 1,0-1-1,0 0 0,-1 0 1,1 1-1,0-1 0,0 0 1,0 1-1,0-1 0,-1 1 1,1-1-1,0 1 0,-1 0 1,1-1-1,0 1 0,-1 0 1,1-1-1,-1 1 0,1 0 1,-1 0-1,1 0 0,-1-1 1,1 1-1,-1 0 0,0 0 1,1 0-1,-1 0 0,0 1 1,4 11 90,-1-1 0,0 2 0,1 19 0,0-3-109,-4-29 34,0 0 0,0-1 0,0 1 0,1-1 0,-1 1 0,0 0 0,0-1 1,1 1-1,-1-1 0,0 1 0,1 0 0,-1-1 0,1 1 0,-1-1 0,1 1 0,-1-1 1,1 0-1,-1 1 0,1-1 0,-1 1 0,1-1 0,0 0 0,-1 0 0,1 1 0,-1-1 1,1 0-1,0 0 0,-1 0 0,1 1 0,0-1 0,-1 0 0,1 0 0,0 0 0,-1 0 1,1 0-1,0-1 0,-1 1 0,1 0 0,0 0 0,-1 0 0,1 0 0,0-1 0,-1 1 1,1 0-1,-1-1 0,1 1 0,-1 0 0,2-1 0,33-27 513,-19 14-599,-15 14-42,0-1-1,0 1 1,0 0-1,0 0 1,0 0 0,0-1-1,0 1 1,0 0-1,0 0 1,0 0-1,0 1 1,0-1-1,0 0 1,0 0-1,0 0 1,0 1-1,-1-1 1,1 0-1,0 1 1,2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4.205"/>
    </inkml:context>
    <inkml:brush xml:id="br0">
      <inkml:brushProperty name="width" value="0.025" units="cm"/>
      <inkml:brushProperty name="height" value="0.025" units="cm"/>
    </inkml:brush>
  </inkml:definitions>
  <inkml:trace contextRef="#ctx0" brushRef="#br0">201 33 11915,'0'0'2285,"-9"-2"-513,4 1-1659,0-1 0,1 1-1,-1 0 1,0 0-1,1 1 1,-1-1-1,0 1 1,0 0-1,0 1 1,1-1-1,-1 1 1,0 0-1,0 0 1,1 0-1,-1 1 1,1-1 0,-1 1-1,1 0 1,0 1-1,0-1 1,0 1-1,0-1 1,0 1-1,-4 5 1,-2 3 38,0 0 0,1 1 1,0 0-1,-9 16 0,16-22-45,-1-1 0,0 0 0,1 1 1,0-1-1,0 1 0,1 0 0,0-1 0,0 1 0,0 0 0,0 0 0,1 0 1,0 0-1,1 9 0,0-13-65,0-1 1,0 1-1,0 0 1,1-1-1,-1 1 1,0-1-1,0 0 1,1 0-1,-1 1 0,1-1 1,-1 0-1,1 0 1,0 0-1,-1 0 1,1-1-1,0 1 1,0 0-1,-1-1 0,1 1 1,0-1-1,0 1 1,0-1-1,0 0 1,0 0-1,0 0 1,3-1-1,53-3 1296,-46 1-1213,0 0 1,0-1-1,-1-1 1,0 0-1,0 0 1,0-1-1,0-1 1,-1 0-1,16-14 1,-20 17-18,-1-1 1,0-1-1,1 1 0,-2-1 0,1 0 1,-1 0-1,0 0 0,0-1 0,0 1 1,-1-1-1,0 0 0,-1 0 1,0 0-1,0-1 0,0 1 0,-1 0 1,1-9-1,-2 14-129,0 0-1,0 0 1,-1 0-1,1-1 1,-1 1 0,1 0-1,-1 0 1,0 0-1,0 0 1,0 0 0,0 0-1,0 0 1,0 0-1,-1 1 1,1-1 0,-1 0-1,1 1 1,-1-1 0,0 1-1,1-1 1,-1 1-1,0 0 1,0 0 0,0 0-1,0 0 1,0 0-1,0 0 1,0 0 0,0 1-1,0-1 1,0 1-1,-1 0 1,1-1 0,0 1-1,0 0 1,0 0 0,-3 1-1,0-1-185,0 0 0,-1 0 0,1 1 0,0 0 0,0 0 0,0 0 0,0 1 0,0-1-1,0 1 1,1 0 0,-1 1 0,0-1 0,1 1 0,0 0 0,-6 5 0,-9 24-1204,18-32 1235,1 1 1,0-1-1,-1 1 1,1 0-1,0-1 0,0 1 1,-1 0-1,1 0 1,0-1-1,0 1 1,0 0-1,0-1 0,0 1 1,0 0-1,0 0 1,0-1-1,0 1 1,1 0-1,-1-1 0,0 1 1,0 0-1,1-1 1,-1 1-1,0 0 1,1-1-1,-1 1 0,0 0 1,1-1-1,-1 1 1,1-1-1,-1 1 1,1-1-1,-1 1 0,1-1 1,0 0-1,-1 1 1,1-1-1,0 1 1,-1-1-1,1 0 0,0 0 1,-1 1-1,1-1 1,0 0-1,0 0 1,15 1-4794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4.564"/>
    </inkml:context>
    <inkml:brush xml:id="br0">
      <inkml:brushProperty name="width" value="0.025" units="cm"/>
      <inkml:brushProperty name="height" value="0.025" units="cm"/>
    </inkml:brush>
  </inkml:definitions>
  <inkml:trace contextRef="#ctx0" brushRef="#br0">262 19 5573,'-9'0'7543,"-3"0"-6984,0 0 1,0 1-1,0 0 0,0 1 0,1 0 0,-1 1 0,1 0 0,-1 1 0,1 0 0,-17 10 0,14-6-228,2 1 0,-1 1 0,1 0-1,-11 12 1,19-19-270,1 1 0,0-1-1,1 0 1,-1 1 0,0 0 0,1 0-1,0-1 1,0 2 0,0-1 0,0 0-1,1 0 1,0 0 0,-1 1-1,2-1 1,-1 1 0,0-1 0,1 1-1,0 7 1,1-10-42,-1-1-1,1 0 1,0 1-1,0-1 1,-1 0-1,1 0 0,0 0 1,0 0-1,0 1 1,0-1-1,1 0 1,-1-1-1,0 1 1,0 0-1,0 0 1,1 0-1,-1-1 1,1 1-1,-1-1 1,0 1-1,1-1 1,-1 0-1,1 1 0,-1-1 1,1 0-1,2 0 1,45 1 633,-43-1-543,5-1-35,0-1 1,0 0-1,0 0 0,0-1 0,0-1 0,0 0 1,-1 0-1,0-1 0,0-1 0,0 1 1,13-11-1,-17 11-51,0 1 1,-1-1 0,1 0-1,-1 0 1,0 0 0,-1-1-1,1 1 1,-1-1 0,-1-1-1,1 1 1,-1 0 0,0-1-1,0 0 1,0 1-1,-1-1 1,0 0 0,-1 0-1,2-15 1,-4 21-39,1-1 0,0 0 0,-1 0 0,1 0 0,-1 1 0,0-1 0,1 0-1,-1 1 1,0-1 0,0 1 0,0-1 0,0 1 0,0-1 0,-1 1 0,1 0 0,0 0 0,-1-1 0,1 1 0,-1 0 0,1 0 0,-1 0 0,1 0-1,-1 1 1,0-1 0,0 0 0,1 1 0,-1-1 0,0 1 0,0 0 0,1-1 0,-1 1 0,0 0 0,0 0 0,0 0 0,0 0 0,-3 1 0,-1-1-142,-1 1 1,0 0 0,0 0-1,0 0 1,0 0 0,1 1-1,-1 1 1,-11 5-1,12-5-2,0 1 0,1 0 0,0 0 0,-1 0 0,2 1-1,-1 0 1,1 0 0,-1 0 0,1 1 0,-4 7-1,6-9-353,1-1-1,0 0 0,0 0 1,0 0-1,0 1 0,0-1 1,1 0-1,-1 6 0,4-1-3943,8-5-823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4.904"/>
    </inkml:context>
    <inkml:brush xml:id="br0">
      <inkml:brushProperty name="width" value="0.025" units="cm"/>
      <inkml:brushProperty name="height" value="0.025" units="cm"/>
    </inkml:brush>
  </inkml:definitions>
  <inkml:trace contextRef="#ctx0" brushRef="#br0">245 13 4484,'0'0'13805,"-10"-3"-12737,5 1-962,-1 0 1,1 1-1,-1-1 1,0 1-1,0 0 1,1 1-1,-1 0 1,0-1-1,0 2 1,0-1-1,0 1 1,1 0-1,-1 0 1,0 0-1,1 1 1,-1 0-1,-7 4 0,1 1 62,-1 1 1,2 1-1,-1 0 0,1 0 0,-13 16 0,19-21-26,1 1 0,0 0 0,0 1 0,1-1 0,0 1 0,0-1 0,0 1 0,0 0 0,1 0 0,0 0 0,1 1 0,-1-1 0,1 0 0,-1 10 0,2-14-111,1-1-1,-1 1 1,0 0 0,0-1-1,1 1 1,-1-1-1,0 1 1,1-1-1,0 1 1,-1-1-1,1 0 1,0 1-1,0-1 1,0 0-1,0 1 1,0-1-1,0 0 1,0 0-1,0 0 1,0 0-1,3 2 1,0-1 43,0 0 0,0 0-1,0-1 1,0 1 0,0-1 0,0 0-1,1 0 1,3 0 0,5 1 132,0-2 0,0 1 0,0-2-1,24-3 1,-28 2-153,0-1 0,-1 0 0,1 0 0,-1-1 0,1 0 0,-1 0 0,0-1 0,14-10 0,-19 12-42,0 1 0,0-1 0,0 0 0,0 1 0,-1-1-1,1-1 1,-1 1 0,0 0 0,0 0 0,0-1 0,0 1-1,0-1 1,-1 0 0,0 0 0,0 1 0,0-1-1,0 0 1,0 0 0,-1 0 0,0 0 0,0 0 0,0-7-1,-1 9-111,0 0 0,1 0-1,-1 0 1,0 0-1,0 1 1,0-1 0,-1 0-1,1 1 1,0-1-1,-1 1 1,1-1 0,-1 1-1,1-1 1,-1 1-1,1 0 1,-1 0 0,0 0-1,0 0 1,0 0 0,0 0-1,0 1 1,1-1-1,-1 1 1,0-1 0,-3 0-1,-55-4-7148,54 5 5520,-22 0-5989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6.054"/>
    </inkml:context>
    <inkml:brush xml:id="br0">
      <inkml:brushProperty name="width" value="0.025" units="cm"/>
      <inkml:brushProperty name="height" value="0.025" units="cm"/>
    </inkml:brush>
  </inkml:definitions>
  <inkml:trace contextRef="#ctx0" brushRef="#br0">278 12 3107,'0'0'16255,"-12"-3"-15619,6 1-592,2 1-41,1 0 0,-1 0-1,0 0 1,0 0 0,1 1 0,-1-1 0,0 1 0,0 0-1,0 0 1,0 0 0,1 1 0,-1-1 0,0 1 0,0 0-1,1 0 1,-1 1 0,0-1 0,1 1 0,-1-1 0,1 1 0,-4 3-1,-13 11 170,1 1 0,0 0 0,2 2 0,0 0 0,1 1 0,1 1 0,0 0 0,-12 26 0,26-44-108,-1 0-1,1 1 0,0-1 0,0 0 0,0 1 0,0-1 0,0 0 0,1 1 0,-1-1 0,1 1 1,0-1-1,0 5 0,1-7-40,-1 1 1,1-1 0,-1 1-1,1-1 1,-1 0-1,1 1 1,0-1 0,0 0-1,0 0 1,0 1-1,0-1 1,0 0 0,0 0-1,0 0 1,0 0-1,0 0 1,0-1 0,1 1-1,-1 0 1,2 0-1,6 2 54,0-1-1,0 0 1,0 0-1,1-1 0,-1 0 1,1-1-1,10 0 1,8-1-314,1 0 1,-1-2-1,0-1 1,0-2 0,0 0-1,45-18 1,-70 23-257,0 0 0,0 0 0,-1 0 0,1-1 0,0 1 0,-1-1-1,1 0 1,-1 0 0,1 0 0,-1 0 0,0 0 0,0 0 0,3-4 0,0-8-6137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6.414"/>
    </inkml:context>
    <inkml:brush xml:id="br0">
      <inkml:brushProperty name="width" value="0.025" units="cm"/>
      <inkml:brushProperty name="height" value="0.025" units="cm"/>
    </inkml:brush>
  </inkml:definitions>
  <inkml:trace contextRef="#ctx0" brushRef="#br0">0 73 15855,'0'0'4708,"84"-8"-3234,-28-3 384,15-3-833,5 4-673,0-2-256,-4 5-64,-12 1-609,-12 5-1312,-18 0-1603,-16-2-1729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6.770"/>
    </inkml:context>
    <inkml:brush xml:id="br0">
      <inkml:brushProperty name="width" value="0.025" units="cm"/>
      <inkml:brushProperty name="height" value="0.025" units="cm"/>
    </inkml:brush>
  </inkml:definitions>
  <inkml:trace contextRef="#ctx0" brushRef="#br0">1 75 14029,'0'0'8232,"87"-31"-6951,-35 19-512,4 3-353,7 5 65,-1 4-321,2 0-160,-7 0-1313,-2-3-3268,-1-13-7718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5.781"/>
    </inkml:context>
    <inkml:brush xml:id="br0">
      <inkml:brushProperty name="width" value="0.025" units="cm"/>
      <inkml:brushProperty name="height" value="0.025" units="cm"/>
    </inkml:brush>
  </inkml:definitions>
  <inkml:trace contextRef="#ctx0" brushRef="#br0">0 500 4420,'0'0'16699,"12"-9"-15258,25-26-973,-2-2 1,-2-1-1,46-67 1,113-167-15,-192 272-456,0 0 1,0 0 0,0-1 0,0 1 0,0 0-1,0 0 1,0 0 0,0 0 0,0-1 0,0 1 0,0 0-1,1 0 1,-1 0 0,0 0 0,0 0 0,0-1 0,0 1-1,0 0 1,0 0 0,1 0 0,-1 0 0,0 0-1,0 0 1,0 0 0,0 0 0,1-1 0,-1 1 0,0 0-1,0 0 1,0 0 0,1 0 0,-1 0 0,0 0 0,0 0-1,0 0 1,0 0 0,1 0 0,-1 0 0,0 0-1,0 0 1,0 1 0,1-1 0,-1 0 0,0 0 0,0 0-1,0 0 1,0 0 0,0 0 0,1 0 0,-1 0-1,0 1 1,0-1 0,0 0 0,0 0 0,0 0 0,0 0-1,1 0 1,-1 1 0,0-1 0,0 0 0,0 0 0,0 0-1,0 0 1,0 1 0,0-1 0,0 0 0,0 0-1,0 1 1,2 23-21,-7 32 120,-17 40 7,13-67-371,2 1-1,1 0 1,-4 59-1,14-78-2013,-4-11 2151,0 0-1,0 0 1,1 0 0,-1 1 0,0-1-1,0 0 1,0 0 0,0 0 0,0 0-1,0 0 1,0 1 0,0-1-1,1 0 1,-1 0 0,0 0 0,0 0-1,0 0 1,0 0 0,0 0 0,1 0-1,-1 1 1,0-1 0,0 0 0,0 0-1,0 0 1,1 0 0,-1 0 0,0 0-1,0 0 1,0 0 0,0 0-1,1 0 1,-1 0 0,0 0 0,0 0-1,0 0 1,0 0 0,1 0 0,-1-1-1,0 1 1,0 0 0,0 0 0,0 0-1,0 0 1,1 0 0,-1 0 0,0 0-1,0 0 1,0 0 0,0-1-1,0 1 1,0 0 0,0 0 0,1 0-1,-1 0 1,0 0 0,0-1 0,0 1-1,0 0 1,0-5-4435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6.247"/>
    </inkml:context>
    <inkml:brush xml:id="br0">
      <inkml:brushProperty name="width" value="0.025" units="cm"/>
      <inkml:brushProperty name="height" value="0.025" units="cm"/>
    </inkml:brush>
  </inkml:definitions>
  <inkml:trace contextRef="#ctx0" brushRef="#br0">1 111 8264,'0'0'14520,"10"2"-14055,1-1-496,-1-1-1,0 0 1,1 0 0,-1-1 0,0 0 0,1-1 0,-1 0 0,0-1-1,0 0 1,-1-1 0,13-6 0,50-26-3366,31-15-9643,-103 51 13271,0 0-1,0 0 0,1 0 1,-1 0-1,0 0 1,1 0-1,-1 0 0,0 0 1,1 0-1,-1 0 1,0 0-1,0 0 0,1 0 1,-1 0-1,0 1 1,1-1-1,-1 0 1,0 0-1,0 0 0,1 0 1,-1 0-1,0 1 1,0-1-1,1 0 0,-1 0 1,0 1-1,0-1 1,0 0-1,1 0 1,-1 1-1,0-1 0,0 0 1,0 0-1,0 1 1,0-1-1,0 0 0,0 1 1,1-1-1,-1 0 1,0 0-1,0 1 1,0-1-1,0 1 0,2 24 3784,-2-23-3932,0 0-1,0 0 1,-1 0-1,1 0 1,1 0-1,-1 0 1,0 0-1,0 0 1,1 0-1,-1 0 1,1 0 0,0 0-1,-1 0 1,1 0-1,0 0 1,0-1-1,0 1 1,1 0-1,-1-1 1,0 1-1,2 1 1,2-2-40,0-1 1,0-1-1,0 1 1,0-1-1,-1 1 1,1-1-1,0-1 0,0 1 1,-1-1-1,1 0 1,-1 0-1,0 0 1,1 0-1,5-5 1,-7 4-47,1 0 0,0 1 1,0 0-1,1 0 1,-1 0-1,0 0 1,1 0-1,-1 1 1,1 0-1,-1 0 1,1 0-1,0 1 1,-1-1-1,1 1 0,0 0 1,5 1-1,-8 0 14,-1 0 1,1 0-1,0 0 0,-1 0 0,0 0 0,1 0 0,-1 0 0,0 1 0,0-1 0,1 1 0,-1-1 0,0 0 0,-1 1 0,1 0 0,0-1 0,0 1 0,-1 0 1,1-1-1,0 1 0,-1 0 0,0-1 0,1 1 0,-1 0 0,0 0 0,0 2 0,1 54 926,-2-43-660,3 11 401,1-20-855,2-19-2040,-1 1-1749,0-2-2706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6.715"/>
    </inkml:context>
    <inkml:brush xml:id="br0">
      <inkml:brushProperty name="width" value="0.025" units="cm"/>
      <inkml:brushProperty name="height" value="0.025" units="cm"/>
    </inkml:brush>
  </inkml:definitions>
  <inkml:trace contextRef="#ctx0" brushRef="#br0">237 0 5157,'0'0'15262,"-10"4"-14877,9-3-384,-3 0 53,-1 1 0,1 0 0,0 0 0,0 0 0,0 0 0,1 1-1,-1 0 1,0 0 0,1 0 0,0 0 0,0 0 0,0 0 0,0 1-1,0 0 1,1 0 0,-1-1 0,1 1 0,-3 8 0,-9 43 728,2 1 0,2 0 0,3 1 0,2 0 0,5 84 0,-2-142-727,0 1 0,0-1 1,1 1-1,-1-1 0,0 0 0,1 0 0,-1 0 0,1 0 1,-1 0-1,1 0 0,-1 0 0,1 0 0,0-1 0,-3-2 1,-12-21 131,-25-51 1,36 65-201,0-1 0,1 0 0,0 0 0,1 0 1,0 0-1,1 0 0,-1-18 0,8 31-52,0-1 0,-1 1 0,1 0 1,-1 1-1,1-1 0,6 3 0,1 0-273,0 0-1,1-1 1,-1 0-1,1-1 1,0 0-1,0-1 1,0-1-1,16-1 1,-20 0-914,0 0 0,0-1-1,0 1 1,0-2 0,0 1 0,0-2 0,10-4 0,2-4-3627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7.402"/>
    </inkml:context>
    <inkml:brush xml:id="br0">
      <inkml:brushProperty name="width" value="0.025" units="cm"/>
      <inkml:brushProperty name="height" value="0.025" units="cm"/>
    </inkml:brush>
  </inkml:definitions>
  <inkml:trace contextRef="#ctx0" brushRef="#br0">79 48 9865,'0'0'12839,"-9"8"-12043,5-5-740,-35 34 797,36-34-768,0 0 0,0 1 0,1-1-1,0 1 1,0 0 0,0-1 0,0 1 0,0 0 0,1 0 0,0 0 0,0 0 0,0 1 0,-1 6 0,2-11-80,0 0 1,0 0-1,0 1 0,0-1 1,0 0-1,0 1 1,0-1-1,0 0 1,0 0-1,0 1 1,1-1-1,-1 0 1,0 0-1,0 1 1,0-1-1,0 0 1,0 0-1,0 1 1,1-1-1,-1 0 1,0 0-1,0 1 1,0-1-1,1 0 1,-1 0-1,0 0 1,0 0-1,1 0 1,-1 1-1,0-1 1,0 0-1,1 0 1,-1 0-1,0 0 1,0 0-1,1 0 1,-1 0-1,0 0 1,1 0-1,-1 0 0,0 0 1,0 0-1,1 0 1,-1 0-1,0 0 1,19-8 163,13-15 23,0-6-200,-24 20-68,0 1-1,0 0 0,1 1 0,0 0 0,0 1 1,1-1-1,0 2 0,18-9 0,-28 14 55,1 0-1,0 0 0,-1 0 1,1 0-1,0 0 0,-1 0 1,1 0-1,-1 0 1,1 1-1,0-1 0,-1 0 1,1 0-1,0 0 1,-1 1-1,1-1 0,-1 0 1,1 1-1,-1-1 0,1 1 1,-1-1-1,1 0 1,-1 1-1,1-1 0,-1 1 1,0-1-1,1 1 1,-1-1-1,0 1 0,1 0 1,-1-1-1,0 1 0,0-1 1,1 1-1,-1 0 1,0-1-1,0 1 0,0 0 1,0-1-1,0 1 1,0 0-1,0 0 0,0 40 94,0-20-163,0-21 83,1 1 1,-1 0 0,0-1-1,1 1 1,-1 0 0,1-1-1,-1 1 1,1-1 0,0 1-1,-1-1 1,1 1 0,-1-1 0,1 0-1,0 1 1,-1-1 0,1 0-1,0 1 1,-1-1 0,1 0-1,0 0 1,0 0 0,-1 1-1,1-1 1,0 0 0,0 0 0,-1 0-1,1 0 1,0 0 0,0-1-1,0 1 1,-1 0 0,1 0-1,0 0 1,-1-1 0,1 1-1,0 0 1,-1-1 0,1 1 0,0 0-1,-1-1 1,1 1 0,0-2-1,34-17-1005,6-16-1647,-33 27 1402,1-1 0,0 2 1,0-1-1,1 2 0,0-1 0,19-9 0,-29 17 1379,1-1-1,-1 0 0,0 0 0,1 0 0,-1 0 0,1 0 1,-1 1-1,0-1 0,1 0 0,-1 0 0,1 1 0,-1-1 0,0 0 1,0 1-1,1-1 0,-1 0 0,0 1 0,1-1 0,-1 0 1,0 1-1,0-1 0,0 1 0,0-1 0,1 1 0,-1-1 1,0 0-1,0 1 0,0-1 0,0 1 0,0-1 0,0 1 1,0-1-1,0 1 0,0-1 0,0 0 0,0 1 0,0-1 1,0 1-1,-1-1 0,1 1 0,0-1 0,0 0 0,0 1 0,-1 0 1,-5 33 1642,3-22-698,3-7-1023,1-1 0,-1 1 0,1-1 0,-1 1 0,1 0 0,1-1 0,-1 0 0,1 1 0,-1-1 0,1 0 0,0 0 0,1 0 0,-1 0 0,1 0 0,0 0 0,0-1 0,0 1 0,0-1 0,0 0 0,8 6 0,14 15-31,-18-16-107,0 1 1,0-1-1,-1 1 1,0 0-1,0 1 1,-1-1 0,-1 1-1,1 0 1,-2 0-1,5 16 1,-7-21 283,-1 0 0,1-1 0,-1 1 0,0 0 1,-1-1-1,1 1 0,-1 0 0,0-1 0,0 1 0,0-1 1,-1 0-1,0 1 0,1-1 0,-2 0 0,1 0 1,0 0-1,-1 0 0,0 0 0,0 0 0,0-1 0,0 0 1,0 1-1,-1-1 0,1 0 0,-1-1 0,0 1 0,-4 2 1,5-3-66,0 0 1,1-1-1,-1 1 1,0 0-1,0-1 1,0 0-1,0 0 1,0 0-1,0 0 1,0 0 0,0 0-1,0-1 1,0 1-1,-1-1 1,1 0-1,0 0 1,0 0-1,0-1 1,-1 1-1,1-1 1,0 0 0,0 0-1,0 0 1,0 0-1,-4-2 1,4 0-119,0 0 0,0 0 1,0 0-1,0 0 0,1-1 0,-1 1 1,1-1-1,0 1 0,0-1 0,1 0 1,-1 0-1,1 0 0,-1 0 0,1 0 1,0 0-1,1 0 0,-1-1 0,1-7 1,-1 5-142,1 0 0,0 0-1,1 0 1,0-1 0,0 1 0,0 0 0,1 0 0,0 0 0,0 0 0,1 1 0,0-1 0,5-9 0,4 0-1675,0 0 1,1 0-1,20-17 1,-32 32 1667,23-24-4815,3-1-1298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8.493"/>
    </inkml:context>
    <inkml:brush xml:id="br0">
      <inkml:brushProperty name="width" value="0.025" units="cm"/>
      <inkml:brushProperty name="height" value="0.025" units="cm"/>
    </inkml:brush>
  </inkml:definitions>
  <inkml:trace contextRef="#ctx0" brushRef="#br0">0 0 18834,'0'0'5701,"43"64"-6245,-25-48-1314,1 0-1826,-2 1-3138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7.807"/>
    </inkml:context>
    <inkml:brush xml:id="br0">
      <inkml:brushProperty name="width" value="0.025" units="cm"/>
      <inkml:brushProperty name="height" value="0.025" units="cm"/>
    </inkml:brush>
  </inkml:definitions>
  <inkml:trace contextRef="#ctx0" brushRef="#br0">114 0 4837,'0'0'14958,"-9"3"-13020,-2 0-1408,0 1 0,1 0 0,-18 10 1,25-13-473,1 0 0,-1 1 0,1-1 1,-1 1-1,1 0 0,0 0 0,0 0 1,-1 0-1,1 0 0,1 0 0,-1 0 0,0 1 1,0-1-1,1 0 0,0 1 0,-1 0 1,1-1-1,0 1 0,0 0 0,0 0 0,1-1 1,-1 1-1,1 0 0,-1 4 0,6-5-67,0-1-1,0 0 1,-1 0-1,1-1 0,0 1 1,0-1-1,0 0 1,8-2-1,-4 2-80,11-1-105,-13 0 141,-1 0-1,0 1 1,1 0 0,-1 0-1,0 0 1,1 1-1,-1-1 1,0 2 0,0-1-1,0 1 1,0 0-1,6 2 1,-11-3 65,0 1 1,0-1-1,-1 0 1,1 0-1,0 1 1,-1-1-1,1 0 0,-1 1 1,1-1-1,-1 1 1,0-1-1,0 1 1,1-1-1,-1 1 0,0-1 1,0 0-1,-1 1 1,1-1-1,0 1 1,0-1-1,-1 1 0,1-1 1,-1 0-1,1 1 1,-1-1-1,1 0 1,-1 1-1,0-1 0,0 0 1,0 0-1,0 0 1,0 0-1,0 0 1,0 0-1,-1 1 0,-41 37 863,42-38-873,-3 2-87,-6 5 168,-1 0 1,0-1-1,0 0 0,-16 7 0,-6-8-3642,18-6-1650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8.355"/>
    </inkml:context>
    <inkml:brush xml:id="br0">
      <inkml:brushProperty name="width" value="0.025" units="cm"/>
      <inkml:brushProperty name="height" value="0.025" units="cm"/>
    </inkml:brush>
  </inkml:definitions>
  <inkml:trace contextRef="#ctx0" brushRef="#br0">60 1 3235,'0'0'17740,"-1"10"-17271,-6 33 285,-12 45 0,9-51-302,2 0 0,2 0-1,-2 46 1,8-83-432,0 1-1,0-1 0,-1 1 1,1-1-1,0 1 0,0 0 0,0-1 1,0 1-1,0-1 0,0 1 0,1 0 1,-1-1-1,0 1 0,0-1 1,0 1-1,1 0 0,-1-1 0,0 1 1,0-1-1,1 1 0,-1-1 1,0 1-1,1-1 0,-1 1 0,1-1 1,-1 0-1,1 1 0,-1-1 0,1 0 1,-1 1-1,1-1 0,-1 0 1,1 1-1,-1-1 0,1 0 0,-1 0 1,1 0-1,0 0 0,-1 1 0,1-1 1,-1 0-1,1 0 0,0 0 1,-1 0-1,1 0 0,-1 0 0,1-1 1,-1 1-1,1 0 0,0 0 1,-1 0-1,1 0 0,-1-1 0,1 1 1,-1 0-1,1-1 0,-1 1 0,1-1 1,31-22 1239,11-22-607,-2-1-1,44-65 1,-7 7-1742,-83 105-5799,2 1 5295,-12 6-5100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8.741"/>
    </inkml:context>
    <inkml:brush xml:id="br0">
      <inkml:brushProperty name="width" value="0.025" units="cm"/>
      <inkml:brushProperty name="height" value="0.025" units="cm"/>
    </inkml:brush>
  </inkml:definitions>
  <inkml:trace contextRef="#ctx0" brushRef="#br0">1 0 6822,'0'0'13934,"57"45"-13742,-28-45-64,-1 0-609,5-2-928,0-9-1249,-2 0-1378,-2-2-224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9.083"/>
    </inkml:context>
    <inkml:brush xml:id="br0">
      <inkml:brushProperty name="width" value="0.025" units="cm"/>
      <inkml:brushProperty name="height" value="0.025" units="cm"/>
    </inkml:brush>
  </inkml:definitions>
  <inkml:trace contextRef="#ctx0" brushRef="#br0">128 35 7335,'0'0'12679,"-9"2"-11927,2-1-649,0 1 0,1 0 0,0 1 0,0-1 0,0 1 0,0 1 0,0-1 0,0 1 0,1 0 0,-1 0 0,1 1 0,1-1 0,-1 1 0,0 0 0,1 0 0,0 1 0,0 0-1,1-1 1,0 1 0,-5 12 0,7-17-81,0 1 0,0 0-1,0 0 1,1-1-1,-1 1 1,0 0-1,1 0 1,0 0 0,-1 0-1,1 0 1,0 0-1,0 0 1,0-1-1,0 1 1,1 3 0,-1-5-7,1 1 0,-1-1 0,0 0 0,1 1 0,-1-1 0,1 0 0,-1 1 0,1-1 1,-1 0-1,1 1 0,-1-1 0,1 0 0,-1 0 0,1 0 0,-1 1 0,1-1 1,0 0-1,-1 0 0,1 0 0,-1 0 0,1 0 0,-1 0 0,1 0 0,0 0 0,-1 0 1,1-1-1,-1 1 0,1 0 0,-1 0 0,2-1 0,5-1 81,-1-1 0,1-1-1,-1 1 1,0-1 0,0 0 0,7-6-1,5-5-92,-2 0 1,0-1-1,0 0 0,-2-2 0,0 1 0,13-23 0,-27 39-99,-4 39-534,-7-1 634,8-30-12,0 1-1,0 0 0,1 1 1,0-1-1,0 0 0,1 1 1,0-1-1,1 0 0,0 1 1,1 14-1,0-23-181,0 1-1,0 0 1,0 0 0,0-1-1,1 1 1,-1-1 0,0 1-1,0-1 1,0 1 0,0-1-1,0 1 1,1-1 0,-1 0-1,0 0 1,0 0 0,1 0-1,-1 0 1,0 0 0,0 0-1,1 0 1,-1 0-1,0-1 1,0 1 0,0 0-1,1-1 1,-1 1 0,0-1-1,1 0 1,16-12-5191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9.470"/>
    </inkml:context>
    <inkml:brush xml:id="br0">
      <inkml:brushProperty name="width" value="0.025" units="cm"/>
      <inkml:brushProperty name="height" value="0.025" units="cm"/>
    </inkml:brush>
  </inkml:definitions>
  <inkml:trace contextRef="#ctx0" brushRef="#br0">127 18 4740,'0'0'14147,"-5"12"-13618,-24 83 1699,-18 105-1,13-52-1563,23-103-573,11-44-86,4-21 486,29-93-942,62-139 0,-90 239 375,1 0 0,0 0-1,1 1 1,0 0 0,1 1-1,11-14 1,-16 22 54,1 0-1,-1 0 1,1 0 0,0 0 0,0 0-1,0 1 1,0 0 0,0 0-1,1 0 1,-1 0 0,1 1-1,-1-1 1,1 1 0,-1 0-1,1 1 1,0-1 0,-1 1 0,1 0-1,0 0 1,0 0 0,8 3-1,-10-3 22,-1 1-1,0-1 1,0 1-1,0 0 1,0 0-1,0 0 1,0 0-1,0 0 1,0 0-1,0 1 1,0-1-1,-1 0 1,1 1-1,0 0 0,-1-1 1,0 1-1,1 0 1,-1 0-1,0 0 1,0 0-1,0 0 1,0 0-1,0 0 1,0 0-1,-1 0 1,1 0-1,-1 1 1,1-1-1,-1 0 1,0 0-1,0 1 1,0-1-1,0 4 1,-1 0 129,1 0 0,-1 0 0,0-1 0,-1 1 0,1 0-1,-1 0 1,-1-1 0,1 1 0,-1-1 0,1 1 0,-7 7 0,-2 0 493,-1 0-1,0 0 0,-26 19 0,32-27-592,0-1 0,0 0-1,0-1 1,0 1-1,0-1 1,-1-1 0,0 1-1,1-1 1,-1 0 0,0-1-1,0 1 1,-9-1-1,16-1-127,-1 0-1,1 0 1,-1 0-1,1 0 0,0 0 1,-1 0-1,1 0 0,-1 0 1,1 0-1,0 0 1,-1 0-1,1-1 0,0 1 1,-1 0-1,1 0 0,-1 0 1,1-1-1,0 1 1,0 0-1,-1 0 0,1-1 1,0 1-1,-1 0 1,1-1-1,0 1 0,0-1 1,0 1-1,-1 0 0,1-1 1,0 1-1,0 0 1,0-1-1,0 1 0,0-1 1,0 1-1,0 0 1,0-1-1,0 1 0,0-1 1,0 1-1,0-1 0,0 1 1,0 0-1,0-1 1,0 1-1,0-1 0,0 1 1,1 0-1,-1-1 0,0 1 1,0 0-1,0-1 1,1 1-1,-1 0 0,0-1 1,1 1-1,-1 0 1,0-1-1,1 1 0,-1 0 1,1 0-1,18-22-4850,2 7 419,2 1-187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9.804"/>
    </inkml:context>
    <inkml:brush xml:id="br0">
      <inkml:brushProperty name="width" value="0.025" units="cm"/>
      <inkml:brushProperty name="height" value="0.025" units="cm"/>
    </inkml:brush>
  </inkml:definitions>
  <inkml:trace contextRef="#ctx0" brushRef="#br0">56 1 11787,'0'0'12268,"-14"69"-11275,1-38-321,2-4-287,0-2-289,6-6-96,3-6-192,2-3-801,0-5-609,2-5-992,3 0-1859,3-9-4163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0.173"/>
    </inkml:context>
    <inkml:brush xml:id="br0">
      <inkml:brushProperty name="width" value="0.025" units="cm"/>
      <inkml:brushProperty name="height" value="0.025" units="cm"/>
    </inkml:brush>
  </inkml:definitions>
  <inkml:trace contextRef="#ctx0" brushRef="#br0">92 1 17072,'0'0'1959,"-4"9"-667,-11 29-465,1 1 0,3 0-1,0 1 1,3 1 0,1 0-1,-2 80 1,9-140-821,1-21-784,-3-1 0,-9-64 1,65 103 2869,-35 3-2083,0-2 0,35-6 0,-18-6-5497,-33 10 1212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0.502"/>
    </inkml:context>
    <inkml:brush xml:id="br0">
      <inkml:brushProperty name="width" value="0.025" units="cm"/>
      <inkml:brushProperty name="height" value="0.025" units="cm"/>
    </inkml:brush>
  </inkml:definitions>
  <inkml:trace contextRef="#ctx0" brushRef="#br0">0 9 17392,'0'0'6182,"51"-8"-10506,-29 11-2851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0.907"/>
    </inkml:context>
    <inkml:brush xml:id="br0">
      <inkml:brushProperty name="width" value="0.025" units="cm"/>
      <inkml:brushProperty name="height" value="0.025" units="cm"/>
    </inkml:brush>
  </inkml:definitions>
  <inkml:trace contextRef="#ctx0" brushRef="#br0">107 238 15855,'0'0'6956,"-8"0"-6486,4 0-426,0 0 1,1 0 0,-1 1-1,1 0 1,-1 0-1,1 0 1,-1 0 0,1 0-1,0 0 1,-1 1-1,1 0 1,0 0 0,0 0-1,-4 3 1,3-1 16,0 1 1,0-1-1,0 1 1,1 0-1,0 0 1,0 0-1,0 1 1,0-1-1,1 1 1,-2 5-1,3-9-52,0 0 0,0 0 1,0-1-1,1 1 0,-1 0 0,1 0 0,0 0 1,-1 0-1,1 0 0,0 0 0,0 0 0,0 0 1,0 0-1,0 0 0,1 0 0,-1 0 0,2 3 1,-2-4 10,1-1 1,0 1 0,0-1 0,-1 0 0,1 1 0,0-1-1,0 0 1,-1 1 0,1-1 0,0 0 0,0 0 0,0 0-1,0 1 1,-1-1 0,1 0 0,0 0 0,0 0 0,0-1-1,0 1 1,-1 0 0,1 0 0,0 0 0,0-1 0,0 1 0,-1 0-1,1-1 1,1 1 0,7-5 94,0 0-1,0 0 1,-1 0-1,0-1 1,10-9-1,6-9-483,-2-1 0,37-52-1,-58 76 352,0 31-1563,-7-6 1624,3-16-5,1 1 1,0 0 0,0 0-1,1 0 1,0 0-1,1-1 1,0 1 0,1 12-1,0-20-12,0 1 1,-1-1-1,1 0 0,0 1 0,-1-1 1,1 0-1,0 0 0,0 1 0,0-1 0,0 0 1,0 0-1,0 0 0,1 0 0,-1 0 1,0-1-1,0 1 0,1 0 0,-1 0 0,0-1 1,1 1-1,-1-1 0,1 1 0,-1-1 1,1 0-1,-1 0 0,1 0 0,-1 1 1,1-1-1,-1 0 0,1-1 0,-1 1 0,1 0 1,1-1-1,2 1 82,1-1 0,0 0 0,0-1 0,-1 1 0,1-1 0,-1 0 0,8-4 0,4-6-7,0 0-1,0-2 0,-1 0 0,-1 0 1,0-2-1,15-20 0,-8 7-70,-2-1-1,30-58 1,-46 82-44,-2 0 0,1 0 1,-1 0-1,0-1 0,0 1 1,0-1-1,-1 1 0,1-12 1,-2 17 7,0 1 0,0 0 1,0-1-1,0 1 0,0 0 0,0-1 1,0 1-1,-1 0 0,1-1 1,0 1-1,0 0 0,0-1 0,0 1 1,0 0-1,-1-1 0,1 1 0,0 0 1,0-1-1,0 1 0,-1 0 1,1 0-1,0-1 0,0 1 0,-1 0 1,1 0-1,0 0 0,-1 0 0,1-1 1,0 1-1,-1 0 0,1 0 1,0 0-1,-1 0 0,1 0 0,0 0 1,-1 0-1,1 0 0,0 0 1,-1 0-1,0 0 0,-20 6-130,-16 17 32,20-8 251,1 1 1,0 1-1,1 0 1,-24 37-1,35-48-78,0 1 0,0 0 0,0 0-1,1 1 1,0-1 0,0 1 0,1-1-1,0 1 1,0 0 0,1 0 0,0 0-1,0 0 1,1 0 0,0 0 0,0 0-1,1 0 1,3 12 0,-3-16-51,1 0 1,0-1 0,1 1-1,-1-1 1,0 1-1,1-1 1,0 0-1,0 0 1,0 0 0,0 0-1,0-1 1,1 1-1,-1-1 1,1 0-1,-1 0 1,1 0 0,0-1-1,0 1 1,0-1-1,6 2 1,40 4-2176,-4-11-5792,-11-9-7986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1.467"/>
    </inkml:context>
    <inkml:brush xml:id="br0">
      <inkml:brushProperty name="width" value="0.025" units="cm"/>
      <inkml:brushProperty name="height" value="0.025" units="cm"/>
    </inkml:brush>
  </inkml:definitions>
  <inkml:trace contextRef="#ctx0" brushRef="#br0">0 1 2915,'0'0'-1986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8.866"/>
    </inkml:context>
    <inkml:brush xml:id="br0">
      <inkml:brushProperty name="width" value="0.025" units="cm"/>
      <inkml:brushProperty name="height" value="0.025" units="cm"/>
    </inkml:brush>
  </inkml:definitions>
  <inkml:trace contextRef="#ctx0" brushRef="#br0">1 202 7431,'0'0'15700,"9"5"-13938,-3-1-1452,-3-2-253,-1 0 0,1-1 0,-1 1 1,1 0-1,-1-1 0,1 0 0,0 0 1,0 0-1,-1 0 0,1 0 1,0 0-1,0-1 0,0 1 0,0-1 1,0 0-1,0 0 0,0 0 0,0 0 1,0-1-1,0 1 0,4-2 0,4-4 39,0-1-1,-1 1 0,0-2 1,0 0-1,0 0 1,-1 0-1,-1-1 0,9-11 1,-11 13-63,0-1 0,-1 0 0,1 0 0,-2-1 0,1 1 0,-1-1 0,0 0 1,-1 0-1,0-1 0,3-17 0,-6 26-17,0 0 0,1 0 1,-1 0-1,0 0 0,0 0 1,0 0-1,0 0 0,0 0 1,0 0-1,0-1 0,-1 1 1,1 0-1,0 0 0,0 0 0,-1 0 1,1 0-1,-1 0 0,1 0 1,-1 0-1,1 0 0,-1 0 1,0 1-1,1-1 0,-1 0 1,0 0-1,0 1 0,0-1 0,0 0 1,1 1-1,-1-1 0,0 0 1,0 1-1,0 0 0,0-1 1,0 1-1,0-1 0,0 1 1,0 0-1,-1 0 0,1 0 0,0 0 1,0 0-1,0 0 0,-2 0 1,-1 0-12,0 1 0,0 0 0,0 0 0,0 0 0,0 1 0,0-1 0,0 1 1,0 0-1,1 0 0,-7 5 0,1 1 12,0 0 1,1 1-1,0 0 1,0 1-1,1-1 1,1 2-1,-1-1 1,2 1-1,-1-1 1,1 1-1,1 1 1,0-1-1,1 1 1,0 0-1,1 0 1,0 0-1,0 15 1,2-26-20,0 1 1,0 0-1,0 0 1,0-1-1,1 1 1,-1 0-1,1 0 1,-1-1-1,1 1 1,0 0-1,0-1 1,-1 1-1,1-1 1,0 1-1,0-1 1,0 0-1,1 1 1,-1-1-1,0 0 1,1 0-1,1 2 1,1-1-19,-1 0 1,1 0-1,-1-1 0,1 0 0,0 1 1,0-1-1,0-1 0,-1 1 1,8 0-1,-2 0-768,0-1 1,0-1-1,0 0 0,0 0 1,0 0-1,0-1 0,-1-1 1,15-4-1,16-16-8223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2.012"/>
    </inkml:context>
    <inkml:brush xml:id="br0">
      <inkml:brushProperty name="width" value="0.025" units="cm"/>
      <inkml:brushProperty name="height" value="0.025" units="cm"/>
    </inkml:brush>
  </inkml:definitions>
  <inkml:trace contextRef="#ctx0" brushRef="#br0">54 13 12236,'0'0'6245,"0"13"-6010,-5 69 518,-4-1 0,-22 94 0,29-165-670,0-4 1,1 0-1,-1 0 0,1 0 1,1 0-1,-1 0 0,2 12 1,0-17-42,0-1 1,0 0-1,0 0 1,1 0-1,-1 0 0,0 0 1,0 0-1,0 0 1,1 0-1,-1 0 1,0-1-1,0 1 1,0 0-1,0-1 0,0 1 1,0-1-1,0 1 1,0-1-1,2 0 1,18-16 446,0-1 0,-1-1 0,-1-1 1,26-35-1,-25 31-352,15-16 2,-4 5-77,-1-2-1,-2 0 0,43-77 1,-70 112 102,1-3-2487,-8 4-3601,-8 4-1939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2.368"/>
    </inkml:context>
    <inkml:brush xml:id="br0">
      <inkml:brushProperty name="width" value="0.025" units="cm"/>
      <inkml:brushProperty name="height" value="0.025" units="cm"/>
    </inkml:brush>
  </inkml:definitions>
  <inkml:trace contextRef="#ctx0" brushRef="#br0">0 0 11819,'0'0'7271,"1"53"-5798,13-43-384,3 0-544,1-1-417,4-1-64,0-1-640,6-4-1122,-4-1-993,1-2-2465,-2 0-2596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2.725"/>
    </inkml:context>
    <inkml:brush xml:id="br0">
      <inkml:brushProperty name="width" value="0.025" units="cm"/>
      <inkml:brushProperty name="height" value="0.025" units="cm"/>
    </inkml:brush>
  </inkml:definitions>
  <inkml:trace contextRef="#ctx0" brushRef="#br0">142 1 14446,'0'0'3171,"-12"6"-2381,1 1-562,-1 1 0,2 0 0,-1 0 1,1 1-1,-15 18 0,19-20-114,1-1 1,0 2-1,0-1 0,1 0 1,-1 1-1,2 0 1,-1-1-1,1 2 0,1-1 1,-1 0-1,1 1 0,-1 9 1,3-17-78,0 1 0,-1-1 0,1 1 0,0-1 0,0 1 0,0 0 0,0-1 0,1 1 0,-1-1 0,0 1 0,1-1 0,-1 1 0,1-1 0,-1 0 0,1 1 0,0-1 0,-1 1 0,1-1 0,0 0 0,0 0 0,0 0 0,0 1 0,0-1 0,0 0 0,2 1-1,0-1 116,-1 0 0,1-1 0,-1 1 0,1 0 0,0-1 0,-1 0 0,1 0 0,-1 0 0,1 0 0,0 0 0,-1 0-1,1-1 1,0 1 0,4-3 0,0 0-7,0 0-1,0-1 1,0 0-1,-1 0 1,1-1-1,-1 0 1,0 0 0,-1-1-1,1 1 1,-1-1-1,0 0 1,-1-1-1,0 1 1,0-1-1,0 0 1,0 0-1,-1 0 1,0 0 0,-1-1-1,0 1 1,0-1-1,0 1 1,-1-1-1,-1 0 1,1-12-1,-1 18-183,-1 0 0,0 1 0,1-1 0,-1 1 0,0-1 0,0 1 0,0-1 0,0 1-1,0-1 1,0 1 0,0 0 0,-1 0 0,1-1 0,0 1 0,-1 0 0,1 0 0,-1 0-1,1 1 1,-1-1 0,1 0 0,-1 0 0,1 1 0,-1-1 0,0 1 0,0 0 0,1-1-1,-1 1 1,0 0 0,1 0 0,-1 0 0,0 0 0,0 0 0,1 1 0,-1-1 0,-3 1 0,3 0-258,0-1 0,-1 0 0,1 0 1,0 1-1,0 0 0,0-1 1,0 1-1,0 0 0,0 0 1,0 0-1,0 0 0,0 0 1,0 1-1,1-1 0,-1 0 1,0 1-1,1-1 0,-1 1 1,1 0-1,0 0 0,-1-1 0,1 1 1,0 0-1,0 0 0,0 0 1,0 0-1,1 0 0,-1 0 1,0 4-1,1-2-4369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3.050"/>
    </inkml:context>
    <inkml:brush xml:id="br0">
      <inkml:brushProperty name="width" value="0.025" units="cm"/>
      <inkml:brushProperty name="height" value="0.025" units="cm"/>
    </inkml:brush>
  </inkml:definitions>
  <inkml:trace contextRef="#ctx0" brushRef="#br0">0 55 10890,'0'0'10378,"69"2"-8776,-28-10-1,12-4-608,1 3-737,4-2-160,-4 3-96,-7 3-320,-7 2-1249,-17 3-1186,-12 0-2017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33.423"/>
    </inkml:context>
    <inkml:brush xml:id="br0">
      <inkml:brushProperty name="width" value="0.025" units="cm"/>
      <inkml:brushProperty name="height" value="0.025" units="cm"/>
    </inkml:brush>
  </inkml:definitions>
  <inkml:trace contextRef="#ctx0" brushRef="#br0">1 32 12780,'0'0'7431,"61"4"-5605,-23-5 32,6-8-801,-1 4-801,2 0-192,-5 2-256,-2 0-1634,-11 1-2274,-7-6-5669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0.492"/>
    </inkml:context>
    <inkml:brush xml:id="br0">
      <inkml:brushProperty name="width" value="0.025" units="cm"/>
      <inkml:brushProperty name="height" value="0.025" units="cm"/>
    </inkml:brush>
  </inkml:definitions>
  <inkml:trace contextRef="#ctx0" brushRef="#br0">163 46 3075,'0'0'3625,"-4"-6"-4309,-20-23 11302,13 22-7030,3 3-2391,0 20-905,-3 31-16,1 1-1,-5 81 0,10 102-238,-3 26 2,-4-126 12,-24 433 357,29-186-393,3 345 24,67 632 927,-40-1053-877,27 640 393,-64 579-460,14-416 335,4-474-196,21 735-92,3 741-256,-30-2018-121,-11 336-3030,10-401 279,-2-20-2829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1.240"/>
    </inkml:context>
    <inkml:brush xml:id="br0">
      <inkml:brushProperty name="width" value="0.025" units="cm"/>
      <inkml:brushProperty name="height" value="0.025" units="cm"/>
    </inkml:brush>
  </inkml:definitions>
  <inkml:trace contextRef="#ctx0" brushRef="#br0">38 0 4644,'0'0'16176,"-24"65"-15664,19-34 65,-1-1-225,3-3-192,3-3-128,0-3 0,0-4 0,7-6-1185,0-7-1185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1.754"/>
    </inkml:context>
    <inkml:brush xml:id="br0">
      <inkml:brushProperty name="width" value="0.025" units="cm"/>
      <inkml:brushProperty name="height" value="0.025" units="cm"/>
    </inkml:brush>
  </inkml:definitions>
  <inkml:trace contextRef="#ctx0" brushRef="#br0">0 92 11659,'0'0'6524,"9"-7"-5179,12-6-817,1 2-1,0 0 1,1 1 0,0 2 0,0 0 0,0 1 0,26-3-1,-28 7-427,0 1 0,32 1-1,-52 1-100,0 0-1,0 0 0,0 0 0,-1 1 1,1-1-1,0 0 0,0 0 0,0 1 0,0-1 1,0 1-1,0-1 0,0 1 0,-1-1 1,1 1-1,0-1 0,0 1 0,-1 0 0,1-1 1,0 1-1,-1 0 0,1 0 0,-1-1 1,1 1-1,-1 0 0,1 0 0,-1 0 0,0 0 1,1 0-1,-1 0 0,0 0 0,0 0 1,1 0-1,-1 0 0,0 0 0,0-1 1,0 1-1,0 0 0,-1 0 0,1 0 0,0 0 1,0 0-1,0 0 0,-1 0 0,1 0 1,-1 0-1,1 0 0,-1 1 0,-2 4 51,1 0 0,0 0 0,-1 0-1,-1 0 1,1 0 0,-5 6 0,-92 97 986,100-108-1048,-1-1 0,1 1 0,0-1 0,-1 1 0,1 0 0,0-1 0,-1 1 0,1 0 0,0 0 0,0-1-1,0 1 1,-1 0 0,1-1 0,0 1 0,0 0 0,0 0 0,0-1 0,0 1 0,1 0 0,-1 0 0,0-1 0,0 1 0,0 0 0,1-1-1,-1 1 1,0 0 0,1-1 0,-1 1 0,0 0 0,1-1 0,-1 1 0,1-1 0,-1 1 0,1-1 0,-1 1 0,1-1 0,0 1 0,-1-1-1,1 1 1,0-1 0,-1 0 0,1 1 0,0-1 0,-1 0 0,1 0 0,0 0 0,-1 1 0,1-1 0,0 0 0,0 0 0,0 0-1,55 10-1083,-37-7 734,-14-2 302,1 0 1,-1 1-1,0 0 0,1 0 1,-1 0-1,0 0 1,0 1-1,-1 0 1,1 0-1,0 0 1,-1 1-1,0 0 1,0 0-1,0 0 1,0 0-1,4 6 1,-7-7 91,1 0 1,-1 0 0,0 0 0,0 0 0,0 0-1,0 1 1,-1-1 0,1 0 0,-1 0 0,0 1-1,0-1 1,0 0 0,0 1 0,0-1 0,-1 0-1,0 0 1,1 1 0,-1-1 0,-1 0 0,1 0 0,0 0-1,-1 0 1,1 0 0,-1-1 0,0 1 0,0 0-1,0-1 1,0 1 0,-3 2 0,-5 5 400,-1 0 1,0 0-1,0-1 1,0-1-1,-1 1 0,-1-2 1,1 0-1,-1-1 1,-1 0-1,1-1 0,-1 0 1,0-1-1,0 0 1,0-2-1,0 1 0,0-2 1,-17 1-1,29-3-455,1 1 1,-1 0-1,1 0 0,-1-1 0,1 1 0,0 0 0,-1-1 1,1 1-1,0-1 0,-1 0 0,1 0 0,0 1 1,0-1-1,0 0 0,-1 0 0,1 0 0,0 0 0,0 0 1,1 0-1,-1-1 0,0 1 0,0 0 0,0 0 0,1-1 1,-1 1-1,1 0 0,-1-1 0,1 1 0,-1 0 0,1-3 1,-1 2-242,1 0 1,0 0-1,0 0 1,0 1 0,0-1-1,0 0 1,0 0 0,1 0-1,-1 1 1,0-1-1,1 0 1,0 0 0,-1 1-1,1-1 1,0 0-1,0 1 1,0-1 0,0 1-1,0-1 1,0 1 0,0 0-1,1-1 1,-1 1-1,3-2 1,36-19-7488,-16 9 1238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2.223"/>
    </inkml:context>
    <inkml:brush xml:id="br0">
      <inkml:brushProperty name="width" value="0.025" units="cm"/>
      <inkml:brushProperty name="height" value="0.025" units="cm"/>
    </inkml:brush>
  </inkml:definitions>
  <inkml:trace contextRef="#ctx0" brushRef="#br0">250 2 8936,'0'0'13752,"-12"-1"-12599,1 0-880,-1 1 0,1 0 0,-1 1 0,1 1-1,-1-1 1,1 2 0,0-1 0,-13 6 0,3 1 178,9-5-352,1 0 0,0 1 0,0 1 0,0 0 0,1 0 0,-1 1 1,-10 10-1,20-16-102,1-1 1,0 0 0,0 0-1,0 0 1,-1 0-1,1 1 1,0-1-1,0 0 1,0 0 0,0 0-1,-1 1 1,1-1-1,0 0 1,0 0 0,0 1-1,0-1 1,0 0-1,0 0 1,0 1 0,0-1-1,-1 0 1,1 0-1,0 1 1,0-1 0,0 0-1,0 0 1,1 1-1,-1-1 1,0 0 0,0 0-1,0 1 1,0-1-1,0 0 1,0 0 0,0 1-1,0-1 1,0 0-1,1 0 1,-1 1 0,0-1-1,0 0 1,0 0-1,0 0 1,1 0 0,-1 1-1,0-1 1,1 0-1,18 5-89,34-4-203,-44-1 136,195-7-2462,-203 7 2623,-1 0 0,1 0 1,-1 0-1,1 0 1,-1 0-1,1 0 0,-1 0 1,1 0-1,-1 0 1,1 0-1,0 0 0,-1 0 1,1 0-1,-1 0 1,1 1-1,-1-1 0,1 0 1,-1 0-1,1 1 1,-1-1-1,0 0 0,1 1 1,-1-1-1,1 1 1,-1-1-1,0 0 0,1 1 1,-1-1-1,0 1 1,1-1-1,-1 1 0,0-1 1,0 1-1,0-1 1,1 1-1,-1-1 1,0 1-1,0-1 0,0 1 1,0 0-1,0-1 1,0 1-1,0-1 0,0 1 1,0-1-1,0 1 1,0-1-1,-1 1 0,1-1 1,0 1-1,0-1 1,-1 2-1,-16 23 1440,-1-11-518,0 0 1,-1-2-1,-32 16 0,42-23-777,0-1 1,0 0-1,-1-1 0,0 0 0,0 0 1,0-1-1,0 0 0,0-1 1,0 0-1,-13-1 0,23 0-209,-1 0 0,1 0 0,-1-1 0,1 1 0,0 0 0,-1 0 0,1 0 1,0 0-1,-1-1 0,1 1 0,-1 0 0,1 0 0,0-1 0,-1 1 0,1 0 0,0 0 0,0-1 0,-1 1 0,1 0 0,0-1 0,0 1 0,-1-1 0,1 1 0,0 0 0,0-1 0,0 1 0,0 0 0,0-1 0,-1 1 1,1-1-1,0 1 0,0-1 0,0 1 0,0 0 0,0-1 0,0 1 0,1-1 0,-1 1 0,0-1 0,0 1 0,0 0 0,0-1 0,0 1 0,0 0 0,1-1 0,-1 1 0,0-1 0,0 1 0,1 0 0,-1-1 1,0 1-1,1 0 0,-1 0 0,0-1 0,1 1 0,-1 0 0,0 0 0,1-1 0,-1 1 0,1 0 0,20-20-4946,27-3-3405,-20 10 3021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2.774"/>
    </inkml:context>
    <inkml:brush xml:id="br0">
      <inkml:brushProperty name="width" value="0.025" units="cm"/>
      <inkml:brushProperty name="height" value="0.025" units="cm"/>
    </inkml:brush>
  </inkml:definitions>
  <inkml:trace contextRef="#ctx0" brushRef="#br0">112 0 17104,'0'0'9134,"-4"10"-8541,-18 46-200,3 0 1,2 1 0,-17 116 0,19 16-352,16-239 809,-1 4-844,11-73 0,-4 80-209,2 0 1,15-39-1,-21 68 173,1 1 1,0-1-1,0 1 1,1 0 0,1 0-1,-1 0 1,1 1-1,1 0 1,-1 0-1,2 0 1,-1 1-1,1 0 1,12-9-1,-13 13 4,-1 0 0,1 1 0,-1 0-1,1 0 1,0 1 0,0-1 0,0 1-1,0 1 1,0-1 0,0 1 0,0 1-1,0-1 1,-1 1 0,1 0 0,0 1-1,7 2 1,-11-3 26,0 0 0,-1 0 0,1 0-1,0 0 1,-1 1 0,1-1 0,-1 1 0,1-1 0,-1 1 0,0 0 0,1 0-1,-1 0 1,0 1 0,0-1 0,-1 0 0,1 1 0,0-1 0,-1 1-1,0-1 1,1 1 0,-1 0 0,0 0 0,-1 0 0,1-1 0,0 1-1,-1 0 1,1 0 0,-1 0 0,0 0 0,0 0 0,0 0 0,-1 0-1,1 0 1,0 0 0,-1 0 0,0 0 0,0-1 0,0 1 0,-3 5-1,-2 2 273,0-1 0,-1 1 0,0-1 0,-1-1 0,0 0 0,0 0 0,-1 0-1,0-1 1,0 0 0,0-1 0,-1 0 0,0 0 0,-1-1 0,1-1 0,-1 1 0,-20 4-1,27-9-224,-1 1-1,0-1 1,1-1-1,-1 1 1,1 0-1,-1-1 0,0 0 1,-6-3-1,10 4-125,0 0 1,0 0-1,0-1 0,0 1 0,0-1 1,0 1-1,0-1 0,0 1 0,0-1 1,1 0-1,-1 1 0,0-1 0,0 0 1,1 0-1,-1 1 0,0-1 0,1 0 1,-1 0-1,1 0 0,-1 0 0,1 0 1,0 0-1,-1 0 0,1 0 0,0 0 1,-1 0-1,1 0 0,0 0 0,0 0 1,0 0-1,0 0 0,0 0 1,0 0-1,1 0 0,-1 0 0,0 0 1,0 0-1,1 0 0,-1 0 0,1 0 1,-1 0-1,1 0 0,-1 0 0,1 0 1,0 0-1,1-1-463,0 0 0,0 0-1,0 1 1,0-1 0,0 1 0,1 0 0,-1-1 0,0 1 0,1 0-1,-1 0 1,1 1 0,-1-1 0,6 0 0,6-3-2800,12-5-3807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9.260"/>
    </inkml:context>
    <inkml:brush xml:id="br0">
      <inkml:brushProperty name="width" value="0.025" units="cm"/>
      <inkml:brushProperty name="height" value="0.025" units="cm"/>
    </inkml:brush>
  </inkml:definitions>
  <inkml:trace contextRef="#ctx0" brushRef="#br0">161 112 8264,'0'0'13378,"-12"-6"-10987,-39-16-757,49 21-1587,0 1-1,0-1 1,-1 1 0,1 0-1,0 0 1,0 0 0,-1 0 0,1 0-1,0 0 1,0 1 0,-1-1-1,1 1 1,0-1 0,0 1 0,0 0-1,0 0 1,0 0 0,0 0-1,0 0 1,0 1 0,0-1-1,0 0 1,1 1 0,-1 0 0,1-1-1,-1 1 1,1 0 0,-1 0-1,1-1 1,-1 4 0,-3 4-26,0 0 0,1 0 0,0 0 0,-5 18 0,6-14-7,1 0 0,0-1 0,0 1-1,1 0 1,1 0 0,2 22 0,-2-33-14,1-1 1,-1 0 0,0 1-1,0-1 1,1 0 0,-1 1 0,1-1-1,-1 0 1,1 1 0,0-1 0,0 0-1,-1 0 1,1 0 0,0 0 0,0 0-1,0 0 1,0 0 0,0 0 0,0 0-1,0 0 1,0 0 0,1-1 0,-1 1-1,0 0 1,0-1 0,1 1-1,-1-1 1,0 0 0,1 1 0,-1-1-1,1 0 1,-1 0 0,0 0 0,1 0-1,-1 0 1,1 0 0,-1 0 0,0 0-1,3-1 1,2 0 14,-1-1 0,1 1 0,0-1 1,-1-1-1,1 1 0,-1-1 0,0 0 0,8-5 0,5-6 12,-1-1 1,0-1-1,-1-1 1,-1 0-1,0-2 1,-2 1-1,0-1 1,-1-1-1,-1 0 1,0-1-1,-2 0 0,-1-1 1,8-29-1,-16 51-27,0 0 0,0 0-1,0 0 1,0 0 0,0 0-1,0 0 1,0 0-1,0 0 1,-1 0 0,1 0-1,0 0 1,0 0 0,0 0-1,0 0 1,0 0-1,0 0 1,-6 16-35,-5 27-30,8-30 12,0 5-399,0 0 0,1 0 0,1 0-1,0 0 1,3 21 0,-2-38 345,0-1 0,0 1 0,0 0 0,0 0-1,0 0 1,0 0 0,1-1 0,-1 1 0,0 0 0,1 0-1,-1 0 1,0-1 0,1 1 0,-1 0 0,1-1-1,-1 1 1,1 0 0,0-1 0,-1 1 0,1-1 0,0 1-1,-1-1 1,1 1 0,0-1 0,-1 1 0,1-1 0,0 0-1,0 1 1,0-1 0,-1 0 0,1 0 0,0 1-1,0-1 1,0 0 0,0 0 0,-1 0 0,1 0 0,0 0-1,0 0 1,0 0 0,0-1 0,0 1 0,-1 0 0,1 0-1,0-1 1,0 1 0,0 0 0,-1-1 0,2 0 0,2-1-608,0-1 1,0 1 0,0-1 0,0 0 0,-1 0 0,1 0 0,5-7 0,14-24-5490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23.104"/>
    </inkml:context>
    <inkml:brush xml:id="br0">
      <inkml:brushProperty name="width" value="0.025" units="cm"/>
      <inkml:brushProperty name="height" value="0.025" units="cm"/>
    </inkml:brush>
  </inkml:definitions>
  <inkml:trace contextRef="#ctx0" brushRef="#br0">1 14 14157,'0'0'13784,"0"8"-12716,0 53 1222,19-95-3475,-14 8-1155,-6 12-885,-4 6-4519,-2 8 1637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4.919"/>
    </inkml:context>
    <inkml:brush xml:id="br0">
      <inkml:brushProperty name="width" value="0.025" units="cm"/>
      <inkml:brushProperty name="height" value="0.025" units="cm"/>
    </inkml:brush>
  </inkml:definitions>
  <inkml:trace contextRef="#ctx0" brushRef="#br0">20 146 3235,'0'-23'557,"-1"16"835,0 0 0,1 0 0,0 0 0,0 0-1,1 0 1,-1 0 0,2 0 0,-1 0 0,1 0 0,0 0 0,0 0 0,6-10 0,-6 20-1151,-1 0-1,0 1 0,0-1 0,0 1 1,-1-1-1,1 1 0,-1-1 0,0 7 0,-1 50-38,-3 0-1,-3-1 1,-18 80 0,22-128-276,1-14-123,2-29-439,7-50-662,19-103 59,-33 222 1478,2 0 1,1 1-1,2 0 0,3 46 0,-1-81-188,0 0 0,1 0 0,-1 0 0,0 0 0,1 0 0,0 0 0,0 0 0,0-1-1,0 1 1,0 0 0,0 0 0,1-1 0,-1 1 0,1-1 0,0 1 0,0-1 0,0 0 0,0 0 0,0 0 0,0 0 0,1 0 0,-1 0-1,1 0 1,-1-1 0,1 0 0,0 1 0,2 0 0,-1-1 47,-1-1-1,1 1 0,-1-1 1,1 0-1,-1 0 1,1 0-1,0 0 1,-1-1-1,1 0 1,-1 1-1,0-1 1,1 0-1,-1-1 0,0 1 1,1-1-1,-1 1 1,0-1-1,0 0 1,0 0-1,-1 0 1,1-1-1,4-4 1,6-7 53,-2 0 0,1-1 0,-2 0 1,0-1-1,-1 0 0,0-1 1,-2 0-1,7-19 0,-9 21-56,0 0 0,-2 0 0,0 0 1,0-1-1,-2 1 0,1 0 0,-2-1 0,0 1 0,-1-1 0,-4-17 0,-2 19-262,1 24 206,0 26-2580,8-24-2186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5.930"/>
    </inkml:context>
    <inkml:brush xml:id="br0">
      <inkml:brushProperty name="width" value="0.025" units="cm"/>
      <inkml:brushProperty name="height" value="0.025" units="cm"/>
    </inkml:brush>
  </inkml:definitions>
  <inkml:trace contextRef="#ctx0" brushRef="#br0">85 18 6854,'0'0'18066,"-5"-2"-17965,4 2-94,0-1 0,-1 1 0,1-1-1,0 1 1,0 0 0,-1 0 0,1 0 0,0-1 0,0 1-1,-1 1 1,1-1 0,0 0 0,0 0 0,-1 0 0,1 1-1,0-1 1,0 0 0,0 1 0,-1-1 0,1 1 0,0 0 0,0-1-1,0 1 1,0 0 0,0-1 0,0 1 0,-1 2 0,-2 1 42,1 0 1,0 1 0,0-1 0,0 1 0,1 0 0,-1 0 0,-1 7-1,-1 1 95,1 1 0,1 0-1,0 0 1,1 0-1,-1 22 1,3-35-141,0 0 1,0 0-1,0 0 1,0-1-1,0 1 0,1 0 1,-1 0-1,0 0 1,0-1-1,1 1 0,-1 0 1,0-1-1,1 1 1,-1 0-1,1-1 0,-1 1 1,1 0-1,-1-1 1,1 1-1,-1-1 0,1 1 1,0-1-1,-1 1 1,1-1-1,0 1 0,0-1 1,-1 0-1,3 1 1,27-1 175,-22-2-112,1 0 0,-1 0 1,0-1-1,15-8 0,-7 1-28,-1 0 1,-1-2-1,0 1 1,0-2-1,-1 0 1,-1 0-1,0-1 1,-1-1 0,11-18-1,-21 63-363,-2-28 327,1-1 1,0 0-1,0 0 0,1 0 0,-1 1 1,0-1-1,0 0 0,0 0 0,1 0 1,-1 1-1,1-1 0,-1 0 1,1 0-1,-1 0 0,1 0 0,0 0 1,0 0-1,-1 0 0,1 0 0,0 0 1,0 0-1,0 0 0,1 0 0,4-2 15,-1 0 0,1 0 0,0-1-1,-1 0 1,1 0 0,-1 0 0,0-1-1,1 0 1,-1 0 0,0 0 0,-1 0-1,1-1 1,-1 0 0,5-4 0,-5 4-37,0 0 0,1 0 0,-1 0 0,1 1 1,0-1-1,0 1 0,0 1 0,1-1 0,-1 1 0,1 0 1,-1 0-1,1 0 0,0 1 0,6-1 0,-11 2 8,0 1-1,1 0 0,-1-1 0,0 1 0,0 0 1,0 0-1,0 0 0,0 0 0,0 0 0,0 0 0,0 0 1,-1 1-1,1-1 0,0 0 0,-1 0 0,1 1 1,-1-1-1,1 0 0,-1 1 0,1-1 0,-1 0 1,0 1-1,0-1 0,0 0 0,0 1 0,0-1 0,0 1 1,0-1-1,-1 3 0,-1 53 163,1-50-161,3 15 175,-2-22-157,0 0 0,1 0 0,-1 1 0,0-1 1,0 0-1,0 1 0,1-1 0,-1 0 0,0 0 1,0 0-1,1 1 0,-1-1 0,0 0 1,0 0-1,1 0 0,-1 0 0,0 0 0,1 1 1,-1-1-1,0 0 0,0 0 0,1 0 0,-1 0 1,0 0-1,1 0 0,-1 0 0,0 0 0,1 0 1,-1 0-1,0 0 0,1 0 0,-1 0 0,1-1 1,2 0 25,0-1 0,0 0 1,0 0-1,0 0 0,0-1 1,-1 1-1,1-1 0,3-4 1,17-27 23,-20 27-94,1 1 1,1-1-1,-1 1 1,1 0-1,11-11 1,-15 24-82,0 0 1,0-1-1,0 1 1,0 0-1,-2 11 0,1-16 121,0 1-1,0-1 1,0 1-1,0-1 1,0 1-1,1-1 0,-1 0 1,1 1-1,-1-1 1,1 0-1,0 1 0,0-1 1,0 0-1,0 0 1,3 4-1,-3-5-1,1-1-1,-1 1 1,1-1 0,-1 1-1,0-1 1,1 0-1,-1 0 1,1 0 0,-1 1-1,1-1 1,-1 0 0,1-1-1,-1 1 1,1 0-1,-1 0 1,0-1 0,1 1-1,-1-1 1,1 1-1,-1-1 1,0 0 0,1 1-1,-1-1 1,0 0-1,0 0 1,0 0 0,0 0-1,2-1 1,12-11-537,-1 1 0,0-2 0,23-28 0,-17 18-277,-20 24 799,0 0 0,0 1 1,0-1-1,0 0 0,0 0 1,0 0-1,0 0 0,0 0 1,0 0-1,0 1 0,0-1 1,0 0-1,0 0 0,0 0 1,0 0-1,0 0 0,1 0 1,-1 0-1,0 1 0,0-1 1,0 0-1,0 0 0,0 0 1,0 0-1,0 0 0,0 0 1,0 0-1,0 0 0,0 1 1,1-1-1,-1 0 0,0 0 1,0 0-1,0 0 0,0 0 1,0 0-1,0 0 0,1 0 1,-1 0-1,0 0 0,0 0 1,0 0-1,0 0 0,0 0 1,0 0-1,1 0 0,-1 0 1,0 0-1,0 0 0,0 0 1,0 0-1,0 0 0,0 0 1,1 0-1,-1 0 0,0 0 1,0-1-1,0 1 0,0 0 1,0 0-1,0 0 0,0 0 1,0 0-1,0 0 0,1 0 1,-1 0-1,0-1 0,0 1 1,0 0-1,0 19-47,-5 29 910,4-41-705,1-6-95,-1 0 0,1-1 0,0 1 1,0 0-1,0 0 0,0 0 0,-1 0 0,1-1 1,0 1-1,1 0 0,-1 0 0,0 0 0,0 0 1,0-1-1,0 1 0,1 0 0,-1 0 0,0 0 1,1-1-1,-1 1 0,1 0 0,-1 0 0,1-1 1,-1 1-1,1 0 0,-1-1 0,1 1 0,0-1 1,-1 1-1,2 0 0,0-1-11,0 0 0,-1 0 0,1 0 0,0 0 0,0 0 0,-1 0 0,1 0 0,0-1 0,-1 1 0,1-1 0,0 1 0,-1-1 0,1 0 0,2-1 0,64-44-370,-54 35 165,-13 10 129,1-1-1,0 0 1,0 1 0,0-1 0,0 1-1,1 0 1,-1 0 0,0 0 0,0 0-1,1 0 1,-1 0 0,0 0-1,1 1 1,-1 0 0,1-1 0,-1 1-1,1 0 1,-1 0 0,1 0-1,3 1 1,-4 0 42,-1 1 1,1-1-1,-1 1 0,1 0 0,-1-1 1,0 1-1,0 0 0,0 0 1,0 0-1,0 0 0,0-1 0,0 1 1,-1 1-1,1-1 0,-1 0 0,1 0 1,-1 0-1,0 0 0,0 0 0,0 0 1,0 0-1,-1 4 0,1 2-158,0 18 940,3-23-1329,1-16-1760,-1-3-1899,-2-2-3358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6.272"/>
    </inkml:context>
    <inkml:brush xml:id="br0">
      <inkml:brushProperty name="width" value="0.025" units="cm"/>
      <inkml:brushProperty name="height" value="0.025" units="cm"/>
    </inkml:brush>
  </inkml:definitions>
  <inkml:trace contextRef="#ctx0" brushRef="#br0">0 0 8392,'0'0'10666,"56"28"-11499,-33-24-1825,-2-2-1378,0 0-1954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7.369"/>
    </inkml:context>
    <inkml:brush xml:id="br0">
      <inkml:brushProperty name="width" value="0.025" units="cm"/>
      <inkml:brushProperty name="height" value="0.025" units="cm"/>
    </inkml:brush>
  </inkml:definitions>
  <inkml:trace contextRef="#ctx0" brushRef="#br0">83 202 10570,'0'0'7047,"-8"8"-5782,2-3-1283,-35 35 2544,38-37-2269,1 0 0,-1 0 0,0 1 0,1-1 0,0 1 1,0 0-1,0-1 0,0 1 0,1 0 0,-1 0 0,1 0 1,-1 9-1,2-13-254,0 0 0,1 1 1,-1-1-1,1 1 0,-1-1 1,0 0-1,1 1 0,-1-1 1,1 0-1,-1 0 0,1 1 1,-1-1-1,1 0 0,-1 0 1,1 0-1,-1 0 0,1 0 1,-1 1-1,1-1 0,-1 0 1,1 0-1,-1 0 0,1 0 1,0 0-1,-1-1 0,1 1 1,-1 0-1,1 0 0,-1 0 1,1 0-1,-1-1 0,1 1 1,-1 0-1,1 0 0,-1-1 1,0 1-1,1 0 0,-1-1 1,1 1-1,-1 0 0,0-1 1,1 0-1,23-14-477,-16 8 189,-1-1 1,0 0-1,0 0 1,0 0-1,-1-1 1,6-13 0,-11 21 230,-4 29 497,-1-8-151,2-13-31,0 0-1,0 0 1,1 0 0,0 1-1,0-1 1,1 0-1,0 1 1,2 11-1,-1-17-216,0 0-1,1-1 1,-1 0-1,0 1 1,1-1-1,-1 0 1,1 0-1,-1 1 1,1-1-1,0 0 1,-1-1-1,1 1 0,0 0 1,0 0-1,-1-1 1,1 1-1,0-1 1,0 0-1,0 1 1,0-1-1,0 0 1,0 0-1,0 0 1,3-1-1,50-6 488,-43 2-508,0 0-1,0-1 1,-1-1 0,0 0 0,0 0-1,0-1 1,-1-1 0,0 1 0,-1-2-1,0 1 1,0-2 0,10-15-1,-1 0-130,-1-2-1,-2 0 1,24-59-1,-36 80 101,0-1 1,-1 0-1,0 0 1,-1 0-1,0 0 0,1-15 1,-4 22 1,1 1 0,-1-1 0,1 1 0,-1-1 0,0 1 0,1 0 0,-1-1 1,1 1-1,-1 0 0,0 0 0,1 0 0,-1 0 0,0 1 0,1-1 0,-1 0 0,0 1 0,1-1 1,-3 2-1,-2 1 25,1 1 0,-1 1 0,1-1 0,-1 1 0,1 0 0,1 0 0,-1 0 0,-6 11 0,-28 50 632,34-57-571,0-1 0,1 1 0,0 1 0,1-1 0,-1 0 0,2 1 0,-1-1 0,2 1 0,-1 0 1,1 0-1,1 0 0,-1 0 0,3 16 0,0-23-61,0 0 0,0 0 0,0 0 0,0 0 0,1-1 1,-1 1-1,1 0 0,0-1 0,-1 0 0,1 0 0,0 0 0,1 0 1,-1 0-1,0 0 0,0-1 0,1 1 0,-1-1 0,1 0 0,-1 0 1,1-1-1,-1 1 0,8 0 0,-4 0-108,-1-1-1,1 1 1,-1-1 0,1 0-1,-1 0 1,1-1 0,0 0 0,-1 0-1,0 0 1,1-1 0,-1 0-1,7-4 1,-2-1-838,0-1 0,-1-1 0,0 0 0,0 0 0,-1-1 0,0 0-1,-1-1 1,8-13 0,-16 23 1073,1 1-1,-1 0 1,0 0 0,0 0-1,0-1 1,0 1-1,0 0 1,0 0 0,0-1-1,0 1 1,0 0-1,0 0 1,0-1 0,0 1-1,0 0 1,0 0-1,0 0 1,0-1 0,-1 1-1,1 0 1,0 0 0,0 0-1,0-1 1,0 1-1,0 0 1,0 0 0,-1 0-1,1 0 1,0-1-1,0 1 1,0 0 0,0 0-1,-1 0 1,1 0-1,0 0 1,0 0 0,-1-1-1,1 1 1,0 0-1,-1 0 1,-14-2 2289,13 2-2404,0 1 1,0-1-1,-1 0 1,1 0-1,0 1 1,0-1-1,0 1 1,0 0-1,0 0 1,0-1-1,0 1 1,0 1-1,-2 1 1,-1 2 31,2-2-46,1-1-1,0 1 1,-1 0 0,1 0-1,0 0 1,0 0 0,1 0-1,-1 0 1,-2 8-1,4-11 43,-17 32 326,17-31-377,-1 0 0,1 1 0,0-1 0,0 0 0,0 0 1,0 1-1,0-1 0,0 0 0,0 0 0,1 1 0,-1-1 0,0 0 1,1 0-1,-1 1 0,1-1 0,-1 0 0,1 0 0,0 0 1,-1 0-1,1 0 0,0 0 0,0 0 0,0 0 0,0 0 1,0 0-1,0-1 0,0 1 0,0 0 0,0-1 0,0 1 0,0 0 1,0-1-1,0 1 0,1-1 0,-1 0 0,0 1 0,0-1 1,1 0-1,-1 0 0,0 0 0,1 0 0,-1 0 0,0 0 1,0 0-1,1 0 0,-1-1 0,0 1 0,0 0 0,3-2 0,2 1 20,1-1 0,0 0-1,-1 0 1,0-1 0,1 0-1,-1 0 1,0-1 0,8-5-1,-1-4-166,26-19-112,-38 31 227,1-1 0,-1 2 0,1-1 1,0 0-1,-1 0 0,1 0 0,0 1 1,0-1-1,-1 1 0,1-1 0,0 1 1,0 0-1,0 0 0,0-1 1,0 1-1,-1 1 0,1-1 0,0 0 1,0 0-1,0 1 0,3 0 0,-4 1 18,0-1 0,1 0 0,-1 0-1,0 0 1,0 1 0,0-1 0,0 1 0,-1-1-1,1 1 1,0-1 0,-1 1 0,1-1-1,-1 1 1,1-1 0,-1 1 0,0 0-1,1-1 1,-1 1 0,0 3 0,-1 40 348,0-29 353,12-87 266,-12 53-888,4-14-70,-2 31-29,0-1-1,-1 1 1,1 0-1,0 0 1,1-1-1,-1 1 1,0 0-1,0 0 1,0 0-1,1 1 1,-1-1-1,0 0 1,1 0-1,-1 1 1,1-1-1,-1 1 1,1-1-1,-1 1 1,1-1-1,1 1 1,15-4-616,44-11-3271,-22 1-1958,-4-4-4859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8.047"/>
    </inkml:context>
    <inkml:brush xml:id="br0">
      <inkml:brushProperty name="width" value="0.025" units="cm"/>
      <inkml:brushProperty name="height" value="0.025" units="cm"/>
    </inkml:brush>
  </inkml:definitions>
  <inkml:trace contextRef="#ctx0" brushRef="#br0">11 74 4004,'-11'-4'12148,"20"-5"-8510,18-8-2427,0 6 637,46-13-1,-64 21-1662,0 1-1,0 1 1,0-1 0,0 2-1,0-1 1,0 1-1,0 1 1,0-1 0,14 4-1,-21-3-169,-1-1 0,1 1 0,0 0 0,-1 0 0,0 0 0,1 0 0,-1 0 0,0 0 0,1 0 0,-1 0 0,0 1 0,0-1 0,0 0 0,0 1 0,0-1 0,0 1 0,0-1-1,-1 1 1,1-1 0,-1 1 0,1 0 0,-1-1 0,1 1 0,-1 0 0,0-1 0,0 1 0,0 0 0,0 0 0,0-1 0,0 1 0,0 0 0,0-1 0,-1 1 0,1 0 0,-1-1-1,0 1 1,1-1 0,-2 3 0,-1 5 42,0-1 0,-1 1 0,0-1-1,0 0 1,-10 13 0,-33 30 23,37-42-41,0 1 1,0 0-1,1 1 1,1 0-1,0 1 0,0-1 1,-8 18-1,16-28-22,0-1-1,-1 1 1,1 0-1,0 0 1,0-1-1,0 1 1,0 0-1,0-1 1,-1 1 0,1 0-1,0 0 1,1-1-1,-1 1 1,0 0-1,0 0 1,0-1 0,0 1-1,1 0 1,-1 0-1,0-1 1,0 1-1,1 0 1,-1-1-1,1 1 1,-1-1 0,1 1-1,-1 0 1,1-1-1,0 1 1,26 8 400,38-12 117,-59 3-493,16-3-25,1-1-1,-1-1 0,31-11 0,-39 11-871,-1-1 0,0 0 0,19-12 0,-31 17 453,1 0-1,-1 1 0,0-1 1,0 0-1,0 0 0,0 0 1,0 0-1,0 0 0,-1 0 1,1 0-1,0 0 1,0 0-1,-1 0 0,1 0 1,0-1-1,-1 1 0,1-3 1,0-6-6820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8.422"/>
    </inkml:context>
    <inkml:brush xml:id="br0">
      <inkml:brushProperty name="width" value="0.025" units="cm"/>
      <inkml:brushProperty name="height" value="0.025" units="cm"/>
    </inkml:brush>
  </inkml:definitions>
  <inkml:trace contextRef="#ctx0" brushRef="#br0">1 81 11275,'0'0'10922,"70"-9"-9833,-29-1-320,5-3-577,2 0-192,0 2-545,-4 3-960,-7 0-1154,-3 4-1793,-9-1-1185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8.748"/>
    </inkml:context>
    <inkml:brush xml:id="br0">
      <inkml:brushProperty name="width" value="0.025" units="cm"/>
      <inkml:brushProperty name="height" value="0.025" units="cm"/>
    </inkml:brush>
  </inkml:definitions>
  <inkml:trace contextRef="#ctx0" brushRef="#br0">26 72 9833,'0'0'8889,"-3"8"-6802,0 0-1647,-1 0 181,1 0-1,0 0 1,0 0-1,1 0 0,0 0 1,-1 15-1,3-22-607,1 0-1,-1-1 0,0 1 1,1 0-1,-1-1 1,1 1-1,-1 0 1,1-1-1,-1 1 0,1-1 1,-1 1-1,1-1 1,0 1-1,-1-1 0,1 1 1,0-1-1,-1 0 1,1 1-1,0-1 1,-1 0-1,1 0 0,0 0 1,0 1-1,-1-1 1,1 0-1,0 0 0,0 0 1,-1 0-1,1 0 1,1 0-1,32-1 167,-28 1-102,13-2-236,-2-1 1,1 0 0,0-1-1,22-9 1,-24 7-288,1 1-1,0 1 1,-1 0 0,1 2-1,20-2 1,-36 4 445,0 1-1,-1-1 1,1 1 0,0-1-1,0 1 1,0-1 0,-1 1 0,1-1-1,0 1 1,0 0 0,-1-1 0,1 1-1,0 0 1,-1 0 0,1 0-1,-1-1 1,1 1 0,-1 0 0,0 0-1,1 0 1,-1 0 0,0 0-1,0 0 1,1 0 0,-1 0 0,0 0-1,0 0 1,0 0 0,0 0-1,-1 1 1,1 44 1436,-1-31-401,28-33-1013,-18 7-1042,15-16-3143,-11 6-2171,-3 3-1593</inkml:trace>
  <inkml:trace contextRef="#ctx0" brushRef="#br0" timeOffset="1">392 3 6919,'0'0'14766,"64"-3"-25240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49.108"/>
    </inkml:context>
    <inkml:brush xml:id="br0">
      <inkml:brushProperty name="width" value="0.025" units="cm"/>
      <inkml:brushProperty name="height" value="0.025" units="cm"/>
    </inkml:brush>
  </inkml:definitions>
  <inkml:trace contextRef="#ctx0" brushRef="#br0">181 1 11179,'0'0'6005,"-10"1"-2844,-7 2-2391,-2-1 227,-1 2 0,1 0 0,0 0 0,1 2 0,-30 13 1,47-19-1018,1 0 1,-1 1-1,1-1 1,-1 0-1,0 1 1,1-1 0,-1 0-1,1 1 1,-1-1-1,1 0 1,-1 1-1,1-1 1,0 1-1,-1-1 1,1 1 0,-1-1-1,1 1 1,0 0-1,0-1 1,-1 1-1,1-1 1,0 1-1,0 0 1,0-1 0,-1 1-1,1-1 1,0 1-1,0 0 1,0-1-1,0 1 1,0 0-1,0-1 1,0 1 0,1 0-1,18 14-1187,34 0-1049,-52-14 2198,32 4-815,-25-5 764,-1 1-1,1 0 1,0 1 0,-1-1-1,1 2 1,-1-1-1,0 1 1,9 4 0,-16-7 138,1 1 0,-1-1 1,1 0-1,-1 1 1,1-1-1,-1 1 0,1-1 1,-1 0-1,1 1 1,-1-1-1,1 1 1,-1-1-1,0 1 0,1 0 1,-1-1-1,0 1 1,0-1-1,1 1 0,-1 0 1,0-1-1,0 1 1,0-1-1,0 1 0,0 0 1,0-1-1,0 1 1,0 0-1,0-1 1,0 1-1,0 0 0,0-1 1,-1 2-1,-16 16 1395,-29 7 650,39-22-2084,-1 1 0,0-1-1,0-1 1,0 1 0,-1-1 0,1-1 0,0 0 0,-1 0 0,-15 0-1,18-5-3587,4-7-3187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0.105"/>
    </inkml:context>
    <inkml:brush xml:id="br0">
      <inkml:brushProperty name="width" value="0.025" units="cm"/>
      <inkml:brushProperty name="height" value="0.025" units="cm"/>
    </inkml:brush>
  </inkml:definitions>
  <inkml:trace contextRef="#ctx0" brushRef="#br0">111 1 3267,'0'0'21551,"-10"7"-21097,-88 59 501,98-66-955,0 0 0,-1 0-1,1 0 1,0 0-1,0 1 1,0-1-1,0 0 1,0 0-1,-1 0 1,1 0-1,0 0 1,0 0-1,0 1 1,0-1-1,0 0 1,0 0-1,0 0 1,-1 0-1,1 0 1,0 1-1,0-1 1,0 0-1,0 0 1,0 0-1,0 1 1,0-1-1,0 0 1,0 0-1,0 0 1,0 0-1,0 1 1,0-1-1,0 0 1,0 0-1,0 0 1,0 0-1,0 1 1,1-1-1,-1 0 1,0 0-1,0 0 1,0 0-1,0 1 1,0-1 0,0 0-1,0 0 1,1 0-1,-1 0 1,0 0-1,0 0 1,0 1-1,0-1 1,0 0-1,1 0 1,-1 0-1,0 0 1,0 0-1,0 0 1,0 0-1,1 0 1,20 4-14,33-3-134,-47-1 67,24-1-214,32 0-83,-59 2 318,0-1 0,0 1 0,0-1 0,-1 1 0,1 0 0,0 0 0,0 1 1,-1-1-1,1 1 0,-1 0 0,1 0 0,4 4 0,-7-6 59,-1 1 0,1 0-1,0-1 1,0 1 0,-1 0 0,1 0-1,0-1 1,-1 1 0,1 0 0,-1 0-1,1 0 1,-1 0 0,1 0 0,-1 0 0,0 0-1,1 0 1,-1 0 0,0 0 0,0 0-1,0 0 1,0 0 0,0 0 0,0 0-1,0 0 1,0 0 0,-1 2 0,0-1 63,0 0 1,0 0 0,0-1-1,0 1 1,-1 0 0,1 0-1,-1-1 1,1 1 0,-1-1 0,1 1-1,-1-1 1,-2 1 0,-7 5 424,-1-1 1,1-1 0,-17 6 0,25-10-413,0 0 10,-5 3 66,0-1-1,0 0 1,-1-1-1,1 1 1,-1-2-1,0 1 1,1-1-1,-1-1 1,0 1-1,-16-3 0,25 2-184,0 0 0,-1 0 0,1-1 0,0 1 0,0 0 0,-1-1 0,1 1 0,0 0-1,0-1 1,0 1 0,-1-1 0,1 1 0,0 0 0,0-1 0,0 1 0,0-1 0,0 1-1,0 0 1,0-1 0,0 1 0,0-1 0,0 1 0,0 0 0,0-1 0,0 1-1,0 0 1,0-1 0,1 1 0,-1-1 0,0 1 0,0 0 0,0-1 0,1 1 0,-1 0-1,1-1 1,8-13-1690,3 4 48,0 1 0,1 0-1,0 1 1,0 1-1,1 0 1,0 1-1,1 0 1,-1 2 0,22-6-1,27-10-2456,-6-7 4494,-42 13 6220,-15 14-6400,0-1 1,0 1-1,0 0 1,0-1-1,0 1 1,0 0-1,0 0 1,-1-1-1,1 1 1,0 0 0,0 0-1,0-1 1,0 1-1,0 0 1,0 0-1,0-1 1,0 1-1,-1 0 1,1 0-1,0-1 1,0 1 0,0 0-1,-1 0 1,1 0-1,0 0 1,0-1-1,0 1 1,-1 0-1,1 0 1,0 0-1,0 0 1,-1 0 0,1 0-1,0 0 1,-1 0-1,1-1 1,-17 0 4052,-3 4-5100,13-1 1013,-1 1-1,1 1 1,0-1 0,0 1 0,0 1-1,1-1 1,-1 1 0,-6 7-1,10-10-23,0 1 0,0 0-1,0 0 1,0 0 0,1 1 0,-1-1-1,1 1 1,0-1 0,0 1-1,0 0 1,0 0 0,1 0-1,0 0 1,0 0 0,0 0-1,0 0 1,0 5 0,1-8-110,0 0 0,1 0-1,-1 0 1,1 0 0,-1 0 0,1 0 0,-1 0 0,1 0 0,0 0 0,0-1 0,-1 1 0,1 0-1,0 0 1,0-1 0,0 1 0,0 0 0,0-1 0,0 1 0,0-1 0,0 1 0,0-1 0,0 1-1,0-1 1,0 0 0,0 0 0,0 1 0,0-1 0,0 0 0,0 0 0,2 0 0,41-1 191,-35 1-152,2-2-48,0 0 0,0 0 0,-1-1-1,1 0 1,-1-1 0,0 0-1,0 0 1,0-1 0,0-1 0,-1 0-1,0 0 1,-1-1 0,1 0 0,-1 0-1,0-1 1,-1 0 0,0 0 0,0-1-1,7-13 1,-13 21-212,-10 49-581,7-42 747,0 0 0,1 0 0,0 0 0,0 0 0,0 0-1,1 12 1,0-17-100,1-1-1,-1 1 1,1 0 0,-1 0-1,1 0 1,0 0-1,-1-1 1,1 1-1,0 0 1,0-1 0,-1 1-1,1-1 1,0 1-1,0-1 1,0 1 0,0-1-1,0 1 1,-1-1-1,1 0 1,0 1 0,0-1-1,0 0 1,0 0-1,0 0 1,0 0 0,0 0-1,0 0 1,0 0-1,0 0 1,0 0 0,2-1-1,34-7-5603,-11-7-436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9.710"/>
    </inkml:context>
    <inkml:brush xml:id="br0">
      <inkml:brushProperty name="width" value="0.025" units="cm"/>
      <inkml:brushProperty name="height" value="0.025" units="cm"/>
    </inkml:brush>
  </inkml:definitions>
  <inkml:trace contextRef="#ctx0" brushRef="#br0">77 1 10154,'0'0'5242,"-6"14"-2605,-10 33-1092,2 1 0,1 0 0,3 1 0,-7 97 0,17-144-1510,0 0 0,0 1 1,0-1-1,0 0 0,0 0 1,1 1-1,-1-1 0,1 0 1,-1 0-1,1 1 0,0-1 1,0 0-1,0 0 0,0 0 1,0 0-1,0 0 0,1 0 1,-1-1-1,3 4 0,-2-4-21,0-1-1,0 1 0,0 0 0,-1-1 1,1 1-1,0-1 0,0 0 0,0 0 1,0 0-1,0 0 0,0 0 1,0 0-1,0 0 0,0 0 0,-1-1 1,1 1-1,0-1 0,0 0 0,0 1 1,0-1-1,-1 0 0,1 0 0,2-2 1,7-4 34,-2 0 0,1-1 0,-1-1 0,0 1 0,-1-1 1,0-1-1,10-15 0,-9 12-43,1 1 0,0 0 0,0 1 1,19-15-1,-29 25-9,1 1 1,-1-1 0,1 1-1,-1-1 1,1 1 0,0-1 0,-1 1-1,1 0 1,0-1 0,0 1-1,-1 0 1,1-1 0,0 1-1,0 0 1,-1 0 0,1 0-1,0 0 1,0 0 0,-1 0-1,1 0 1,0 0 0,0 0-1,0 0 1,-1 0 0,1 1-1,0-1 1,1 1 0,-1 0 7,0 0-1,0 0 1,0 0 0,-1 0-1,1 0 1,0 0 0,0 1-1,-1-1 1,1 0 0,-1 0 0,1 1-1,-1-1 1,0 1 0,1 1-1,2 64 218,-3-46-217,-1-19 1,1 0 1,0 0-1,0 0 1,1 1-1,-1-1 1,0 0-1,1 0 1,-1 0-1,1 0 1,0 0-1,-1 0 1,1 0-1,0 0 1,0-1-1,1 1 0,-1 0 1,0 0-1,1-1 1,-1 1-1,0-1 1,1 1-1,0-1 1,-1 0-1,3 2 1,-2-3 14,0 0 1,0 0-1,1 0 0,-1 0 0,0 0 1,0 0-1,0 0 0,0-1 1,0 1-1,0-1 0,0 0 1,0 1-1,0-1 0,0 0 0,0 0 1,0 0-1,-1-1 0,1 1 1,0 0-1,-1-1 0,1 1 1,-1-1-1,3-2 0,33-43 150,-32 39-169,1 0 0,0 1 0,0-1 0,0 1 1,1 0-1,0 0 0,0 1 0,1 0 0,11-7 1,-18 13-4,0 0 1,-1 0 0,1-1-1,0 1 1,-1 0-1,1 0 1,0 0 0,0 0-1,-1 0 1,1 0 0,0 0-1,-1 0 1,1 0 0,0 0-1,-1 0 1,1 1-1,0-1 1,-1 0 0,1 0-1,0 1 1,-1-1 0,1 0-1,-1 1 1,1-1-1,-1 0 1,1 1 0,-1-1-1,1 1 1,-1-1 0,1 1-1,-1 0 1,1-1 0,-1 1-1,0-1 1,1 1-1,-1 0 1,0-1 0,0 1-1,1 0 1,-1-1 0,0 1-1,0 0 1,0-1 0,0 2-1,5 39 97,-5-28-96,8 23 171,-8-36-176,0 0-1,0 0 1,1 0 0,-1 0 0,0 1 0,0-1-1,0 0 1,0 0 0,0 0 0,1 0-1,-1 0 1,0 0 0,0 0 0,0 0 0,0 0-1,1 0 1,-1 0 0,0 1 0,0-1-1,0 0 1,1 0 0,-1 0 0,0 0 0,0 0-1,0 0 1,0-1 0,1 1 0,-1 0-1,0 0 1,0 0 0,0 0 0,0 0 0,1 0-1,-1 0 1,0 0 0,0 0 0,0 0-1,0 0 1,0-1 0,1 1 0,-1 0 0,0 0-1,0 0 1,0 0 0,0 0 0,0-1-1,0 1 1,11-21-1803,-4 1-3183,-3 6-1883,0-3-7411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0.556"/>
    </inkml:context>
    <inkml:brush xml:id="br0">
      <inkml:brushProperty name="width" value="0.025" units="cm"/>
      <inkml:brushProperty name="height" value="0.025" units="cm"/>
    </inkml:brush>
  </inkml:definitions>
  <inkml:trace contextRef="#ctx0" brushRef="#br0">104 1 13645,'0'0'5488,"-6"12"-4837,-16 27 1640,-25 68 1,41-93-1981,1 1 0,0 0 0,2 1 0,-1-1 0,2 1 0,0-1 0,1 1 0,1 0 0,1 22 0,0-37-294,0 0 1,0 0-1,-1 0 1,1 0-1,0 0 1,0 0-1,0-1 1,0 1-1,0 0 1,0-1-1,0 1 1,1 0-1,-1-1 1,0 0 0,0 1-1,0-1 1,0 0-1,1 1 1,-1-1-1,0 0 1,0 0-1,1 0 1,-1 0-1,0 0 1,0 0-1,3-1 1,35-5 235,-5-10-649,-29 13 285,1 0-1,0 0 1,0 0-1,0 1 1,0 0-1,0 0 1,0 0-1,9 0 1,-14 2 95,-1 1-1,1-1 1,-1 1 0,1-1-1,-1 1 1,1-1-1,-1 1 1,1-1 0,-1 1-1,1-1 1,-1 1 0,0 0-1,1-1 1,-1 1-1,0 0 1,1-1 0,-1 1-1,0 0 1,0-1 0,0 1-1,0 0 1,0 0 0,0-1-1,0 1 1,0 0-1,0 0 1,0-1 0,0 1-1,0 0 1,0-1 0,-1 1-1,1 1 1,-7 26 86,-10-1 23,13-23-15,1 0 0,0 0 1,0 0-1,1 0 0,-1 1 1,1-1-1,0 1 0,0 0 0,-1 6 1,8-10 17,1 0 1,-1-1 0,1 1-1,0-1 1,-1 0 0,1 0 0,-1-1-1,7-1 1,6-1-59,0-1 0,0-1-1,23-10 1,-36 13-444,0 0 1,0-1-1,0 0 0,0 0 0,-1-1 0,8-6 0,-10 8-161,-1 1-1,1-1 0,-1 0 0,0 0 0,1 0 0,-1 0 1,0 0-1,0 0 0,0-1 0,-1 1 0,1 0 1,0 0-1,-1-1 0,1 1 0,-1-1 0,0-3 1,-1-8-6875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0.884"/>
    </inkml:context>
    <inkml:brush xml:id="br0">
      <inkml:brushProperty name="width" value="0.025" units="cm"/>
      <inkml:brushProperty name="height" value="0.025" units="cm"/>
    </inkml:brush>
  </inkml:definitions>
  <inkml:trace contextRef="#ctx0" brushRef="#br0">1 36 11050,'0'0'10090,"53"0"-8392,-16 0-449,6 0-577,2 0-351,5-4-257,-5-2-897,-4-6-2338,-6-2-5958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7.250"/>
    </inkml:context>
    <inkml:brush xml:id="br0">
      <inkml:brushProperty name="width" value="0.025" units="cm"/>
      <inkml:brushProperty name="height" value="0.025" units="cm"/>
    </inkml:brush>
  </inkml:definitions>
  <inkml:trace contextRef="#ctx0" brushRef="#br0">0 1 5605,'0'0'15183,"8"65"-14703,-8-41-288,0 3-128,0-1-32,0 0 0,1-4-64,1-3-160,-1 0-577,-1-3-159,2-7-450,-2-4-1953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7.588"/>
    </inkml:context>
    <inkml:brush xml:id="br0">
      <inkml:brushProperty name="width" value="0.025" units="cm"/>
      <inkml:brushProperty name="height" value="0.025" units="cm"/>
    </inkml:brush>
  </inkml:definitions>
  <inkml:trace contextRef="#ctx0" brushRef="#br0">0 104 6951,'0'0'13004,"50"-10"-12011,-15 0-64,10-4-257,-3 2-319,4-1-225,-10 3-128,-6 1-224,-7 3-897,-11 1-673,-7 2-640,-5-4-1794,-10 2-3524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7.932"/>
    </inkml:context>
    <inkml:brush xml:id="br0">
      <inkml:brushProperty name="width" value="0.025" units="cm"/>
      <inkml:brushProperty name="height" value="0.025" units="cm"/>
    </inkml:brush>
  </inkml:definitions>
  <inkml:trace contextRef="#ctx0" brushRef="#br0">1 46 13164,'0'0'8328,"51"-24"-7367,-17 17-288,1 2-385,3-2-224,0 5-64,3 1-512,-3 1-930,-8 0-1665,-4 0-2690,-8 0-1474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8.291"/>
    </inkml:context>
    <inkml:brush xml:id="br0">
      <inkml:brushProperty name="width" value="0.025" units="cm"/>
      <inkml:brushProperty name="height" value="0.025" units="cm"/>
    </inkml:brush>
  </inkml:definitions>
  <inkml:trace contextRef="#ctx0" brushRef="#br0">6 1 9225,'0'0'4201,"0"9"-1884,-6 107 3048,6-115-5354,0 0 0,0 0 0,0-1 0,1 1 0,-1 0 0,0 0 0,0-1 0,0 1 0,0 0 0,1 0 0,-1-1 0,0 1 1,1 0-1,-1-1 0,0 1 0,1 0 0,-1-1 0,1 1 0,-1-1 0,1 1 0,-1-1 0,1 1 0,0-1 0,-1 1 0,1-1 0,0 1 0,-1-1 0,1 0 0,0 0 0,-1 1 0,3-1 0,29-2 328,28-22 53,-14-7-314,-35 22 40,0 1 0,1 1 0,24-13 0,-35 21-61,-1-1 1,1 1 0,0 0 0,-1 0 0,1-1-1,-1 1 1,1 0 0,-1 0 0,1 0 0,-1 0 0,0 0-1,1-1 1,-1 1 0,0 0 0,0 0 0,0 0 0,0 0-1,0 0 1,0 0 0,0 0 0,0 0 0,0 0-1,0 0 1,0 0 0,-1 2 0,-2 30 531,3-12 44,11-15-536,6-12-2729,-1-8-4920,-6 4-685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8.714"/>
    </inkml:context>
    <inkml:brush xml:id="br0">
      <inkml:brushProperty name="width" value="0.025" units="cm"/>
      <inkml:brushProperty name="height" value="0.025" units="cm"/>
    </inkml:brush>
  </inkml:definitions>
  <inkml:trace contextRef="#ctx0" brushRef="#br0">194 0 5894,'0'0'13757,"-7"12"-13373,-4 6-75,2 0 0,1 0 0,0 1-1,1 0 1,1 0 0,-4 23 0,4 9 538,1 1-1,3 1 1,2-1 0,12 91-1,-22-167-765,-1 0 0,-27-39 0,-8-17-1450,38 68 1239,7 10 128,-1-1-1,1 1 0,-1 0 0,1-1 0,0 1 1,0-1-1,0 1 0,0-1 0,0 1 1,0-5-1,37 6-29,10 3-58,50-2-36,-51-9-2479,-40 7 1751,-1 0-1,1 0 0,-1 0 1,1-1-1,-1 1 0,6-6 1,4-6-4308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9.074"/>
    </inkml:context>
    <inkml:brush xml:id="br0">
      <inkml:brushProperty name="width" value="0.025" units="cm"/>
      <inkml:brushProperty name="height" value="0.025" units="cm"/>
    </inkml:brush>
  </inkml:definitions>
  <inkml:trace contextRef="#ctx0" brushRef="#br0">13 0 11627,'0'0'9342,"0"12"-8237,-12 293 3401,14-281-4883,8-15-3983,-7-10 3519,-1 0 1,0 1 0,1-1 0,-1 0 0,0 0 0,0 0 0,1-1 0,-1 1-1,0 0 1,0-1 0,0 0 0,-1 1 0,1-1 0,3-3 0,11-12-8337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9.416"/>
    </inkml:context>
    <inkml:brush xml:id="br0">
      <inkml:brushProperty name="width" value="0.025" units="cm"/>
      <inkml:brushProperty name="height" value="0.025" units="cm"/>
    </inkml:brush>
  </inkml:definitions>
  <inkml:trace contextRef="#ctx0" brushRef="#br0">85 9 4452,'0'0'17740,"-10"7"-17415,7-6-318,-40 36 572,40-34-493,0 0 0,0 0 0,1 1 0,0 0 0,-1-1-1,1 1 1,0 0 0,1 0 0,-1 0 0,1 0 0,0 1 0,0-1-1,0 0 1,0 9 0,1-12-62,1 0-1,-1-1 1,1 1 0,-1 0 0,1 0-1,-1 0 1,1 0 0,0-1-1,0 1 1,-1 0 0,1-1-1,0 1 1,0 0 0,0-1 0,0 1-1,-1-1 1,1 0 0,0 1-1,0-1 1,0 0 0,0 1 0,0-1-1,0 0 1,0 0 0,0 0-1,0 0 1,0 0 0,0 0-1,0 0 1,0 0 0,0 0 0,0-1-1,0 1 1,0 0 0,0-1-1,1 0 1,40-10 567,-31 4-610,0 0-1,0-1 1,-1 0-1,0 0 1,-1-1 0,0-1-1,0 1 1,-1-2-1,0 1 1,13-23 0,-28 46-14,1 1 0,1-1 1,0 1-1,1 0 0,0 1 0,2-1 1,-3 27-1,5-39 48,1-1 0,-1 0 0,0 0 0,1 0 0,-1 0 0,1 0 0,0 0 0,-1-1 0,1 1 0,0 0 0,-1 0 0,1 0 0,0-1 0,0 1 0,0 0 0,0-1 0,0 1 0,0 0-1,0-1 1,0 1 0,0-1 0,0 0 0,0 1 0,0-1 0,0 0 0,0 0 0,0 0 0,0 1 0,1-1 0,-1 0 0,0-1 0,0 1 0,0 0 0,0 0 0,0 0 0,0-1 0,0 1 0,2-1 0,3 0-150,0 0 1,0 0-1,-1-1 1,1 1-1,0-2 1,7-2-1,-5-1-1130,0 1-1,0-1 0,0 0 1,-1-1-1,0 0 0,0 0 1,0 0-1,-1-1 0,-1 0 1,9-15-1,3-10-4201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9.962"/>
    </inkml:context>
    <inkml:brush xml:id="br0">
      <inkml:brushProperty name="width" value="0.025" units="cm"/>
      <inkml:brushProperty name="height" value="0.025" units="cm"/>
    </inkml:brush>
  </inkml:definitions>
  <inkml:trace contextRef="#ctx0" brushRef="#br0">114 1 10314,'0'0'8915,"-3"10"-7896,-3 23-185,1 1-1,2 0 0,1 1 0,1-1 1,6 45-1,-1 31-2234,-31-131-831,3-6 1852,18 21 570,0 1 0,0-2 0,1 1 0,0-1 0,0 1 0,0-2 0,1 1-1,-5-12 1,9 18-102,1 1 1,0-1-1,0 0 0,0 1 0,0-1 0,0 1 0,0-1 0,0 1 0,-1-1 0,2 1 0,-1 0 0,0 0 0,0-1 0,0 1 1,0 0-1,0 0 0,0 0 0,0 0 0,0 0 0,1 1 0,31-2-321,-31 1 330,59 2-1243,-38 0-1180,0-1 1,0-1-1,0-1 0,37-7 0,-46 2 231,-3-1 4020,-1 2 5128,-9 25-3542,-8 16-1563,5-27-1678,0-1-1,1 1 1,0-1 0,0 1-1,1 11 1,0-19-386,1 0 1,0-1-1,-1 0 0,1 1 0,0-1 0,-1 1 1,1-1-1,0 0 0,-1 1 0,1-1 0,0 0 1,0 0-1,0 1 0,-1-1 0,1 0 0,0 0 1,0 0-1,0 0 0,-1 0 0,1 0 0,0 0 0,0 0 1,0-1-1,-1 1 0,1 0 0,0 0 0,0-1 1,-1 1-1,1 0 0,0-1 0,-1 1 0,1-1 1,0 1-1,-1-1 0,1 1 0,-1-1 0,1 0 1,0 0-1,7-32-8586,-5 8 1778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0.208"/>
    </inkml:context>
    <inkml:brush xml:id="br0">
      <inkml:brushProperty name="width" value="0.025" units="cm"/>
      <inkml:brushProperty name="height" value="0.025" units="cm"/>
    </inkml:brush>
  </inkml:definitions>
  <inkml:trace contextRef="#ctx0" brushRef="#br0">47 0 4676,'0'0'17094,"-4"15"-14969,-8 31-1267,1 0 1,3 0-1,2 1 1,2 0 0,2 55-1,2-98-845,1-1 1,-1 1-1,1-1 0,0 1 1,-1-1-1,2 1 0,-1-1 1,0 0-1,1 0 0,-1 0 0,1 1 1,0-1-1,0-1 0,0 1 1,1 0-1,-1-1 0,1 1 0,-1-1 1,1 1-1,0-1 0,0 0 1,0 0-1,0-1 0,0 1 1,0-1-1,1 1 0,-1-1 0,0 0 1,1 0-1,-1-1 0,1 1 1,-1-1-1,1 1 0,-1-1 0,1 0 1,-1 0-1,1-1 0,-1 1 1,1-1-1,-1 0 0,1 0 1,-1 0-1,0 0 0,1 0 0,-1-1 1,0 0-1,0 1 0,0-1 1,0 0-1,4-5 0,4-3-3,0-1 1,-2-1-1,1 1 1,-1-2-1,-1 1 0,0-1 1,-1 0-1,-1-1 0,0 0 1,0 0-1,-2 0 0,1-1 1,-2 1-1,0-1 0,1-15 1,-11 83 82,-1 74 0,8-126-80,0 1-1,-1-1 1,1 1-1,0-1 1,1 1-1,-1-1 0,0 1 1,0-1-1,0 1 1,1-1-1,-1 1 1,1-1-1,-1 0 1,1 1-1,0-1 0,0 0 1,-1 1-1,1-1 1,0 0-1,0 0 1,0 0-1,0 0 0,0 0 1,1 0-1,-1 0 1,0 0-1,0 0 1,1 0-1,-1-1 0,0 1 1,1 0-1,-1-1 1,1 0-1,-1 1 1,0-1-1,1 0 0,-1 1 1,1-1-1,1 0 1,0-1-13,0 1 0,0-1 0,0 1 0,0-1 0,0 0 0,0 0-1,0 0 1,0-1 0,0 1 0,-1-1 0,1 1 0,-1-1 0,1 0 0,-1 0 0,0 0 0,0 0 0,0 0 0,4-5 0,-2 0-522,-1 0 1,1 0-1,-1 0 0,0 0 1,-1 0-1,0-1 1,0 1-1,1-10 0,1-62-9302,-4 67 7954,0-35-7926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0.304"/>
    </inkml:context>
    <inkml:brush xml:id="br0">
      <inkml:brushProperty name="width" value="0.025" units="cm"/>
      <inkml:brushProperty name="height" value="0.025" units="cm"/>
    </inkml:brush>
  </inkml:definitions>
  <inkml:trace contextRef="#ctx0" brushRef="#br0">1 0 14029,'0'0'7688,"4"49"-8681,7-34-833,3 1-1345,-1-2-833,5 0-961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0.632"/>
    </inkml:context>
    <inkml:brush xml:id="br0">
      <inkml:brushProperty name="width" value="0.025" units="cm"/>
      <inkml:brushProperty name="height" value="0.025" units="cm"/>
    </inkml:brush>
  </inkml:definitions>
  <inkml:trace contextRef="#ctx0" brushRef="#br0">77 2 5669,'0'0'15322,"-7"-1"-14805,5 1-415,-1 0 0,1-1 0,-1 1 0,0 0 0,1 1 0,-1-1-1,1 0 1,-1 1 0,1-1 0,-1 1 0,1 0 0,-1 0 0,1 0 0,0 0-1,-1 0 1,1 1 0,0-1 0,0 1 0,0-1 0,0 1 0,0 0 0,0 0-1,1-1 1,-1 1 0,0 1 0,1-1 0,0 0 0,-1 0 0,1 0 0,0 1-1,0-1 1,1 1 0,-1-1 0,0 1 0,0 4 0,4-6-15,1 1 0,-1-2 1,1 1-1,0 0 0,-1-1 1,1 1-1,0-1 0,-1 0 1,1 0-1,6-2 0,-10 2-81,8-1 47,0-1 0,-1 0 0,1 0 0,-1-1 0,1 1 0,9-7 0,-11 6-75,1 0 1,-1 0-1,1 0 0,0 1 1,0 0-1,0 0 0,0 1 1,8-1-1,-14 2 12,0 1 1,0-1-1,0 0 0,0 1 0,0-1 0,-1 1 0,1-1 1,0 1-1,0 0 0,-1-1 0,1 1 0,0 0 0,-1-1 1,1 1-1,-1 0 0,1 0 0,-1 0 0,1-1 0,-1 1 1,1 0-1,-1 0 0,0 0 0,0 0 0,1 0 0,-1 0 1,0 0-1,0 0 0,0 0 0,0 0 0,0 0 0,0 0 1,0 0-1,-1 1 0,1-1 15,0 1 0,-1-1 0,1 0 0,0 0 0,0 0 0,0 1 0,0-1 0,1 0 0,-1 0 0,0 1 0,0-1 0,1 0 0,-1 0 0,1 0 0,-1 0 0,1 0 0,-1 1 0,1-1 0,0 0 0,-1 0 0,1 0 0,0-1 0,0 1 0,0 0 0,0 0 0,0 0 0,0-1 0,0 1 0,0 0 0,0-1 0,0 1 0,0-1 0,0 1 0,0-1 0,1 0 0,1 1 0,2-1-465,0 0-1,0-1 1,0 0 0,0 0 0,0 0-1,0 0 1,0-1 0,-1 0 0,8-3-1,38-30-10071,-28 17 3021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0.990"/>
    </inkml:context>
    <inkml:brush xml:id="br0">
      <inkml:brushProperty name="width" value="0.025" units="cm"/>
      <inkml:brushProperty name="height" value="0.025" units="cm"/>
    </inkml:brush>
  </inkml:definitions>
  <inkml:trace contextRef="#ctx0" brushRef="#br0">75 0 14029,'0'0'5243,"-9"2"-3679,6-2-1489,-34 8 1602,36-8-1591,-1 1 1,1-1-1,-1 1 1,1-1 0,0 1-1,-1 0 1,1 0-1,0 0 1,0 0-1,0 0 1,0 0 0,-1 0-1,1 0 1,1 0-1,-1 0 1,0 0-1,0 1 1,0-1-1,1 0 1,-1 1 0,0-1-1,1 0 1,-1 1-1,1-1 1,0 1-1,-1 2 1,3-2-64,0 0 1,0 0-1,1 0 0,-1 0 0,0 0 1,1-1-1,0 1 0,-1-1 1,1 1-1,0-1 0,-1 0 1,1 0-1,0 0 0,4 0 1,7 4-64,-12-4 36,-1-1 1,1 1-1,-1-1 1,1 1-1,-1 0 1,1 0-1,-1-1 1,1 1-1,-1 0 1,0 1-1,1-1 1,-1 0 0,0 0-1,0 0 1,0 1-1,0-1 1,0 1-1,0-1 1,0 0-1,0 1 1,-1 0-1,2 2 1,-3-3 15,0 1-1,0-1 1,0 1 0,0-1-1,0 1 1,0-1 0,0 1-1,-1-1 1,1 0 0,0 0-1,-1 0 1,1 0 0,-1 0-1,1 0 1,-1 0 0,0 0-1,1 0 1,-1-1 0,0 1-1,-2 0 1,-2 1-494,-21 7 1110,10-6-8194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1.708"/>
    </inkml:context>
    <inkml:brush xml:id="br0">
      <inkml:brushProperty name="width" value="0.025" units="cm"/>
      <inkml:brushProperty name="height" value="0.025" units="cm"/>
    </inkml:brush>
  </inkml:definitions>
  <inkml:trace contextRef="#ctx0" brushRef="#br0">2 1 2626,'-2'0'161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3.035"/>
    </inkml:context>
    <inkml:brush xml:id="br0">
      <inkml:brushProperty name="width" value="0.025" units="cm"/>
      <inkml:brushProperty name="height" value="0.025" units="cm"/>
    </inkml:brush>
  </inkml:definitions>
  <inkml:trace contextRef="#ctx0" brushRef="#br0">17 189 4452,'0'0'13042,"-8"39"-9481,0 137 240,8-176-3791,-1 0 1,1 0-1,0 0 1,0 1 0,0-1-1,0 0 1,0 0 0,0 0-1,0 1 1,0-1-1,0 0 1,0 0 0,0 0-1,1 0 1,-1 1 0,0-1-1,0 0 1,0 0-1,0 0 1,0 0 0,0 1-1,0-1 1,0 0 0,0 0-1,1 0 1,-1 0 0,0 0-1,0 1 1,0-1-1,0 0 1,0 0 0,1 0-1,-1 0 1,0 0 0,0 0-1,0 0 1,1 0-1,-1 0 1,0 0 0,0 0-1,0 0 1,0 0 0,1 0-1,-1 0 1,0 0 0,0 0-1,0 0 1,1 0-1,-1 0 1,12-7 515,8-14-35,-15 10-481,-1 0 0,1 0 0,-2 0 0,0-1 0,0 1 1,-1-1-1,0 0 0,-1 0 0,-1-24 0,0 36-282,13 22-1900,-13-20 2031,1 0 0,0 0 0,0 0 0,0 0 0,0 0 0,0 0 0,0 0 0,0-1 0,1 1 0,-1 0 0,1-1 0,-1 1 0,1-1 0,3 2 0,2 1-420,0-1 0,1-1 0,0 1 0,0-1 0,-1-1 0,1 0 1,0 0-1,0 0 0,1-1 0,-1 0 0,0 0 0,0-1 0,0-1 0,0 1 0,-1-1 0,1 0 0,0-1 0,-1 0 0,8-4 0,-9 5 573,-1-1 0,0 0 0,-1 0 0,1 0 0,0-1 0,-1 1 0,0-1 0,0 0-1,0 0 1,3-6 0,-5 8 393,-1-1-1,1 1 0,-1 0 0,0-1 1,0 1-1,0-1 0,0 0 1,0 1-1,0-1 0,0-3 1,-1 5-264,0 0 1,0 0-1,0 1 1,0-1 0,0 0-1,-1 1 1,1-1-1,0 0 1,0 1 0,0-1-1,-1 0 1,1 1-1,0-1 1,-1 0-1,1 1 1,0-1 0,-1 1-1,1-1 1,-1 1-1,1-1 1,-1 1 0,1-1-1,-1 1 1,1-1-1,-2 0 1,0 1-70,0 0 0,0-1 0,-1 1 0,1 0 0,0 0 0,0 1 0,0-1 0,0 0 0,0 1 0,0-1 0,0 1 0,-1 0 0,1-1 0,1 1 0,-1 0 0,0 0 0,0 0 0,0 1 1,0-1-1,1 0 0,-1 1 0,1-1 0,-1 1 0,-1 2 0,-1-1 35,1 1 0,0 0 0,-1-1 0,1 1 0,0 1 0,1-1 0,-1 0 0,1 1 0,0-1 0,0 1 0,0 0 0,1-1 1,0 1-1,0 0 0,0 0 0,0 0 0,1 7 0,1-11-83,0 0 0,0 0 0,0 0 0,0-1 1,1 1-1,-1 0 0,0-1 0,0 1 0,1-1 0,-1 1 1,0-1-1,1 0 0,-1 0 0,1 1 0,-1-1 0,0 0 1,1 0-1,-1 0 0,0-1 0,1 1 0,-1 0 0,3-1 1,33-5 332,-26 2-381,-2 0 0,1-1 0,0 0 0,-1-1 0,0 0 0,0 0 0,-1-1 0,0 0-1,0-1 1,0 0 0,-1 0 0,0 0 0,-1-1 0,0 0 0,6-11 0,-16 37-140,1 0-1,0 1 1,1-1 0,2 28-1,0-44 183,0 0 0,0 0 0,0 1 0,0-1 0,0 0 0,0 0 0,1 0 0,-1 0 0,1 0 0,-1 0 0,1 0 0,-1 0 0,1 0 0,-1 0 0,1 0 0,0 0 0,-1-1 0,1 1 0,0 0 0,0 0 0,0 0 0,0-1 0,0 1 0,0-1 0,0 1 0,0-1 0,1 1-1,2 0 42,-1 0-1,1 0 0,0-1 1,-1 1-1,1-1 0,0 0 1,-1 0-1,8-2 0,-1 0 51,0 0 0,0 0 0,0-2 0,-1 1 0,17-9 0,-8 0-56,0-1-1,0-1 1,-2-1 0,0 0 0,0-2 0,18-24-1,-26 30-37,-1 1-1,0-1 0,0-1 0,-1 1 1,-1-1-1,0 0 0,0-1 1,-2 1-1,1-1 0,-1 0 0,-1 0 1,1-15-1,-3 28-20,0 0-1,-1 1 1,1-1-1,0 0 1,0 0-1,0 0 1,0 1-1,-1-1 1,1 0-1,0 0 1,0 0-1,0 0 1,0 1-1,-1-1 1,1 0-1,0 0 1,0 0-1,-1 0 1,1 0-1,0 0 1,0 0-1,-1 0 1,1 0-1,0 0 1,0 0-1,-1 0 1,1 0-1,0 0 1,0 0-1,0 0 1,-1 0-1,1 0 1,0 0-1,0 0 1,-1 0-1,1 0 1,0 0-1,0 0 1,-1-1-1,1 1 1,0 0-1,0 0 1,0 0-1,0 0 1,-1-1-1,1 1 1,0 0-1,0 0 1,0 0-1,0-1 1,0 1-1,-1 0 1,1 0-1,0 0 1,0-1-1,0 1 1,0 0-1,0 0 1,0-1-1,-13 20-99,3-2 214,1 0 1,1 1 0,0 1 0,1-1-1,-4 22 1,8-28 10,1 1 0,0-1 0,1 0 0,0 1 0,1-1 0,0 1-1,1-1 1,0 1 0,4 15 0,-4-26-90,-1 0 0,1 0 1,-1 1-1,1-1 0,0 0 0,0 0 0,0 0 0,0 0 0,0 0 0,0 0 0,1-1 0,-1 1 0,1 0 0,-1-1 1,1 1-1,0-1 0,-1 1 0,1-1 0,0 0 0,0 0 0,0 0 0,0 0 0,0 0 0,0 0 0,0 0 0,1-1 1,-1 1-1,4 0 0,-5-2-16,-1 0 0,1 0 0,-1 1 1,1-1-1,-1 0 0,1 0 0,-1 0 1,1 0-1,-1 1 0,0-1 0,0 0 1,1 0-1,-1 0 0,0 0 0,0 0 0,0 0 1,0 0-1,0 0 0,0 0 0,0 0 1,0 0-1,0 0 0,-1 0 0,1 1 1,0-1-1,-1 0 0,0-1 0,-8-30-271,2 23 128,0-1 0,0 2-1,-1-1 1,0 1 0,-1 0 0,0 1 0,-19-13 0,70 22-169,-2 4 334,-1-2-1,1-2 1,0-2 0,0-2-1,47-7 1,-40-6-70,-46 15 43,0 0 0,0 0-1,0-1 1,0 1 0,0 0 0,0-1-1,0 1 1,0-1 0,0 1 0,0-1-1,0 1 1,0-1 0,0 0 0,-1 0 0,1 1-1,0-1 1,0 0 0,-1 0 0,1 0-1,-1 0 1,1 1 0,-1-1 0,1 0-1,-1 0 1,1 0 0,-1 0 0,0-1 0,0 1-1,1 0 1,-1 0 0,0 0 0,0 0-1,0 0 1,0 0 0,0 0 0,0 0-1,-1 0 1,1 0 0,0 0 0,0 0-1,-1 0 1,0-2 0,-1 1-16,0 0 1,-1 1-1,1-1 0,0 1 1,-1-1-1,1 1 0,-1 0 0,1 0 1,-1 0-1,1 0 0,-1 1 1,0-1-1,0 1 0,1-1 0,-1 1 1,0 0-1,0 0 0,1 0 1,-1 0-1,0 1 0,-3 0 1,-1 0 10,0 0 0,1 1 0,-1-1 0,1 2 0,-1-1 1,1 0-1,-10 7 0,11-5 96,0 0 0,0 0 0,0 1 1,0 0-1,1 0 0,0 0 0,0 0 0,0 1 0,-5 9 1,8-13-78,1 0 0,-1-1 0,0 1 1,1 0-1,-1 0 0,1 0 0,-1 0 1,1 0-1,0 0 0,0 0 0,0 0 1,0 0-1,0-1 0,0 1 0,1 0 1,-1 0-1,0 0 0,1 0 0,0 0 1,-1 0-1,1-1 0,0 1 0,0 0 1,0 0-1,0-1 0,0 1 0,1-1 1,-1 1-1,0-1 0,1 0 0,-1 1 1,1-1-1,-1 0 0,1 0 0,0 0 1,2 1-1,9 4 19,0-1 0,0 0-1,0-1 1,1 0 0,-1-1 0,1-1 0,15 1 0,13-1-2353,44-3 0,-34-3-3283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1.647"/>
    </inkml:context>
    <inkml:brush xml:id="br0">
      <inkml:brushProperty name="width" value="0.025" units="cm"/>
      <inkml:brushProperty name="height" value="0.025" units="cm"/>
    </inkml:brush>
  </inkml:definitions>
  <inkml:trace contextRef="#ctx0" brushRef="#br0">11 67 3523,'0'0'6828,"7"-8"-3006,6-9-2525,4-4 268,4 1 3015,-19 24-1449,-4 21-2771,-28 58 325,23-69-661,1 0 0,0 1-1,2 0 1,0 0 0,0 0 0,1 1 0,-1 21 0,4-35-20,0-1 0,0 0 1,0 1-1,0-1 0,0 0 1,1 1-1,-1-1 0,0 1 1,1-1-1,-1 0 0,1 0 0,-1 1 1,1-1-1,0 0 0,-1 0 1,1 0-1,0 0 0,0 0 0,0 0 1,0 0-1,0 0 0,0 0 1,0 0-1,0 0 0,0 0 0,2 0 1,0 0 24,0 0 0,0 0 0,0-1 0,0 1 0,0-1 0,0 0 0,0 0-1,0 0 1,0 0 0,0 0 0,5-2 0,1 0-109,1-1-1,0 0 0,-1 0 1,0-1-1,0 0 0,15-9 0,-17 8-482,-1-1-1,1 1 0,-1-1 0,0-1 0,0 1 1,6-10-1,8-28-6257,-12 5-3648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2.006"/>
    </inkml:context>
    <inkml:brush xml:id="br0">
      <inkml:brushProperty name="width" value="0.025" units="cm"/>
      <inkml:brushProperty name="height" value="0.025" units="cm"/>
    </inkml:brush>
  </inkml:definitions>
  <inkml:trace contextRef="#ctx0" brushRef="#br0">0 0 16624,'0'0'7463,"44"34"-8168,-13-24-1665,2-3-2403,-1 1-3619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2.348"/>
    </inkml:context>
    <inkml:brush xml:id="br0">
      <inkml:brushProperty name="width" value="0.025" units="cm"/>
      <inkml:brushProperty name="height" value="0.025" units="cm"/>
    </inkml:brush>
  </inkml:definitions>
  <inkml:trace contextRef="#ctx0" brushRef="#br0">0 1 3940,'0'0'18930,"77"12"-18546,-42-12-224,5 0-128,-3 0-64,-5 0-929,-6-1-1409,-11-2-2659</inkml:trace>
  <inkml:trace contextRef="#ctx0" brushRef="#br0" timeOffset="1">0 110 12075,'0'0'10667,"56"18"-9386,-20-18-545,2 0-383,5-4-193,-1-1-128,-1-2-384,-5 0-1762,-6-4-2146,-4-2-5093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3.548"/>
    </inkml:context>
    <inkml:brush xml:id="br0">
      <inkml:brushProperty name="width" value="0.025" units="cm"/>
      <inkml:brushProperty name="height" value="0.025" units="cm"/>
    </inkml:brush>
  </inkml:definitions>
  <inkml:trace contextRef="#ctx0" brushRef="#br0">265 0 14414,'0'0'9491,"-10"11"-8717,-233 226 1629,240-234-1563,-6 4-4818,9-17-3663,7-5-270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3.907"/>
    </inkml:context>
    <inkml:brush xml:id="br0">
      <inkml:brushProperty name="width" value="0.025" units="cm"/>
      <inkml:brushProperty name="height" value="0.025" units="cm"/>
    </inkml:brush>
  </inkml:definitions>
  <inkml:trace contextRef="#ctx0" brushRef="#br0">163 16 14478,'0'0'1340,"-8"0"341,1 0-1436,1 1 0,0 0 0,0 0 0,-1 0 0,1 1 0,0 0 0,0 0 0,-8 4 0,11-4-119,1-1-1,-1 1 0,1-1 0,-1 1 0,1 0 1,-1 0-1,1 0 0,0 0 0,0 1 1,0-1-1,0 0 0,1 1 0,-1-1 0,1 1 1,-1 0-1,1 0 0,0-1 0,0 1 0,0 0 1,0 0-1,1 0 0,-1 0 0,0 6 0,26-10 1456,-19-1-1516,0 0-1,-1-1 1,0 0 0,1 0 0,-1-1 0,0 1 0,0-1 0,5-6 0,-7 8 24,-1-1 1,1 1-1,-1-1 1,0 0-1,1 0 1,-1 0 0,-1 0-1,1 0 1,0 0-1,-1-1 1,1 1-1,-1 0 1,0-1-1,1-7 1,-3 11-75,0-1 1,1 0-1,-1 1 0,0-1 1,0 1-1,0-1 1,0 1-1,1-1 0,-1 1 1,0 0-1,0-1 1,0 1-1,0 0 0,0 0 1,0 0-1,0 0 1,0 0-1,0 0 0,0 0 1,0 0-1,-2 0 1,-26 2-83,24-1 61,-1 1-1,1 0 1,-1 0-1,1 0 1,0 1-1,-1 0 1,1 0-1,1 0 1,-1 0-1,0 1 1,1 0-1,-7 7 1,8-8-42,0 0 0,0 1 0,0-1 1,0 1-1,1-1 0,-1 1 0,1 0 0,0 0 1,0 0-1,1 1 0,-1-1 0,1 0 0,0 1 1,0-1-1,0 0 0,1 9 0,0-12-99,0 1 0,1-1 0,-1 0 0,1 0 0,0 1 0,-1-1 0,1 0 0,0 0 0,0 0 0,0 0 0,-1 0 0,1 0 0,0 0 0,1 0 0,-1 0 0,0 0 0,0-1-1,0 1 1,0 0 0,1-1 0,-1 1 0,0-1 0,0 1 0,1-1 0,-1 0 0,2 1 0,40 3-5436,-41-4 5068,30 1-5432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0.566"/>
    </inkml:context>
    <inkml:brush xml:id="br0">
      <inkml:brushProperty name="width" value="0.025" units="cm"/>
      <inkml:brushProperty name="height" value="0.025" units="cm"/>
    </inkml:brush>
  </inkml:definitions>
  <inkml:trace contextRef="#ctx0" brushRef="#br0">13 0 5477,'0'0'17681,"-13"51"-17425,25-37-256,3 2-1377,4 0-1698,1-4-3203,7-2-6406,0-2 13132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4:54.235"/>
    </inkml:context>
    <inkml:brush xml:id="br0">
      <inkml:brushProperty name="width" value="0.025" units="cm"/>
      <inkml:brushProperty name="height" value="0.025" units="cm"/>
    </inkml:brush>
  </inkml:definitions>
  <inkml:trace contextRef="#ctx0" brushRef="#br0">91 0 14350,'0'0'2375,"-9"9"-74,3-4-2122,-46 46 1974,49-49-2039,1 1 1,0-1 0,0 0-1,0 1 1,1 0-1,-1-1 1,1 1-1,-1 0 1,1 0 0,0 0-1,0 0 1,0 0-1,0 0 1,1 0 0,-1 0-1,1 0 1,0 1-1,0-1 1,0 0-1,0 0 1,1 6 0,1-7-67,-1 0 0,0-1 0,1 1 1,0-1-1,-1 1 0,1-1 1,0 1-1,0-1 0,0 0 1,0 0-1,0 0 0,0 0 0,0 0 1,0 0-1,0-1 0,0 1 1,0-1-1,1 1 0,-1-1 0,0 0 1,3 0-1,50-1 875,-50 0-788,0 0-1,0-1 1,0 1-1,0-1 1,0 0-1,-1-1 1,1 1-1,-1-1 0,1 0 1,-1 0-1,0 0 1,0-1-1,0 1 1,-1-1-1,5-5 1,-7 7-102,0 1 0,1-1 0,-1 1 0,0-1 0,0 1 0,0-1 0,0 0 0,0 0 0,-1 1 0,1-1 0,-1 0 0,1 0 0,-1 0 0,1 0 0,-1 0 0,0 0 0,0 0 0,0 0 0,0 0 0,0 1 0,-1-1 0,1 0 0,-1 0 0,1 0 0,-1 0 0,1 0 0,-1 1 0,0-1 0,0 0 0,0 0 1,0 1-1,0-1 0,0 1 0,-1-1 0,1 1 0,0 0 0,-1-1 0,1 1 0,-1 0 0,0 0 0,1 0 0,-4-2 0,-33-12 278,15 11-1667,8 10-4891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15.464"/>
    </inkml:context>
    <inkml:brush xml:id="br0">
      <inkml:brushProperty name="width" value="0.025" units="cm"/>
      <inkml:brushProperty name="height" value="0.025" units="cm"/>
    </inkml:brush>
  </inkml:definitions>
  <inkml:trace contextRef="#ctx0" brushRef="#br0">121 0 3427,'0'0'19987,"-1"9"-19560,-17 62 182,11-49-437,0 0 0,2 0 0,-4 41 0,9-62-163,1 0 0,-1-1-1,1 1 1,0-1 0,-1 1 0,1-1-1,-1 1 1,1-1 0,0 1-1,-1-1 1,1 0 0,0 1-1,-1-1 1,1 0 0,0 0-1,0 1 1,-1-1 0,1 0-1,0 0 1,0 0 0,-1 0-1,1 0 1,0 0 0,0 0-1,-1 0 1,1 0 0,0 0 0,0-1-1,-1 1 1,1 0 0,0 0-1,0-1 1,0 0 0,29-7 176,-26 5-192,-1 1 1,1 1-1,0-1 0,0 1 1,0-1-1,0 1 0,0 0 1,0 1-1,0-1 0,0 1 0,1-1 1,-1 1-1,0 1 0,0-1 1,0 0-1,6 2 0,-7 0 1,0-1 1,-1 1-1,1 0 0,-1 0 0,1-1 0,-1 2 0,0-1 0,1 0 0,-1 0 0,0 1 0,-1-1 0,1 1 0,0-1 0,-1 1 0,1 0 0,-1 0 0,0 0 0,0 0 0,0 0 0,0 0 0,-1 0 0,1 5 0,0-2 98,1 0 0,-2 1 0,1-1-1,-1 1 1,0-1 0,0 0 0,0 1 0,-1-1 0,0 1-1,-1-1 1,1 0 0,-1 0 0,0 0 0,-1 0 0,0 0 0,0 0-1,0 0 1,0-1 0,-1 0 0,0 0 0,0 0 0,0 0-1,-1 0 1,1-1 0,-1 0 0,-1 0 0,1 0 0,0-1 0,-1 1-1,1-1 1,-1-1 0,0 1 0,0-1 0,0 0 0,-1 0-1,1-1 1,0 0 0,-13 1 0,14-2-101,0-1 0,0 1 0,1-1 0,-1-1 1,0 1-1,1 0 0,-1-1 0,1 0 0,0 0 0,0-1 0,0 1 0,0-1 0,0 0 0,0 0 0,0 0 1,-4-5-1,-9-17-3238,9-4-4064,7 15 1049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15.824"/>
    </inkml:context>
    <inkml:brush xml:id="br0">
      <inkml:brushProperty name="width" value="0.025" units="cm"/>
      <inkml:brushProperty name="height" value="0.025" units="cm"/>
    </inkml:brush>
  </inkml:definitions>
  <inkml:trace contextRef="#ctx0" brushRef="#br0">1 91 6726,'0'0'15823,"13"-59"-14349,-3 48-353,1 1-192,-1 4-257,2 2-287,1 3-321,0 1-32,1 0-32,5 0-32,1 3-673,4 1-1249,-2-4-1313,0 0-3267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4.048"/>
    </inkml:context>
    <inkml:brush xml:id="br0">
      <inkml:brushProperty name="width" value="0.025" units="cm"/>
      <inkml:brushProperty name="height" value="0.025" units="cm"/>
    </inkml:brush>
  </inkml:definitions>
  <inkml:trace contextRef="#ctx0" brushRef="#br0">1 0 4228,'0'0'18594,"2"11"-17938,7 122 214,-9-132-935,0 0-1,0 0 0,0 0 0,0 0 1,0 0-1,0 0 0,0 0 0,0 0 0,1 0 1,-1 0-1,0 0 0,1 1 0,-1-1 1,0-1-1,1 1 0,-1 0 0,1 0 0,0 0 1,-1 0-1,1 0 0,0 0 0,0-1 1,-1 1-1,3 1 0,-2-2-133,0 0 1,0 0-1,0 0 1,1 0-1,-1 0 1,0 0-1,0 0 0,0 0 1,0-1-1,0 1 1,0 0-1,1-1 0,-1 1 1,0-1-1,0 1 1,0-1-1,0 0 0,1-1 1,3-2-1225,1 0-1,-2-1 1,1 0 0,0 0 0,-1 0 0,7-11-1,0-9-4309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4.406"/>
    </inkml:context>
    <inkml:brush xml:id="br0">
      <inkml:brushProperty name="width" value="0.025" units="cm"/>
      <inkml:brushProperty name="height" value="0.025" units="cm"/>
    </inkml:brush>
  </inkml:definitions>
  <inkml:trace contextRef="#ctx0" brushRef="#br0">13 0 9353,'0'0'8424,"-8"66"-7687,5-37-161,1-2-128,2 0-31,0-3-129,0-4-128,10-7-128,0-5-1057,4-5-1217,-3-3-2242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4.780"/>
    </inkml:context>
    <inkml:brush xml:id="br0">
      <inkml:brushProperty name="width" value="0.025" units="cm"/>
      <inkml:brushProperty name="height" value="0.025" units="cm"/>
    </inkml:brush>
  </inkml:definitions>
  <inkml:trace contextRef="#ctx0" brushRef="#br0">61 74 4869,'0'0'8744,"-9"-1"-6454,-42-4 2306,65 5-4217,87-5 926,107-18-1,-28 1-4526,-100 11-4450,-46 5 364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5.171"/>
    </inkml:context>
    <inkml:brush xml:id="br0">
      <inkml:brushProperty name="width" value="0.025" units="cm"/>
      <inkml:brushProperty name="height" value="0.025" units="cm"/>
    </inkml:brush>
  </inkml:definitions>
  <inkml:trace contextRef="#ctx0" brushRef="#br0">0 34 13677,'0'0'6566,"67"10"-5797,-28-10-417,3 0-256,2-8-64,-1 0 0,-4 1-256,-5 2-993,-6-2-1121,-8 3-1089,-8 0-705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05.499"/>
    </inkml:context>
    <inkml:brush xml:id="br0">
      <inkml:brushProperty name="width" value="0.025" units="cm"/>
      <inkml:brushProperty name="height" value="0.025" units="cm"/>
    </inkml:brush>
  </inkml:definitions>
  <inkml:trace contextRef="#ctx0" brushRef="#br0">0 26 7687,'0'0'13229,"62"1"-12044,-32-1-32,5 0-160,4 0-384,-1 0-449,0 0-128,-3 0-449,-4 0-1665,-9-9-2210,-9-8-7303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17.039"/>
    </inkml:context>
    <inkml:brush xml:id="br0">
      <inkml:brushProperty name="width" value="0.025" units="cm"/>
      <inkml:brushProperty name="height" value="0.025" units="cm"/>
    </inkml:brush>
  </inkml:definitions>
  <inkml:trace contextRef="#ctx0" brushRef="#br0">0 64 3075,'0'0'20419,"10"-8"-19271,-2 2-983,1 0 0,0 0 0,0 1 0,0 0 0,1 1 0,-1 0 0,1 0 0,0 1 0,0 1 0,18-3 0,-12 3-73,-5 0-56,0 1-1,-1 1 1,1-1 0,0 2-1,0-1 1,19 5 0,-29-5-34,0 0 0,0 1 1,-1-1-1,1 1 0,0-1 1,0 1-1,0 0 0,0-1 1,-1 1-1,1 0 0,0 0 1,0-1-1,-1 1 0,1 0 1,-1 0-1,1 0 0,-1 0 1,1 0-1,-1 0 0,1 0 1,-1 0-1,0 0 0,0 0 1,1 0-1,-1 0 0,0 0 1,0 0-1,0 0 0,0 0 1,0 0-1,0 0 0,-1 0 1,1 0-1,0 0 0,0 0 1,-1 0-1,1 0 0,-1 0 1,1 0-1,-1 0 0,1-1 1,-1 1-1,-1 1 0,0 3 21,-1 0 0,-1 0 0,1-1-1,-1 0 1,0 0 0,-6 6-1,-88 49 485,143-47-496,-32-9-40,0 0-1,0 2 0,0-1 1,-1 2-1,22 11 1,-31-14 21,1-1 0,-1 1 0,1-1 1,-1 1-1,0 0 0,0 0 1,0 1-1,0-1 0,-1 1 1,1-1-1,-1 1 0,0 0 0,0 0 1,0 0-1,-1 0 0,1 0 1,-1 0-1,0 0 0,0 1 1,-1-1-1,1 8 0,-2-10 42,1 0-1,-1 1 0,0-1 1,0 0-1,0 1 1,-1-1-1,1 0 1,0 0-1,-1 0 0,1 0 1,-1 0-1,0-1 1,0 1-1,0 0 1,0-1-1,0 1 1,0-1-1,0 0 0,0 0 1,0 0-1,-1 0 1,1 0-1,0 0 1,-1 0-1,-4 0 0,-65 13 1783,-99-7 458,171-7-2348,0 0 0,0-1 0,-1 1 0,1 0 0,0 0 0,0-1 0,0 1 0,0 0-1,0 0 1,0-1 0,0 1 0,-1 0 0,1 0 0,0-1 0,0 1 0,0 0 0,0 0-1,0-1 1,0 1 0,0 0 0,0 0 0,0-1 0,1 1 0,-1 0 0,0-1-1,0 1 1,0 0 0,0 0 0,0-1 0,0 1 0,0 0 0,1 0 0,-1 0 0,0-1-1,0 1 1,0 0 0,1 0 0,-1 0 0,0-1 0,0 1 0,0 0 0,1 0 0,-1 0-1,0 0 1,0 0 0,1 0 0,-1-1 0,11-10-2780,26-13-7497,-15 8 2354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17.594"/>
    </inkml:context>
    <inkml:brush xml:id="br0">
      <inkml:brushProperty name="width" value="0.025" units="cm"/>
      <inkml:brushProperty name="height" value="0.025" units="cm"/>
    </inkml:brush>
  </inkml:definitions>
  <inkml:trace contextRef="#ctx0" brushRef="#br0">217 1 14606,'0'0'7922,"-9"10"-7356,-39 45 151,-104 130 456,144-172-1368,12-12-1278,13-20-1781,-4-3-1316,2-3-2466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0.897"/>
    </inkml:context>
    <inkml:brush xml:id="br0">
      <inkml:brushProperty name="width" value="0.025" units="cm"/>
      <inkml:brushProperty name="height" value="0.025" units="cm"/>
    </inkml:brush>
  </inkml:definitions>
  <inkml:trace contextRef="#ctx0" brushRef="#br0">90 286 8296,'0'0'12396,"-10"9"-10613,8-6-1711,-8 6 398,0 1 0,1 0-1,-11 16 1,18-23-327,0 0 1,0 0-1,0 0 1,0 0-1,0 1 1,1-1-1,0 1 1,0 0-1,0-1 1,0 1-1,0 0 1,1 0-1,-1-1 1,1 1-1,0 0 1,0 0-1,1 0 1,-1-1-1,1 1 1,1 6-1,-1-9-133,0 0 0,0 0 0,0 0-1,0 0 1,0 0 0,0 0 0,0 0-1,0-1 1,0 1 0,0 0 0,0-1-1,0 1 1,1-1 0,-1 1 0,0-1-1,0 0 1,1 1 0,-1-1 0,0 0-1,1 0 1,-1 0 0,0 0 0,1 0-1,-1 0 1,0 0 0,1-1 0,-1 1-1,0 0 1,0-1 0,1 1 0,-1-1-1,1 0 1,41-20 95,-23 4-112,-1-1 0,0 0 0,-2-2 0,0 0-1,-1 0 1,20-36 0,-28 43 3,-1-1 0,0 0 0,0-1 0,-2 0 0,0 0 0,-1 0 0,0 0 1,-1-1-1,-1 1 0,0-1 0,-1 0 0,-2-15 0,1 29 3,0 0 0,0 0 0,0 1 0,0-1 0,-1 0 1,1 0-1,-1 1 0,1-1 0,-1 0 0,0 1 0,0-1 0,0 1 0,1-1 0,-1 1 0,-1-1 1,1 1-1,0 0 0,0-1 0,0 1 0,-1 0 0,1 0 0,-1 0 0,1 0 0,-1 0 1,1 0-1,-1 0 0,0 1 0,1-1 0,-1 1 0,0-1 0,1 1 0,-1-1 0,0 1 0,0 0 1,1 0-1,-1 0 0,0 0 0,0 0 0,1 0 0,-1 1 0,-3 0 0,-2 1-9,-1 0 0,1 0 0,0 1 0,0 0 0,1 0 0,-1 0 0,0 1 0,-9 8 0,-2 2 25,1 2 1,0 0-1,1 1 1,0 1-1,2 1 1,0 0-1,1 0 1,1 1-1,-13 30 1,24-48-11,0 0 0,0 0-1,0 0 1,0 0 0,0 0 0,1 1 0,-1-1 0,1 0 0,-1 0 0,1 0 0,0 0 0,0 1 0,0-1 0,0 0 0,1 0 0,-1 0 0,0 1 0,1-1 0,0 0 0,-1 0 0,1 0 0,0 0 0,0 0 0,0 0 0,0 0 0,1 0-1,-1-1 1,0 1 0,1 0 0,-1-1 0,1 1 0,0-1 0,-1 1 0,1-1 0,0 0 0,0 0 0,0 0 0,0 0 0,0 0 0,0 0 0,0 0 0,0-1 0,3 1 0,11 2-47,0-1 0,1-1 0,-1 0-1,33-4 1,-17 2-158,64-5-397,-54 3 447,1 1 1,59 6-1,-101-4-1836,-17-13-16880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18.031"/>
    </inkml:context>
    <inkml:brush xml:id="br0">
      <inkml:brushProperty name="width" value="0.025" units="cm"/>
      <inkml:brushProperty name="height" value="0.025" units="cm"/>
    </inkml:brush>
  </inkml:definitions>
  <inkml:trace contextRef="#ctx0" brushRef="#br0">176 9 10698,'0'0'8867,"-9"-3"-7554,7 3-1279,0-1 40,-1 0 1,0 0-1,1 0 1,-1 0-1,0 1 1,1 0-1,-1-1 1,0 1-1,0 0 1,1 0-1,-1 0 1,0 1-1,0-1 1,1 1 0,-1-1-1,0 1 1,1 0-1,-1 0 1,1 0-1,-1 0 1,1 1-1,-1-1 1,1 1-1,0-1 1,0 1-1,0 0 1,0 0-1,0 0 1,-2 2-1,0 2 80,-1-1 1,1 1-1,1-1 0,-1 1 0,1 1 1,0-1-1,1 0 0,-1 1 0,1-1 0,0 1 1,1-1-1,0 1 0,0 0 0,0 0 1,1 0-1,0 0 0,1 8 0,0-13-120,-1-1 1,1 1-1,0-1 0,0 0 0,0 1 1,0-1-1,0 0 0,0 0 0,1 0 1,-1 1-1,0-1 0,0-1 0,1 1 1,-1 0-1,1 0 0,-1 0 0,1-1 1,-1 1-1,1-1 0,-1 1 0,1-1 1,0 1-1,-1-1 0,1 0 0,-1 0 1,1 0-1,0 0 0,-1 0 0,1 0 1,0-1-1,-1 1 0,3-1 0,2 0 38,-1 0-1,0 0 0,1 0 1,-1-1-1,0 0 1,0 0-1,0 0 0,8-6 1,-10 6-50,0-1 0,0 1 1,0-1-1,-1 0 1,1 0-1,-1 0 1,0 0-1,0-1 1,0 1-1,0-1 1,-1 1-1,1-1 1,-1 1-1,0-1 1,0 0-1,0 0 1,-1 0-1,1 1 1,-1-1-1,0-7 1,0 8-25,-1 0 0,0 0 0,0 0 1,0 0-1,0 1 0,0-1 0,0 1 1,-1-1-1,1 1 0,-1-1 0,0 1 1,0 0-1,1-1 0,-2 1 1,1 0-1,0 0 0,0 1 0,-1-1 1,1 0-1,-1 1 0,1 0 0,-1-1 1,1 1-1,-1 0 0,0 0 0,0 1 1,0-1-1,-2 0 0,-2 0-45,1 0 1,0 0-1,-1 1 0,1 0 0,-1 0 0,1 0 0,0 1 0,-1 0 0,1 0 1,0 1-1,-1-1 0,-8 5 0,12-4-118,1-1-1,-1 1 1,1-1 0,0 1 0,-1 0-1,1 0 1,0 0 0,0 0 0,1 0-1,-1 0 1,0 0 0,1 1 0,-2 2-1,1-2-289,1 0 0,0 0 0,1 0 0,-1 1 0,0-1 0,1 0 0,0 0 0,0 0 0,0 1 0,0-1-1,0 0 1,1 0 0,1 6 0,6 5-4061,8-2-1591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18.386"/>
    </inkml:context>
    <inkml:brush xml:id="br0">
      <inkml:brushProperty name="width" value="0.025" units="cm"/>
      <inkml:brushProperty name="height" value="0.025" units="cm"/>
    </inkml:brush>
  </inkml:definitions>
  <inkml:trace contextRef="#ctx0" brushRef="#br0">64 26 14318,'0'0'5114,"-8"10"-3353,3-5-1656,0 0 123,0 0 0,1 1 0,-1-1-1,1 1 1,0 0 0,0 0 0,1 1 0,0-1 0,0 1 0,1 0 0,0-1 0,0 1 0,0 0 0,0 10 0,2-17-210,0 1 0,0-1 0,0 1 0,0 0 0,0-1 0,0 1 0,0 0 0,0-1 0,1 1 0,-1-1 0,0 1 0,0-1 0,1 1 0,-1 0 0,0-1 0,1 1 0,-1-1 0,1 1 0,-1-1 0,1 0 0,-1 1 0,1-1 0,-1 1 0,1-1 0,-1 0 0,1 0 0,-1 1 0,1-1 0,-1 0 0,1 0 0,0 1 0,0-1 0,27-2 733,-21 1-590,0-1 0,0-1 0,0 1 0,0-1 0,9-6 0,-9 3 17,0 0 1,0 0-1,-1-1 0,0 0 0,9-13 1,-14 18-104,1 0 0,-1 0 0,1 0 0,-1 0 0,0-1 0,0 1 0,0 0 0,0-1 0,0 1 0,-1-1 1,1 1-1,-1-1 0,0 1 0,0-1 0,1 1 0,-1-1 0,-1 1 0,1-1 0,0 1 0,-1-1 0,1 1 0,-1-1 1,0 1-1,0-1 0,-2-2 0,1 3-48,0 0 0,0 0 0,-1 0 0,1 1-1,-1-1 1,1 1 0,-1 0 0,0 0 0,1 0 0,-1 0 0,0 0 0,0 0 0,0 1 0,0-1 0,0 1 0,0 0 0,0 0 0,1 0 0,-1 0 0,0 1 0,-4 0-1,-28 12-1057,34-13 742,-1 1 1,1 0-1,0 0 1,-1 0-1,1 1 1,0-1-1,0 0 1,0 0-1,0 1 1,0-1-1,0 0 1,0 1-1,1-1 1,-1 1-1,0-1 1,0 3-1,1 1-6064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29.037"/>
    </inkml:context>
    <inkml:brush xml:id="br0">
      <inkml:brushProperty name="width" value="0.025" units="cm"/>
      <inkml:brushProperty name="height" value="0.025" units="cm"/>
    </inkml:brush>
  </inkml:definitions>
  <inkml:trace contextRef="#ctx0" brushRef="#br0">76 0 4324,'0'0'11414,"-1"8"-10379,-6 52-58,-3 0 0,-3-1 0,-31 89 0,70-197 2284,96-159-3090,-118 200-181,1 0 0,0 1-1,1 0 1,-1 0-1,12-9 1,-16 14 0,0 1 0,1 0 0,-1 0 0,1 0 1,-1 1-1,1-1 0,-1 0 0,1 0 0,0 1 0,-1-1 1,1 1-1,0-1 0,-1 1 0,1 0 0,0 0 1,0 0-1,-1 0 0,1 0 0,0 0 0,-1 0 0,1 1 1,0-1-1,0 0 0,-1 1 0,1-1 0,-1 1 0,1 0 1,0 0-1,-1 0 0,0-1 0,1 1 0,-1 1 1,1-1-1,-1 0 0,2 3 0,0-2-2,0 1 0,-1-1 1,1 1-1,-1 0 0,1 0 0,-1 0 0,0 1 0,-1-1 0,1 0 1,0 1-1,-1-1 0,0 1 0,0-1 0,0 1 0,0 0 0,0-1 1,-1 1-1,0 0 0,0 0 0,0 0 0,0-1 0,0 1 0,-1 0 1,0 0-1,-1 3 0,0-1 19,-1 0-1,0 0 1,-1 0 0,1 0 0,-1-1-1,0 0 1,-1 0 0,1 0 0,-1 0-1,0-1 1,0 0 0,-1 0 0,-6 4 0,5-3 28,1-1 0,-1-1 0,0 1 0,0-1 0,-1 0 0,1-1 1,0 0-1,-1 0 0,0 0 0,1-1 0,-13 0 0,20-1-43,-1 0 1,0 0-1,0 0 0,0 0 0,1 0 0,-1 0 0,0 0 1,0-1-1,0 1 0,1 0 0,-1-1 0,0 1 0,1-1 1,-1 1-1,0 0 0,1-1 0,-1 1 0,0-1 0,1 0 1,-1 1-1,1-1 0,-1 0 0,1 1 0,-1-1 0,1 0 1,0 1-1,-1-2 0,1-26-1706,1 24 1124,0 0-1,0-1 1,0 1 0,1 1 0,0-1-1,0 0 1,0 0 0,0 1 0,1-1-1,-1 1 1,6-6 0,12-1-3409,1 5-389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29.381"/>
    </inkml:context>
    <inkml:brush xml:id="br0">
      <inkml:brushProperty name="width" value="0.025" units="cm"/>
      <inkml:brushProperty name="height" value="0.025" units="cm"/>
    </inkml:brush>
  </inkml:definitions>
  <inkml:trace contextRef="#ctx0" brushRef="#br0">1 13 9801,'0'0'13165,"14"11"-15536,-3-22-800,-4-2-3555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29.755"/>
    </inkml:context>
    <inkml:brush xml:id="br0">
      <inkml:brushProperty name="width" value="0.025" units="cm"/>
      <inkml:brushProperty name="height" value="0.025" units="cm"/>
    </inkml:brush>
  </inkml:definitions>
  <inkml:trace contextRef="#ctx0" brushRef="#br0">143 30 13004,'0'0'5910,"-10"-3"-5109,8 2-758,-1 0-21,1-1 1,-1 1-1,0 0 1,0 1-1,1-1 1,-1 0-1,0 1 0,0-1 1,0 1-1,0 0 1,0 0-1,0 0 1,1 0-1,-1 1 0,0-1 1,0 1-1,0 0 1,1 0-1,-1 0 1,0 0-1,1 0 1,-1 0-1,0 1 0,1-1 1,0 1-1,-1 0 1,1 0-1,-2 2 1,-1 0 114,1 0 1,-1 0-1,1 1 0,0 0 1,1 0-1,-1 0 1,1 0-1,0 1 1,0-1-1,1 1 1,-1-1-1,1 1 1,1 0-1,-1 0 1,0 7-1,2-13-109,1 1 0,0 0 0,-1 0-1,1 0 1,0 0 0,0-1 0,-1 1 0,1 0-1,0-1 1,0 1 0,0-1 0,0 1 0,0-1 0,0 1-1,0-1 1,0 0 0,0 0 0,0 1 0,0-1 0,0 0-1,0 0 1,0 0 0,0 0 0,0 0 0,0 0-1,0 0 1,1 0 0,-1-1 0,0 1 0,1-1 0,37-6 753,-25 0-678,-1 0 1,0-1-1,-1 0 0,1-1 0,-2-1 1,1 1-1,-1-2 0,-1 0 0,0 0 0,0-1 1,9-15-1,-37 62-197,-24 70 1,32-57-2620,10-46 2544,-1-1 0,1 0 0,0 0-1,0 1 1,0-1 0,0 0 0,0 1 0,0-1 0,0 0 0,1 0 0,-1 1 0,0-1 0,1 0 0,-1 0 0,1 0 0,-1 0 0,1 1 0,0-1 0,-1 0-1,1 0 1,0 0 0,0 0 0,0 0 0,0-1 0,0 1 0,0 0 0,0 0 0,0-1 0,0 1 0,0 0 0,0-1 0,0 1 0,2 0 0,2-1-7385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0.457"/>
    </inkml:context>
    <inkml:brush xml:id="br0">
      <inkml:brushProperty name="width" value="0.025" units="cm"/>
      <inkml:brushProperty name="height" value="0.025" units="cm"/>
    </inkml:brush>
  </inkml:definitions>
  <inkml:trace contextRef="#ctx0" brushRef="#br0">37 1 3267,'0'0'17051,"1"10"-16234,1 13-510,-1 0 0,-1 0 0,-1-1-1,-2 1 1,-9 43 0,6-37-107,4-18-118,-1 0 0,0 1 1,-8 18-1,22-94 1108,-5 46-1157,31-79 6,-34 90-47,0 1-1,1-1 0,0 1 1,0 0-1,0 0 0,1 0 1,0 0-1,0 1 0,0 0 1,1 0-1,8-5 0,-13 9-3,1 0 0,-1 0 0,0 0-1,1 0 1,-1 1 0,1-1-1,-1 0 1,1 1 0,-1-1 0,1 1-1,0 0 1,-1-1 0,1 1 0,-1 0-1,1 0 1,0 0 0,-1 0 0,1 0-1,-1 1 1,1-1 0,0 0 0,-1 1-1,1-1 1,-1 1 0,1 0-1,-1-1 1,1 1 0,-1 0 0,0 0-1,1 0 1,-1 0 0,2 2 0,-3-2 7,1 1 0,0-1 0,-1 1 1,0-1-1,1 1 0,-1 0 1,0-1-1,0 1 0,0-1 0,0 1 1,0 0-1,0-1 0,0 1 1,-1 0-1,1-1 0,0 1 0,-1-1 1,1 1-1,-1-1 0,0 1 0,0-1 1,0 1-1,1-1 0,-1 0 1,0 1-1,-1-1 0,1 0 0,0 0 1,0 0-1,0 0 0,-1 0 1,-2 2-1,-7 5 41,0 1 1,-1-2 0,0 0-1,-1 0 1,-14 5-1,-12-4-3346,54-16-5333,2-2 1847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0.801"/>
    </inkml:context>
    <inkml:brush xml:id="br0">
      <inkml:brushProperty name="width" value="0.025" units="cm"/>
      <inkml:brushProperty name="height" value="0.025" units="cm"/>
    </inkml:brush>
  </inkml:definitions>
  <inkml:trace contextRef="#ctx0" brushRef="#br0">1 25 14061,'0'0'9385,"16"-16"-18545,-14 8 1120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1.159"/>
    </inkml:context>
    <inkml:brush xml:id="br0">
      <inkml:brushProperty name="width" value="0.025" units="cm"/>
      <inkml:brushProperty name="height" value="0.025" units="cm"/>
    </inkml:brush>
  </inkml:definitions>
  <inkml:trace contextRef="#ctx0" brushRef="#br0">155 25 6086,'0'0'14910,"-11"-6"-13997,7 3-856,2 2-37,0-1-1,-1 0 1,1 1-1,0 0 1,0-1 0,-1 1-1,1 0 1,0 0-1,-1 0 1,0 0 0,1 1-1,-1-1 1,1 1 0,-1-1-1,0 1 1,1 0-1,-1 0 1,1 0 0,-1 0-1,0 1 1,1-1-1,-1 1 1,1 0 0,-1-1-1,1 1 1,-1 0 0,1 1-1,-1-1 1,1 0-1,0 1 1,0-1 0,0 1-1,0-1 1,0 1-1,-3 3 1,0 0 95,0 1 0,0 0-1,0 0 1,0 0 0,1 0 0,0 1 0,0 0-1,1-1 1,0 1 0,0 1 0,-2 9-1,5-17-82,0 1 0,1-1 0,-1 1-1,0 0 1,0-1 0,1 1 0,-1-1-1,0 1 1,1-1 0,-1 1 0,0-1-1,1 1 1,-1-1 0,1 0 0,-1 1-1,0-1 1,1 0 0,-1 1 0,1-1-1,0 0 1,-1 1 0,1-1 0,-1 0-1,1 0 1,-1 0 0,1 1 0,0-1-1,-1 0 1,1 0 0,-1 0 0,1 0-1,0 0 1,-1 0 0,1 0 0,-1 0-1,1-1 1,0 1 0,-1 0-1,2 0 1,26-5 738,-16-1-684,0 1 0,0-2 1,-1 0-1,0 0 0,-1-1 1,1 0-1,-1 0 0,-1-1 0,0-1 1,0 0-1,12-18 0,-39 55-377,-18 34 209,34-57 77,0 0 0,1 0 0,-1 0 0,1 0 0,0 0 0,1 1 0,-1-1 0,1 0 0,-1 1 0,1-1 0,1 1 0,-1-1 0,1 0 0,1 5 0,-1-7-69,0 0 0,0-1 0,0 1 0,0-1 0,1 1 0,-1-1 0,0 0 0,1 1 0,0-1-1,-1 0 1,1 0 0,0 0 0,-1 0 0,1 0 0,0-1 0,0 1 0,0 0 0,0-1 0,0 1 0,0-1 0,-1 0 0,1 0 0,0 0 0,4 0 0,51-4-4887,-18-8-2411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3.275"/>
    </inkml:context>
    <inkml:brush xml:id="br0">
      <inkml:brushProperty name="width" value="0.025" units="cm"/>
      <inkml:brushProperty name="height" value="0.025" units="cm"/>
    </inkml:brush>
  </inkml:definitions>
  <inkml:trace contextRef="#ctx0" brushRef="#br0">14 59 3748,'0'0'13789,"4"-9"-12652,-2 6-1040,-1 0 1,1 0 0,-1 0 0,1 0-1,0 1 1,0-1 0,0 0 0,1 1-1,-1 0 1,1-1 0,-1 1-1,1 0 1,0 0 0,0 0 0,0 1-1,0-1 1,0 1 0,0-1 0,0 1-1,0 0 1,1 0 0,-1 1 0,0-1-1,1 1 1,5-1 0,-2 1 100,2-1 9,1 1 0,-1 0 0,0 1 0,1 0 0,-1 0 0,16 5 0,-22-5-191,-1 1 0,1-1 0,-1 0 0,0 1 0,0 0 0,0-1 0,0 1 0,0 0-1,0 0 1,0 0 0,0 0 0,-1 1 0,1-1 0,-1 0 0,0 1 0,1-1 0,-1 1-1,0-1 1,-1 1 0,1 0 0,0-1 0,-1 1 0,1 0 0,-1-1 0,0 1 0,0 0 0,-1 5-1,1-2 22,0 0 0,-1 1 0,0-1 0,0 0 0,-1 0 0,0 1 0,0-1 0,0 0 0,-1-1-1,0 1 1,0 0 0,0-1 0,-1 0 0,1 1 0,-2-1 0,-6 6 0,-5 4 51,-2 0-1,0-2 1,-28 16-1,-26 21 1023,71-43-937,14-2-79,21 1-15,-26-5-46,68 9-2113,0-6-5722,-43-4 1423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3.667"/>
    </inkml:context>
    <inkml:brush xml:id="br0">
      <inkml:brushProperty name="width" value="0.025" units="cm"/>
      <inkml:brushProperty name="height" value="0.025" units="cm"/>
    </inkml:brush>
  </inkml:definitions>
  <inkml:trace contextRef="#ctx0" brushRef="#br0">173 39 11307,'0'0'6198,"-11"-5"-5077,-37-16-385,46 21-685,-1-1-1,0 1 0,0 0 1,1 0-1,-1 0 1,0 0-1,0 0 0,1 1 1,-1-1-1,0 1 0,1 0 1,-1-1-1,0 1 0,1 0 1,-1 1-1,1-1 1,0 0-1,-1 1 0,1 0 1,0-1-1,0 1 0,0 0 1,0 0-1,0 0 0,-3 4 1,-1 3 151,0-1 1,1 0 0,-1 1-1,2 0 1,-5 11-1,7-16-115,1-1 1,-1 1-1,1 0 0,0 0 0,0 0 0,0 0 0,0 0 0,1 0 0,0 0 0,0 0 0,0 0 1,0 0-1,1 0 0,-1 0 0,1 0 0,0 0 0,3 7 0,-2-8-57,0-1 0,0 1 0,1-1 0,-1 1 0,0-1 0,1 0 0,0 0 0,0 0-1,-1 0 1,1 0 0,0-1 0,1 0 0,-1 1 0,0-1 0,0 0 0,0 0 0,1-1 0,-1 1 0,0-1 0,1 1 0,5-1-1,5 0 48,0 0-1,1-1 0,-1 0 0,0-1 0,0-1 0,0 0 1,0-1-1,0-1 0,14-6 0,-23 9-5,0-1 0,1 0-1,-1 1 1,0-2 0,0 1 0,-1-1-1,1 1 1,-1-1 0,1-1 0,-1 1-1,-1 0 1,1-1 0,-1 0 0,1 0-1,-2 0 1,1 0 0,0-1 0,-1 1-1,0-1 1,0 1 0,-1-1 0,1 0-1,-1 0 1,0-10 0,-1 13-41,0 0 0,-1 0 0,0 0 1,1 1-1,-1-1 0,0 0 0,0 1 0,0-1 1,-1 1-1,1-1 0,-1 1 0,1 0 0,-1-1 1,0 1-1,0 0 0,0 0 0,0 0 0,0 0 1,0 1-1,-1-1 0,1 1 0,-1-1 0,1 1 1,-1 0-1,1 0 0,-1 0 0,0 0 0,1 0 1,-1 1-1,0-1 0,0 1 0,0-1 0,-4 1 1,-1 0-47,0-1 1,0 1 0,1 0 0,-1 1-1,0 0 1,0 0 0,0 0-1,0 1 1,1 1 0,-1-1 0,-8 5-1,15-7-77,-25 18 116,25-18-173,0 1-1,0-1 1,0 1 0,1-1-1,-1 1 1,0-1-1,1 1 1,-1-1 0,0 1-1,1 0 1,-1 0 0,1-1-1,-1 1 1,1 0 0,-1 0-1,1-1 1,-1 1-1,1 0 1,0 0 0,0 0-1,-1 0 1,1 0 0,0 0-1,0 0 1,0 0 0,0-1-1,0 1 1,0 1-1,1-1-167,-1-1 0,1 1 0,0-1 0,0 0 0,0 1 0,-1-1 0,1 0 0,0 1 0,0-1 0,0 0 0,0 0 0,-1 0 0,1 0 1,0 0-1,0 0 0,0 0 0,0 0 0,0 0 0,1 0 0,3-1-1394,20 1-4240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1.241"/>
    </inkml:context>
    <inkml:brush xml:id="br0">
      <inkml:brushProperty name="width" value="0.025" units="cm"/>
      <inkml:brushProperty name="height" value="0.025" units="cm"/>
    </inkml:brush>
  </inkml:definitions>
  <inkml:trace contextRef="#ctx0" brushRef="#br0">1 88 4164,'0'0'11947,"79"-23"-10890,-26 8-672,8 0-289,2-1-993,5-3-5605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4.070"/>
    </inkml:context>
    <inkml:brush xml:id="br0">
      <inkml:brushProperty name="width" value="0.025" units="cm"/>
      <inkml:brushProperty name="height" value="0.025" units="cm"/>
    </inkml:brush>
  </inkml:definitions>
  <inkml:trace contextRef="#ctx0" brushRef="#br0">144 5 13164,'0'0'9369,"-11"1"-8824,10-1-527,-4-1 18,0 1 0,1 1 0,-1-1 0,1 1 0,-1 0 0,1 0 0,-1 0 0,1 0 0,0 1 0,-1-1 0,1 1 0,0 1 0,0-1 0,0 0 0,1 1 0,-1 0 0,0 0 0,1 0 0,0 0 0,-4 5 0,2-2 94,1 0-1,-1 0 1,1 0 0,1 0 0,-1 0 0,1 1-1,1 0 1,-1 0 0,1-1 0,0 1 0,0 0-1,1 1 1,0-1 0,0 0 0,1 12 0,1-17-120,-1-1 0,1 1 1,-1-1-1,1 0 1,0 1-1,0-1 1,0 0-1,-1 1 1,1-1-1,0 0 1,1 0-1,-1 0 1,0 0-1,0 0 1,0 0-1,1 0 1,-1-1-1,0 1 1,1 0-1,-1-1 0,0 1 1,1-1-1,-1 1 1,1-1-1,-1 1 1,1-1-1,-1 0 1,2 0-1,49 1 291,-46-1-249,6-1-3,-1-1 0,1 0 0,-1-1 0,0-1 0,1 1 0,-2-2 0,1 1 0,0-2-1,-1 1 1,10-9 0,-15 12 16,0-2-1,0 1 1,-1 0 0,1-1-1,-1 0 1,0 0-1,-1 0 1,1 0-1,-1-1 1,1 1 0,-1-1-1,0 0 1,-1 0-1,0 0 1,1-1-1,-1 1 1,-1 0 0,1-1-1,-1 1 1,0-1-1,-1 1 1,1-10-1,-1 14-65,-1-1-1,0 0 0,1 1 0,-1-1 0,0 1 0,0 0 0,0-1 1,0 1-1,0 0 0,0-1 0,0 1 0,0 0 0,-1 0 0,1 0 0,0 0 1,-1 0-1,1 0 0,-1 0 0,1 1 0,-1-1 0,1 0 0,-1 1 1,1-1-1,-1 1 0,0 0 0,1 0 0,-1-1 0,0 1 0,1 0 1,-1 0-1,-3 1 0,-2-1-170,0 0 1,-1 1-1,1 0 1,0 0-1,0 1 1,-9 2 0,4 2-125,0 0 0,0 0 0,-15 12 0,-1 8-1578,26-24 1474,1 0 0,-1-1 1,1 1-1,0 0 1,0 0-1,0 0 0,0 0 1,0 1-1,1-1 0,-1 0 1,1 0-1,-1 3 0,1-5 232,0 0 0,-1 1 0,1-1 0,0 0-1,0 1 1,0-1 0,0 0 0,0 1-1,0-1 1,0 0 0,0 0 0,0 1 0,0-1-1,1 0 1,-1 1 0,0-1 0,0 0-1,0 0 1,0 1 0,0-1 0,0 0 0,1 1-1,-1-1 1,0 0 0,0 0 0,0 0 0,1 1-1,-1-1 1,0 0 0,0 0 0,1 0-1,-1 1 1,0-1 0,0 0 0,1 0 0,-1 0-1,0 0 1,1 0 0,-1 0 0,0 0-1,0 0 1,1 0 0,-1 0 0,1 0 0,12 1-5817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4.505"/>
    </inkml:context>
    <inkml:brush xml:id="br0">
      <inkml:brushProperty name="width" value="0.025" units="cm"/>
      <inkml:brushProperty name="height" value="0.025" units="cm"/>
    </inkml:brush>
  </inkml:definitions>
  <inkml:trace contextRef="#ctx0" brushRef="#br0">173 75 11915,'0'0'4682,"-2"-9"-2472,-1-3-1535,3 7-335,-1 1 0,0-1 0,0 1 0,-1 0 0,0-1 0,1 1 0,-6-8 0,7 11-256,-1 0 0,0 0 0,0 1 0,0-1 0,0 0 0,0 0 0,0 1 0,0-1 0,0 1 0,0-1 0,0 1 0,0-1 0,0 1 0,0 0 0,0-1 0,-1 1 0,1 0 0,0 0 0,0 0 0,0 0 0,0 0 0,-1 0 0,1 0 0,0 0 0,0 1 0,0-1 0,0 0 0,0 1 0,-1-1 0,1 1 0,0-1 0,0 1-1,0-1 1,0 1 0,0 0 0,0-1 0,1 1 0,-1 0 0,0 0 0,-1 1 0,-39 38-235,38-36 324,-3 2-116,-1 1 0,1 1 0,1-1 0,-1 1 0,1 0 0,0 0 0,1 1 0,0-1 0,1 1 0,0 0 1,0 0-1,0 0 0,1 1 0,1-1 0,-1 14 0,2-22-46,0 1 0,0 0 1,1 0-1,-1-1 0,1 1 0,-1 0 1,1-1-1,0 1 0,-1-1 1,1 1-1,0-1 0,0 1 0,0-1 1,0 1-1,0-1 0,1 0 1,-1 0-1,0 1 0,1-1 0,1 1 1,1 0 10,0 0 1,1 0 0,-1 0-1,0 0 1,1-1 0,-1 0-1,9 1 1,5 0 74,1-1 0,35-3 0,-51 2-86,12-2 12,1-1 0,-1 0 0,0 0-1,0-2 1,-1 0 0,29-14-1,-34 15 107,1-2-1,-1 0 0,0 0 0,0 0 1,-1-1-1,0 0 0,0-1 0,-1 0 1,1 0-1,10-17 0,-17 23-97,1-1 0,0 0 0,-1 0 1,1 1-1,-1-1 0,0 0 0,0 0 0,0 0 0,0 0 0,-1-1 0,1 1 1,-1 0-1,0 0 0,0 0 0,0 0 0,0-1 0,0 1 0,-1 0 1,-1-6-1,1 7-30,-1-1 1,0 1 0,0-1-1,0 1 1,0 0-1,0 0 1,0 0 0,0 0-1,-1 0 1,1 1 0,-1-1-1,1 0 1,-1 1-1,0 0 1,0 0 0,1 0-1,-4-1 1,-14-2-929,0 0-1,-1 2 1,1 0 0,-38 2 0,42 0-694,-14 0-3504,6 0-4175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6.357"/>
    </inkml:context>
    <inkml:brush xml:id="br0">
      <inkml:brushProperty name="width" value="0.025" units="cm"/>
      <inkml:brushProperty name="height" value="0.025" units="cm"/>
    </inkml:brush>
  </inkml:definitions>
  <inkml:trace contextRef="#ctx0" brushRef="#br0">173 76 2306,'0'0'998,"10"-4"134,-1 0 2,54-26 4187,-59 28-4451,0-1 0,0 1 0,-1-1 0,1 0 1,-1 0-1,0 0 0,0 0 0,4-6 0,-7 9-791,0-1 0,0 1 0,0 0 0,0 0-1,0-1 1,0 1 0,0 0 0,0 0 0,0-1 0,0 1 0,-1 0 0,1 0 0,0 0 0,0-1 0,0 1 0,0 0 0,0 0 0,-1 0 0,1-1 0,0 1 0,0 0 0,0 0 0,-1 0 0,1 0 0,0 0-1,0-1 1,-1 1 0,1 0 0,0 0 0,0 0 0,0 0 0,-1 0 0,1 0 0,0 0 0,-1 0 0,1 0 0,0 0 0,0 0 0,-1 0 0,1 0 0,0 0 0,0 0 0,-1 0 0,1 0 0,0 0 0,0 1-1,0-1 1,-1 0 0,-15 1-8,-2 5-30,0 1 0,-1 0 0,2 1 0,0 1 0,0 1 1,0 1-1,-20 17 0,34-26-28,-13 9 117,1 1 0,-25 25 0,37-35-89,1 1-1,-1 0 1,0 0-1,1 0 0,0 1 1,0-1-1,0 1 1,0-1-1,0 1 0,0 0 1,1-1-1,0 1 1,0 0-1,0 0 0,0 0 1,1 0-1,0 0 0,-1 0 1,1 0-1,1 5 1,0-7-29,0-1 0,0 0 1,0 1-1,0-1 1,0 0-1,0 1 0,0-1 1,0 0-1,0 0 0,1 0 1,-1 0-1,1 0 1,-1 0-1,1-1 0,-1 1 1,1 0-1,-1-1 1,1 1-1,-1-1 0,1 0 1,0 1-1,-1-1 0,1 0 1,2 0-1,50 1 175,-43-2-144,7 0-68,1-1 1,0 0 0,-1-2 0,31-9-1,-32 7-1075,0-1 0,26-15 0,-30 12-1697,-10-5-4517,-3 9 1928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6.684"/>
    </inkml:context>
    <inkml:brush xml:id="br0">
      <inkml:brushProperty name="width" value="0.025" units="cm"/>
      <inkml:brushProperty name="height" value="0.025" units="cm"/>
    </inkml:brush>
  </inkml:definitions>
  <inkml:trace contextRef="#ctx0" brushRef="#br0">0 17 8168,'0'0'12999,"14"-2"-12295,38-3 452,71 4 0,1 0-1967,-46-6-4485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7.058"/>
    </inkml:context>
    <inkml:brush xml:id="br0">
      <inkml:brushProperty name="width" value="0.025" units="cm"/>
      <inkml:brushProperty name="height" value="0.025" units="cm"/>
    </inkml:brush>
  </inkml:definitions>
  <inkml:trace contextRef="#ctx0" brushRef="#br0">0 42 10666,'0'0'9801,"79"-4"-8359,-35-5-545,5 0-161,0 0-383,-4 5-289,-1 3-64,-11 1-1602,-7-2-1665,-7-2-5477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8.664"/>
    </inkml:context>
    <inkml:brush xml:id="br0">
      <inkml:brushProperty name="width" value="0.025" units="cm"/>
      <inkml:brushProperty name="height" value="0.025" units="cm"/>
    </inkml:brush>
  </inkml:definitions>
  <inkml:trace contextRef="#ctx0" brushRef="#br0">1 64 3107,'0'0'6539,"2"-9"-4270,13-42 2408,-9 47-300,-3 15-3304,1 17-635,-2 118 491,-2-145-922,0 0 1,0 0-1,0-1 0,0 1 1,0 0-1,0 0 0,0 0 1,0 0-1,1-1 0,-1 1 1,0 0-1,1 0 0,-1 0 1,0-1-1,1 1 0,-1 0 1,1-1-1,-1 1 1,1 0-1,-1-1 0,1 1 1,-1 0-1,1-1 0,0 1 1,-1-1-1,1 1 0,0-1 1,0 0-1,-1 1 0,1-1 1,0 0-1,0 1 1,-1-1-1,1 0 0,0 0 1,0 0-1,0 0 0,0 0 1,-1 0-1,1 0 0,0 0 1,0 0-1,0 0 0,0 0 1,-1 0-1,1 0 1,0-1-1,0 1 0,0 0 1,-1-1-1,1 1 0,0-1 1,0 1-1,0-2 0,43-26 651,-26 13-587,0 0 0,-2-2 0,0 0 0,-1-1 0,-1 0 0,20-35 0,-34 53-206,1 0 0,-1 0 1,0-1-1,0 1 0,0 0 1,0 0-1,0-1 0,0 1 0,0 0 1,0 0-1,0-1 0,0 1 1,0 0-1,-1-1 0,1 1 1,0 0-1,0 0 0,0-1 1,0 1-1,0 0 0,0 0 1,0 0-1,-1-1 0,1 1 0,0 0 1,0 0-1,0 0 0,-1-1 1,1 1-1,0 0 0,0 0 1,-1 0-1,1 0 0,0 0 1,0-1-1,-1 1 0,1 0 1,0 0-1,0 0 0,-1 0 1,1 0-1,0 0 0,0 0 0,-1 0 1,1 0-1,0 0 0,0 0 1,-1 0-1,1 0 0,0 0 1,-1 0-1,1 0 0,0 1 1,0-1-1,0 0 0,-1 0 1,1 0-1,0 0 0,0 0 1,-1 1-1,1-1 0,0 0 0,-2 1-220,-13 2-7380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9.020"/>
    </inkml:context>
    <inkml:brush xml:id="br0">
      <inkml:brushProperty name="width" value="0.025" units="cm"/>
      <inkml:brushProperty name="height" value="0.025" units="cm"/>
    </inkml:brush>
  </inkml:definitions>
  <inkml:trace contextRef="#ctx0" brushRef="#br0">0 31 13325,'0'0'6662,"54"4"-5765,-31-7-769,4-2-96,0 1-384,0-1-1090,1 2-1505,-6-3-1697,-2-2-4292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39.350"/>
    </inkml:context>
    <inkml:brush xml:id="br0">
      <inkml:brushProperty name="width" value="0.025" units="cm"/>
      <inkml:brushProperty name="height" value="0.025" units="cm"/>
    </inkml:brush>
  </inkml:definitions>
  <inkml:trace contextRef="#ctx0" brushRef="#br0">63 1 12812,'0'0'3550,"-9"10"-2151,-27 34-332,34-42-945,0 1 0,1-1 1,-1 1-1,0-1 0,1 1 0,-1 0 0,1 0 0,0-1 0,0 1 0,0 0 0,1 0 0,-1 0 0,1 0 0,-1 0 0,1 0 0,0 0 0,1 4 0,-1-5-53,1-1 1,-1 1 0,1-1 0,0 1 0,0 0 0,0-1-1,0 0 1,0 1 0,0-1 0,0 0 0,0 1 0,0-1 0,1 0-1,-1 0 1,0 0 0,1 0 0,-1 0 0,1 0 0,-1-1-1,1 1 1,2 0 0,1 1 89,-1-1 0,0 0 0,1-1 0,-1 1 0,1-1 0,-1 0 0,1 0 0,-1 0 0,1 0 0,-1-1 0,1 0 0,-1 0 0,1 0 1,-1-1-1,0 1 0,0-1 0,0 0 0,0 0 0,5-4 0,-7 5-67,-1 0 1,1 0 0,0 0 0,-1-1-1,1 1 1,-1 0 0,1-1-1,-1 1 1,0-1 0,1 0 0,-1 1-1,0-1 1,0 0 0,0 0-1,-1 0 1,1 0 0,0 0 0,-1 0-1,1 0 1,-1 0 0,1 0 0,-1 0-1,0 0 1,0 0 0,0 0-1,0 0 1,-1 0 0,1 0 0,0 0-1,-1 0 1,-1-3 0,0 2-83,0 1 0,0 0-1,0-1 1,-1 1 0,1 0 0,-1 0 0,1 0 0,-1 1 0,0-1 0,0 0 0,0 1-1,0 0 1,0 0 0,0 0 0,0 0 0,0 0 0,0 1 0,-6-1 0,-8 1-631,3 1-1098,5-3-2876,8-8-9359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40.967"/>
    </inkml:context>
    <inkml:brush xml:id="br0">
      <inkml:brushProperty name="width" value="0.025" units="cm"/>
      <inkml:brushProperty name="height" value="0.025" units="cm"/>
    </inkml:brush>
  </inkml:definitions>
  <inkml:trace contextRef="#ctx0" brushRef="#br0">6 1 5189,'0'0'14200,"0"10"-13720,-5 323 3695,5-333-4157,0 0 0,0 1-1,0-1 1,0 0 0,0 0-1,0 1 1,0-1 0,0 0-1,0 0 1,0 1 0,0-1 0,0 0-1,0 1 1,0-1 0,0 0-1,0 0 1,0 1 0,0-1 0,0 0-1,0 0 1,1 1 0,-1-1-1,0 0 1,0 0 0,0 0 0,0 1-1,1-1 1,-1 0 0,0 0-1,0 0 1,0 1 0,1-1 0,-1 0-1,0 0 1,0 0 0,1 0-1,-1 0 1,0 0 0,1 0 0,-1 0-1,0 1 1,0-1 0,1 0-1,13-9 771,9-17 368,18-36-133,40-82 0,-58 98-4837,-2 0-4348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41.309"/>
    </inkml:context>
    <inkml:brush xml:id="br0">
      <inkml:brushProperty name="width" value="0.025" units="cm"/>
      <inkml:brushProperty name="height" value="0.025" units="cm"/>
    </inkml:brush>
  </inkml:definitions>
  <inkml:trace contextRef="#ctx0" brushRef="#br0">1 0 13229,'0'0'8712,"8"62"-7815,3-48-289,0 2-255,1 0-257,4 0-64,-1-2 0,-2-3-160,-1 1-1186,1-7-960,-6-3-2018,-2-2-3075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1.615"/>
    </inkml:context>
    <inkml:brush xml:id="br0">
      <inkml:brushProperty name="width" value="0.025" units="cm"/>
      <inkml:brushProperty name="height" value="0.025" units="cm"/>
    </inkml:brush>
  </inkml:definitions>
  <inkml:trace contextRef="#ctx0" brushRef="#br0">1 270 11243,'0'0'5343,"9"6"-3362,-4-1-1553,-3-4-297,0 1 0,1 0 0,-1 0 0,0-1 0,0 1 1,1-1-1,-1 1 0,1-1 0,-1 0 0,1 0 0,-1 0 0,1-1 0,0 1 0,-1 0 0,1-1 0,0 0 0,0 0 0,-1 0 0,1 0 0,0 0 1,0 0-1,-1-1 0,1 1 0,4-2 0,7-6 295,-1 0 0,0-1 0,-1 0 0,0-1-1,0-1 1,-1 0 0,18-23 0,-22 25-293,0-1 0,0 0 0,0 0 0,-2 0-1,1-1 1,-1 0 0,-1 0 0,0 0 0,0-1 0,2-21-1,-5 31-82,-1-1 0,0 1 0,1 0-1,-1-1 1,-1 1 0,1-1 0,0 1-1,-1 0 1,1-1 0,-1 1 0,1 0-1,-1 0 1,0-1 0,0 1 0,0 0-1,0 0 1,-1 0 0,1 0 0,0 0-1,-3-2 1,2 3-20,0 0-1,0 0 1,0 0-1,0 0 1,0 0 0,0 0-1,0 1 1,0-1-1,0 1 1,-1-1 0,1 1-1,0 0 1,0 0-1,-1 0 1,1 0-1,0 0 1,-4 1 0,0 1-18,-1 0 1,1 0 0,0 0 0,0 0 0,0 1-1,0 0 1,1 1 0,-1-1 0,1 1-1,0 0 1,0 0 0,0 1 0,-8 8 0,8-4-7,0 0-1,0 0 1,1 0 0,0 1 0,0-1 0,1 1 0,1 0-1,-4 19 1,6-26-8,-1 0-1,1 0 1,-1 0-1,1 0 1,0 0-1,0 0 1,1 0-1,-1 0 1,0 0-1,1-1 1,0 1-1,0 0 1,0 0-1,0 0 1,0 0-1,1-1 1,-1 1-1,1-1 1,-1 1-1,1-1 1,0 1 0,0-1-1,0 0 1,0 0-1,1 0 1,-1 0-1,0-1 1,1 1-1,0 0 1,-1-1-1,1 0 1,0 0-1,4 2 1,2-1-220,1-1 1,-1 0-1,0 0 1,1-1-1,-1 0 1,0-1-1,1 0 1,-1 0-1,0-1 1,0 0-1,15-6 1,-10 2-1287,0 0-1,0-1 1,20-13 0,20-21-8000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42.135"/>
    </inkml:context>
    <inkml:brush xml:id="br0">
      <inkml:brushProperty name="width" value="0.025" units="cm"/>
      <inkml:brushProperty name="height" value="0.025" units="cm"/>
    </inkml:brush>
  </inkml:definitions>
  <inkml:trace contextRef="#ctx0" brushRef="#br0">0 202 4740,'0'0'17185,"4"-5"-16091,31-39-245,40-63-1,-46 62-394,-29 45-458,0 0 0,0 0 0,1 0 0,-1 0 0,0 0 0,0 0-1,0 0 1,0 0 0,0 0 0,1 0 0,-1 0 0,0 0-1,0 0 1,0 0 0,0 0 0,0 0 0,1 0 0,-1 0-1,0 0 1,0 0 0,0 0 0,0 0 0,0 0 0,1 0 0,-1 0-1,0 0 1,0 0 0,0 0 0,0 0 0,0 1 0,0-1-1,0 0 1,1 0 0,-1 0 0,0 0 0,0 0 0,0 0-1,0 0 1,0 1 0,0-1 0,0 0 0,0 0 0,0 0 0,0 0-1,0 0 1,0 1 0,0-1 0,0 0 0,0 0 0,0 0-1,0 0 1,0 0 0,0 1 0,0-1 0,0 0 0,0 0-1,0 0 1,0 0 0,0 0 0,0 1 0,0-1 0,0 0 0,0 0-1,0 0 1,0 0 0,-1 1 0,3 22-3,-4 28 106,-7-12-194,-4 18 150,10-18-4425,9-36-6691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43.069"/>
    </inkml:context>
    <inkml:brush xml:id="br0">
      <inkml:brushProperty name="width" value="0.025" units="cm"/>
      <inkml:brushProperty name="height" value="0.025" units="cm"/>
    </inkml:brush>
  </inkml:definitions>
  <inkml:trace contextRef="#ctx0" brushRef="#br0">5 20 12876,'-5'0'8744,"10"0"-8039,13 0 0,7 0 224,8-4-129,3 2-383,7-2-225,-1 3-160,0-2 0,-4 1-384,-3 0-1090,-5 1-704,-13 1-1121,-7-1-3107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5:43.397"/>
    </inkml:context>
    <inkml:brush xml:id="br0">
      <inkml:brushProperty name="width" value="0.025" units="cm"/>
      <inkml:brushProperty name="height" value="0.025" units="cm"/>
    </inkml:brush>
  </inkml:definitions>
  <inkml:trace contextRef="#ctx0" brushRef="#br0">1 7 14926,'0'0'4164,"63"21"-2947,-22-19-128,4-2-672,6 0-353,-5 0-545,-3-12-3170,-8-5-7688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14.440"/>
    </inkml:context>
    <inkml:brush xml:id="br0">
      <inkml:brushProperty name="width" value="0.025" units="cm"/>
      <inkml:brushProperty name="height" value="0.025" units="cm"/>
    </inkml:brush>
  </inkml:definitions>
  <inkml:trace contextRef="#ctx0" brushRef="#br0">202 1 4164,'0'0'18028,"-5"4"-17655,-11 13-29,0 1-1,1 1 0,1 0 1,0 1-1,2 0 0,0 1 1,-9 25-1,5-7-170,2 0 0,1 1-1,-10 56 1,19-72-118,1 0-1,1 0 1,0 26-1,2-44-83,0 0 0,1-1-1,-1 1 1,1-1 0,0 0-1,0 1 1,1-1 0,-1 0-1,1 1 1,0-1 0,1 0-1,-1 0 1,1-1 0,0 1-1,0-1 1,1 1 0,-1-1 0,1 0-1,7 6 1,-7-8-482,-1-1 0,1 1 0,1-1 0,-1 0 0,0 0 0,0 0 0,0-1 0,1 1 0,-1-1 0,0 0 0,0 0 0,1 0 0,6-2 0,14-5-5382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15.047"/>
    </inkml:context>
    <inkml:brush xml:id="br0">
      <inkml:brushProperty name="width" value="0.025" units="cm"/>
      <inkml:brushProperty name="height" value="0.025" units="cm"/>
    </inkml:brush>
  </inkml:definitions>
  <inkml:trace contextRef="#ctx0" brushRef="#br0">0 289 8104,'0'0'15006,"2"6"-13741,-2-6-1216,0 1 0,1 0-1,-1-1 1,0 1 0,0 0 0,1 0 0,-1-1-1,1 1 1,-1 0 0,0-1 0,1 1-1,-1-1 1,1 1 0,-1-1 0,1 1 0,0-1-1,-1 1 1,1-1 0,0 1 0,-1-1 0,1 0-1,0 1 1,-1-1 0,1 0 0,0 0-1,0 1 1,-1-1 0,1 0 0,0 0 0,0 0-1,-1 0 1,1 0 0,1 0 0,2-1 52,-1 0-1,1 0 1,0 0 0,-1 0 0,1-1 0,-1 0 0,1 1-1,2-4 1,71-56 518,-62 49-516,21-22 5,45-52 0,4-6-19,-72 83-104,-6 13 39,-7 28 108,-18 43 229,-9-13 1,16-39-179,1 0-1,1 1 1,1-1 0,-8 39-1,16-57-645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16.653"/>
    </inkml:context>
    <inkml:brush xml:id="br0">
      <inkml:brushProperty name="width" value="0.025" units="cm"/>
      <inkml:brushProperty name="height" value="0.025" units="cm"/>
    </inkml:brush>
  </inkml:definitions>
  <inkml:trace contextRef="#ctx0" brushRef="#br0">52 0 12524,'0'0'6913,"-1"13"-5883,-18 89 507,8-54-693,2 0-1,-2 70 1,11-118-880,0 0 0,0 0-1,0 0 1,0 0 0,0 0-1,0 0 1,0-1-1,0 1 1,0 0 0,0 0-1,0 0 1,0 0 0,0 0-1,0 0 1,0 0 0,1 0-1,-1-1 1,0 1 0,0 0-1,0 0 1,0 0 0,0 0-1,0 0 1,0 0 0,0 0-1,0 0 1,1 0 0,-1 0-1,0 0 1,0 0 0,0 0-1,0 0 1,0 0 0,0 0-1,0 0 1,1 0 0,-1 0-1,0 0 1,0 0 0,0 0-1,0 0 1,0 0 0,0 0-1,0 0 1,1 0 0,-1 0-1,0 0 1,0 0 0,0 0-1,0 0 1,0 0 0,0 1-1,0-1 1,0 0 0,0 0-1,0 0 1,1 0 0,-1 0-1,0 0 1,0 0 0,0 0-1,0 0 1,0 1 0,5-15-4007,-6-1-516,-4-1-1522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16.980"/>
    </inkml:context>
    <inkml:brush xml:id="br0">
      <inkml:brushProperty name="width" value="0.025" units="cm"/>
      <inkml:brushProperty name="height" value="0.025" units="cm"/>
    </inkml:brush>
  </inkml:definitions>
  <inkml:trace contextRef="#ctx0" brushRef="#br0">1 28 11050,'0'0'13197,"59"0"-12332,-27-2-481,4-3-320,4 1-64,1 1-640,-2 0-1699,-3-1-1921,-4-2-4420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0.623"/>
    </inkml:context>
    <inkml:brush xml:id="br0">
      <inkml:brushProperty name="width" value="0.025" units="cm"/>
      <inkml:brushProperty name="height" value="0.025" units="cm"/>
    </inkml:brush>
  </inkml:definitions>
  <inkml:trace contextRef="#ctx0" brushRef="#br0">176 72 3876,'1'-9'8243,"2"-24"1018,-8 32-9041,1 0 0,-1 0 1,0 0-1,0 0 0,0 1 0,1 0 0,-1 0 0,0 0 0,-7 2 0,-6-1 2240,18-1-2428,-21 12 1533,32-21-1337,4-7-346,1 1-205,-13 19 209,-4 12 103,-2-3 107,0 0 0,-2 0 0,1-1-1,-8 14 1,6-15-7,1 0 0,0 1 0,1 0 0,-5 23 0,12-35-56,0 0 0,0-1 0,0 0 0,0 1 0,0-1 0,0 0 0,-1 0 0,1-1 0,0 1 0,-1-1 0,5-2 0,-4 2-18,4-1-27,1-1 0,0 1 0,-1 1 0,1 0-1,0 0 1,1 0 0,-1 1 0,0 0 0,10 1 0,-16-1 8,1 1 1,-1 0-1,0 1 1,0-1-1,1 0 1,-1 0-1,0 1 1,0 0-1,1-1 1,-1 1-1,0 0 1,0 0-1,0 0 1,0 0-1,0 0 1,0 1-1,-1-1 1,1 1-1,0-1 1,-1 1-1,1 0 1,-1-1-1,1 1 1,-1 0-1,0 0 1,0 0-1,1 0 1,-2 0-1,1 0 1,0 0-1,0 1 1,-1-1-1,1 0 1,-1 0-1,0 1 1,1 2-1,-1-1 12,0 0-1,0 0 0,0 0 0,0 0 1,-1 0-1,0 0 0,0 0 1,0 0-1,0 0 0,-1 0 1,1-1-1,-1 1 0,0 0 1,0-1-1,-4 6 0,2-6 33,0 1 0,0 0 1,-1-1-1,1 0 0,-1 0 0,1-1 0,-1 1 0,0-1 0,0 0 0,0 0 0,-8 1 0,-3 2 142,0-2 0,0 0 0,-30 1 0,42-4-190,1 1-1,-1-1 0,1 0 1,-1-1-1,1 1 0,-1 0 1,1-1-1,0 0 1,-1 0-1,1 0 0,0 0 1,-1 0-1,1-1 0,0 1 1,0-1-1,0 0 1,0 0-1,1 0 0,-1-1 1,0 1-1,1 0 0,0-1 1,-1 0-1,-1-4 1,2 3-1126,1-1 1,0 0 0,1 0 0,-1 0 0,1 0-1,0 0 1,0 0 0,0 0 0,1 0 0,1-6-1,7-14-7663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0.953"/>
    </inkml:context>
    <inkml:brush xml:id="br0">
      <inkml:brushProperty name="width" value="0.025" units="cm"/>
      <inkml:brushProperty name="height" value="0.025" units="cm"/>
    </inkml:brush>
  </inkml:definitions>
  <inkml:trace contextRef="#ctx0" brushRef="#br0">4 45 12396,'-2'-5'4196,"0"0"-1602,2 1-160,0 3-864,10 1-225,7-1-320,9 1-352,4-1-161,6-1-287,4-3-161,2 0 0,0 1-64,-5-1-833,-3 2-897,-3 0-544,-7 3-737,-5 0-1345,-4 0-993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1.294"/>
    </inkml:context>
    <inkml:brush xml:id="br0">
      <inkml:brushProperty name="width" value="0.025" units="cm"/>
      <inkml:brushProperty name="height" value="0.025" units="cm"/>
    </inkml:brush>
  </inkml:definitions>
  <inkml:trace contextRef="#ctx0" brushRef="#br0">210 1 12716,'0'0'9764,"0"9"-8317,0-2-1305,-1 0 0,0-1 0,0 1 0,0-1 0,-1 1 0,0-1 0,0 0 0,-1 0 0,0 0 0,0 0 0,0 0 0,-1-1 0,1 1 0,-7 6 0,-152 175 306,154-181-1607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2.006"/>
    </inkml:context>
    <inkml:brush xml:id="br0">
      <inkml:brushProperty name="width" value="0.025" units="cm"/>
      <inkml:brushProperty name="height" value="0.025" units="cm"/>
    </inkml:brush>
  </inkml:definitions>
  <inkml:trace contextRef="#ctx0" brushRef="#br0">4 1 13453,'0'0'5189,"-4"68"-4453,4-22-191,0 7-385,0 5-64,1-3-64,5-3 32,1-12-544,1-3-1346,-3-11-1601,-3-10-353,-2-9 129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1.638"/>
    </inkml:context>
    <inkml:brush xml:id="br0">
      <inkml:brushProperty name="width" value="0.025" units="cm"/>
      <inkml:brushProperty name="height" value="0.025" units="cm"/>
    </inkml:brush>
  </inkml:definitions>
  <inkml:trace contextRef="#ctx0" brushRef="#br0">123 21 10794,'0'0'1863,"-8"-1"-48,0 1-1477,0-1 205,1 1-1,-1 0 1,0 0-1,0 0 0,-13 4 1,19-3-403,-1-1-1,1 1 1,-1 0 0,1 0 0,0 1 0,0-1 0,0 0-1,0 1 1,0-1 0,0 1 0,0-1 0,0 1 0,1 0 0,-1 0-1,0 0 1,1 0 0,0 0 0,-1 0 0,1 1 0,0-1-1,0 0 1,0 1 0,1-1 0,-1 0 0,0 4 0,0-4-37,1 0 0,-1 0 0,1 0 0,-1 0 0,1 0 0,0 0 1,0 1-1,-1-1 0,2 0 0,-1 0 0,0 0 0,0 0 0,1 0 1,-1 0-1,1 0 0,0 1 0,-1-1 0,1-1 0,0 1 0,0 0 1,0 0-1,1 0 0,-1 0 0,0-1 0,1 1 0,-1-1 0,1 1 1,2 1-1,2-1 90,-1 0 0,1 0 0,0 0 0,-1-1 0,1 0 0,0-1 0,0 1 0,0-1 0,9-1 1,-9 1-128,0-1 1,0 0 0,1 0 0,-1 0 0,-1-1 0,1 0 0,0 0-1,0 0 1,-1-1 0,1 0 0,9-6 0,-12 6-35,0 1-1,0-1 1,0 1 0,0-1-1,-1 0 1,1 0 0,-1 0-1,0 0 1,0-1 0,0 1-1,0-1 1,0 1 0,-1-1-1,1 0 1,-1 1 0,0-1 0,0 0-1,-1 0 1,1-6 0,-1 8-28,-1 0 1,0 0 0,0 0-1,1 0 1,-1 0 0,0 0 0,0 0-1,-1 1 1,1-1 0,0 0 0,-1 1-1,1-1 1,-1 1 0,1-1 0,-1 1-1,0 0 1,1 0 0,-1 0-1,0 0 1,0 0 0,0 0 0,0 0-1,0 1 1,0-1 0,0 1 0,0-1-1,0 1 1,0 0 0,0 0 0,-3 0-1,-1-1-144,0 0-1,0 1 0,-1 0 1,1 0-1,0 1 0,0-1 1,0 1-1,0 0 0,-11 4 1,15-3-43,0-1 1,-1 1 0,1-1-1,0 1 1,0 0 0,0-1-1,0 1 1,0 0 0,1 0-1,-1 1 1,1-1 0,-1 0-1,1 1 1,0-1 0,0 0-1,0 1 1,-2 5 0,2-1-1768,0 1 0,0 0 0,0 0 0,2 15 1,0-3-4388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1.964"/>
    </inkml:context>
    <inkml:brush xml:id="br0">
      <inkml:brushProperty name="width" value="0.025" units="cm"/>
      <inkml:brushProperty name="height" value="0.025" units="cm"/>
    </inkml:brush>
  </inkml:definitions>
  <inkml:trace contextRef="#ctx0" brushRef="#br0">177 1 14446,'0'0'5546,"-10"1"-4510,-3 1-823,1 1-1,0 0 1,0 1 0,0 0 0,0 1-1,-15 8 1,23-10-86,-1-1 0,1 0 0,0 1 0,0 0 0,0 0 0,0 0 0,0 1 0,1-1 0,0 1 0,-1 0 0,1 0 0,1 0 0,-1 0 0,0 1 0,1-1 0,0 1 0,0-1 0,0 1 0,1 0 0,0-1-1,0 1 1,-1 7 0,3-10-91,0-1 0,0 0 0,0 1 0,0-1 0,0 0 0,0 0 0,0 0 0,0 0 0,0 0 0,1 0 0,-1 0 0,0 0 0,1 0 0,-1-1 0,1 1 0,-1-1-1,1 1 1,-1-1 0,1 1 0,0-1 0,-1 0 0,1 0 0,-1 0 0,1 0 0,0 0 0,-1 0 0,1 0 0,1-1 0,52-1 341,-46 0-320,-1 1 0,0-1 0,0-1 0,0 0 0,0 0 1,-1 0-1,1-1 0,-1 0 0,8-6 0,-12 8 50,0-1 1,0 1 0,0 0 0,0-1 0,-1 0-1,1 0 1,-1 0 0,1 0 0,-1 0-1,0 0 1,0-1 0,0 1 0,-1-1 0,0 1-1,1-1 1,-1 0 0,0 0 0,-1 1 0,1-1-1,0 0 1,-1-6 0,-1 9-79,0-1 0,0 0 1,-1 0-1,1 0 0,0 1 1,-1-1-1,1 1 0,-1-1 0,1 1 1,-1-1-1,0 1 0,0 0 1,1 0-1,-1 0 0,0 0 1,0 0-1,0 0 0,0 1 0,0-1 1,-1 0-1,1 1 0,0 0 1,0 0-1,-4-1 0,-30-2-1443,9 6-4348,24-1 440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2.339"/>
    </inkml:context>
    <inkml:brush xml:id="br0">
      <inkml:brushProperty name="width" value="0.025" units="cm"/>
      <inkml:brushProperty name="height" value="0.025" units="cm"/>
    </inkml:brush>
  </inkml:definitions>
  <inkml:trace contextRef="#ctx0" brushRef="#br0">129 1 11307,'0'0'9331,"11"6"-7276,1 0-1605,0 2 0,-1-1 0,1 1 0,-1 1 0,-1 0 0,0 1 0,0 0 0,-1 0 0,0 1 0,-1 0 0,0 1 0,-1 0 0,7 14 0,-11-13-384,0 1 0,0-1 0,-2 1 0,1-1 0,-2 1 1,0 0-1,0 0 0,-1-1 0,-1 1 0,0-1 0,-1 1 0,-1-1 1,0 0-1,-1 0 0,0 0 0,0-1 0,-12 18 0,-1-1-626,-1-1-1,-1 0 1,-2-2-1,0 0 1,-49 42-1,30-36-5295,7-12-5211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6.155"/>
    </inkml:context>
    <inkml:brush xml:id="br0">
      <inkml:brushProperty name="width" value="0.025" units="cm"/>
      <inkml:brushProperty name="height" value="0.025" units="cm"/>
    </inkml:brush>
  </inkml:definitions>
  <inkml:trace contextRef="#ctx0" brushRef="#br0">0 1 5990,'0'0'17803,"9"1"-16650,40 9 60,-16-2-836,0-2 0,39 3 0,79-9-594,-117 0-3070,0 0-3405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26.481"/>
    </inkml:context>
    <inkml:brush xml:id="br0">
      <inkml:brushProperty name="width" value="0.025" units="cm"/>
      <inkml:brushProperty name="height" value="0.025" units="cm"/>
    </inkml:brush>
  </inkml:definitions>
  <inkml:trace contextRef="#ctx0" brushRef="#br0">0 5 12107,'0'0'11756,"51"23"-10155,-11-23-576,1 0-512,2 0-289,0-4-192,-4 2-32,-3-1-801,-7 1-1665,-5-5-2595,-4-2-10346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2.385"/>
    </inkml:context>
    <inkml:brush xml:id="br0">
      <inkml:brushProperty name="width" value="0.025" units="cm"/>
      <inkml:brushProperty name="height" value="0.025" units="cm"/>
    </inkml:brush>
  </inkml:definitions>
  <inkml:trace contextRef="#ctx0" brushRef="#br0">1 152 7335,'0'0'6641,"1"-10"-4778,0 5-1730,0 1 1,0-1-1,0 0 1,0 1-1,1-1 1,0 1-1,0 0 1,0 0-1,0 0 1,1 0-1,0 0 0,-1 0 1,2 0-1,-1 1 1,0 0-1,1-1 1,-1 1-1,1 0 1,0 1-1,0-1 1,0 1-1,0 0 1,5-2-1,13-7 72,1 2-1,0 0 1,27-5 0,-39 11-170,0 1 1,0 0-1,0 0 0,1 2 1,-1-1-1,1 1 0,-1 1 1,23 4-1,-32-5-26,-1 1-1,1-1 1,0 1-1,0 0 1,-1-1-1,1 1 1,0 0-1,-1 0 1,1 0-1,-1 0 1,0 1-1,1-1 1,-1 0-1,0 1 1,1-1-1,-1 0 1,0 1-1,0 0 1,0-1-1,-1 1 0,2 3 1,-1-2 22,0 1-1,0 0 1,-1-1-1,0 1 1,0 0-1,0-1 1,0 1-1,0 0 1,-1-1-1,-1 6 1,-1 2 55,0-1 0,-1 0 1,0 0-1,-1 0 0,0 0 0,-11 13 0,-6 3 354,-2-1 0,-1-2 0,-1 0 0,-1-2 0,-37 23 0,-24 19 1154,133-59-324,12-11-811,-33 3-406,-1 2 1,1 0-1,40 3 1,-60 0-48,-1 1 0,1-1 1,0 0-1,0 1 0,-1 0 0,1 0 0,-1 0 1,0 0-1,1 0 0,-1 1 0,4 4 0,17 11-1952,-22-17 1419,-1 0 0,1-1 0,-1 1 0,1-1 1,0 1-1,-1-1 0,1 1 0,0-1 0,-1 0 1,1 0-1,0 0 0,-1 0 0,1 0 0,3 0 0,7-4-7058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2.946"/>
    </inkml:context>
    <inkml:brush xml:id="br0">
      <inkml:brushProperty name="width" value="0.025" units="cm"/>
      <inkml:brushProperty name="height" value="0.025" units="cm"/>
    </inkml:brush>
  </inkml:definitions>
  <inkml:trace contextRef="#ctx0" brushRef="#br0">1 267 9417,'0'0'10986,"10"-5"-9886,11-6-717,0 0 1,-1-2-1,-1 0 1,30-27-1,73-78 424,-73 68-734,-49 50-77,1-1-1,-1 1 0,0 0 0,0 0 0,0-1 0,0 1 1,0 0-1,0 0 0,1-1 0,-1 1 0,0 0 1,0 0-1,0-1 0,1 1 0,-1 0 0,0 0 1,0 0-1,1-1 0,-1 1 0,0 0 0,0 0 0,1 0 1,-1 0-1,0 0 0,1 0 0,-1 0 0,0-1 1,0 1-1,1 0 0,-1 0 0,0 0 0,1 0 1,-1 0-1,0 0 0,1 1 0,-1-1 0,0 0 1,1 0-1,-1 0 0,0 0 0,0 0 0,1 0 0,-1 0 1,0 1-1,0-1 0,1 0 0,-1 0 0,0 0 1,0 1-1,1-1 0,-1 0 0,0 1 0,0 22-11,-12 29 175,-6-9-19,12-31-149,1 0 0,0 0 0,0 0 0,1 1 0,1 0 0,0 0 0,0 0 0,0 26 0,3-38-91,0-1 1,1 1-1,-1-1 0,0 0 1,1 1-1,-1-1 1,0 1-1,1-1 0,-1 0 1,0 1-1,1-1 0,-1 0 1,1 1-1,-1-1 1,1 0-1,-1 0 0,1 0 1,-1 1-1,1-1 0,-1 0 1,1 0-1,-1 0 1,1 0-1,-1 0 0,1 0 1,-1 0-1,1 0 0,0 0 1,-1 0-1,1 0 0,-1 0 1,1-1-1,-1 1 1,1 0-1,0-1 0,21-6-4267,4-12-2221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3.321"/>
    </inkml:context>
    <inkml:brush xml:id="br0">
      <inkml:brushProperty name="width" value="0.025" units="cm"/>
      <inkml:brushProperty name="height" value="0.025" units="cm"/>
    </inkml:brush>
  </inkml:definitions>
  <inkml:trace contextRef="#ctx0" brushRef="#br0">220 0 13741,'-9'3'2114,"-6"4"-1543,0 1 1,1 0-1,-1 0 0,2 2 1,-1-1-1,1 2 0,1 0 0,-13 14 1,18-18-442,-1 1-1,1 1 1,1-1 0,0 1 0,0 0 0,1 1 0,0 0-1,0-1 1,1 2 0,0-1 0,1 0 0,0 1 0,1-1 0,-1 14-1,2-23-122,1 1-1,0-1 0,1 1 0,-1-1 0,0 0 1,0 1-1,0-1 0,1 0 0,-1 1 0,1-1 1,-1 0-1,1 0 0,0 1 0,-1-1 0,1 0 0,0 0 1,0 0-1,0 0 0,0 0 0,0 0 0,0 0 1,0 0-1,0 0 0,0 0 0,2 0 0,0 1 28,1-1-1,-1 0 0,1 0 0,0 0 1,-1-1-1,1 1 0,-1-1 0,1 0 0,6 0 1,1-2 97,0 1-1,0-1 1,0-1 0,-1 0 0,1 0 0,10-6 0,-11 4-32,1-1 0,-1-1 1,0 0-1,-1 0 0,1-1 1,14-17-1,-20 21-36,0-1 0,-1 1 0,1-1 0,-1 0 0,0-1 0,-1 1 0,1 0 0,-1-1 0,0 1 0,-1-1 0,1 0 0,-1 1 0,0-1 0,0 0 0,-1-12 0,-1 16-49,0-1 0,0 1 0,0-1 0,0 1 0,0 0 0,-1-1 0,1 1 0,-1 0 0,1 0 0,-1 0 0,0 0 0,0 0 0,0 0 0,0 1 0,0-1 0,-1 1 0,1-1 0,0 1 0,-1 0 0,1 0 0,-1 0 0,1 0 0,-1 0 0,1 1 0,-1-1 0,0 1 0,1 0 0,-5-1 0,-4 0-42,0 0-1,0 0 0,0 1 1,-1 1-1,-18 2 1,27-2-60,0 0 1,0 1 0,0-1 0,0 0 0,0 1 0,1 0 0,-1 0 0,0 0 0,1 0 0,0 0 0,-1 0 0,1 1 0,0-1 0,-2 4 0,4-6-57,-1 1 0,1 0 0,0-1 0,-1 1 1,1 0-1,0-1 0,-1 1 0,1 0 0,0 0 0,0-1 1,0 1-1,0 0 0,0 0 0,0-1 0,0 1 1,0 0-1,0 0 0,0-1 0,0 1 0,0 0 1,0 0-1,0-1 0,1 2 0,0-1-177,0 0 0,0 0-1,0-1 1,0 1 0,0 0-1,0-1 1,0 1 0,1-1-1,-1 1 1,0-1 0,0 1-1,0-1 1,1 0 0,-1 1-1,0-1 1,0 0 0,1 0-1,-1 0 1,2 0 0,20 0-4057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3.679"/>
    </inkml:context>
    <inkml:brush xml:id="br0">
      <inkml:brushProperty name="width" value="0.025" units="cm"/>
      <inkml:brushProperty name="height" value="0.025" units="cm"/>
    </inkml:brush>
  </inkml:definitions>
  <inkml:trace contextRef="#ctx0" brushRef="#br0">241 1 11915,'0'0'3097,"-10"0"-508,-1 0-2271,0 0 0,0 1 0,-1 1 0,1 0 0,0 1 0,0 0 0,1 0 0,-1 1 0,1 1 0,0 0 0,0 0 0,0 1 0,-13 10 0,15-9-134,1 0 0,0 1 0,0-1 0,1 2 0,0-1 0,-5 10 0,8-14-80,1 0 0,0 0-1,0 1 1,1-1 0,-1 1-1,1 0 1,0-1-1,0 1 1,0 0 0,1-1-1,0 1 1,0 0 0,0 0-1,0 0 1,2 5 0,-1-8-88,0 0 0,0 0 1,0-1-1,0 1 1,0 0-1,0-1 0,1 1 1,-1-1-1,0 1 1,1-1-1,0 0 1,-1 0-1,1 1 0,0-1 1,-1 0-1,1-1 1,0 1-1,0 0 0,0 0 1,0-1-1,0 1 1,0-1-1,3 1 0,52 3 174,-52-4-159,9-1-5,-1-1 1,0 1-1,1-2 1,-1 0-1,0-1 1,-1 0-1,1-1 1,-1 0 0,18-11-1,-24 14 77,-1-1-1,0 0 1,0-1-1,0 1 1,0-1 0,-1 0-1,1-1 1,-1 1-1,0-1 1,-1 1 0,1-1-1,-1 0 1,0 0-1,0-1 1,0 1 0,-1-1-1,1 1 1,-2-1-1,1 0 1,0 0 0,-1 0-1,0 0 1,0-7-1,-2 11-83,0-1-1,1 1 0,-1 0 0,0 0 1,0 0-1,0 0 0,-1 0 0,1 0 1,0 0-1,-1 1 0,1-1 0,-1 0 1,0 1-1,1-1 0,-1 1 0,0 0 0,0-1 1,0 1-1,0 0 0,0 0 0,0 0 1,0 0-1,-1 1 0,1-1 0,0 1 1,0-1-1,-3 1 0,-8-3-267,0 1 0,0 0 0,-19 1 0,13 1-697,-23 0-2057,14 3-3469,10 1-5486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4.737"/>
    </inkml:context>
    <inkml:brush xml:id="br0">
      <inkml:brushProperty name="width" value="0.025" units="cm"/>
      <inkml:brushProperty name="height" value="0.025" units="cm"/>
    </inkml:brush>
  </inkml:definitions>
  <inkml:trace contextRef="#ctx0" brushRef="#br0">280 1 8456,'0'0'10020,"-10"0"-9342,-1 1-494,0 0 0,1 0 1,-1 2-1,1-1 0,0 1 0,0 1 0,0 0 1,0 0-1,0 1 0,1 0 0,0 1 0,0 0 0,-12 10 1,6-3 220,1 0 0,0 1 1,-23 29-1,32-36-314,1-1-1,-1 1 1,2 0-1,-1 0 0,1 0 1,0 1-1,0-1 1,1 1-1,0 0 1,0 0-1,1-1 0,-1 11 1,2-16-82,1-1 1,-1 0-1,0 0 0,0 0 1,1 0-1,-1 1 0,1-1 1,-1 0-1,1 0 0,-1 0 1,1 0-1,0 0 1,-1 0-1,1 0 0,0 0 1,0-1-1,0 1 0,0 0 1,0 0-1,0-1 0,0 1 1,0 0-1,0-1 0,0 1 1,0-1-1,0 1 1,0-1-1,0 0 0,0 1 1,1-1-1,1 0 0,45 3 236,-36-4-207,28 1-153,0-3 0,43-7 0,-59 5-1067,-1 0-1,35-15 1,-57 20 852,0 0 1,0 0-1,0-1 1,0 1-1,0-1 0,0 1 1,0-1-1,0 1 0,0-1 1,0 0-1,-1 1 0,1-1 1,0 0-1,0 0 0,-1 1 1,1-1-1,0 0 0,-1 0 1,1-1-1,0-6-4592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2.457"/>
    </inkml:context>
    <inkml:brush xml:id="br0">
      <inkml:brushProperty name="width" value="0.025" units="cm"/>
      <inkml:brushProperty name="height" value="0.025" units="cm"/>
    </inkml:brush>
  </inkml:definitions>
  <inkml:trace contextRef="#ctx0" brushRef="#br0">2 189 9289,'0'-8'2530,"-1"4"-2220,1 0-1,-1 1 1,1-1 0,0 0-1,1 1 1,-1-1 0,1 0-1,-1 1 1,1-1-1,0 0 1,0 1 0,1-1-1,-1 1 1,1 0 0,0-1-1,0 1 1,0 0-1,0 0 1,0 0 0,1 0-1,-1 1 1,1-1 0,0 1-1,4-4 1,12-7 682,1 1 0,0 1 0,1 1 0,39-13 0,-40 16-730,1 2 1,-1 1-1,1 0 0,0 1 1,29 1-1,-46 2-261,-1-1 1,0 1-1,0 0 1,1 1-1,-1-1 1,0 0-1,0 1 1,1 0-1,-1 0 1,0 0-1,0 0 0,0 0 1,0 1-1,0-1 1,-1 1-1,1 0 1,0 0-1,-1 0 1,1 0-1,-1 0 0,0 1 1,0-1-1,1 1 1,-2-1-1,1 1 1,0 0-1,0 0 1,-1 0-1,0 0 1,0 0-1,0 0 0,0 0 1,0 0-1,0 0 1,-1 1-1,1-1 1,-1 0-1,0 4 1,-1 2 47,1 0 1,-2 0 0,1 0 0,-1 0-1,-1 0 1,1-1 0,-1 1-1,-1-1 1,0 0 0,0 0 0,-1 0-1,1 0 1,-7 6 0,5-6 39,-1-1 0,1 0 0,-1-1 1,0 1-1,-1-1 0,-15 9 0,22-14-57,10-2-357,7 0 132,-1-1 36,1 1 0,-1 1 0,0 0 0,1 1 1,19 4-1,-32-4 154,-1 0 1,1-1 0,0 1 0,-1 0-1,1 0 1,0 0 0,-1 1 0,1-1-1,-1 1 1,0-1 0,0 1 0,1 0-1,-1 0 1,0 0 0,0 0 0,-1 0-1,1 1 1,0-1 0,-1 0 0,1 1 0,-1-1-1,0 1 1,0-1 0,0 1 0,0 0-1,0 0 1,-1-1 0,1 1 0,-1 0-1,0 0 1,0 0 0,0-1 0,0 1-1,0 0 1,-1 0 0,0 3 0,0-2 132,0 1 1,-1-1 0,0 0 0,0 0 0,0 1 0,0-2 0,-1 1 0,1 0 0,-1 0 0,0-1 0,0 1 0,-1-1 0,1 0-1,-6 4 1,-58 37 1693,60-39-1640,-15 7 230,0 0-1,-37 13 0,50-22-381,1 0 0,-1-1 0,0 0 0,0 0 0,0-1 0,-1 0-1,1-1 1,0 0 0,0 0 0,-13-3 0,20 3-111,1-1-1,-1 1 1,0-1-1,0 0 1,1 1-1,-1-1 1,0 0-1,1 0 1,-1 0-1,1 0 1,-1 0-1,1-1 1,0 1-1,0 0 0,-1-1 1,1 1-1,0-1 1,0 1-1,0-1 1,0 1-1,1-1 1,-1 0-1,0 1 1,1-1-1,-1 0 1,1 0-1,-1 0 1,1 1-1,0-5 1,0 3-291,0 1 1,0-1 0,0 1-1,1-1 1,-1 1 0,1-1-1,-1 1 1,1-1 0,0 1-1,0 0 1,0-1-1,1 1 1,-1 0 0,0 0-1,1 0 1,-1 0 0,1 0-1,0 0 1,0 0 0,0 0-1,2-1 1,20-11-5183,3 0-2509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5.081"/>
    </inkml:context>
    <inkml:brush xml:id="br0">
      <inkml:brushProperty name="width" value="0.025" units="cm"/>
      <inkml:brushProperty name="height" value="0.025" units="cm"/>
    </inkml:brush>
  </inkml:definitions>
  <inkml:trace contextRef="#ctx0" brushRef="#br0">53 17 6470,'0'0'1837,"-8"-2"314,-12-2-1944,-5-2 6936,56 7-2829,57 3-2263,92-9 0,-108 2-6728,-4 1-7522,-82 2 4453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35.437"/>
    </inkml:context>
    <inkml:brush xml:id="br0">
      <inkml:brushProperty name="width" value="0.025" units="cm"/>
      <inkml:brushProperty name="height" value="0.025" units="cm"/>
    </inkml:brush>
  </inkml:definitions>
  <inkml:trace contextRef="#ctx0" brushRef="#br0">1 9 8904,'0'0'11820,"52"0"-10731,-7 0-257,7 0-383,4 0-97,1 0-160,-7 0-96,-2 0-352,-10 0-1409,-2-1-1891,-2-7-3907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5.887"/>
    </inkml:context>
    <inkml:brush xml:id="br0">
      <inkml:brushProperty name="width" value="0.025" units="cm"/>
      <inkml:brushProperty name="height" value="0.025" units="cm"/>
    </inkml:brush>
  </inkml:definitions>
  <inkml:trace contextRef="#ctx0" brushRef="#br0">193 47 3491,'0'0'18647,"-1"-8"-17761,1 6-846,-1 0 0,1 0-1,-1 0 1,1 0-1,-1-1 1,0 2-1,0-1 1,0 0-1,0 0 1,0 0-1,0 0 1,0 1-1,-1-1 1,1 0-1,-1 1 1,1-1-1,-4-1 1,3 2-20,-1 0 1,1 0-1,0 1 0,-1 0 1,1-1-1,0 1 0,-1 0 1,1 0-1,-1 0 0,1 1 0,0-1 1,-1 0-1,1 1 0,0 0 1,-1-1-1,1 1 0,0 0 1,0 0-1,0 0 0,0 1 1,-3 1-1,-7 4 86,-1 1 1,1 1 0,1 0-1,-11 10 1,18-15-86,0 0 0,0 0 0,1 0 0,-1 0 0,1 1 0,0-1 0,0 1 0,1 0 0,-1-1 0,1 1 0,0 1 0,1-1 0,-3 10 0,4-14-17,0-1 0,0 1 0,1-1 0,-1 1 0,0-1 0,0 1 0,1-1 0,-1 0 0,0 1 0,1-1 0,-1 1 0,0-1 0,1 0 0,-1 0 0,0 1 0,1-1 0,-1 0 0,1 0 0,-1 1 0,1-1 0,-1 0 0,1 0 1,-1 0-1,0 0 0,1 1 0,-1-1 0,1 0 0,-1 0 0,1 0 0,-1 0 0,1 0 0,-1 0 0,1-1 0,-1 1 0,1 0 0,-1 0 0,1 0 0,-1 0 0,1 0 0,-1-1 0,1 1 0,23-9 260,12-17-63,-31 22-219,0-1 0,0 1 1,1 0-1,0 0 0,-1 0 0,1 1 0,0 0 1,1 0-1,-1 1 0,1 0 0,-1 0 0,1 0 1,13-1-1,-19 3 7,1 1 0,-1 0 1,1-1-1,-1 1 0,1 0 1,-1 0-1,1 0 1,-1 0-1,0 0 0,0 0 1,0 0-1,1 1 0,-1-1 1,0 0-1,0 1 0,-1-1 1,1 0-1,0 1 0,0-1 1,-1 1-1,1 1 0,14 42-233,-11-33 216,19 83 48,-21-86-7,-1 0 1,0 0 0,-1 0 0,0 0 0,0 0-1,-1-1 1,0 1 0,-5 17 0,4-22 90,0 1 0,0-1 0,-1 0 0,0 1 0,0-1 0,0-1 0,0 1 0,-1 0 0,1-1 1,-1 1-1,0-1 0,0 0 0,0-1 0,0 1 0,-1-1 0,1 1 0,-1-1 0,1 0 0,-1-1 0,0 1 0,0-1 1,0 0-1,0-1 0,0 1 0,-7-1 0,6 1-21,0-1 0,1 0 0,-1-1 0,0 1 0,1-1 1,-1 0-1,1-1 0,-1 1 0,1-1 0,0 0 0,-1-1 0,1 1 0,0-1 0,0 0 0,1 0 1,-1 0-1,1-1 0,0 0 0,-1 0 0,2 0 0,-1 0 0,-3-6 0,5 8-46,0-1 1,0 0-1,0 0 0,1 0 0,-1-1 0,1 1 0,0 0 0,0 0 0,0-1 0,1 1 0,-1-1 0,1 1 0,0-1 1,0 1-1,0-1 0,0-4 0,2 5-30,-1 1 1,0-1-1,1 1 1,0-1-1,-1 1 1,1 0-1,0 0 0,0 0 1,0 0-1,0 0 1,1 0-1,-1 0 1,1 1-1,-1-1 1,1 1-1,-1 0 0,1 0 1,0 0-1,4-1 1,56-19-102,47-20-3624,-94 34 362,-1-1 0,23-17 0,-9 3-8132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6.434"/>
    </inkml:context>
    <inkml:brush xml:id="br0">
      <inkml:brushProperty name="width" value="0.025" units="cm"/>
      <inkml:brushProperty name="height" value="0.025" units="cm"/>
    </inkml:brush>
  </inkml:definitions>
  <inkml:trace contextRef="#ctx0" brushRef="#br0">5 1 4644,'0'0'20617,"2"9"-20040,1 1-428,-1 0 1,0 0-1,0 1 1,-2-1-1,1 0 1,-1 1-1,-1-1 1,-2 19-1,-3 11 57,2 1 1,2 50-1,2-90-617,18-27-7623,-11 11 1970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7.086"/>
    </inkml:context>
    <inkml:brush xml:id="br0">
      <inkml:brushProperty name="width" value="0.025" units="cm"/>
      <inkml:brushProperty name="height" value="0.025" units="cm"/>
    </inkml:brush>
  </inkml:definitions>
  <inkml:trace contextRef="#ctx0" brushRef="#br0">1 97 10122,'0'0'13815,"7"4"-13265,-4-3-507,1 0 0,-1 1-1,0-1 1,1 0 0,-1 0-1,0-1 1,1 1 0,-1-1 0,1 0-1,-1 0 1,1 0 0,-1 0-1,1-1 1,-1 1 0,1-1-1,-1 0 1,0 0 0,1 0 0,-1 0-1,0-1 1,0 1 0,0-1-1,0 0 1,0 0 0,0 0 0,0 0-1,-1 0 1,1-1 0,-1 1-1,0-1 1,1 0 0,-1 0 0,0 0-1,2-6 1,-2 7 16,0-1 1,-1 1-1,0-1 1,0 1-1,0-1 1,0 1 0,0-1-1,0 0 1,-1 0-1,1 1 1,-1-1-1,0 0 1,0 0-1,0 0 1,0 0-1,-1-3 1,1 5-46,0 1 0,0-1 0,0 0 0,-1 1 0,1-1 0,0 0 1,-1 1-1,1-1 0,-1 1 0,1-1 0,0 1 0,-1-1 0,1 1 0,-1-1 1,1 1-1,-1 0 0,0-1 0,1 1 0,-1-1 0,1 1 0,-1 0 0,0 0 1,1-1-1,-2 1 0,0 0-25,0 0 0,0 0 0,0 0 0,1 1 0,-1-1 0,0 1 0,0-1 0,0 1 0,1-1 0,-1 1 1,0 0-1,1 0 0,-4 2 0,0 2 9,-1 0-1,1 0 1,0 1 0,0 0 0,0 0 0,1 0-1,0 0 1,0 1 0,0-1 0,1 1 0,0 0-1,1 0 1,-1 1 0,1-1 0,1 0 0,-2 13-1,3-18 7,1-1 0,-1 0 0,1 0-1,-1 1 1,1-1 0,0 0 0,-1 0 0,1 0-1,0 0 1,0 0 0,0 0 0,0 0-1,0 0 1,0 0 0,0 0 0,0-1 0,0 1-1,0 0 1,1-1 0,-1 1 0,0-1-1,0 1 1,1-1 0,-1 0 0,0 1 0,1-1-1,-1 0 1,0 0 0,1 0 0,-1 0-1,0 0 1,1 0 0,-1 0 0,3-1 0,52-7 173,-39 1-237,0 0 0,-1 0-1,0-2 1,-1 0 0,1-1 0,-2 0 0,1-1 0,-2-1-1,0 0 1,13-15 0,-33 60-426,4-24 627,0 0 0,1 0 0,0-1-1,0 1 1,1 1 0,0-1 0,0 12 0,2-20-130,-1 0 0,1 0 0,0 0 0,-1 0 0,1 0 0,0-1 0,-1 1 0,1 0 0,0 0 0,0-1 0,0 1 0,0 0 0,0-1 0,-1 1 0,1-1 0,0 1 0,0-1 0,0 0 0,1 1 0,-1-1 0,0 0 0,0 0 0,0 0 0,0 0 1,0 0-1,0 0 0,0 0 0,0 0 0,0 0 0,0 0 0,0 0 0,2-1 0,1 0-116,1 1 0,-1-1 0,0 0 0,0 0 0,0 0 0,0-1 0,6-3 1,15-20-4301,-14-8-5428,-9 13 688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7.444"/>
    </inkml:context>
    <inkml:brush xml:id="br0">
      <inkml:brushProperty name="width" value="0.025" units="cm"/>
      <inkml:brushProperty name="height" value="0.025" units="cm"/>
    </inkml:brush>
  </inkml:definitions>
  <inkml:trace contextRef="#ctx0" brushRef="#br0">0 0 6790,'0'0'18514,"7"3"-24280,11 4-1600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7.786"/>
    </inkml:context>
    <inkml:brush xml:id="br0">
      <inkml:brushProperty name="width" value="0.025" units="cm"/>
      <inkml:brushProperty name="height" value="0.025" units="cm"/>
    </inkml:brush>
  </inkml:definitions>
  <inkml:trace contextRef="#ctx0" brushRef="#br0">154 192 16976,'0'0'2418,"-11"0"-426,2 1-1740,0-1 0,1 1 0,-1 1 1,0 0-1,1 0 0,-1 0 0,-14 8 1,19-9-166,0 1 0,1 0 0,-1 0 0,1 1 0,-1-1 0,1 1 0,0-1 0,0 1 0,0 0 0,0 1 0,1-1 0,-1 0 0,1 1 0,0-1 0,0 1 0,0 0 0,1-1 0,-1 1 0,1 0 0,0 0 0,0 0 0,-1 8 0,2-11-81,-1 1 0,1-1 0,0 1 0,0 0 0,0-1 0,0 1 0,0-1 0,0 1 0,1-1 0,-1 1 0,1 0 0,-1-1 0,1 1 0,-1-1 0,1 0 0,0 1 0,-1-1 0,1 1 0,0-1 0,0 0 0,0 0 0,0 0 0,1 1 0,-1-1-1,0 0 1,0 0 0,1 0 0,1 0 0,0 0 15,1 0-1,-1 0 0,1 0 1,0-1-1,-1 1 1,1-1-1,0 0 0,0 0 1,-1-1-1,1 1 0,0-1 1,3-1-1,1 0-45,1-2-1,-1 1 0,0-1 1,0 0-1,-1-1 1,1 1-1,-1-2 1,0 1-1,0-1 0,-1 0 1,1 0-1,-2-1 1,1 0-1,5-9 1,1 0-150,-1-2 1,-1 1-1,-1-1 1,-1 0-1,8-25 0,-12 29 185,-1 0 0,-1 0 0,0 0 0,-1 0-1,0-15 1,-1 28-12,0 0-1,-1 0 1,1 0 0,0 1-1,0-1 1,-1 0-1,1 0 1,-1 0 0,1 1-1,0-1 1,-1 0-1,1 1 1,-1-1 0,0 0-1,1 1 1,-1-1-1,0 1 1,1-1 0,-1 1-1,0-1 1,1 1-1,-1-1 1,0 1 0,0 0-1,0-1 1,0 1-1,1 0 1,-1 0 0,0-1-1,0 1 1,0 0-1,0 0 1,0 0 0,1 0-1,-1 0 1,0 1-1,0-1 1,0 0 0,0 0-1,1 0 1,-1 1-1,0-1 1,-1 1 0,-39 15 38,32-9 170,0-1 1,1 1-1,0 0 0,0 1 1,1-1-1,-9 13 1,13-16-143,0 0 0,1 0 0,-1 0 0,1 0 0,0 0 1,0 0-1,1 1 0,-1-1 0,1 1 0,0-1 0,0 1 1,1-1-1,-1 1 0,1 0 0,0-1 0,0 1 0,2 6 1,-1-8-70,0-1 1,0 0-1,0 1 0,1-1 1,-1 0-1,1 0 1,0 0-1,-1 0 1,1 0-1,0-1 1,0 1-1,0 0 1,1-1-1,-1 1 1,0-1-1,0 0 1,5 2-1,52 18-877,-28-11 30,-25-7 699,0-1 0,0 1-1,0 1 1,-1-1-1,1 1 1,-1 0-1,0 0 1,0 0 0,5 7-1,-8-9 127,0 1 1,-1-1-1,1 1 0,-1-1 0,1 1 0,-1-1 0,0 1 1,0 0-1,0 0 0,-1 0 0,1 0 0,-1 0 0,0-1 1,1 1-1,-1 0 0,0 0 0,-1 0 0,1 0 1,0 0-1,-1 0 0,0 0 0,0 0 0,-1 3 0,1-5-2113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8.220"/>
    </inkml:context>
    <inkml:brush xml:id="br0">
      <inkml:brushProperty name="width" value="0.025" units="cm"/>
      <inkml:brushProperty name="height" value="0.025" units="cm"/>
    </inkml:brush>
  </inkml:definitions>
  <inkml:trace contextRef="#ctx0" brushRef="#br0">1 30 4324,'0'0'15642,"11"-5"-14884,1 0-437,0 1 1,-1 0-1,2 1 1,-1 0 0,17-1-1,-26 3-264,-1 1-1,0 0 0,0 0 0,0 0 0,1 0 1,-1 0-1,0 0 0,0 0 0,1 1 1,-1-1-1,0 1 0,0-1 0,0 1 1,0 0-1,0 0 0,0 0 0,0 0 0,0 0 1,0 1-1,-1-1 0,1 0 0,0 1 1,-1-1-1,1 1 0,-1 0 0,1 0 1,-1-1-1,0 1 0,0 0 0,0 0 0,0 0 1,0 0-1,0 0 0,-1 1 0,1-1 1,-1 0-1,1 0 0,-1 0 0,0 0 1,0 1-1,0-1 0,0 0 0,0 0 0,0 1 1,-2 2-1,0 4 44,0-1 0,-1 0 1,0-1-1,-1 1 0,0 0 1,0-1-1,0 0 0,-1 0 1,0 0-1,0-1 0,-10 9 0,-26 39 827,41-53-921,-1 0 1,1 0 0,0-1-1,-1 1 1,1 0-1,0 0 1,-1 0-1,1 0 1,0 0-1,0-1 1,0 1 0,0 0-1,0 0 1,0 0-1,0 0 1,0 0-1,0 0 1,0-1-1,0 1 1,0 0 0,1 0-1,-1 0 1,0 0-1,1-1 1,-1 1-1,1 0 1,-1 0-1,1 0 1,-1-1 0,1 1-1,-1 0 1,1-1-1,0 1 1,-1-1-1,1 1 1,0-1-1,0 1 1,-1-1 0,1 1-1,0-1 1,0 0-1,0 1 1,-1-1-1,1 0 1,0 0-1,0 0 1,0 1 0,0-1-1,0 0 1,0 0-1,-1 0 1,2-1-1,61 2 378,-48-2-341,0 1-1261,1-1 0,29-6 0,-39 6 677,0-1 1,0 1 0,-1-1-1,1 0 1,-1-1 0,1 1-1,-1-1 1,0 0-1,0-1 1,8-5 0,-7-2-5210,-5 2-2434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8.566"/>
    </inkml:context>
    <inkml:brush xml:id="br0">
      <inkml:brushProperty name="width" value="0.025" units="cm"/>
      <inkml:brushProperty name="height" value="0.025" units="cm"/>
    </inkml:brush>
  </inkml:definitions>
  <inkml:trace contextRef="#ctx0" brushRef="#br0">1 32 11627,'0'0'13805,"71"-16"-13741,-40 14-64,5 2-128,-2 0-1281,2-5-1474,-1-3-5061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49.487"/>
    </inkml:context>
    <inkml:brush xml:id="br0">
      <inkml:brushProperty name="width" value="0.025" units="cm"/>
      <inkml:brushProperty name="height" value="0.025" units="cm"/>
    </inkml:brush>
  </inkml:definitions>
  <inkml:trace contextRef="#ctx0" brushRef="#br0">0 107 7015,'0'0'16677,"10"4"-16122,-5-3-512,-1 1 1,1-1-1,0 0 1,-1 0-1,1-1 0,0 1 1,0-1-1,-1 0 0,1-1 1,0 1-1,0-1 1,-1 0-1,1 0 0,-1 0 1,1 0-1,-1-1 1,1 0-1,-1 0 0,0 0 1,0-1-1,0 1 1,0-1-1,0 0 0,0 0 1,-1 0-1,1-1 1,-1 1-1,0-1 0,0 0 1,3-7-1,-4 9-28,-1 1 1,1-1-1,-1 0 0,0 0 0,0 0 1,0 0-1,0 0 0,0-1 0,-1 1 1,1 0-1,-1 0 0,1-1 0,-1 1 1,0 0-1,0 0 0,0-1 0,0 1 1,0 0-1,0-1 0,-2-2 0,1 4-16,0-1-1,0 1 0,0 0 1,0 1-1,0-1 1,0 0-1,0 0 0,-1 0 1,1 1-1,0-1 1,-1 1-1,1-1 0,-1 1 1,1-1-1,0 1 1,-1 0-1,1 0 0,-1-1 1,1 1-1,-1 0 0,1 0 1,-1 1-1,1-1 1,0 0-1,-1 0 0,1 1 1,-1-1-1,1 1 1,0-1-1,-1 1 0,1 0 1,-2 1-1,-2 0-7,-1 2 0,1-1 0,0 0 0,1 1 0,-1 0 1,0 1-1,1-1 0,0 0 0,0 1 0,0 0 0,1 0 0,0 0 0,0 1 0,-4 8 0,4-7 24,0 0 0,0-1-1,1 1 1,0 0 0,0 0-1,0 1 1,1-1 0,0 0 0,1 0-1,0 1 1,1 13 0,0-19-11,-1-1 0,1 0-1,0 0 1,0 0 0,0 0 0,0 0 0,0 0 0,0 0 0,0 0 0,0 0-1,1 0 1,-1-1 0,0 1 0,0 0 0,1-1 0,-1 1 0,0-1-1,1 0 1,-1 1 0,1-1 0,-1 0 0,0 0 0,1 0 0,-1 0 0,1 0-1,1 0 1,41-4 217,-31-1-201,1 0-1,-1-1 1,-1-1-1,1 0 1,-1 0-1,0-2 1,-1 1-1,0-1 1,0-1-1,-1 0 0,0 0 1,-1-1-1,11-16 1,-18 21-47,-12 19-5,-14 24 53,4 15 156,19-49-136,-1 0 0,2 1 1,-1-1-1,0 0 0,1 1 0,-1-1 1,1 1-1,0-1 0,0 0 1,1 1-1,-1-1 0,1 1 0,0-1 1,1 4-1,-1-6-20,1 0 1,0 1 0,-1-1 0,1 0-1,0 0 1,0-1 0,0 1-1,0 0 1,0-1 0,0 1 0,0-1-1,0 1 1,0-1 0,0 0-1,0 0 1,0 0 0,3-1-1,42-1-228,-44 2 83,28-7-2271,-12-4-3501,-10 0-1215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4.716"/>
    </inkml:context>
    <inkml:brush xml:id="br0">
      <inkml:brushProperty name="width" value="0.025" units="cm"/>
      <inkml:brushProperty name="height" value="0.025" units="cm"/>
    </inkml:brush>
  </inkml:definitions>
  <inkml:trace contextRef="#ctx0" brushRef="#br0">0 727 13837,'0'0'7597,"10"-6"-6044,4-2-1207,-1 0 0,0-1 0,-1-1 0,0 0-1,-1-1 1,0 0 0,11-14 0,-16 17-166,0-1 1,0 1-1,-1-1 0,0 0 0,0-1 0,-1 1 1,-1-1-1,1 0 0,-1 0 0,-1 0 1,0 0-1,-1 0 0,1-11 0,-2 20-165,1 1 0,-1-1 0,0 0 0,0 0 0,0 0 0,0 0 0,1 1 0,-1-1 0,-1 0 0,1 0 0,0 0 0,0 0 0,0 0 0,0 1 0,-1-1-1,1 0 1,0 0 0,-1 0 0,1 1 0,0-1 0,-1 0 0,1 0 0,-1 1 0,1-1 0,-1 0 0,0 1 0,1-1 0,-1 1 0,0-1 0,1 1 0,-1-1 0,0 1 0,0-1-1,1 1 1,-1 0 0,0-1 0,0 1 0,0 0 0,1 0 0,-1 0 0,0-1 0,0 1 0,0 0 0,0 0 0,0 0 0,1 0 0,-1 1 0,0-1 0,0 0 0,0 0-1,0 0 1,1 1 0,-1-1 0,0 0 0,-1 2 0,-2 0 34,0 0 1,0 0-1,1 1 0,-1-1 0,0 1 1,1 0-1,0 0 0,0 0 0,-5 7 1,-4 11-62,0 0 0,2 1 1,-11 32-1,17-41 9,0 0 0,1 0 0,0 0 1,1 0-1,0 1 0,2-1 0,0 23 0,0-36 5,0 1 1,0-1-1,0 1 0,0 0 0,0-1 0,1 1 0,-1-1 0,0 1 0,0-1 1,1 1-1,-1-1 0,0 1 0,1-1 0,-1 1 0,0-1 0,1 1 1,-1-1-1,1 1 0,-1-1 0,1 0 0,-1 1 0,1-1 0,-1 0 0,1 1 1,-1-1-1,1 0 0,-1 0 0,1 1 0,0-1 0,0 0 0,23-4 93,18-19 54,-21 3-139,-1 0-1,-1-2 1,-1 0-1,-1-1 1,16-29 0,-6 11-9,-27 41-2,0 0 0,0 0 0,0 0 0,0-1 0,0 1 0,0 0 0,0 0 0,0 0 1,0 0-1,0 0 0,1 0 0,-1 0 0,0-1 0,0 1 0,0 0 0,0 0 0,0 0 1,0 0-1,0 0 0,0 0 0,0 0 0,1 0 0,-1 0 0,0-1 0,0 1 0,0 0 0,0 0 1,0 0-1,0 0 0,1 0 0,-1 0 0,0 0 0,0 0 0,0 0 0,0 0 0,0 0 1,1 0-1,-1 0 0,0 0 0,0 0 0,0 0 0,0 0 0,0 0 0,0 0 0,1 1 0,-1-1 1,0 0-1,0 0 0,0 0 0,0 0 0,0 0 0,0 0 0,0 0 0,1 0 0,-1 0 1,0 0-1,0 1 0,0-1 0,0 0 0,0 0 0,0 0 0,0 0 0,3 16-129,-2 24-117,-1-35 232,-1 8 10,0 0 0,-1-1-1,0 1 1,-1 0 0,-1-1-1,-6 17 1,13-97 1083,-4 52-667,1-43-144,2 58-290,-2 1 21,1 0 0,-1 0 0,0 0 0,0 1 1,0-1-1,0 0 0,0 0 0,0 0 0,0 0 1,0 1-1,0-1 0,1 0 0,-1 0 0,0 0 1,0 0-1,0 0 0,0 0 0,0 1 0,1-1 1,-1 0-1,0 0 0,0 0 0,0 0 0,0 0 1,1 0-1,-1 0 0,0 0 0,0 0 0,0 0 1,0 0-1,1 0 0,-1 0 0,0 0 0,0 0 1,0 0-1,1 0 0,-1 0 0,0 0 0,0 0 1,0 0-1,0 0 0,1 0 0,-1 0 0,0-1 1,0 1-1,0 0 0,0 0 0,1 0 0,-1 0 1,0 0-1,0 0 0,0-1 0,0 1 0,0 0 1,0 0-1,0 0 0,0 0 0,1-1 0,-1 1 1,0 0-1,-2 41-36,2 37 12,1-78 25,0 1 1,-1 0-1,1-1 1,0 1-1,0 0 1,0-1-1,0 1 1,-1-1-1,1 1 1,0-1-1,0 0 1,0 1-1,0-1 1,0 0-1,0 0 1,0 0-1,0 1 1,0-1-1,0 0 1,0 0-1,0-1 1,0 1-1,0 0 1,0 0-1,0 0 1,0-1-1,0 1 1,1-1-1,31-8 10,-22 2-24,-1 0-1,0 0 1,0-2 0,0 1-1,-1-1 1,0 0-1,-1-1 1,0 0-1,-1 0 1,7-13-1,-5 8-24,0-2-1,-1 0 1,-1 0-1,0 0 1,-2-1-1,5-22 1,-10 27 8,-8 27 10,-8 31 22,10-19-3,1 1 1,2-1-1,-1 54 0,4-79 2,0 1 0,0-1-1,0 0 1,0 0-1,0 1 1,0-1-1,0 0 1,0 0 0,1 0-1,-1 1 1,0-1-1,1 0 1,-1 0-1,1 0 1,-1 0 0,1 0-1,0 0 1,0 1-1,-1-2 1,3 3-1,-3-3 13,1 0 0,0 1 0,0-1 0,0 0 0,0 0 0,-1 0 0,1 0 0,0 0 0,0 0 0,0 0 0,0 0 0,0 0 0,-1 0 0,1 0 0,0-1 0,0 1 0,0 0 0,-1-1 0,1 1 0,0 0 0,1-2 0,3-1 53,-1 0-1,0 0 1,0-1 0,0 1-1,0-1 1,-1 0 0,7-9-1,0-3-25,0-1 0,-2 0 0,1 0 0,-2-1-1,-1 0 1,0 0 0,-1 0 0,-1-1 0,0 0 0,0-27 0,-22 107 79,18-57-113,-1 1-15,1 0 1,-1 0-1,1 0 0,0 0 0,1 0 1,-1 0-1,3 9 0,-2-13 9,-1 0 1,1 1-1,0-1 0,0 0 0,0 0 0,0 1 1,0-1-1,1 0 0,-1 0 0,0 0 1,0-1-1,1 1 0,-1 0 0,0 0 0,1-1 1,-1 1-1,1-1 0,-1 1 0,1-1 1,-1 0-1,1 1 0,-1-1 0,1 0 0,0 0 1,-1 0-1,1 0 0,-1 0 0,3-1 1,6-1 6,-1 1 0,0-2 1,0 1-1,0-1 0,0-1 1,0 0-1,-1 0 1,1-1-1,-1 0 0,0 0 1,12-11-1,-4 3 9,-1-1 0,0-1-1,-1 0 1,16-23 0,-28 35-14,1-1 0,-1 1 0,0 0 0,0-1 0,-1 1 0,1-1 0,-1 0 0,1 1 0,-1-1 0,0-4 0,-2 8-4,0 0 1,0 0-1,0 0 0,0 0 0,0 0 1,0 0-1,0 0 0,0 0 1,0 1-1,0-1 0,0 0 0,0 1 1,0-1-1,0 1 0,0-1 1,0 1-1,0-1 0,0 1 0,1 0 1,-1-1-1,0 1 0,0 1 1,-10 8-8,0 1 0,1 1 1,-10 14-1,17-21 8,-1 0-1,1 1 1,0-1-1,0 0 1,1 1 0,0 0-1,0 0 1,0 0-1,0 0 1,0 11 0,2-15-3,1-1 1,0 0-1,-1 0 1,1 0 0,0 0-1,0 0 1,0 0 0,0-1-1,0 1 1,0 0-1,0 0 1,0-1 0,0 1-1,1 0 1,-1-1 0,0 0-1,0 1 1,0-1-1,1 1 1,-1-1 0,0 0-1,0 0 1,1 0 0,-1 0-1,0 0 1,1 0-1,-1 0 1,0 0 0,0 0-1,1-1 1,0 0 0,48-5-347,-11-4-441,-24 6 350,0 0-1,0 1 1,1 0-1,-1 1 1,20 1-1,-35 1 434,1 0 0,0 1 0,-1-1 0,1 0-1,-1 0 1,1 1 0,-1-1 0,1 1 0,0-1-1,-1 0 1,1 1 0,-1-1 0,0 1 0,1-1-1,-1 1 1,1-1 0,-1 1 0,0 0 0,1-1-1,-1 1 1,0 0 0,0-1 0,1 1-1,-1-1 1,0 1 0,0 0 0,0-1 0,0 1-1,0 0 1,0-1 0,0 2 0,0 28-89,-1-19-260,2-11 319,-1 0 0,1 0 1,0 0-1,-1 0 1,1 0-1,0 0 1,-1 0-1,1 0 0,0-1 1,-1 1-1,1 0 1,-1 0-1,1-1 0,0 1 1,-1 0-1,1-1 1,-1 1-1,1 0 0,-1-1 1,1 1-1,-1-1 1,1 1-1,-1-1 0,28-28-1383,-1-1-1,-1-1 0,-2-1 1,33-59-1,-42 64 1317,-1-1 1,-2 0 0,-1 0-1,-1-1 1,-2 0-1,9-54 1,-16 81 266,-1 0-1,1 0 1,-1 0-1,0 0 1,0-1 0,0 1-1,0 0 1,0 0-1,0 0 1,-1 0 0,1 0-1,-2-4 1,-9 19 2380,-16 46-415,27-57-2219,-11 25 394,2 1 1,0 1-1,2-1 0,1 1 0,2 0 0,1 1 0,1-1 0,2 33 1,0-60-305,0 1 1,0 0 0,1-1 0,-1 1-1,1-1 1,-1 1 0,1 0 0,0-1 0,0 0-1,3 5 1,-4-7 3,1 1-1,-1-1 0,0 1 1,1-1-1,-1 1 1,1-1-1,0 1 0,-1-1 1,1 0-1,-1 1 1,1-1-1,0 0 0,-1 1 1,1-1-1,-1 0 0,1 0 1,0 0-1,-1 1 1,1-1-1,0 0 0,0 0 1,-1 0-1,1 0 1,0 0-1,1-1 0,0 0-8,0 0-1,0 0 1,0 0 0,0-1-1,0 1 1,0-1-1,0 0 1,0 1-1,0-1 1,-1 0-1,1 0 1,-1 0-1,0 0 1,1-1 0,-1 1-1,0 0 1,0 0-1,0-1 1,0-3-1,2-7 23,0 0 0,-1 0 0,-1 0 0,0 0 0,-1 0 0,-1-17 0,1 30-5,0 0 0,-1 1-1,1-1 1,0 0 0,0 0 0,0 0 0,-1 0-1,1 0 1,0 0 0,0 0 0,0 0 0,-1 0-1,1 0 1,0 1 0,0-1 0,0 0 0,-1 0-1,1 0 1,0 0 0,0 0 0,0-1 0,-1 1-1,1 0 1,0 0 0,0 0 0,0 0 0,-1 0-1,1 0 1,0 0 0,0 0 0,0 0 0,-1 0-1,1-1 1,0 1 0,0 0 0,0 0 0,0 0-1,0 0 1,-1-1 0,1 1 0,0 0 0,0 0-1,0 0 1,0 0 0,0-1 0,-7 24-47,7-21 39,0 1-1,0-1 1,0 1-1,0 0 1,1-1-1,-1 1 1,1-1-1,-1 1 1,1-1-1,0 0 1,0 1-1,0-1 1,0 0-1,0 0 1,1 1-1,-1-1 1,1 0-1,2 3 1,-1-3-3,0-1 0,0 1 0,0 0 1,1-1-1,-1 0 0,0 0 1,1 0-1,-1 0 0,0 0 0,1-1 1,-1 1-1,1-1 0,3 0 0,8-1 23,1 0 0,-1-1 1,0 0-1,-1-1 0,1-1 0,0 0 0,-1-1 0,0-1 0,0 0 0,-1-1 0,1 0 0,-2-1 1,1-1-1,-1 0 0,0-1 0,12-12 0,-19 17-39,-4 3-1,1 1 1,0-1-1,-1 0 1,1 1-1,0-1 1,0 1 0,0 0-1,0-1 1,1 1-1,-1 0 1,0 0-1,5-1 1,-5 30 222,-2-19-171,0-1 1,0 1 0,1 0 0,1-1-1,-1 1 1,1-1 0,0 0 0,1 0-1,0 1 1,0-2 0,1 1 0,0 0-1,0-1 1,1 0 0,0 0 0,0 0-1,1 0 1,0-1 0,0 0 0,0 0-1,11 7 1,14 10-280,-12-9-98,0 0-1,-1 1 0,-1 1 0,30 36 0,-43-48 361,-1 1 1,-1-1-1,1 1 0,0-1 1,-1 1-1,0 0 0,0 0 1,-1 0-1,1 0 0,-1 0 1,0 0-1,-1 0 0,1 1 0,-1-1 1,0 0-1,0 0 0,-1 1 1,1-1-1,-1 0 0,0 0 1,-1 0-1,1 0 0,-1 0 1,0 0-1,0 0 0,-1 0 0,1-1 1,-4 5-1,-1 0 413,0 0 1,-1 0-1,0-1 0,0 0 1,-1-1-1,-14 10 0,20-15-307,0 0-1,0 0 0,0-1 1,-1 1-1,1-1 0,0 0 1,-1 0-1,1 0 0,-1 0 1,1-1-1,-5 1 0,7-1-85,-1 0-1,0-1 0,1 1 1,-1 0-1,0-1 0,1 1 1,-1-1-1,1 0 0,-1 1 1,1-1-1,-1 0 1,1 0-1,-1 0 0,1 0 1,0 0-1,0 0 0,0-1 1,-1 1-1,1 0 0,0-1 1,0 1-1,1 0 0,-1-1 1,-1-2-1,-6-17-52,1-1 0,1 0 0,1-1 0,1 1 0,1-1 0,1 0 0,0 0 0,2 0 1,1 0-1,4-25 0,-3 37-56,-1 0 1,2 0-1,0 1 1,0-1 0,0 1-1,2 0 1,-1 0-1,1 0 1,1 1-1,-1 0 1,2 0 0,-1 0-1,1 1 1,13-12-1,-7 8-708,0 1 0,1 1-1,17-10 1,52-22-7794,-40 23-2806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0.107"/>
    </inkml:context>
    <inkml:brush xml:id="br0">
      <inkml:brushProperty name="width" value="0.025" units="cm"/>
      <inkml:brushProperty name="height" value="0.025" units="cm"/>
    </inkml:brush>
  </inkml:definitions>
  <inkml:trace contextRef="#ctx0" brushRef="#br0">66 41 7815,'0'0'5926,"0"-8"-3929,0-25 202,-3 37 2557,-12 31-3191,4-4-1031,2 0 1,1 1-1,1 0 1,2 0 0,1 0-1,1 53 1,3-85-530,0 1 0,0-1 0,0 1 0,0-1 0,0 1 0,0-1 0,0 1 0,0-1 1,0 1-1,0-1 0,1 1 0,-1-1 0,0 1 0,0-1 0,0 0 0,1 1 0,-1-1 0,0 1 0,1-1 0,-1 0 0,0 1 0,1-1 1,-1 0-1,0 1 0,1-1 0,-1 0 0,1 1 0,-1-1 0,1 0 0,-1 0 0,0 1 0,1-1 0,-1 0 0,1 0 0,-1 0 1,2 0-1,-2 0 7,1 0 1,0-1 0,0 1 0,-1 0-1,1-1 1,0 1 0,-1 0 0,1-1 0,0 1-1,-1-1 1,1 1 0,-1-1 0,1 1-1,0-1 1,-1 0 0,0 1 0,1-1 0,-1 0-1,1 1 1,-1-1 0,0 0 0,1 0-1,-1 1 1,0-2 0,5-15-72,-2 0 1,0 0-1,0 0 0,-1-25 0,-2 41-74,1 27-364,-1-24 489,0 1 0,1-1 0,0 1 0,0 0 0,0-1 0,0 1 0,0-1 0,0 0-1,0 1 1,1-1 0,0 0 0,-1 0 0,1 0 0,0 0 0,0 0 0,0 0 0,0 0 0,0-1-1,0 1 1,1-1 0,-1 1 0,0-1 0,1 0 0,-1 0 0,1 0 0,-1 0 0,1-1-1,0 1 1,-1-1 0,1 1 0,0-1 0,-1 0 0,1 0 0,0 0 0,0 0 0,4-2 0,1 2 13,-1-2 1,1 1 0,0-1 0,0 0 0,-1 0 0,1-1 0,-1 0-1,0-1 1,0 1 0,0-1 0,8-7 0,-3-3 40,1-1-86,-10 15-22,-6 10-32,-11 25 57,10-27 150,0 1 0,1-1 0,0 1 0,0-1 0,1 1 0,0 0 0,0 0 0,1 0 0,1 0 0,-1 0 0,2 18 0,0-26-105,-1 0 0,0 0-1,1 0 1,-1-1 0,0 1 0,1 0-1,-1 0 1,1 0 0,-1-1 0,1 1-1,-1 0 1,1-1 0,0 1 0,-1-1-1,1 1 1,0 0 0,0-1 0,-1 1-1,1-1 1,0 0 0,0 1 0,0-1 0,0 0-1,-1 1 1,1-1 0,0 0 0,0 0-1,0 0 1,0 0 0,0 0 0,0 0-1,0 0 1,-1 0 0,1 0 0,0 0-1,0-1 1,0 1 0,0 0 0,0-1-1,-1 1 1,1 0 0,0-1 0,0 1-1,-1-1 1,2 0 0,2-1-219,0 0 1,-1 0 0,1 0-1,-1-1 1,0 1-1,0-1 1,0 0-1,5-6 1,-5 3-1000,0-1-1,0 1 1,0-1 0,-1 0 0,0 0 0,-1 0 0,1 0 0,-1-9 0,0-15-6045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0.434"/>
    </inkml:context>
    <inkml:brush xml:id="br0">
      <inkml:brushProperty name="width" value="0.025" units="cm"/>
      <inkml:brushProperty name="height" value="0.025" units="cm"/>
    </inkml:brush>
  </inkml:definitions>
  <inkml:trace contextRef="#ctx0" brushRef="#br0">0 1 7271,'0'0'16495,"35"27"-22644,-15-19-738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0.778"/>
    </inkml:context>
    <inkml:brush xml:id="br0">
      <inkml:brushProperty name="width" value="0.025" units="cm"/>
      <inkml:brushProperty name="height" value="0.025" units="cm"/>
    </inkml:brush>
  </inkml:definitions>
  <inkml:trace contextRef="#ctx0" brushRef="#br0">223 1 14350,'0'0'5354,"-6"8"-3603,1-1-1468,0 0 1,1 0-1,0 1 0,0-1 1,1 1-1,0 0 0,0 0 1,1 0-1,0 0 0,0 1 1,1-1-1,0 17 0,2-10-382,1 1 0,0-1-1,1 0 1,7 20-1,-5-18-174,-1-1-1,0 1 0,1 20 0,-5-29 250,1-1 0,-1 0 1,-1 0-1,1 0 0,-1 1 0,-1-1 0,1 0 0,-1 0 0,0 0 0,-1-1 0,0 1 0,-6 11 1,6-14 137,0 0 0,-1 0 0,1-1 0,-1 1 0,0-1 0,0 0 0,0 0 0,0 0 0,-1-1 0,1 1 0,-1-1 0,1 0 1,-1 0-1,0-1 0,0 1 0,0-1 0,0 0 0,0-1 0,-6 1 0,6-1-8,1 0-1,0-1 0,0 0 1,0 1-1,0-1 1,1-1-1,-1 1 1,0 0-1,0-1 1,1 0-1,-1 0 1,0 0-1,1 0 1,0-1-1,0 1 1,0-1-1,0 0 0,0 0 1,0 0-1,1 0 1,-1-1-1,1 1 1,0 0-1,0-1 1,0 0-1,1 1 1,-2-6-1,1 5-105,1 1 0,-1-1 0,1 0 0,0 0 0,0 0 0,0-1 0,1 1 0,0 0 0,-1 0 0,1 0 0,1 0 0,-1 0 0,1-1 0,-1 1 1,1 0-1,0 0 0,1 0 0,-1 0 0,1 1 0,0-1 0,0 0 0,0 1 0,0-1 0,0 1 0,1 0 0,5-6 0,9-2 24,0 0 0,1 1 1,0 1-1,0 0 0,31-8 0,-24 8-263,0-2-1,29-15 1,-51 25-4,-1-1 0,0 1 1,0-1-1,0 1 0,0-1 0,0 0 0,0 0 1,0 0-1,-1 0 0,1 0 0,-1-1 0,1 1 1,-1 0-1,1-4 0,-1 4-286,0-1 0,-1 0 0,1 1 0,-1-1 0,0 0 1,0 1-1,0-1 0,0 0 0,0 1 0,-1-1 0,1 0 0,-1 1 0,1-1 0,-3-3 0,-12-21-7750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1.119"/>
    </inkml:context>
    <inkml:brush xml:id="br0">
      <inkml:brushProperty name="width" value="0.025" units="cm"/>
      <inkml:brushProperty name="height" value="0.025" units="cm"/>
    </inkml:brush>
  </inkml:definitions>
  <inkml:trace contextRef="#ctx0" brushRef="#br0">0 0 11403,'0'0'10602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1.507"/>
    </inkml:context>
    <inkml:brush xml:id="br0">
      <inkml:brushProperty name="width" value="0.025" units="cm"/>
      <inkml:brushProperty name="height" value="0.025" units="cm"/>
    </inkml:brush>
  </inkml:definitions>
  <inkml:trace contextRef="#ctx0" brushRef="#br0">129 26 4869,'0'0'19394,"-11"-5"-19170,-36-15-138,45 20-81,-1 0 1,1 0 0,0 0 0,0 0 0,-1 0 0,1 0-1,0 1 1,0-1 0,0 1 0,-1-1 0,1 1-1,0 0 1,0 0 0,0 0 0,0 0 0,0 0 0,1 1-1,-1-1 1,0 1 0,0-1 0,1 1 0,-1-1 0,1 1-1,0 0 1,-1 0 0,-1 3 0,1-2-11,0 0 0,0 1 0,0-1-1,1 1 1,-1 0 0,1-1 0,0 1 0,0 0 0,0 0 0,0 0 0,1 0-1,-1 7 1,2-10-6,-1 1 0,1-1 0,0 0 0,-1-1 0,1 1-1,0 0 1,0 0 0,-1 0 0,1 0 0,0 0 0,0-1 0,0 1-1,0 0 1,0-1 0,0 1 0,0-1 0,0 1 0,0-1 0,1 0-1,-1 1 1,0-1 0,0 0 0,2 0 0,35 6-364,-27-5 238,24 2-212,-23-2 277,0 0-1,0 0 1,-1 1-1,1 1 1,0 0-1,-1 0 1,15 7-1,-25-9 82,1-1 0,-1 1-1,0-1 1,0 1 0,0-1-1,0 1 1,0-1 0,0 1 0,0 0-1,0 0 1,0 0 0,0-1 0,-1 1-1,1 0 1,0 0 0,-1 0-1,1 0 1,0 0 0,-1 0 0,1 0-1,-1 1 1,1-1 0,-1 0 0,0 0-1,0 0 1,1 0 0,-1 1-1,0-1 1,0 0 0,0 0 0,0 1-1,0-1 1,-1 0 0,1 0 0,0 0-1,0 0 1,-1 1 0,1-1 0,-1 0-1,1 0 1,-1 0 0,0 0-1,1 0 1,-1 0 0,0 0 0,1 0-1,-1 0 1,0 0 0,-2 1 0,-2 2 175,0 0 0,0 0 1,0 0-1,-1-1 0,0 0 1,1 0-1,-13 4 0,1-2 261,0-2 1,-1 0-1,1-1 0,-35 0 0,52-2-465,-1 0 1,1 0-1,0 0 0,-1 0 0,1 0 0,-1 0 0,1 0 0,0 0 0,-1 0 0,1 0 1,0 0-1,-1 0 0,1 0 0,-1 0 0,1 0 0,0-1 0,-1 1 0,1 0 0,0 0 1,-1 0-1,1-1 0,0 1 0,0 0 0,-1-1 0,1 1 0,0 0 0,0 0 0,-1-1 1,1 1-1,0 0 0,0-1 0,0 1 0,-1-1 0,1 1 0,0 0 0,0-1 1,0 1-1,0 0 0,0-1 0,0 1 0,0-1 0,0 1 0,0 0 0,0-1 0,0 1 1,0-1-1,0 1 0,0 0 0,1-1 0,-1 1 0,0 0 0,0-1 0,0 1 0,0 0 1,1-1-1,-1 1 0,0 0 0,0-1 0,1 1 0,-1 0 0,0 0 0,1-1 0,-1 1 1,20-21-2718,39-19-5372,-23 18 1591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1.882"/>
    </inkml:context>
    <inkml:brush xml:id="br0">
      <inkml:brushProperty name="width" value="0.025" units="cm"/>
      <inkml:brushProperty name="height" value="0.025" units="cm"/>
    </inkml:brush>
  </inkml:definitions>
  <inkml:trace contextRef="#ctx0" brushRef="#br0">19 1 10602,'0'0'10570,"-3"11"-8867,1-3-1386,-1 0 2,1 0 0,-1 0 1,1 0-1,1 0 0,0 1 0,0-1 0,0 1 0,1-1 0,1 0 0,0 9 1,0-16-305,0 0 1,0 0 0,0-1 0,0 1 0,0 0 0,0-1 0,0 1 0,1-1 0,-1 1-1,0-1 1,0 0 0,0 1 0,1-1 0,-1 0 0,0 0 0,0 0 0,1 0-1,-1 0 1,0 0 0,0 0 0,1 0 0,0-1 0,31-5 131,-13-2-105,-1 0 0,1 0 0,20-14 0,-28 14-85,1 1 0,-1 0 0,1 1 0,1 0 0,-1 1 0,1 1 0,0 0 0,0 1 0,23-3 0,-37 7 37,1-1 0,0 0 0,0 0 0,-1 0 0,1 0 0,0 1-1,-1-1 1,1 0 0,0 1 0,-1-1 0,1 0 0,0 1-1,-1-1 1,1 1 0,-1-1 0,1 1 0,-1-1 0,1 1-1,-1-1 1,1 1 0,-1 0 0,0-1 0,1 1 0,-1 0-1,0-1 1,1 1 0,-1 0 0,0-1 0,0 1 0,0 0 0,0 0-1,1-1 1,-1 1 0,0 0 0,-1 0 0,1-1 0,0 3-1,-6 36 186,3-19 159,4-19-307,-1-1-1,1 0 0,0 0 1,-1 1-1,1-1 0,-1 0 0,1 0 1,0 0-1,0 0 0,-1 0 1,1 0-1,0 0 0,-1 0 0,1 0 1,0 0-1,-1-1 0,1 1 1,-1 0-1,1 0 0,0 0 0,-1-1 1,1 1-1,-1 0 0,1-1 1,0 1-1,-1-1 0,1 0 1,20-9 119,1-5-609,-9 6 526,1 0 0,25-11 0,-33 18-1309,-1 0 0,1 1 0,0-1 0,-1 1-1,1 0 1,10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2.242"/>
    </inkml:context>
    <inkml:brush xml:id="br0">
      <inkml:brushProperty name="width" value="0.025" units="cm"/>
      <inkml:brushProperty name="height" value="0.025" units="cm"/>
    </inkml:brush>
  </inkml:definitions>
  <inkml:trace contextRef="#ctx0" brushRef="#br0">1 0 13068,'0'0'8937,"52"18"-9994,-21-7-1474,6-2-2209,4-1-1666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2.583"/>
    </inkml:context>
    <inkml:brush xml:id="br0">
      <inkml:brushProperty name="width" value="0.025" units="cm"/>
      <inkml:brushProperty name="height" value="0.025" units="cm"/>
    </inkml:brush>
  </inkml:definitions>
  <inkml:trace contextRef="#ctx0" brushRef="#br0">165 117 9545,'0'0'13175,"-12"1"-11888,2 0-995,0 0-1,0 1 1,1 0 0,-1 1 0,1 0 0,-1 1 0,-15 8 0,21-10-217,0 0 0,0 1-1,0-1 1,0 1 0,1 0 0,0 0 0,-1 0 0,1 1 0,0-1 0,0 1-1,1-1 1,-1 1 0,1 0 0,0 0 0,0 0 0,0 0 0,0 1 0,1-1-1,0 0 1,-1 1 0,2-1 0,-2 9 0,3-12-71,-1 0 1,1 0 0,0 0-1,-1 0 1,1 0 0,0 0-1,0 0 1,-1 0-1,1 0 1,0-1 0,0 1-1,0 0 1,0 0-1,0-1 1,0 1 0,0-1-1,0 1 1,1-1-1,-1 0 1,0 1 0,0-1-1,0 0 1,0 0-1,1 0 1,-1 0 0,0 0-1,0 0 1,0 0-1,1 0 1,0 0 0,42-4 113,-34 1-144,-1 0-1,0-1 1,1 0-1,-1 0 0,-1-1 1,1-1-1,-1 1 1,1-1-1,-2-1 0,1 0 1,-1 0-1,0 0 1,9-13-1,-3 2-36,0 0-1,-1-1 1,-1-1 0,-1 1-1,7-23 1,-11 19-19,-17 33-130,-16 34 89,25-39 130,-1 1 0,1 0 1,0 0-1,0 0 0,1 0 0,0 0 0,0 1 0,0-1 0,1 0 0,0 0 0,1 11 0,-1-15-126,1 0 0,0 0 0,-1 0 0,1 0 0,0 0 0,0 0 0,0 0 0,0 0 0,0-1 0,1 1 0,-1 0 0,1-1 0,-1 1 0,3 2 0,-1-3-365,0 1 0,-1-1 0,1 1 0,0-1 0,0 0 0,0 0 0,0 0 1,0-1-1,0 1 0,0-1 0,0 1 0,5-1 0,21 0-7054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3.046"/>
    </inkml:context>
    <inkml:brush xml:id="br0">
      <inkml:brushProperty name="width" value="0.025" units="cm"/>
      <inkml:brushProperty name="height" value="0.025" units="cm"/>
    </inkml:brush>
  </inkml:definitions>
  <inkml:trace contextRef="#ctx0" brushRef="#br0">117 62 6054,'0'0'11830,"-8"-4"-9353,6 3-2372,0-1 0,-1 1 0,1 0 1,-1 0-1,1 0 0,-1 0 0,0 0 1,1 1-1,-1-1 0,0 1 0,1 0 1,-1 0-1,0 0 0,0 0 1,1 0-1,-1 0 0,0 1 0,1-1 1,-1 1-1,0 0 0,1 0 0,-1 0 1,1 0-1,-1 0 0,1 1 0,0-1 1,0 1-1,-1 0 0,1-1 0,0 1 1,0 0-1,1 0 0,-1 0 1,0 0-1,1 1 0,-1-1 0,1 0 1,-2 5-1,1-4-53,0 1 0,0-1-1,0 1 1,0-1 0,1 1 0,0 0 0,-1 0 0,2 0-1,-1 0 1,0 0 0,1-1 0,0 1 0,-1 0 0,2 5 0,-1-8-43,0 0 1,1 0 0,-1 0 0,0 0 0,1 0 0,-1 0 0,1 0 0,-1 0-1,1 0 1,-1 0 0,1-1 0,0 1 0,-1 0 0,1 0 0,0-1 0,0 1 0,0-1-1,-1 1 1,1 0 0,0-1 0,2 1 0,-1 0 22,1-1 0,-1 1 1,1-1-1,-1 0 0,1 0 0,-1 0 1,1 0-1,-1-1 0,1 1 0,-1 0 1,0-1-1,1 0 0,2-1 1,7-3 56,0-2 1,-1 1-1,1-2 1,-1 1 0,-1-2-1,1 1 1,-1-1-1,-1-1 1,0 0 0,14-19-1,25-25 57,-59 90-546,6-25 373,-1 0-324,1 1 0,0 0 0,1 0 0,0 1 0,1-1 0,0 1 0,0 16 0,3-28 219,0 0 0,0-1 1,0 1-1,0 0 0,0 0 0,0 0 0,1 0 0,-1-1 0,0 1 0,1 0 1,-1 0-1,1-1 0,-1 1 0,0 0 0,1-1 0,0 1 0,-1-1 0,1 1 0,-1 0 1,1-1-1,0 1 0,-1-1 0,1 1 0,0-1 0,0 0 0,-1 1 0,1-1 1,0 0-1,0 0 0,-1 1 0,1-1 0,0 0 0,0 0 0,1 0 0,32-2-6174,-11-5 850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3.484"/>
    </inkml:context>
    <inkml:brush xml:id="br0">
      <inkml:brushProperty name="width" value="0.025" units="cm"/>
      <inkml:brushProperty name="height" value="0.025" units="cm"/>
    </inkml:brush>
  </inkml:definitions>
  <inkml:trace contextRef="#ctx0" brushRef="#br0">125 0 15695,'0'0'7778,"-8"12"-6945,-2 0-666,-38 58 1176,43-62-1183,0 1-1,0 0 1,1 0-1,1 0 1,-1 0-1,1 1 1,-2 11-1,5-20-152,0-1-1,0 1 0,0 0 1,0-1-1,0 1 1,0 0-1,0-1 0,0 1 1,0 0-1,0-1 0,0 1 1,1 0-1,-1-1 1,0 1-1,0 0 0,1-1 1,-1 1-1,0 0 0,1-1 1,-1 1-1,1-1 0,-1 1 1,1-1-1,-1 1 1,1-1-1,-1 0 0,1 1 1,-1-1-1,1 1 0,1-1 1,25 2 165,32-18-299,-55 14 28,0 1 26,55-16-1091,-55 16 968,0 0-1,0 0 0,0 1 0,0-1 0,1 1 1,-1 0-1,0 0 0,0 1 0,0-1 0,0 1 0,0 0 1,5 2-1,-8-3 175,0 1-1,0 0 1,1-1 0,-1 1 0,0 0-1,0 0 1,-1 0 0,1 0 0,0 0-1,0 0 1,0 0 0,-1 1-1,1-1 1,0 0 0,-1 0 0,1 0-1,-1 1 1,0-1 0,1 0 0,-1 1-1,0-1 1,0 0 0,0 1 0,0-1-1,0 0 1,0 1 0,0-1 0,0 0-1,0 1 1,-1-1 0,1 0 0,0 0-1,-1 1 1,0-1 0,1 0 0,-1 0-1,1 0 1,-1 1 0,-1 0 0,-2 3 119,1 0 0,-1 0 0,1 0 1,-1 0-1,-1-1 0,1 0 0,-8 6 1,2-4 263,-1-1 0,0 1 0,0-2 0,0 1 0,-1-2 0,1 1 0,-1-2 1,0 0-1,0 0 0,0-1 0,0 0 0,0-1 0,-17-2 0,27 2-394,0-1-1,0 1 1,0-1 0,1 0-1,-1 1 1,0-1 0,0 0-1,1 0 1,-1 0 0,1 0-1,-1-1 1,1 1 0,-1 0-1,1-1 1,0 1 0,-1 0-1,1-1 1,0 0 0,0 1-1,0-1 1,0 0 0,0 1-1,1-1 1,-1 0-1,1 0 1,-1 0 0,1 0-1,-1 0 1,1 0 0,0 1-1,0-5 1,0 5-193,0-1 0,0 0 0,1 0 0,-1 1 0,0-1 0,1 0 0,-1 1 0,1-1 0,0 1 0,0-1 0,-1 0 0,1 1 0,0-1 0,0 1 0,1 0 0,-1-1 0,0 1 0,0 0 0,1 0 0,-1 0 0,0 0 0,1 0 0,1-1 0,44-11-9554,-20 9 2824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6.964"/>
    </inkml:context>
    <inkml:brush xml:id="br0">
      <inkml:brushProperty name="width" value="0.025" units="cm"/>
      <inkml:brushProperty name="height" value="0.025" units="cm"/>
    </inkml:brush>
  </inkml:definitions>
  <inkml:trace contextRef="#ctx0" brushRef="#br0">0 717 3587,'7'6'5661,"4"-8"-3586,10-13-63,-3-4-1080,-2-1-1,0-1 0,-1 0 0,22-42 0,37-99 734,-58 121-721,-2 0 0,-2-2 0,-2 1 0,-2-2 1,-2 1-1,2-87 0,-9 115-711,-1 26-144,-2 29-59,-26 550 803,27-567-788,-2 9-13,2 0-1,1 1 0,3 44 1,-1-76-58,0 0 1,0-1-1,0 1 1,0 0-1,0-1 0,0 1 1,1 0-1,-1 0 1,0-1-1,0 1 0,0 0 1,1-1-1,-1 1 1,0 0-1,1-1 1,-1 1-1,0 0 0,1-1 1,-1 1-1,1-1 1,-1 1-1,1-1 1,-1 1-1,1-1 0,0 1 1,-1-1-1,1 0 1,-1 1-1,1-1 1,0 0-1,-1 1 0,1-1 1,0 0-1,0 0 1,-1 0-1,1 0 1,0 0-1,-1 0 0,1 0 1,0 0-1,0 0 1,-1 0-1,1 0 1,0 0-1,-1 0 0,1 0 1,0-1-1,0 1 1,-1 0-1,1-1 1,-1 1-1,1 0 0,0-1 1,-1 1-1,1-1 1,-1 1-1,1-1 1,-1 1-1,1-1 0,-1 1 1,1-1-1,0-1 1,4-2-354,0-1 1,0 0 0,-1 0-1,0 0 1,6-8 0,3-13-1353,-2-1 0,0 0 0,-1 0 0,10-56 0,7-118-2618,-17 108 6236,4 2 3689,-12 88-2202,0 12-1254,0 34-522,0 56-1153,-2-92-415,0 0 0,1 0-1,-1 0 1,1 0 0,3 10 0,-3-16-22,-1 0 0,0 0 0,1-1 1,-1 1-1,0 0 0,1 0 0,-1 0 0,1 0 1,0 0-1,-1-1 0,1 1 0,0 0 1,-1-1-1,1 1 0,0 0 0,0-1 0,0 1 1,-1-1-1,1 1 0,0-1 0,0 1 1,0-1-1,0 0 0,0 1 0,0-1 1,0 0-1,0 0 0,0 0 0,0 0 0,0 0 1,0 0-1,0 0 0,0 0 0,0 0 1,0 0-1,0-1 0,0 1 0,0 0 1,-1-1-1,1 1 0,0 0 0,0-1 0,0 1 1,0-1-1,0 0 0,-1 1 0,1-1 1,0 0-1,-1 1 0,2-2 0,5-4 45,-1 0 0,0 0 0,0-1-1,0 0 1,-1 0 0,0 0 0,5-10 0,30-62 0,-33 62-22,4-7 5,-4 9 43,-5 41-49,-2-2 63,-2-6-78,2-1 1,1 1-1,0-1 0,4 22 0,-5-37-4,1 0 0,-1 1 0,1-1 0,-1 0-1,1 0 1,0 0 0,-1 1 0,1-1 0,0 0 0,1 0-1,-1-1 1,0 1 0,0 0 0,1 0 0,-1 0 0,1-1-1,0 1 1,-1-1 0,1 1 0,0-1 0,0 0 0,0 0-1,0 0 1,0 0 0,0 0 0,0 0 0,0 0 0,1-1-1,-1 1 1,0-1 0,0 1 0,1-1 0,-1 0 0,0 0-1,0 0 1,1 0 0,-1-1 0,0 1 0,0-1 0,3 0-1,1-1 47,-1-1 0,1 0 0,-1 0-1,0 0 1,0 0 0,0-1-1,0 0 1,-1 0 0,1 0 0,-1-1-1,0 1 1,0-1 0,5-9-1,1-3 42,-1 1 0,0-1 0,7-21 0,-15 35-92,1-1 0,-1 0 0,0 1 0,0-1 1,0 0-1,-1 0 0,0 0 0,1 0 0,-1 0 0,-1 0 1,1 0-1,-1 1 0,1-1 0,-1 0 0,0 0 1,0 0-1,-1 1 0,1-1 0,-1 0 0,0 1 1,0 0-1,0-1 0,0 1 0,0 0 0,-1 0 0,0 0 1,1 0-1,-1 1 0,0-1 0,0 1 0,-1-1 1,1 1-1,0 0 0,-1 1 0,1-1 0,-1 0 0,0 1 1,1 0-1,-1 0 0,0 0 0,0 0 0,0 1 1,-6-1-1,20 0-287,0-1 1,0 0 0,0-1-1,0 0 1,13-7-1,12-12-3899,-33 21 3490,-1 0 0,0-1-1,1 1 1,-1-1 0,0 1 0,0-1-1,0 1 1,0-1 0,0 1 0,0-1-1,0 0 1,-1 0 0,1 1 0,0-1-1,0-3 1,-1-9-8705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3.979"/>
    </inkml:context>
    <inkml:brush xml:id="br0">
      <inkml:brushProperty name="width" value="0.025" units="cm"/>
      <inkml:brushProperty name="height" value="0.025" units="cm"/>
    </inkml:brush>
  </inkml:definitions>
  <inkml:trace contextRef="#ctx0" brushRef="#br0">63 104 16432,'0'0'11568,"6"-9"-10922,-1 2-554,-1 2-53,1 0 0,-1-1-1,0 0 1,-1 0-1,0 0 1,0 0-1,0-1 1,0 1-1,-1-1 1,0 0-1,1-11 1,-5 17-64,0 1 0,0 0-1,0-1 1,0 1 0,0 0 0,0 0 0,-1 0 0,1 0-1,0 0 1,0 1 0,0-1 0,0 1 0,-3 1 0,-2 2 6,0 0 0,1 1 0,-1 0 0,1 0 0,0 0 0,1 1 0,-7 8 0,9-11 14,1 0 0,0 0 0,-1 0 0,1 0 0,1 0 1,-1 0-1,0 0 0,1 1 0,0-1 0,-1 1 0,2-1 0,-1 1 0,0-1 0,1 1 0,-1 0 0,1-1 0,0 1 0,1 5 0,-1-8 0,1 0 1,-1 0-1,1 0 1,0-1-1,-1 1 1,1 0-1,0 0 0,0-1 1,0 1-1,0 0 1,-1-1-1,1 1 0,0-1 1,0 1-1,0-1 1,0 1-1,0-1 1,0 0-1,1 0 0,-1 1 1,0-1-1,0 0 1,0 0-1,1 0 0,34 0-235,-25 0 125,7-1-120,0 0 1,0-2-1,-1 1 0,1-2 0,-1-1 0,1 0 0,-1-1 0,21-11 0,-38 17 288,1 0-1,-1-1 1,0 1 0,1 0-1,-1-1 1,0 1-1,0-1 1,1 1 0,-1 0-1,0-1 1,0 1-1,0-1 1,0 1-1,1-1 1,-1 1 0,0-1-1,0 1 1,0 0-1,0-1 1,0 1 0,0-1-1,0 1 1,0-1-1,-1 1 1,1-1 0,0 1-1,0-1 1,0 1-1,0-1 1,-1 1-1,1 0 1,0-1 0,0 1-1,-1-1 1,-13-21 726,5 9-153,5-15-243,4 27-380,0 1-1,0-1 1,0 1-1,1-1 1,-1 1-1,0-1 1,1 1 0,-1-1-1,0 0 1,1 1-1,-1 0 1,1-1-1,-1 1 1,1-1-1,-1 1 1,1-1-1,-1 1 1,1 0-1,-1 0 1,1-1-1,-1 1 1,1 0-1,0 0 1,0-1-1,5 1-158,-1 0-1,0 0 1,0 0-1,1 1 0,-1 0 1,0 0-1,7 2 1,18 3-1830,34-4-5676,-49-2 4439,31 0-12365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5.038"/>
    </inkml:context>
    <inkml:brush xml:id="br0">
      <inkml:brushProperty name="width" value="0.025" units="cm"/>
      <inkml:brushProperty name="height" value="0.025" units="cm"/>
    </inkml:brush>
  </inkml:definitions>
  <inkml:trace contextRef="#ctx0" brushRef="#br0">118 216 4676,'0'0'8061,"5"-9"-5466,-2 5-2070,16-28 1333,-18 30-1517,0 0-1,0 0 0,0 0 0,0 0 1,0 0-1,-1-1 0,1 1 0,-1 0 1,0 0-1,0-1 0,1 1 0,-1 0 1,-1 0-1,1-1 0,0 1 0,-1-3 1,0 4-232,-1 1 1,1-1 0,0 0-1,-1 0 1,1 1 0,0-1-1,-1 1 1,1-1 0,-1 1-1,1 0 1,-1-1 0,1 1 0,-1 0-1,1 0 1,-1 0 0,1 0-1,-1 0 1,1 1 0,-1-1-1,-1 1 1,-33 6 90,31-4-202,0-1 0,-1 1 0,1 1-1,0-1 1,1 0 0,-1 1 0,1 0-1,-1 0 1,1 1 0,0-1 0,1 1 0,-1 0-1,1 0 1,0 0 0,0 0 0,1 0-1,-1 1 1,1-1 0,0 1 0,1 0 0,-1-1-1,1 1 1,0 9 0,1-14 5,0 1 0,0-1 0,1 0-1,-1 0 1,1 0 0,-1 0 0,1 0 0,-1 0 0,1 0 0,0 0 0,-1-1-1,1 1 1,0 0 0,0 0 0,0 0 0,-1-1 0,1 1 0,0 0 0,0-1-1,0 1 1,0-1 0,0 1 0,0-1 0,1 0 0,-1 1 0,0-1 0,0 0-1,0 0 1,0 0 0,0 1 0,0-1 0,0 0 0,1-1 0,-1 1 0,1 0-1,48-7 242,-28 0-189,-2-1 1,1-1-1,-1-1 1,0-1-1,-1-1 1,0 0 0,-1-1-1,-1-1 1,0-1-1,-1 0 1,0-1-1,-2-1 1,1-1-1,18-31 1,-22 16 275,-11 33-333,0 0 1,0-1 0,0 1-1,0 0 1,0 0-1,0-1 1,0 1 0,0 0-1,0 0 1,0-1 0,-1 1-1,1 0 1,0 0 0,0 0-1,0-1 1,0 1-1,0 0 1,-1 0 0,1 0-1,0-1 1,0 1 0,0 0-1,-1 0 1,1 0 0,0 0-1,0 0 1,0 0-1,-1 0 1,1-1 0,0 1-1,0 0 1,-1 0 0,1 0-1,0 0 1,0 0 0,-1 0-1,1 0 1,0 0-1,0 0 1,-1 0 0,1 0-1,0 0 1,0 1 0,-1-1-1,1 0 1,0 0-1,0 0 1,-1 0 0,1 0-1,0 0 1,0 1 0,0-1-1,-1 0 1,1 0 0,0 0-1,0 0 1,0 1-1,0-1 1,-1 0 0,1 0-1,0 0 1,0 1 0,0-1-1,0 0 1,0 0 0,0 1-1,0-1 1,-14 13-61,11-9 60,-47 71 49,46-70 25,1 1 0,1 0-1,-1 0 1,1-1 0,0 2 0,0-1 0,0 0 0,1 0 0,0 0 0,1 1-1,-1 11 1,2-18-50,0 1 0,-1 0 0,1 0 0,0 0 0,0 0 0,0-1 0,0 1-1,0 0 1,0-1 0,0 1 0,0 0 0,0-1 0,0 0 0,0 1 0,0-1-1,0 1 1,0-1 0,0 0 0,0 0 0,1 0 0,-1 0 0,0 0 0,0 0 0,0 0-1,0 0 1,0 0 0,1-1 0,0 1 0,38-7 470,-26 2-454,-1-1 0,0 0-1,0-1 1,-1-1 0,0 0 0,0 0 0,-1-1 0,0 0 0,16-18 0,-26 26-92,-2 8-357,-5 11 373,2-9 26,1 0-1,1 0 1,-1 0-1,2 1 1,-2 9-1,3-18 17,0 1 0,0-1-1,0 1 1,0-1 0,0 1-1,0-1 1,1 1 0,-1-1-1,1 1 1,-1-1 0,1 1-1,-1-1 1,1 1 0,0-1-1,0 0 1,-1 0 0,1 1-1,0-1 1,0 0 0,0 0-1,1 0 1,-1 0 0,0 0 0,0 0-1,0 0 1,1-1 0,-1 1-1,0 0 1,1-1 0,-1 1-1,1-1 1,-1 1 0,1-1-1,-1 0 1,1 1 0,-1-1-1,3 0 1,6 0 42,0 0 0,0-1 0,-1 0 0,1 0 0,0-1 0,-1 0 0,1-1 0,-1 0 0,0-1 0,15-8 1,-17 9-33,-1 0 0,0-1 0,0 0 0,-1 0 0,1-1 0,-1 1 0,0-1 0,0 0 0,-1-1 0,1 1 0,-1-1 0,-1 0 0,1 0 0,-1 0 0,5-12 0,-8 17-15,1 0 0,-1 1 0,0-1 0,0 1-1,0-1 1,1 0 0,-1 1 0,0-1-1,0 0 1,0 1 0,0-1 0,0 0 0,0 1-1,0-1 1,-1 1 0,1-1 0,0 0-1,0 1 1,0-1 0,-1 1 0,1-1 0,0 0-1,-1 1 1,1-1 0,0 1 0,-1-1 0,1 1-1,-1-1 1,1 1 0,-1 0 0,1-1-1,-1 1 1,1 0 0,-1-1 0,1 1 0,-1 0-1,1-1 1,-1 1 0,0 0 0,1 0 0,-1 0-1,1 0 1,-1-1 0,0 1 0,1 0-1,-1 0 1,0 0 0,1 0 0,-1 0 0,0 1-1,1-1 1,-1 0 0,1 0 0,-1 0-1,0 0 1,1 1 0,-1-1 0,0 1 0,-37 15-141,29-9 135,0 0-1,1 1 1,-13 16 0,19-22 13,0 1 0,0-1 0,1 1 0,-1-1 0,1 1 0,-1 0 0,1 0 0,0-1 0,0 1 0,0 0 0,1 0 0,-1 0 0,1 0 0,-1 0 0,1 0 0,0 0 0,0 1 0,1-1 0,0 4 0,0-6 4,0 1-1,0-1 1,0 1 0,0-1 0,1 0 0,-1 1 0,0-1 0,1 0 0,-1 0 0,1 0-1,0 0 1,-1 0 0,1 0 0,0 0 0,0-1 0,-1 1 0,1 0 0,0-1 0,0 0-1,0 1 1,0-1 0,3 0 0,53 1 22,-44-1-73,-7 0-308,0 0 0,1-1 0,-1 0-1,0 0 1,14-5 0,-19 5-115,1 0 1,0 0-1,-1 0 1,1 0-1,-1-1 1,0 1-1,1-1 1,-1 0-1,0 0 1,0 0-1,0 0 1,0 0-1,-1 0 1,1 0-1,0-1 1,-1 1-1,0 0 1,1-1 0,0-2-1,4-18-5371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5.410"/>
    </inkml:context>
    <inkml:brush xml:id="br0">
      <inkml:brushProperty name="width" value="0.025" units="cm"/>
      <inkml:brushProperty name="height" value="0.025" units="cm"/>
    </inkml:brush>
  </inkml:definitions>
  <inkml:trace contextRef="#ctx0" brushRef="#br0">0 0 12684,'0'0'13773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5.752"/>
    </inkml:context>
    <inkml:brush xml:id="br0">
      <inkml:brushProperty name="width" value="0.025" units="cm"/>
      <inkml:brushProperty name="height" value="0.025" units="cm"/>
    </inkml:brush>
  </inkml:definitions>
  <inkml:trace contextRef="#ctx0" brushRef="#br0">60 0 3459,'0'0'17585,"9"73"-16112,-9-40-512,-6 0-448,-1-1-321,0-1-128,2-5 0,3-3-256,-3-3-417,4-6-480,-4-5-608,-1-5-1122,-4-4-2338,-5 0-512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6.110"/>
    </inkml:context>
    <inkml:brush xml:id="br0">
      <inkml:brushProperty name="width" value="0.025" units="cm"/>
      <inkml:brushProperty name="height" value="0.025" units="cm"/>
    </inkml:brush>
  </inkml:definitions>
  <inkml:trace contextRef="#ctx0" brushRef="#br0">0 71 12172,'0'0'4708,"11"-7"-2829,4-1-1441,1 0 1,0 1-1,0 1 1,1 0-1,0 1 1,0 1-1,23-2 0,7-1 153,-1 3-1,0 1 1,1 3-1,52 6 1,-94-5-595,-1 0 1,1 0 0,-1 0-1,1 1 1,-1 0 0,1 0-1,-1 0 1,0 0 0,0 1-1,0-1 1,0 1 0,-1 0-1,6 6 1,-8-7 8,0-1 0,0 1 0,0-1 0,0 1 0,0-1 0,0 1 0,0 0 0,-1-1 0,1 1 0,-1 0 0,1 0 0,-1 0 0,0 0 0,0-1 0,0 1 0,0 0 0,0 0 0,0 0 0,0 0 0,-1-1 0,1 1 0,-1 0 0,1 0 0,-1-1 0,0 1 0,1 0 0,-1-1 0,0 1 0,0 0 0,0-1 1,0 0-1,-1 1 0,1-1 0,0 0 0,-1 1 0,1-1 0,-3 2 0,-14 10 149,-1-1 0,0 0 0,0-2 1,-1 0-1,-1-1 0,0-1 1,0-1-1,-27 6 0,-33 12-1270,75-21-5030,17-3-456,-8-1 6687,20 0-6042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6.813"/>
    </inkml:context>
    <inkml:brush xml:id="br0">
      <inkml:brushProperty name="width" value="0.025" units="cm"/>
      <inkml:brushProperty name="height" value="0.025" units="cm"/>
    </inkml:brush>
  </inkml:definitions>
  <inkml:trace contextRef="#ctx0" brushRef="#br0">110 16 12268,'0'0'6961,"-5"9"-5125,-28 46 71,10-19-683,-26 56 1,50-86-643,9-16-273,12-20-132,-11 5-175,0-1 0,12-48-1,-23 77-4,-1 1 0,1 0 1,0 0-1,1-1 0,-1 1 0,1 0 0,-1 0 0,1-1 0,0 1 0,0-1 0,1 1 0,-1-1 0,1 1 0,3 4 0,-2-6 7,0 0 0,0 0 1,-1 0-1,1-1 0,1 1 0,-1-1 0,0 0 0,0 0 1,0 0-1,1 0 0,-1-1 0,0 1 0,1-1 1,-1 0-1,1 0 0,4-1 0,7 2 14,-1-2-1,1 0 1,-1 0-1,0-2 1,1 0-1,17-6 1,-28 8-11,1-1 1,-1 0-1,1-1 0,-1 1 1,0-1-1,0 1 1,0-1-1,0-1 1,-1 1-1,1 0 1,-1-1-1,0 0 0,0 0 1,0 0-1,0 0 1,-1 0-1,0-1 1,1 1-1,-2-1 0,1 1 1,0-1-1,0-6 1,-2 10-5,1 1 1,-1-1-1,0 0 1,0 1-1,0-1 1,0 0-1,0 1 1,0-1 0,0 0-1,0 1 1,0-1-1,0 0 1,0 1-1,0-1 1,0 0-1,-1 1 1,1-1-1,0 0 1,0 1-1,-1-1 1,1 1 0,0-1-1,-1 1 1,1-1-1,-1 0 1,1 1-1,-1 0 1,1-1-1,-1 1 1,1-1-1,-1 1 1,0-1-1,-26 1 37,20 2-33,0 0 1,0 1 0,0 0 0,1 0 0,-13 8 0,9-3 137,1 0 0,-1 1 0,-12 16 0,20-23-111,0 0 0,1 0 0,-1 0 0,0 1 0,1-1 1,0 0-1,0 1 0,0-1 0,0 1 0,0-1 0,0 1 0,0 0 0,1-1 0,-1 1 0,1 0 0,0-1 1,0 1-1,0 0 0,0 0 0,1-1 0,-1 1 0,1 0 0,1 4 0,-1-5-22,1 0-1,0 0 0,0 0 1,0-1-1,0 1 0,0-1 1,0 1-1,0-1 1,0 1-1,1-1 0,-1 0 1,1 0-1,-1-1 1,1 1-1,-1 0 0,1-1 1,-1 1-1,6-1 0,53 2 71,-49-2-65,6 0-18,1 0 0,-1-2 0,0 0 0,0-1 0,-1-1 0,27-9 0,-37 10 0,0 0 0,0 0 0,-1-1 0,1 0 0,-1 0 0,1 0 0,-1-1 0,0 0 0,-1 0 0,1-1 0,-1 0 0,-1 0 0,1 0 0,-1 0 0,0-1 0,0 1 0,0-1 0,2-9-1,-4 9 13,-3 7-21,-1 0 0,0 1 0,1-1 1,-1 1-1,1-1 0,-1 1 0,1 0 0,-1 0 0,1 0 0,-1 0 0,1 0 0,0 0 0,-2 2 0,-9 10 29,1 1 0,-14 24 0,22-35-8,1 1-1,0-1 0,0 1 1,0 0-1,1-1 1,-1 1-1,1 0 1,0 0-1,0 0 1,1 0-1,-1 0 1,1 0-1,0 1 1,0-1-1,0 0 1,0 0-1,2 7 1,0-9-20,-1-1 1,0 1 0,1-1-1,0 0 1,-1 0-1,1 1 1,0-1-1,-1 0 1,1 0-1,0 0 1,0-1 0,0 1-1,0 0 1,0-1-1,0 1 1,0-1-1,0 0 1,0 0-1,0 0 1,0 0 0,0 0-1,0 0 1,5-1-1,-3 1-593,0 0-1,0-1 1,0 0 0,0 0-1,0 0 1,0 0 0,0 0-1,0-1 1,0 0 0,0 1-1,5-5 1,5-11-6274,-1-5-4596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7.171"/>
    </inkml:context>
    <inkml:brush xml:id="br0">
      <inkml:brushProperty name="width" value="0.025" units="cm"/>
      <inkml:brushProperty name="height" value="0.025" units="cm"/>
    </inkml:brush>
  </inkml:definitions>
  <inkml:trace contextRef="#ctx0" brushRef="#br0">0 1 256,'0'0'25368,"46"37"-32543,-26-29 3396,-2 0-65,2 1-448,1-3-1409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7.501"/>
    </inkml:context>
    <inkml:brush xml:id="br0">
      <inkml:brushProperty name="width" value="0.025" units="cm"/>
      <inkml:brushProperty name="height" value="0.025" units="cm"/>
    </inkml:brush>
  </inkml:definitions>
  <inkml:trace contextRef="#ctx0" brushRef="#br0">127 1 2242,'7'1'-397,"1"-1"3326,4 4 13501,-19 0-15629,-16 11 95,1 1 1,1 1-1,-31 33 1,34-33-234,17-17-646,1 1 1,-1 0-1,0-1 0,0 1 0,1 0 0,-1 0 0,0-1 1,1 1-1,-1 0 0,1 0 0,-1 0 0,1 0 0,-1 0 1,1 0-1,0 0 0,-1 0 0,1 0 0,0 0 1,0 1-1,0-1-10,0-1-1,0 1 1,1-1 0,-1 1 0,0 0-1,1-1 1,-1 1 0,1-1 0,-1 1-1,1-1 1,-1 0 0,1 1 0,-1-1-1,1 1 1,-1-1 0,1 0 0,-1 1-1,1-1 1,-1 0 0,1 0 0,0 0-1,1 1 1,49 3-312,-32-3-150,-1 1 43,-9-2 98,0 1-1,1 0 1,-1 0 0,0 1-1,0 0 1,0 1-1,0 0 1,0 0 0,10 6-1,-18-8 311,0-1 0,0 1 0,-1-1 0,1 1-1,0 0 1,0 0 0,-1-1 0,1 1 0,0 0 0,-1 0-1,1 0 1,-1 0 0,1 0 0,-1-1 0,1 1 0,-1 0-1,1 0 1,-1 0 0,0 1 0,0-1 0,0 0 0,1 0-1,-1 0 1,0 0 0,0 0 0,-1 2 0,0-1 97,1 0 1,-1 0 0,0 0 0,-1 0-1,1-1 1,0 1 0,0 0 0,-1-1-1,1 1 1,-1 0 0,0-1-1,-2 2 1,-4 3 502,0-1-1,0 0 1,0-1 0,-17 7-1,14-8-317,-1 0 0,1 0 1,0-1-1,-1 0 0,0-1 0,1 0 0,-1-1 1,-17-2-1,28 2-353,0 0 1,0-1-1,1 1 0,-1 0 1,0-1-1,0 1 1,0-1-1,1 1 0,-1-1 1,0 1-1,0-1 1,1 1-1,-1-1 1,0 0-1,1 1 0,-1-1 1,1 0-1,-1 0 1,1 1-1,-1-1 0,1 0 1,0 0-1,-1 0 1,1 1-1,0-1 0,0 0 1,0 0-1,-1-1 1,2-16-6278,1 7-2627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8.079"/>
    </inkml:context>
    <inkml:brush xml:id="br0">
      <inkml:brushProperty name="width" value="0.025" units="cm"/>
      <inkml:brushProperty name="height" value="0.025" units="cm"/>
    </inkml:brush>
  </inkml:definitions>
  <inkml:trace contextRef="#ctx0" brushRef="#br0">48 92 3491,'0'0'14056,"-8"4"-12230,7-4-1821,-30 25 1812,31-25-1761,-1 1 0,0 0 0,1 0-1,-1 0 1,0 0 0,1-1 0,-1 1 0,1 0 0,0 0 0,-1 0-1,1 0 1,0 0 0,-1 0 0,1 0 0,0 0 0,0 0-1,0 0 1,0 0 0,0 0 0,0 0 0,0 0 0,0 0 0,1 0-1,-1 0 1,0 0 0,0 0 0,1 0 0,-1 0 0,1 0-1,-1 0 1,1 0 0,-1 0 0,1 0 0,0-1 0,-1 1 0,1 0-1,0 0 1,0-1 0,-1 1 0,1-1 0,0 1 0,0 0-1,0-1 1,0 1 0,0-1 0,1 1 0,6 2 81,-1 0-1,0 0 1,1-1 0,0 0-1,0 0 1,-1-1 0,1 0-1,0 0 1,0 0 0,0-1-1,0-1 1,0 0 0,0 0-1,0 0 1,11-4 0,-5 1-24,1-1 1,-1 0 0,0-1-1,0-1 1,-1 0 0,0-1-1,14-11 1,-22 14-25,1 0-1,-1 0 1,1-1-1,-2 0 1,1 0 0,-1-1-1,5-8 1,-8 14-74,0 0-1,0 0 1,-1 0 0,1 0-1,-1-1 1,1 1 0,-1 0-1,1-1 1,-1 1 0,1 0 0,-1-1-1,0 1 1,0 0 0,0-1-1,0 1 1,0 0 0,0-1 0,0 1-1,0-1 1,-1 1 0,1 0-1,0-1 1,-1 1 0,1 0 0,-1 0-1,0-1 1,1 1 0,-1 0-1,0 0 1,0 0 0,1 0-1,-1 0 1,0 0 0,0 0 0,0 0-1,-1 0 1,1 0 0,0 0-1,0 1 1,0-1 0,-1 0 0,1 1-1,0-1 1,0 1 0,-1 0-1,1-1 1,-2 1 0,-6-1-21,1 0 1,-1 0-1,1 1 0,-1 0 1,1 1-1,-1-1 1,1 2-1,-1-1 1,1 1-1,0 1 0,0 0 1,0 0-1,0 0 1,0 1-1,1 0 0,-1 0 1,1 1-1,-7 6 1,7-6 4,1 0 0,-1 1 0,1 0 0,1 0 0,-1 0 0,1 1 1,0 0-1,1 0 0,-1 0 0,1 0 0,1 1 0,-1-1 0,1 1 0,1 0 1,0 0-1,0 0 0,0 1 0,0 11 0,2-18-1,0-1 1,1 1-1,-1 0 0,1 0 1,-1 0-1,1 0 0,0-1 0,-1 1 1,1 0-1,0 0 0,0-1 1,0 1-1,1-1 0,-1 1 1,0-1-1,0 0 0,1 1 0,-1-1 1,1 0-1,-1 0 0,1 0 1,0 0-1,-1 0 0,1 0 1,0-1-1,0 1 0,0 0 1,-1-1-1,1 1 0,0-1 0,3 0 1,9 2-52,1 0 0,-1-2 0,19 0 0,-16-1-215,-6 1-639,1 0-1,-1-1 1,1-1-1,-1 0 1,0 0-1,12-5 1,23-11-7186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3.268"/>
    </inkml:context>
    <inkml:brush xml:id="br0">
      <inkml:brushProperty name="width" value="0.025" units="cm"/>
      <inkml:brushProperty name="height" value="0.025" units="cm"/>
    </inkml:brush>
  </inkml:definitions>
  <inkml:trace contextRef="#ctx0" brushRef="#br0">130 43 3491,'0'0'7906,"8"-2"-6373,-6 2-1315,37-7 1294,-37 6-1219,0 1 1,0-1-1,0 1 1,0-1 0,0 0-1,0 1 1,0-1-1,0 0 1,0-1 0,0 1-1,0 0 1,0 0-1,-1-1 1,1 1-1,-1-1 1,1 0 0,2-3-1,-4 5-235,0-1 0,0 1 0,0-1 0,-1 1 0,1 0 0,0-1 0,0 1 0,0-1 0,0 1 0,-1-1 0,1 1 0,0 0 0,0-1 0,-1 1 0,1 0 0,0-1 0,0 1 0,-1 0 0,1-1 0,-1 1 0,1 0 0,0 0 0,-1-1 0,1 1 0,0 0 0,-1 0 0,1 0 0,-1-1 0,1 1 0,-1 0 0,1 0 0,-1 0 0,1 0 0,0 0 0,-1 0 0,1 0 0,-1 0 0,1 0 0,-1 0 0,-25 0 66,20 0 96,-8 0-126,0 1 1,0 0-1,0 1 1,0 1-1,-19 6 0,29-9-96,1 1 1,-1 1-1,1-1 0,-1 1 0,1-1 0,0 1 0,0 0 0,-1 0 1,1 0-1,1 1 0,-1-1 0,0 1 0,0-1 0,1 1 0,0 0 1,-1 0-1,1 0 0,0 0 0,1 1 0,-1-1 0,0 0 0,1 1 0,0-1 1,0 1-1,-1 6 0,2-8 2,0-1 1,1 0-1,-1 0 0,1 0 1,-1 0-1,1 0 1,0 0-1,-1 0 0,1 0 1,0 0-1,0 0 0,0 0 1,-1 0-1,1 0 1,0-1-1,0 1 0,0 0 1,0-1-1,0 1 0,1 0 1,-1-1-1,0 0 1,0 1-1,0-1 0,0 0 1,1 1-1,-1-1 0,0 0 1,0 0-1,0 0 1,1 0-1,-1 0 0,0 0 1,0-1-1,1 1 0,0-1 1,50-5-85,-9-12-193,-38 14 220,1 1 0,-1 0 0,1 1-1,0-1 1,0 1 0,1 0 0,-1 1 0,0 0 0,0 0 0,1 0 0,-1 0 0,12 1 0,-17 1 30,0 0 1,1 0 0,-1 0-1,0 0 1,1 0 0,-1 0-1,0 0 1,0 0-1,0 0 1,0 1 0,0-1-1,0 0 1,0 1-1,0-1 1,-1 1 0,1-1-1,-1 1 1,1-1 0,-1 1-1,1 0 1,-1-1-1,1 4 1,3 41-223,-4-43 256,0 19 97,0 0-1,-1 1 1,-2-1 0,0 0-1,-6 23 1,7-37 103,-1-1 0,0 1 0,0 0 0,0-1 1,-1 0-1,0 1 0,-1-2 0,1 1 0,-1 0 0,-1-1 1,1 0-1,-1 0 0,0-1 0,0 1 0,-1-1 0,1-1 1,-9 5-1,13-7-172,1-1 0,-1 0 1,1-1-1,-1 1 0,1 0 1,-1 0-1,0-1 0,1 1 1,-1-1-1,0 1 0,1-1 1,-1 0-1,0 0 0,1 1 1,-1-1-1,0 0 0,0-1 1,1 1-1,-1 0 0,0 0 0,0-1 1,1 1-1,-1-1 0,1 0 1,-1 1-1,0-1 0,1 0 1,-1 0-1,1 0 0,0 0 1,-1 0-1,1 0 0,0 0 1,-1-1-1,1 1 0,0 0 1,0-1-1,0 1 0,0-1 1,1 1-1,-1-1 0,0 1 0,0-3 1,-3-8-20,1 0 1,1-1-1,0 1 1,0 0 0,1-15-1,0 8 18,-4-106-579,5 124 416,0 0 0,1-1-1,-1 1 1,1 0 0,-1-1 0,1 1-1,-1 0 1,1 0 0,0-1 0,0 1-1,-1 0 1,1 0 0,0 0 0,0 0-1,0 0 1,0 0 0,1 0 0,-1 1-1,0-1 1,0 0 0,0 0 0,1 1-1,-1-1 1,0 1 0,1-1-1,-1 1 1,0 0 0,2-1 0,53-8-4401,-25 5-1766,4-5-5042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7.293"/>
    </inkml:context>
    <inkml:brush xml:id="br0">
      <inkml:brushProperty name="width" value="0.025" units="cm"/>
      <inkml:brushProperty name="height" value="0.025" units="cm"/>
    </inkml:brush>
  </inkml:definitions>
  <inkml:trace contextRef="#ctx0" brushRef="#br0">46 58 6951,'0'0'11306,"-45"-52"-9160,45 48-640,14 3-1218,10 1-288,5 0-320,5 3-1058,4 6-1697,4 1-3523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3.642"/>
    </inkml:context>
    <inkml:brush xml:id="br0">
      <inkml:brushProperty name="width" value="0.025" units="cm"/>
      <inkml:brushProperty name="height" value="0.025" units="cm"/>
    </inkml:brush>
  </inkml:definitions>
  <inkml:trace contextRef="#ctx0" brushRef="#br0">69 105 10250,'0'0'11696,"8"-3"-11322,0-1-331,-1 1 1,0-1 0,0 0-1,0-1 1,6-5 0,-10 8-30,-1 0-1,1 0 1,-1-1 0,0 1-1,0-1 1,0 0 0,0 0 0,0 1-1,-1-1 1,1 0 0,-1-1 0,0 1-1,0 0 1,0 0 0,0 0 0,-1-1-1,1 1 1,-1-4 0,0 6-6,0 1 1,0-1-1,-1 0 1,1 0-1,0 1 1,-1-1-1,1 0 1,-1 1-1,1-1 1,-1 1-1,1-1 1,-1 0-1,1 1 1,-1-1-1,1 1 1,-1-1-1,0 1 1,1 0-1,-1-1 1,0 1-1,0 0 1,1-1-1,-1 1 1,0 0-1,0 0 1,1 0-1,-1-1 1,0 1-1,0 0 1,1 0-1,-1 0 1,0 0-1,0 1 1,0-1-1,1 0 1,-1 0-1,0 0 1,0 1-1,-1-1 1,-32 13 163,25-5-117,1 0-1,-1 1 1,2 0-1,-1 0 1,1 1-1,0 0 1,1 0-1,0 0 0,1 1 1,0 0-1,1 0 1,0 1-1,1-1 1,-3 18-1,6-28-74,0 0 0,0 0 0,1 0 0,-1 0 0,1 0 0,-1 0 0,1 0 0,-1 0-1,1 0 1,-1 0 0,1 0 0,0 0 0,0 0 0,-1 0 0,1-1 0,0 1 0,0 0 0,0-1 0,0 1-1,0 0 1,0-1 0,0 1 0,0-1 0,0 0 0,0 1 0,0-1 0,0 0 0,0 1 0,0-1 0,1 0 0,-1 0-1,0 0 1,0 0 0,0 0 0,0-1 0,0 1 0,0 0 0,2-1 0,49-7-3078,-37 2 358,-1 1-1,27-15 1,-7 0-2443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3.982"/>
    </inkml:context>
    <inkml:brush xml:id="br0">
      <inkml:brushProperty name="width" value="0.025" units="cm"/>
      <inkml:brushProperty name="height" value="0.025" units="cm"/>
    </inkml:brush>
  </inkml:definitions>
  <inkml:trace contextRef="#ctx0" brushRef="#br0">170 0 11915,'0'0'6497,"-8"1"-4863,-6 3-1186,-1 0 0,2 1 1,-1 0-1,1 1 1,0 1-1,0 0 1,0 1-1,1 0 0,0 1 1,-17 16-1,88-22-1772,-27-3 741,-9-1 300,1 1 0,-1 1 1,0 1-1,24 6 1,-46-8 277,0 0 0,1 0 0,-1 1-1,0-1 1,0 0 0,0 1 0,0-1 0,1 1 0,-1-1 0,0 1 0,0-1 0,0 1 0,0 0-1,0 0 1,0 0 0,0-1 0,-1 1 0,1 0 0,0 0 0,0 0 0,-1 0 0,1 0 0,0 1 0,-1-1-1,1 0 1,0 2 0,-1-1 52,-1 0 0,1 0 0,0 0 0,-1 0 1,1 0-1,-1 0 0,1 0 0,-1 0 0,0 0 0,0-1 0,0 1 0,0 0 0,0 0 0,-3 2 0,-3 4 425,-1 0-1,-1 0 0,1 0 1,-15 9-1,17-12-250,-1-1 0,0 1-1,0-1 1,-1-1 0,1 1-1,-1-1 1,0 0-1,1-1 1,-1 0 0,0 0-1,-11 0 1,18-2-258,1 0 1,-1 0-1,1-1 0,-1 1 0,1 0 0,-1 0 1,1-1-1,-1 1 0,1 0 0,-1-1 0,1 1 1,-1-1-1,1 1 0,-1-1 0,1 1 0,0-1 1,-1 1-1,1-1 0,0 1 0,0-1 1,-1 1-1,1-1 0,0 0 0,0 1 0,0-1 1,0 1-1,-1-1 0,1 0 0,0 1 0,0-1 1,0 1-1,1-1 0,-1 0 0,0 1 0,0-1 1,0 1-1,0-1 0,1-1 0,6-25-2985,27-26-5958,-12 22 1432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5.138"/>
    </inkml:context>
    <inkml:brush xml:id="br0">
      <inkml:brushProperty name="width" value="0.025" units="cm"/>
      <inkml:brushProperty name="height" value="0.025" units="cm"/>
    </inkml:brush>
  </inkml:definitions>
  <inkml:trace contextRef="#ctx0" brushRef="#br0">97 0 14798,'0'0'5477,"-5"13"-4777,-19 56 720,2 1 0,-24 142 0,47-212-1407,-1 0 1,0 0-1,0 0 1,0 0-1,0 0 1,1 0 0,-1 0-1,0 0 1,0 0-1,0 0 1,0 0 0,1 0-1,-1 0 1,0 0-1,0 0 1,0 0-1,0 0 1,1 0 0,-1 0-1,0 0 1,0 0-1,0 1 1,0-1 0,1 0-1,-1 0 1,0 0-1,0 0 1,0 0-1,0 0 1,0 0 0,0 1-1,1-1 1,-1 0-1,0 0 1,0 0 0,0 0-1,0 1 1,0-1-1,0 0 1,0 0-1,0 0 1,0 0 0,0 1-1,0-1 1,0 0-1,0 0 1,0 0 0,0 0-1,0 1 1,0-1-1,0 0 1,0 0-1,0 0 1,0 0 0,0 1-1,0-1 1,0 0-1,0 0 1,0 0 0,0 0-1,-1 1 1,1-1-1,0 0 1,0 0-1,0 0 1,0 0 0,0 0-1,12-17 296,12-28-271,-18 28-239,-1-1-1,-1 0 1,5-29-1,-9 53 185,0-1 0,1 1-1,-1-1 1,2 1 0,-1-1 0,0 1-1,1-1 1,0 0 0,0 0 0,1 1-1,0-2 1,5 9 0,-6-10 18,1-1 1,0 1-1,0 0 0,0-1 1,0 1-1,0-1 1,1 0-1,-1 0 0,1 0 1,0-1-1,-1 1 1,1-1-1,0 0 0,0 0 1,0 0-1,0-1 1,0 1-1,7-1 0,-3 0 41,0 0-1,1-1 0,-1 0 1,0 0-1,1-1 0,-1 0 1,0-1-1,0 1 0,-1-2 0,14-6 1,-17 8-46,0-1 1,-1 1 0,0-1 0,1 0-1,-1 0 1,0 0 0,0 0 0,0-1-1,-1 1 1,1-1 0,-1 1-1,0-1 1,0 0 0,0 0 0,-1 0-1,1 0 1,-1 0 0,0-1 0,0 1-1,0 0 1,-1-1 0,1-5-1,-2 10-13,0 0-1,0 0 0,1 0 0,-1-1 0,0 1 0,1 0 0,-1 0 0,0 0 0,0 0 0,1 0 0,-1 0 0,0 0 1,1 1-1,-1-1 0,0 0 0,0 0 0,1 0 0,-1 1 0,1-1 0,-1 0 0,0 1 0,1-1 0,-1 1 0,0-1 0,1 0 1,-1 1-1,0 0 0,-5 7 46,0-1 1,1 1-1,-1 0 1,2 1-1,-1-1 1,1 1-1,0 0 0,1 0 1,0 0-1,0 1 1,1-1-1,1 1 1,-1-1-1,1 15 1,1-23-17,1 0 0,-1-1 0,0 1 0,1 0 0,-1 0 0,1 0 0,0 0 0,-1 0 0,1 0 0,0-1 0,-1 1 0,1 0 0,0-1 0,0 1 0,0 0 0,-1-1 0,1 1 0,0-1 0,0 0 0,0 1 0,0-1 0,0 1 0,0-1 0,0 0 0,0 0 0,0 0 0,0 0 0,0 0 0,0 0 0,0 0 0,0 0 0,0 0 0,0 0 0,0 0 0,0-1 0,2 0 0,42-10 222,-27 1-382,0-1-1,0 0 1,-1-1 0,0-1 0,-1-1 0,-1 0 0,21-25 0,-33 35-231,-7 11 217,-30 48 462,32-52-230,1 1-1,-1-1 1,1 0-1,0 0 1,0 1-1,0-1 1,0 1 0,1-1-1,0 1 1,-1-1-1,1 1 1,0-1-1,1 1 1,-1-1-1,1 1 1,1 4-1,-1-6-43,0 0-1,1 0 0,-1-1 1,1 1-1,0-1 1,-1 1-1,1-1 0,0 0 1,0 1-1,0-1 0,0 0 1,0 0-1,0-1 1,0 1-1,0 0 0,0-1 1,0 1-1,1-1 0,-1 0 1,0 1-1,0-1 1,1 0-1,-1 0 0,0-1 1,4 0-1,-1 0-156,1 0 1,-1 0-1,1-1 1,-1 0-1,1 0 0,-1-1 1,0 1-1,0-1 0,0 0 1,0-1-1,-1 1 0,1-1 1,-1 0-1,0 0 0,6-8 1,-8 10 63,0 0 1,1-1 0,-2 1 0,1-1-1,0 1 1,0-1 0,-1 0 0,0 0-1,1 0 1,-1 0 0,0 0-1,0 0 1,-1 0 0,1 0 0,-1 0-1,1 0 1,-1-1 0,0 1 0,0 0-1,-1 0 1,1 0 0,-1-1-1,1 1 1,-1 0 0,0 0 0,0 0-1,0 0 1,-1 0 0,-1-3 0,1 4 100,1 1 0,0 0 0,0 0 0,0 0 0,-1 0 1,1 1-1,-1-1 0,1 0 0,-1 0 0,1 1 0,-1-1 1,1 1-1,-1 0 0,1-1 0,-1 1 0,1 0 0,-4 0 1,4 0-3,1 0 0,-1 0 0,0 0 1,0 0-1,1 0 0,-1 0 1,0 0-1,0 0 0,1 0 0,-1 1 1,0-1-1,0 0 0,1 1 1,-1-1-1,0 0 0,1 1 0,-1-1 1,0 1-1,1-1 0,-1 1 1,1-1-1,-1 1 0,1-1 0,-1 1 1,1 0-1,-1-1 0,1 1 1,0 0-1,-1 0 0,1-1 0,0 1 1,0 0-1,-1-1 0,1 1 1,0 0-1,0 0 0,0 0 0,1-1-112,0 1-145,0-1 0,0 0 0,0 0-1,-1 0 1,1 0 0,0 0 0,0 0 0,0 0-1,0 0 1,0 0 0,0 0 0,-1-1 0,1 1-1,0 0 1,0 0 0,0-1 0,-1 1-1,1-1 1,0 1 0,0-1 0,-1 1 0,1-1-1,0 1 1,-1-1 0,1 0 0,-1 1 0,1-1-1,-1 0 1,1 1 0,-1-1 0,1-1-1,-1 1 199,0 1-1,0-1 1,0 0-1,1 1 1,-1-1-1,0 1 1,0-1-1,0 0 1,0 1-1,1-1 1,-1 1-1,0-1 1,1 0-1,-1 1 1,0-1-1,1 1 1,-1-1-1,1 1 1,-1 0-1,1-1 1,-1 1-1,1-1 0,-1 1 1,1 0-1,-1-1 1,1 1-1,-1 0 1,1 0-1,0-1 1,-1 1-1,1 0 1,0 0-1,-1 0 1,1 0-1,-1 0 1,1 0-1,0 0 1,-1 0-1,1 0 1,1 0-1,10-2-6616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6.219"/>
    </inkml:context>
    <inkml:brush xml:id="br0">
      <inkml:brushProperty name="width" value="0.025" units="cm"/>
      <inkml:brushProperty name="height" value="0.025" units="cm"/>
    </inkml:brush>
  </inkml:definitions>
  <inkml:trace contextRef="#ctx0" brushRef="#br0">187 26 9129,'0'-1'400,"0"0"1,0 1 0,1-1-1,-1 0 1,0 0 0,0 0 0,0 0-1,0 1 1,0-1 0,0 0-1,0 0 1,0 0 0,0 1 0,0-1-1,0 0 1,-1 0 0,1 0-1,0 1 1,0-1 0,-1 0 0,1 0-1,-1 1 1,1-1 0,-1 0-1,1 1 1,-1-1 0,1 0 0,-1 1-1,1-1 1,-1 1 0,0-1-1,0 0 1,-1 1-171,0 0 0,0 0 1,0 0-1,0 0 0,1 0 0,-1 0 0,0 0 0,0 1 0,0-1 0,1 1 1,-1-1-1,0 1 0,-2 1 0,-6 3-273,1 0-1,0 1 1,0 0 0,-10 9-1,17-14 49,-34 37 24,35-36-29,0-1-1,-1 0 1,1 1 0,0-1 0,0 1-1,0-1 1,0 1 0,0 0-1,0 0 1,0-1 0,1 1-1,-1 0 1,0 0 0,1 0-1,0 0 1,-1 0 0,1-1 0,0 1-1,0 0 1,0 0 0,0 0-1,1 3 1,0-4 10,0-1 1,0 1-1,-1-1 0,1 0 1,0 1-1,0-1 1,0 0-1,0 0 0,0 0 1,-1 0-1,1 1 0,0-1 1,0 0-1,0 0 0,0-1 1,0 1-1,0 0 1,0 0-1,-1 0 0,1-1 1,0 1-1,0 0 0,0-1 1,1 0-1,20-10 89,-7-4-163,-13 13-26,0-1-1,0 1 1,0-1-1,0 1 1,0 0-1,0 0 1,1 0-1,-1 0 1,1 1-1,-1-1 1,1 1-1,0-1 1,0 1-1,0 0 1,-1 0-1,1 0 1,0 0-1,5 0 1,-7 2 72,0 0 0,0 0 1,0 1-1,0-1 1,0 0-1,0 0 1,0 1-1,0-1 0,0 0 1,-1 1-1,1-1 1,0 1-1,-1-1 0,0 1 1,1-1-1,-1 1 1,0-1-1,0 1 0,1 1 1,3 39-196,-3-35 201,2 36 741,-1 1 0,-7 83-1,3-113-559,0 0 0,0 0-1,-2-1 1,1 1 0,-2-1 0,0 0-1,0 0 1,-2 0 0,1 0 0,-2-1-1,1-1 1,-1 1 0,-11 10-1,18-20-120,-1 0-1,1-1 1,-1 1-1,0 0 1,0-1-1,1 1 1,-1-1-1,0 0 1,-1 1-1,1-1 1,0 0-1,0 0 1,0-1-1,-1 1 1,1 0-1,0-1 1,-1 1-1,1-1 0,-1 0 1,1 0-1,0 0 1,-1 0-1,1 0 1,-1 0-1,1-1 1,-3 0-1,3 0-21,0-1 1,-1 0-1,1 1 0,0-1 0,0 0 0,1 0 1,-1 0-1,0 0 0,1 0 0,-1-1 0,1 1 1,0 0-1,-1-1 0,1 1 0,1-1 0,-1 1 1,0-1-1,0 0 0,1 1 0,0-1 0,-1 0 1,1-4-1,0-4-127,0 1 0,0-1 1,1 1-1,0-1 0,1 1 0,0-1 1,1 1-1,0 0 0,0 0 0,1 0 1,1 0-1,7-12 0,0 4-85,1 1 1,1 0-1,0 1 1,1 1-1,21-17 0,38-27-83,-46 39-43,0-2-1,44-47 1,-69 66 317,-1 0 0,0 1 1,0-1-1,0 0 0,0 0 1,-1 0-1,1-1 0,-1 1 1,0 0-1,1 0 0,-2-1 1,1 1-1,0-1 1,0-4-1,-2 7-4,1 0 1,0 1 0,-1-1-1,1 0 1,-1 1 0,1-1-1,-1 1 1,1-1-1,-1 1 1,0-1 0,1 1-1,-1-1 1,0 1-1,1 0 1,-1-1 0,0 1-1,1 0 1,-1 0 0,0-1-1,0 1 1,1 0-1,-1 0 1,0 0 0,0 0-1,1 0 1,-1 0 0,0 0-1,0 0 1,1 0-1,-1 0 1,0 1 0,0-1-1,1 0 1,-1 0-1,0 1 1,1-1 0,-1 1-1,0-1 1,0 1 0,-33 14 77,25-8-72,1 1 0,-1 0 0,2 1 0,-12 14 0,16-19 15,1 0 0,-1 0-1,1 0 1,0 0 0,0 0 0,0 0 0,1 0 0,0 1 0,-1-1 0,2 1-1,-1-1 1,0 1 0,1-1 0,0 8 0,1-11-8,-1 0-1,1 0 1,0-1-1,0 1 1,0 0-1,0 0 1,0 0-1,0-1 1,0 1 0,0 0-1,0-1 1,0 1-1,0-1 1,0 1-1,0-1 1,0 0-1,1 1 1,-1-1-1,0 0 1,0 0 0,0 0-1,1 0 1,-1 0-1,0 0 1,0 0-1,2-1 1,36-3 223,-25 0-212,0-2 0,0 0 0,0 0 0,-1-1 0,13-9 0,-16 9-25,1 0 0,0 1 0,0 0 0,0 1 0,0 0 0,1 1 0,0 1 0,16-4 0,-28 7-1,1 0 1,-1 0-1,0 0 1,1 0-1,-1 0 0,1 0 1,-1 0-1,1 0 1,-1 1-1,0-1 1,1 0-1,-1 0 1,1 0-1,-1 1 1,0-1-1,1 0 0,-1 0 1,0 1-1,1-1 1,-1 0-1,0 0 1,0 1-1,1-1 1,-1 0-1,0 1 0,0-1 1,1 1-1,-1-1 1,0 0-1,0 1 1,0-1-1,0 1 1,0-1-1,1 0 1,-1 2-1,1 21 134,0 7 129,-1-29-252,0 0 0,1-1 1,-1 1-1,0 0 0,0 0 0,1-1 1,-1 1-1,0 0 0,1 0 1,-1-1-1,1 1 0,-1 0 0,1-1 1,-1 1-1,1-1 0,-1 1 0,1-1 1,0 1-1,-1-1 0,1 1 0,0-1 1,0 0-1,-1 1 0,1-1 0,0 0 1,0 1-1,-1-1 0,2 0 0,3 0 19,-1 0 0,1-1 0,-1 0-1,1 0 1,-1 0 0,0 0-1,1-1 1,-1 1 0,0-1 0,0 0-1,0-1 1,0 1 0,0-1-1,-1 1 1,1-1 0,-1 0 0,0-1-1,6-6 1,-5 6-197,0 0 1,-1 0-1,2 0 1,-1 1-1,0 0 0,1 0 1,-1 0-1,1 0 0,0 1 1,0-1-1,0 1 0,9-2 1,-6 50-1515,-2-34-510,1-7-2844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6.574"/>
    </inkml:context>
    <inkml:brush xml:id="br0">
      <inkml:brushProperty name="width" value="0.025" units="cm"/>
      <inkml:brushProperty name="height" value="0.025" units="cm"/>
    </inkml:brush>
  </inkml:definitions>
  <inkml:trace contextRef="#ctx0" brushRef="#br0">0 17 17424,'0'0'10058,"61"-17"-12781,-41 30-960,1 1-2147,1-1-2337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6.902"/>
    </inkml:context>
    <inkml:brush xml:id="br0">
      <inkml:brushProperty name="width" value="0.025" units="cm"/>
      <inkml:brushProperty name="height" value="0.025" units="cm"/>
    </inkml:brush>
  </inkml:definitions>
  <inkml:trace contextRef="#ctx0" brushRef="#br0">28 1 8584,'0'0'18353,"4"60"-17904,-4-31-257,-3 2-128,3 3-288,0-3-1410,0 2-992,0-5-833,0 0-3332</inkml:trace>
  <inkml:trace contextRef="#ctx0" brushRef="#br0" timeOffset="1">1 483 14029,'0'0'9962,"5"53"-8937,0-46-769,5-5-320,-3-2-2338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2.712"/>
    </inkml:context>
    <inkml:brush xml:id="br0">
      <inkml:brushProperty name="width" value="0.025" units="cm"/>
      <inkml:brushProperty name="height" value="0.025" units="cm"/>
    </inkml:brush>
  </inkml:definitions>
  <inkml:trace contextRef="#ctx0" brushRef="#br0">87 66 5669,'0'0'15514,"-5"6"-15392,-5 7-12,0 1 0,1 0-1,1 1 1,1 0 0,0 1-1,1-1 1,0 1 0,1 0-1,1 0 1,1 1 0,0 0-1,0 29 1,2-45-105,1 0 1,0 0-1,0 0 0,0 0 1,0 0-1,0 0 1,0 0-1,0 0 0,1 0 1,-1 0-1,0 0 0,1 0 1,-1 0-1,0 0 1,1 0-1,-1 0 0,1 0 1,-1 0-1,1 0 0,0-1 1,-1 1-1,1 0 1,0 0-1,0-1 0,0 1 1,-1 0-1,1-1 1,0 1-1,0-1 0,0 1 1,0-1-1,0 1 0,0-1 1,0 0-1,0 1 1,0-1-1,0 0 0,0 0 1,0 0-1,0 0 1,0 0-1,0 0 0,0 0 1,0 0-1,1 0 0,-1-1 1,0 1-1,0 0 1,0-1-1,0 1 0,-1-1 1,3 0-1,4-2 44,0 0-1,1 0 1,-1-1-1,-1 0 1,13-10-1,-1-1 174,-1-1-1,-1-1 0,0-1 0,-1 0 0,-1 0 0,-1-2 1,-1 1-1,0-2 0,-2 0 0,0 0 0,-2-1 0,0 0 0,5-25 1,-15 46 304,-5 11-421,-8 16-138,9-14 52,-50 114-28,49-107 83,1 0 1,0 1 0,1 0 0,-3 32 0,8-51-66,0 0 1,0-1-1,-1 1 1,1 0-1,0 0 1,0-1-1,0 1 1,1 0-1,-1 0 1,0-1-1,0 1 1,0 0-1,0 0 1,1-1-1,-1 1 0,0 0 1,1-1-1,-1 1 1,1 0-1,-1-1 1,1 1-1,-1-1 1,1 1-1,-1-1 1,1 1-1,-1-1 1,1 1-1,0-1 1,-1 1-1,1-1 1,0 0-1,-1 1 0,2-1 1,1 1 8,-1-1-1,1 0 1,0 0 0,-1 0-1,1-1 1,-1 1 0,1 0 0,-1-1-1,1 0 1,2-1 0,54-27 191,-12-7-139,-35 26-56,1 0 0,0 1 0,0 0 0,1 1 1,22-10-1,-36 18-11,1 0 0,-1-1 0,1 1 0,0 0 0,-1 0 0,1 0 0,0 0 0,-1 0 0,1 0 0,0 0 0,-1 0 0,1 0 0,0 0 0,-1 0 0,1 1 0,0-1 0,-1 0 0,1 0 0,0 1 0,-1-1 0,1 0 0,-1 1 0,1-1 0,-1 0 0,1 1 0,-1-1 0,1 1 0,-1-1 0,1 1 0,-1-1 0,1 1 0,-1-1 0,0 1 0,1 0 0,-1-1 0,0 2 0,6 34 221,-13 38 167,7-73-386,-1 0-1,1 0 1,0 0 0,-1 0 0,1 0-1,0 1 1,0-1 0,0 0 0,0 0-1,0 0 1,0 1 0,0-1 0,1 0-1,-1 0 1,0 0 0,1 0 0,-1 0-1,1 1 1,-1-1 0,2 1 0,-1-1 3,0-1 1,-1 0-1,1 1 1,0-1-1,0 0 0,0 0 1,-1 1-1,1-1 1,0 0-1,0 0 1,0 0-1,0 0 0,0-1 1,0 1-1,-1 0 1,1 0-1,0 0 1,0-1-1,0 1 1,-1 0-1,1-1 0,1 0 1,56-38 403,-35 22-323,-20 15-93,-1 1 0,0 0 0,1-1 1,-1 1-1,1 0 0,-1 0 0,1 0 0,0 1 0,-1-1 0,1 1 0,0-1 0,4 1 0,-6 0 3,0 1 0,0-1 0,0 1 0,0-1 0,0 1 0,0-1 0,-1 1 0,1 0 0,0-1 0,0 1 0,-1 0 0,1 0 0,0 0 0,-1 0 0,1-1 0,-1 1 0,1 0 0,-1 0-1,1 0 1,-1 0 0,0 0 0,0 0 0,1 0 0,-1 0 0,0 0 0,0 0 0,0 0 0,0 1 0,0-1 0,0 0 0,0 0 0,-1 1 0,1 13 44,-1-11-5,1 0 0,0 0 0,0 0 0,0 0 0,1 0 0,0 0 0,-1 0 0,3 4 0,-3-7-30,0-1 1,0 1-1,1-1 1,-1 1-1,0-1 1,1 1-1,-1-1 1,1 0-1,-1 1 1,0-1-1,1 0 1,-1 1-1,1-1 1,-1 0-1,1 1 1,-1-1-1,1 0 0,-1 0 1,1 0-1,-1 0 1,1 1-1,0-1 1,-1 0-1,1 0 1,23-8 173,11-16-75,-30 19-103,1 0 1,0 1-1,1 0 0,-1 0 1,1 0-1,-1 1 1,1 0-1,0 0 1,1 1-1,-1 0 1,11-2-1,-17 4-3,0 1 0,0 0 0,0-1 0,0 1 0,0 0 0,0 0 0,-1-1-1,1 1 1,0 0 0,-1 0 0,1 0 0,0 0 0,-1 0 0,1 0 0,-1 0 0,0 0-1,1 1 1,-1-1 0,0 0 0,0 0 0,0 0 0,0 0 0,1 0 0,-2 0 0,1 1 0,0-1-1,0 0 1,0 0 0,-1 2 0,-6 36 116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5.654"/>
    </inkml:context>
    <inkml:brush xml:id="br0">
      <inkml:brushProperty name="width" value="0.025" units="cm"/>
      <inkml:brushProperty name="height" value="0.025" units="cm"/>
    </inkml:brush>
  </inkml:definitions>
  <inkml:trace contextRef="#ctx0" brushRef="#br0">93 227 3683,'0'0'8974,"5"-9"-7244,-1 2-1342,21-40 1912,-16 8 3062,-9 39-5281,-1 0 0,1-1 0,-1 1 0,0-1 0,1 1 0,-1 0-1,0 0 1,1-1 0,-1 1 0,0 0 0,1 0 0,-1 0 0,0 0 0,0 0 0,1 0 0,-1 0-1,0 0 1,1 0 0,-1 0 0,0 0 0,0 0 0,1 0 0,-1 1 0,0-1 0,-1 1-1,-20 5 27,14 0-83,0 0-1,0 0 0,0 1 1,1 0-1,-1 0 0,-6 10 1,10-12-21,0-1 0,1 1 0,0 0 0,0 0 0,0 0 0,0 0 0,1 0 0,0 1 0,0-1 0,0 1 0,1 0 0,-1 6 0,2-12-1,0 1-1,1-1 1,-1 0-1,0 1 1,0-1 0,1 0-1,-1 1 1,0-1-1,1 0 1,-1 1 0,0-1-1,1 0 1,-1 0-1,0 1 1,1-1-1,-1 0 1,1 0 0,-1 0-1,0 0 1,1 1-1,-1-1 1,1 0-1,-1 0 1,1 0 0,-1 0-1,0 0 1,1 0-1,-1 0 1,1 0-1,-1 0 1,1 0 0,-1 0-1,0-1 1,1 1-1,-1 0 1,1 0-1,-1 0 1,0-1 0,1 1-1,-1 0 1,1 0-1,-1-1 1,22-9 154,-6-3 16,0-1 0,0-1-1,-1 0 1,-1-1 0,-1-1-1,0 0 1,-1-1 0,-1 0-1,0-1 1,-2 0 0,0-1-1,9-32 1,-48 133 526,19-57-675,2 1-1,0 0 1,1 0 0,-8 52-1,16-76-13,0 0 0,0 0-1,0 0 1,0 0 0,0-1-1,0 1 1,0 0 0,0 0-1,0 0 1,0 0 0,0 0-1,1 0 1,-1-1 0,0 1-1,0 0 1,1 0 0,-1 0 0,1-1-1,-1 1 1,1 0 0,-1 0-1,1-1 1,-1 1 0,1 0-1,0-1 1,-1 1 0,1-1-1,0 1 1,0-1 0,-1 1-1,1-1 1,0 1 0,0-1-1,0 0 1,-1 0 0,1 1-1,0-1 1,0 0 0,0 0 0,0 0-1,0 0 1,0 0 0,0 0-1,-1 0 1,1 0 0,0 0-1,0 0 1,0-1 0,0 1-1,0 0 1,-1-1 0,1 1-1,0 0 1,1-2 0,5-1 38,0 0 1,0 0 0,-1-1-1,0 1 1,9-8 0,6-8 29,-1-2-1,-1 0 1,0-1 0,28-45 0,-50 110-376,-3-19 315,-3 33 0,9-56-10,0-1 0,0 1 0,1 0 0,-1-1 0,1 1 1,-1 0-1,0-1 0,1 1 0,-1-1 0,1 1 0,-1 0 0,1-1 0,0 0 0,-1 1 0,1-1 0,-1 1 0,1-1 0,0 0 1,-1 1-1,1-1 0,0 0 0,0 1 0,-1-1 0,1 0 0,0 0 0,-1 0 0,1 0 0,0 0 0,0 0 0,-1 0 0,1 0 1,0 0-1,0 0 0,-1 0 0,1-1 0,1 1 0,31-8 164,-21 1-141,0-1-1,0 1 1,-1-2 0,0 0-1,-1 0 1,0-1-1,0 0 1,-1-1 0,0 0-1,-1 0 1,0-1-1,-1 0 1,6-14 0,-12 25 13,-4 4-60,0 0-1,0 1 0,0-1 1,1 1-1,0 0 0,0 0 1,-2 5-1,1-3 8,-4 4 59,0 2 0,1-1 0,0 1 0,1 0 0,0 0 0,1 0 0,0 1 0,1-1 0,-2 22 1,5-33-43,0 0 1,0 0 0,0 0 0,0 0-1,1 0 1,-1 0 0,0 0 0,0 0-1,1 0 1,-1 0 0,1 0 0,-1-1-1,1 1 1,-1 0 0,1 0 0,-1 0 0,1-1-1,0 1 1,-1 0 0,1-1 0,0 1-1,0-1 1,0 1 0,-1-1 0,1 1-1,0-1 1,1 1 0,34 3 145,-28-5-192,0 0-1,0-1 1,0 1-1,0-2 1,-1 1 0,15-7-1,-18 6-303,1 0 0,-1 0 0,0-1 0,0 1 0,0-1-1,0 0 1,-1 0 0,0-1 0,0 1 0,5-9 0,-5 6-770,0 0 0,-1 1 1,0-1-1,0 0 1,-1 0-1,0 0 0,1-12 1,-2-12-5934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5.981"/>
    </inkml:context>
    <inkml:brush xml:id="br0">
      <inkml:brushProperty name="width" value="0.025" units="cm"/>
      <inkml:brushProperty name="height" value="0.025" units="cm"/>
    </inkml:brush>
  </inkml:definitions>
  <inkml:trace contextRef="#ctx0" brushRef="#br0">1 1 14958,'0'0'10890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6.400"/>
    </inkml:context>
    <inkml:brush xml:id="br0">
      <inkml:brushProperty name="width" value="0.025" units="cm"/>
      <inkml:brushProperty name="height" value="0.025" units="cm"/>
    </inkml:brush>
  </inkml:definitions>
  <inkml:trace contextRef="#ctx0" brushRef="#br0">1 37 4420,'0'0'17056,"9"-5"-15860,1 0-799,0 0 0,0 1 1,1 0-1,-1 1 0,1 0 0,0 1 0,-1 0 1,1 0-1,16 1 0,-20 1-235,0 0 1,0 0 0,0 0-1,0 1 1,0 0 0,0 1-1,0-1 1,6 4-1,-11-4-150,0 0 0,0 0 1,-1 1-1,1-1 0,-1 1 0,1-1 0,-1 1 0,0 0 0,1-1 0,-1 1 0,0 0 0,0 0 0,0 0 0,0 0 0,-1 0 0,1 0 0,0 0 0,-1 0 0,0 0 0,1 0 0,-1 0 0,0 0 0,0 0 0,0 1 0,0-1 0,0 0 0,-1 0 0,1 0 0,-1 0 0,-1 4 0,0 2 16,-2 0-1,1 0 0,-1 0 0,0-1 0,0 1 1,-1-1-1,0 0 0,0 0 0,-1-1 1,0 1-1,0-1 0,-11 8 0,7-6-14,1 1-1,0 0 1,1 1-1,-12 17 1,20-27-11,0 0 0,-1 0-1,1 1 1,0-1 0,0 0 0,0 0 0,0 0 0,0 1 0,0-1 0,0 0 0,0 0 0,-1 1 0,1-1 0,0 0-1,0 0 1,0 1 0,0-1 0,0 0 0,0 0 0,0 0 0,0 1 0,0-1 0,1 0 0,-1 0 0,0 1 0,0-1 0,0 0-1,0 0 1,0 0 0,0 1 0,0-1 0,0 0 0,1 0 0,-1 0 0,0 1 0,0-1 0,0 0 0,0 0 0,1 0 0,-1 0-1,0 0 1,0 1 0,0-1 0,1 0 0,-1 0 0,0 0 0,0 0 0,1 0 0,-1 0 0,0 0 0,1 0 0,20 0 84,22-10-187,-32 7-108,78-25-4320,-30 7-3865,-20 5-2363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7.850"/>
    </inkml:context>
    <inkml:brush xml:id="br0">
      <inkml:brushProperty name="width" value="0.025" units="cm"/>
      <inkml:brushProperty name="height" value="0.025" units="cm"/>
    </inkml:brush>
  </inkml:definitions>
  <inkml:trace contextRef="#ctx0" brushRef="#br0">159 251 7976,'0'0'11813,"-10"-7"-10900,-32-18-368,40 24-504,1 1 0,-1-1 0,1 1 0,-1 0 0,0-1 0,1 1 0,-1 0 0,1 0 0,-1 0 0,0 0 0,1 1 0,-1-1 0,1 0 0,-1 1 0,0-1 1,1 1-1,-1-1 0,1 1 0,-1 0 0,1 0 0,0-1 0,-1 1 0,1 0 0,-1 2 0,-25 28 1209,22-25-857,0 0-103,1 0 0,0 0 0,0 0-1,1 1 1,0-1 0,0 1 0,0 0 0,1-1 0,-3 13 0,5-18-281,0-1 0,0 1 0,0-1 0,0 1 1,0-1-1,0 1 0,0-1 0,0 1 0,0-1 1,0 1-1,1-1 0,-1 0 0,0 1 0,0-1 1,0 1-1,1-1 0,-1 1 0,0-1 0,1 1 0,-1-1 1,0 0-1,1 1 0,-1-1 0,0 0 0,1 1 1,-1-1-1,0 0 0,1 1 0,-1-1 0,1 0 1,-1 0-1,1 0 0,-1 1 0,1-1 0,-1 0 1,1 0-1,-1 0 0,1 0 0,-1 0 0,1 0 0,-1 0 1,1 0-1,0 0 0,24-5 121,-16 1-112,0 0 0,-1-1 0,1-1 0,-1 0 0,0 0 0,-1 0 0,1-1 0,-1 0 0,10-13 0,-2 1-20,-2 0-1,0-1 1,11-22-1,-16 27-23,0-1-1,-1-1 0,-1 1 1,-1-1-1,0 0 0,-1 0 1,3-35-1,-18 102-523,3-21 379,-2 19 257,2 0-1,-2 95 0,9-141-69,1 0 0,0 1 0,0-1-1,0 0 1,0 0 0,0 0-1,1 0 1,-1 0 0,1 0 0,-1 0-1,1 0 1,0 0 0,-1 0-1,1 0 1,0 0 0,1 0 0,-1 0-1,0-1 1,0 1 0,1-1-1,-1 1 1,1-1 0,-1 1 0,1-1-1,0 0 1,-1 1 0,1-1 0,0 0-1,0 0 1,0 0 0,0-1-1,0 1 1,0 0 0,0-1 0,0 0-1,0 1 1,0-1 0,0 0-1,1 0 1,-1 0 0,0 0 0,0 0-1,0-1 1,0 1 0,0 0-1,0-1 1,0 0 0,0 0 0,0 1-1,0-1 1,0 0 0,0 0-1,3-3 1,2-2 14,0 0-1,0-1 1,0 0-1,-1 0 1,0 0-1,0-1 1,-1 0 0,0 0-1,0 0 1,-1-1-1,4-11 1,3-9-24,-1-1 0,6-32 1,-8 11-11,-8 51 2,0 0 0,0 0 0,0 0 0,-1 0 1,1 0-1,0 0 0,0 0 0,0 0 0,0 0 0,0 0 0,0 0 1,0 0-1,0 0 0,0 0 0,0 0 0,0 0 0,-1 0 1,1 0-1,0 0 0,0 0 0,0 0 0,0 0 0,0 0 1,0 0-1,0 0 0,0 0 0,0 0 0,0 0 0,0 0 0,-7 29 3,5-21 29,-2 9 63,1 0 1,0 0-1,2 0 0,0 0 1,0 0-1,5 31 0,-4-47-80,0 0-1,0 0 1,0 0-1,1 0 0,-1 0 1,0 0-1,1 0 0,-1 0 1,1 0-1,-1 0 1,1-1-1,-1 1 0,1 0 1,0 0-1,-1 0 0,1-1 1,0 1-1,0 0 1,0-1-1,0 1 0,0 0 1,-1-1-1,1 1 0,0-1 1,0 0-1,0 1 1,0-1-1,0 0 0,0 0 1,1 1-1,-1-1 0,0 0 1,0 0-1,0 0 1,0 0-1,0 0 0,0 0 1,0-1-1,0 1 0,0 0 1,0-1-1,0 1 1,0 0-1,0-1 0,1 0 1,3-1 38,-1 0 1,0-1 0,1 0 0,-1 0 0,0 0 0,0 0-1,0 0 1,3-5 0,4-6-24,-1-1-1,-1-1 0,0 0 1,-1 0-1,0 0 1,-2-1-1,0 0 1,-1 0-1,0-1 1,-1 0-1,-2 0 1,1 0-1,-2-31 0,-1 48-26,0 1-1,1 0 0,-1-1 0,0 1 0,0 0 1,0-1-1,0 1 0,0 0 0,0-1 0,0 1 0,0-1 1,0 1-1,0 0 0,0-1 0,0 1 0,-1 0 0,1-1 1,0 1-1,0 0 0,0-1 0,0 1 0,-1 0 1,1 0-1,0-1 0,0 1 0,0 0 0,-1-1 0,1 1 1,0 0-1,0 0 0,-1 0 0,1-1 0,0 1 0,-1 0 1,1 0-1,-1 0 0,-11 8-23,-8 21 34,12-13 137,2 0 0,0 1 0,1-1 0,1 1 0,0 1 0,1-1 0,1 0 0,1 1 0,0-1 0,3 26 0,-2-42-156,0 1-1,1-1 0,-1 1 1,1-1-1,-1 1 0,1-1 1,0 1-1,-1-1 1,1 1-1,0-1 0,0 0 1,0 1-1,0-1 0,0 0 1,1 0-1,-1 0 0,0 0 1,0 0-1,1 0 0,-1 0 1,1 0-1,-1-1 0,0 1 1,1-1-1,0 1 1,-1-1-1,1 1 0,-1-1 1,1 0-1,-1 0 0,1 1 1,0-1-1,-1 0 0,1-1 1,0 1-1,2-1 0,27-10-2436,-29 9 1957,0 1-1,0 0 1,0-1 0,0 1-1,-1-1 1,1 0-1,-1 0 1,1 1-1,-1-1 1,0 0-1,2-3 1,-1-1-1682,-1 1 0,1-1 1,-1 0-1,0 1 0,-1-1 0,1-11 1,-1-19-2801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6.757"/>
    </inkml:context>
    <inkml:brush xml:id="br0">
      <inkml:brushProperty name="width" value="0.025" units="cm"/>
      <inkml:brushProperty name="height" value="0.025" units="cm"/>
    </inkml:brush>
  </inkml:definitions>
  <inkml:trace contextRef="#ctx0" brushRef="#br0">0 188 13965,'0'0'12332,"12"-3"-11686,2-3-585,0 0 1,0 0 0,0-2-1,-1 0 1,0 0 0,0-1-1,-1-1 1,0 0 0,-1 0-1,15-18 1,32-47 899,-59 106-1100,-5-14 157,0 0 1,-13 24 0,12-29-149,2-1 1,-1 1 0,2 0 0,0 0 0,0 1 0,1-1 0,-2 14 0,5-26 41,0 1 1,0-1-1,1 0 1,-1 1-1,0-1 1,0 0-1,0 1 0,0-1 1,0 0-1,1 1 1,-1-1-1,0 0 1,0 1-1,0-1 0,1 0 1,-1 0-1,0 1 1,0-1-1,1 0 1,-1 0-1,0 0 1,1 1-1,-1-1 0,0 0 1,1 0-1,-1 0 1,0 0-1,1 0 1,-1 0-1,0 0 0,1 1 1,-1-1-1,1 0 1,-1 0-1,0 0 1,1-1-1,-1 1 0,0 0 1,1 0-1,-1 0 1,0 0-1,1 0 1,18-6-1983,-11 1 516,0 0 0,0-1 0,0 0-1,-1 0 1,7-8 0,-14 14 1403,30-30-9121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7.084"/>
    </inkml:context>
    <inkml:brush xml:id="br0">
      <inkml:brushProperty name="width" value="0.025" units="cm"/>
      <inkml:brushProperty name="height" value="0.025" units="cm"/>
    </inkml:brush>
  </inkml:definitions>
  <inkml:trace contextRef="#ctx0" brushRef="#br0">130 0 10090,'0'0'8690,"-8"10"-6319,-15 19-954,-24 40 0,39-57-1076,1 0 1,0 1 0,1 0 0,1 0-1,0 1 1,0-1 0,-3 22 0,8-34-335,0 0 1,0 0 0,0 0 0,0 0 0,-1 0 0,2 0 0,-1 0-1,0 0 1,0 0 0,0 0 0,0 0 0,1 0 0,-1 0-1,0 0 1,1 0 0,-1 0 0,0-1 0,1 1 0,0 0 0,-1 0-1,1 0 1,-1-1 0,1 1 0,0 0 0,0-1 0,-1 1 0,1 0-1,0-1 1,1 1 0,0 0 9,0 0 0,1-1 0,-1 1 0,0-1 0,1 0 1,-1 0-1,1 0 0,-1 0 0,0 0 0,1-1 0,4 0 0,0-1 32,1-1 0,0 1 1,0-2-1,-1 1 0,0-1 0,12-7 0,-11 4-11,-1 0 0,1 0 0,-1-1 0,0 0 0,-1 0 0,0-1 0,0 1 0,-1-1-1,0-1 1,-1 1 0,0-1 0,0 0 0,-1 0 0,0 0 0,-1 0 0,0 0 0,-1-1 0,0 1 0,-1-17-1,1 26-37,-1 0 1,0 0-1,0 0 0,0 0 0,0 0 0,0 0 0,0 0 0,-1 0 0,1 0 0,0 0 0,0 0 0,-1 0 1,1 0-1,0 0 0,-1 0 0,1 0 0,-1 1 0,0-1 0,1 0 0,-1 0 0,0 0 0,1 0 0,-1 1 0,0-1 1,0 0-1,0 1 0,1-1 0,-1 1 0,0-1 0,0 1 0,0-1 0,0 1 0,0 0 0,0-1 0,0 1 0,0 0 1,0 0-1,0 0 0,0 0 0,0 0 0,0 0 0,0 0 0,0 0 0,0 0 0,0 0 0,0 1 0,0-1 1,0 0-1,0 1 0,-1 0 0,-4 0-9,1 1 0,0 1 0,0-1 1,1 1-1,-1 0 0,0 0 0,1 0 0,-6 5 1,8-5-55,-1-1 0,0 1 0,1 0 1,-1 0-1,1 1 0,0-1 0,0 0 0,0 1 1,1-1-1,-1 1 0,0 4 0,1-7-46,1-1-1,0 1 1,0 0-1,0-1 1,0 1-1,0 0 1,1-1-1,-1 1 1,0 0-1,0-1 1,0 1-1,1 0 1,-1-1-1,0 1 1,0 0-1,1-1 1,-1 1-1,1-1 1,-1 1-1,0-1 1,1 1-1,-1-1 1,2 2-1,-1-1-233,1-1 0,0 1-1,0 0 1,0 0 0,0-1 0,0 1-1,-1-1 1,1 1 0,0-1 0,0 0-1,4 0 1,84-1-10038,-51-4 8612,-2-3 312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7.438"/>
    </inkml:context>
    <inkml:brush xml:id="br0">
      <inkml:brushProperty name="width" value="0.025" units="cm"/>
      <inkml:brushProperty name="height" value="0.025" units="cm"/>
    </inkml:brush>
  </inkml:definitions>
  <inkml:trace contextRef="#ctx0" brushRef="#br0">96 38 2018,'0'0'23088,"-10"5"-22233,5-2-762,-1 0 1,1 0 0,0 0 0,-1 0 0,2 1 0,-1 0-1,0 0 1,1 0 0,0 1 0,0 0 0,0-1 0,0 1-1,1 1 1,0-1 0,0 0 0,0 1 0,1-1 0,0 1-1,0 0 1,0 0 0,1 0 0,-1 0 0,2 0 0,-1 0-1,1 7 1,0-11-89,0-1 0,0 0 0,0 0 0,1 1 0,-1-1 0,1 0 0,-1 0 0,1 0-1,-1 0 1,1 0 0,0 1 0,-1-1 0,1 0 0,0-1 0,0 1 0,0 0 0,0 0 0,0 0 0,0 0 0,0-1 0,0 1-1,0 0 1,2 0 0,1 0 28,0 1 1,0-1-1,0 0 0,1 0 0,-1-1 0,0 1 0,6-1 0,-1 0 62,1 0 0,-1-1-1,0 0 1,0-1 0,0 0 0,12-5 0,-12 3-32,-1-1 0,1 0 1,-1 0-1,0-1 0,-1 0 1,1-1-1,-1 0 1,7-9-1,-10 12 5,0-1 0,-1 1-1,0-1 1,0 0 0,-1 0 0,1 0-1,-1 0 1,0-1 0,0 1 0,-1 0 0,1-1-1,-1 0 1,-1 1 0,1-1 0,-1-7-1,0 11-60,0 0-1,-1 1 1,1-1-1,-1 1 1,1-1-1,-1 1 1,1 0 0,-1-1-1,0 1 1,0-1-1,0 1 1,0 0-1,0 0 1,0 0-1,0-1 1,0 1-1,0 0 1,-1 0-1,1 1 1,0-1-1,-3-1 1,0 0 13,0 0 1,-1 0-1,1 1 1,-1 0-1,0-1 1,1 2-1,-8-2 0,7 2-114,0-1 0,0 1 0,-1 0 0,1 0 0,0 1 0,0-1-1,0 1 1,0 0 0,0 1 0,0-1 0,0 1 0,0 0 0,1 0 0,-7 4-1,2 7-2162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7.999"/>
    </inkml:context>
    <inkml:brush xml:id="br0">
      <inkml:brushProperty name="width" value="0.025" units="cm"/>
      <inkml:brushProperty name="height" value="0.025" units="cm"/>
    </inkml:brush>
  </inkml:definitions>
  <inkml:trace contextRef="#ctx0" brushRef="#br0">202 58 4324,'10'-4'4911,"59"-24"471,-16 4 3041,-52 23-6501,-4 2-507,-12 3-1167,1 1 0,-1 1 0,1 1-1,0 0 1,-19 13 0,-64 50-272,92-67 56,-71 62 108,71-61-93,1 1 0,-1 0 0,1 1 0,-1-1 0,2 1 1,-1-1-1,1 1 0,-1 0 0,2 1 0,-1-1 0,1 0 0,-3 10 0,5-15-38,0 0-1,0 0 1,0 0-1,0 0 1,0 0-1,0 0 1,0 0-1,0 0 1,1 1-1,-1-1 1,0 0-1,1 0 1,-1 0-1,1 0 0,-1-1 1,1 1-1,-1 0 1,1 0-1,-1 0 1,1 0-1,0 0 1,0-1-1,-1 1 1,1 0-1,1 0 1,1 1 4,-1-1 1,1 0-1,0 0 1,-1 0-1,1-1 1,0 1-1,-1 0 1,1-1-1,5 0 1,5 0 20,1-1 0,-1 0 0,17-4 0,18-7-555,0-1 1,-1-3-1,58-26 1,-88 29-3084,-16 1-4873,-7 4-1511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8.358"/>
    </inkml:context>
    <inkml:brush xml:id="br0">
      <inkml:brushProperty name="width" value="0.025" units="cm"/>
      <inkml:brushProperty name="height" value="0.025" units="cm"/>
    </inkml:brush>
  </inkml:definitions>
  <inkml:trace contextRef="#ctx0" brushRef="#br0">0 58 7111,'0'0'14541,"69"-17"-12939,-26 10-193,12-1-352,5 1-512,2-2-385,-7 5-160,-4-1-96,-14 4-1281,-10 1-1186,-13 0-896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8.701"/>
    </inkml:context>
    <inkml:brush xml:id="br0">
      <inkml:brushProperty name="width" value="0.025" units="cm"/>
      <inkml:brushProperty name="height" value="0.025" units="cm"/>
    </inkml:brush>
  </inkml:definitions>
  <inkml:trace contextRef="#ctx0" brushRef="#br0">1 44 11211,'0'0'10474,"59"15"-9129,-14-19-256,6-7-224,5 2-385,-2 1-352,-1 0-256,-5-1-2210,-10 0-3299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9.308"/>
    </inkml:context>
    <inkml:brush xml:id="br0">
      <inkml:brushProperty name="width" value="0.025" units="cm"/>
      <inkml:brushProperty name="height" value="0.025" units="cm"/>
    </inkml:brush>
  </inkml:definitions>
  <inkml:trace contextRef="#ctx0" brushRef="#br0">3 3 5830,'0'0'14723,"0"9"-13629,-2 105 865,2-113-1948,0 0 1,0 0-1,0 0 0,0 0 0,0 0 0,0 0 0,0 0 0,0 0 0,1 0 1,-1 0-1,0-1 0,1 1 0,-1 0 0,1 0 0,-1 0 0,1 0 0,-1-1 1,1 1-1,-1 0 0,1-1 0,0 1 0,-1 0 0,1-1 0,0 1 0,0-1 1,-1 1-1,3 0 0,-1 0 25,0-1 1,0 0-1,1 1 1,-1-1-1,0 0 1,1 0-1,-1 0 0,0 0 1,0-1-1,1 1 1,2-1-1,4-2 143,0 0 0,1-1 0,-2 0 1,15-8-1,141-103 1096,-164 114-1268,1 0-1,0 1 0,0-1 1,0 1-1,0-1 0,-1 1 1,1-1-1,0 1 0,0-1 1,0 1-1,0 0 0,0-1 0,0 1 1,0 0-1,1 0 0,-1 0 1,0 0-1,0 0 0,0 0 1,0 0-1,0 0 0,0 1 1,0-1-1,0 0 0,0 0 1,1 1-1,-1 1 1,0-1 1,-1 0-1,1 0 1,-1 0 0,1 0-1,-1 1 1,1-1-1,-1 0 1,0 1-1,1-1 1,-1 0-1,0 1 1,0-1-1,0 0 1,0 1-1,0-1 1,-1 2-1,-16 64 302,15-61-246,-1 3-18,0-3-17,1 0 0,1 1 0,-1-1 0,1 0 1,-1 10-1,2-16-15,0 1 0,0-1 0,0 0-1,0 1 1,0-1 0,1 0 0,-1 1 0,0-1 0,0 0 0,0 0 0,0 1-1,1-1 1,-1 0 0,0 0 0,0 1 0,0-1 0,1 0 0,-1 0 0,0 1 0,0-1-1,1 0 1,-1 0 0,0 0 0,1 0 0,-1 0 0,0 1 0,0-1 0,1 0-1,-1 0 1,0 0 0,1 0 0,-1 0 0,0 0 0,1 0 0,-1 0 0,0 0-1,1 0 1,-1 0 0,0 0 0,1 0 0,-1 0 0,0-1 0,1 1 0,-1 0-1,0 0 1,0 0 0,1 0 0,-1-1 0,0 1 0,1 0 0,17-10 371,-4-1-276,0-1-1,0 0 1,16-21 0,-18 19-52,1 0 1,0 2-1,24-19 1,-36 30-60,-1 1 0,1-1 1,-1 1-1,1-1 0,-1 1 1,1-1-1,-1 1 0,1 0 1,-1-1-1,1 1 1,-1 0-1,1-1 0,0 1 1,-1 0-1,1 0 0,-1 0 1,1 0-1,0-1 0,-1 1 1,1 0-1,0 0 1,-1 0-1,1 0 0,0 0 1,-1 1-1,1-1 0,0 0 1,-1 0-1,1 0 0,-1 1 1,1-1-1,0 0 1,-1 0-1,1 1 0,-1-1 1,1 1-1,-1-1 0,2 1 1,-2 1-19,1 0 1,0 1-1,-1-1 0,1 0 1,-1 0-1,0 1 1,0-1-1,0 0 1,0 1-1,0-1 0,-1 3 1,-15 62-538,16-65 507,-4 8-599,0-1 0,0 1 0,-1-1 0,0 0 0,0 0-1,-8 8 1,8-14-2036,0-13-7792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09.667"/>
    </inkml:context>
    <inkml:brush xml:id="br0">
      <inkml:brushProperty name="width" value="0.025" units="cm"/>
      <inkml:brushProperty name="height" value="0.025" units="cm"/>
    </inkml:brush>
  </inkml:definitions>
  <inkml:trace contextRef="#ctx0" brushRef="#br0">1 0 14862,'0'0'5509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0.258"/>
    </inkml:context>
    <inkml:brush xml:id="br0">
      <inkml:brushProperty name="width" value="0.025" units="cm"/>
      <inkml:brushProperty name="height" value="0.025" units="cm"/>
    </inkml:brush>
  </inkml:definitions>
  <inkml:trace contextRef="#ctx0" brushRef="#br0">139 167 14189,'0'0'2552,"4"-9"-214,2-4-1535,-3 8-387,0 0 0,0-1 0,-1 0 0,0 0 0,2-11 1,-4 16-362,0 1 0,0-1 0,0 1 0,0-1 1,0 1-1,0-1 0,0 1 0,0-1 0,0 1 1,0-1-1,0 1 0,-1-1 0,1 1 1,0-1-1,0 1 0,-1-1 0,1 1 0,0-1 1,-1 1-1,1 0 0,0-1 0,-1 1 0,1 0 1,0-1-1,-1 1 0,1 0 0,-1-1 1,1 1-1,-1 0 0,1 0 0,-1 0 0,1 0 1,-1-1-1,1 1 0,-1 0 0,1 0 0,-1 0 1,1 0-1,-1 0 0,1 0 0,-1 0 1,1 0-1,-1 0 0,1 0 0,-1 1 0,1-1 1,-2 0-1,-26 8 183,19-2-114,-1 0 1,2 0 0,-1 1-1,1 0 1,0 0 0,0 1-1,1 0 1,0 1 0,0-1-1,1 1 1,0 1 0,1-1-1,0 1 1,0 0 0,1 0-1,-4 17 1,8-26-116,0 0 0,0 0 0,0 0 0,0 0 0,1 0 0,-1 0 0,0 1 0,1-1 0,-1 0 0,1 0 0,-1 0 0,1 0 0,0-1 0,-1 1 0,1 0 0,0 0 0,0 0 0,-1 0 0,1-1 0,0 1 0,0 0 0,0-1 0,0 1 0,0-1 0,0 1 0,0-1 0,0 1 0,0-1 0,0 0 0,0 1 0,0-1 0,1 0 0,-1 0 0,0 0 0,0 0 0,0 0 0,0 0 0,2 0 0,49-5 174,-40 1-167,-1 0 0,1-1 0,0 0 0,-1-1 0,0 0 0,-1 0 0,1-2 0,-1 1 0,15-15 0,-3 0 28,-1 0 1,32-46-1,-50 65-39,4-7 14,1-1 1,-2 0-1,1 0 0,7-20 1,-12 21-20,-35 54-192,28-36 194,-39 70 130,41-73-122,1 0 1,0 0-1,0 0 0,1 0 0,-1 0 0,1 1 1,0-1-1,1 0 0,-1 1 0,1-1 1,0 1-1,0-1 0,2 10 0,-1-14-3,0 1 0,0-1 0,0 0 0,0 0 0,0 0 0,1 0 0,-1 0-1,0 0 1,0 0 0,1 0 0,-1-1 0,0 1 0,1-1 0,-1 1 0,1-1 0,-1 1 0,1-1 0,-1 0-1,1 1 1,-1-1 0,1 0 0,-1 0 0,1 0 0,2-1 0,39-4 141,-35 2-137,-1-1 1,1 1 0,-1-1 0,0-1 0,0 0 0,0 0 0,-1 0 0,9-8 0,-12 10-4,0 0 1,0 0 0,0 0-1,0-1 1,-1 1-1,1-1 1,-1 0-1,0 1 1,0-1 0,0 0-1,-1 0 1,1 0-1,-1-1 1,0 1-1,0 0 1,-1 0 0,1-7-1,-2 11-16,-1-1 0,0 1 0,0 0-1,0 0 1,1 0 0,-1 0 0,0 1 0,0-1-1,1 0 1,-1 1 0,0-1 0,1 1 0,-1 0-1,-2 1 1,-31 30 6,33-31 13,1 0 1,0 0 0,-1 0-1,1 1 1,0-1-1,0 1 1,0-1 0,0 1-1,0-1 1,0 1 0,1 0-1,-1-1 1,0 1 0,1 0-1,-1-1 1,1 1-1,0 0 1,-1 0 0,1-1-1,0 1 1,0 0 0,0 0-1,1 0 1,-1 2 0,4-2 1,-1-1 0,0 0 1,0 0-1,1 0 1,-1 0-1,0 0 1,1 0-1,-1-1 0,1 0 1,-1 0-1,1 0 1,-1 0-1,1 0 1,3-2-1,6 2 4,171 2-524,-184-2 519,1 0 0,0 0 1,-1 0-1,1 0 0,0-1 0,-1 1 0,1 0 0,-1 0 0,1 0 0,0-1 0,-1 1 0,1 0 0,-1-1 0,1 1 0,-1 0 0,1-1 1,-1 1-1,1-1 0,-1 1 0,1-1 0,-1 1 0,1-1 0,-1 1 0,0-1 0,1 1 0,-1-1 0,0 1 0,1-1 0,-1-1 0,1-25 805,-16-26 559,14 50-1352,0 2-69,1 0 0,-1-1 0,0 0 0,0 1 1,1-1-1,-1 1 0,1-1 0,-1 0 0,1 1 0,0-1 0,0 0 1,0 1-1,0-1 0,0 0 0,0 1 0,0-1 0,0 0 1,1 1-1,-1-1 0,1 0 0,-1 1 0,1-1 0,1-1 1,0 1-461,1 1 0,-1 1 1,1-1-1,0 0 0,-1 1 1,1-1-1,0 1 0,0 0 1,-1 0-1,1 0 0,0 0 1,3 0-1,9 1-1793,17-1-4855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1.085"/>
    </inkml:context>
    <inkml:brush xml:id="br0">
      <inkml:brushProperty name="width" value="0.025" units="cm"/>
      <inkml:brushProperty name="height" value="0.025" units="cm"/>
    </inkml:brush>
  </inkml:definitions>
  <inkml:trace contextRef="#ctx0" brushRef="#br0">0 12 7655,'0'0'11093,"10"-3"-8861,-6 2-2089,6-1 491,-1 0 0,1 0-1,0 1 1,0 0 0,19 2 0,-27-1-580,0 0 1,0 0-1,0 1 1,0-1-1,0 1 1,0-1-1,-1 1 1,1 0-1,0 0 1,0 0-1,0 0 1,-1 0-1,1 0 1,0 0-1,-1 1 1,1-1-1,-1 1 1,0-1-1,1 1 1,-1-1-1,0 1 1,0 0-1,0 0 1,0 0-1,0-1 1,-1 1-1,1 0 1,0 0-1,-1 0 1,1 0-1,-1 0 1,0 0-1,0 0 1,0 0 0,0 0-1,0 0 1,0 0-1,0 0 1,-1 0-1,1 0 1,-2 2-1,0 4-30,-1-1 1,1 0-1,-2 0 0,1 0 1,-1 0-1,0-1 0,-1 0 0,1 1 1,-1-2-1,-1 1 0,1 0 1,-9 5-1,8-6-10,1 1 0,-1-1 0,1 1 0,0 0-1,0 0 1,0 0 0,1 1 0,0-1 0,0 1 0,1 0 0,0 0 0,-3 9 0,6-15-5,0 0 1,0 0-1,0 0 1,0 0-1,0-1 1,0 1-1,0 0 1,0 0 0,0 0-1,0 0 1,1-1-1,-1 1 1,0 0-1,0 0 1,1 0 0,-1-1-1,1 1 1,-1 0-1,1-1 1,-1 1-1,1 0 1,-1-1-1,1 1 1,-1 0 0,1-1-1,0 1 1,-1-1-1,1 1 1,0-1-1,1 1 1,33 4 162,-22-5-130,0-2-1,1 0 1,19-5 0,-7-2-13,-1-1 1,36-19-1,-49 23-13,0-1 0,-1-1-1,1 0 1,-2 0-1,1-1 1,17-19-1,-28 27-10,1 0 0,0 1 0,0-1 0,-1 0-1,1 0 1,-1 1 0,1-1 0,0 0 0,-1 0 0,1 0-1,-1 0 1,0 0 0,1 0 0,-1 0 0,0 0-1,0 0 1,1 0 0,-1 0 0,0 0 0,0-1 0,-15 2 47,-27 23-78,-6 33-4,46-54 34,0 1-1,-1 0 1,1 0-1,1 1 0,-1-1 1,0 0-1,1 1 1,-1-1-1,1 1 1,0-1-1,1 1 1,-1-1-1,0 1 1,1 0-1,0-1 1,0 1-1,0 4 1,1-7 4,0-1 1,0 1-1,0 0 1,0-1 0,0 0-1,-1 1 1,1-1-1,0 1 1,0-1 0,0 0-1,0 0 1,0 0 0,0 1-1,1-1 1,-1 0-1,0 0 1,0-1 0,0 1-1,0 0 1,0 0-1,0 0 1,1-1 0,25-5 177,-11-2-132,0-1 0,0 0-1,0-2 1,-1 1 0,-1-2 0,0 0 0,0 0 0,-1-2 0,-1 1 0,21-31-1,-43 82-282,-2-15 243,8-17 18,1 0 1,-1 1-1,1 0 0,0-1 0,0 1 0,1 0 1,0 1-1,0-1 0,-1 14 0,5-21-1,0 1-1,0-1 0,0 0 1,1 0-1,-1 0 1,0 0-1,0 0 0,0 0 1,1 0-1,-1-1 0,0 1 1,3-2-1,34-18 285,-37 18-466,0 1 0,0 0-1,0 0 1,0-1 0,0 1 0,0-1-1,-1 1 1,1-1 0,-1 0 0,1 0-1,-1 1 1,0-1 0,0 0 0,0 0-1,0 0 1,0-1 0,1-1 0,-15 3-21347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8.272"/>
    </inkml:context>
    <inkml:brush xml:id="br0">
      <inkml:brushProperty name="width" value="0.025" units="cm"/>
      <inkml:brushProperty name="height" value="0.025" units="cm"/>
    </inkml:brush>
  </inkml:definitions>
  <inkml:trace contextRef="#ctx0" brushRef="#br0">1 1 5221,'0'0'17467,"8"9"-17446,-3-3 1396,19 19-1197,24 18-8641,-40-37 6803,0 0 1,0-1 0,1 0-1,16 7 1,16-4 2433,-55-8 11074,0-1-7765,11 1-4076,0 1 1,0-1-1,0 0 0,0 1 1,1 0-1,-1 0 0,0 0 1,1 0-1,-1 0 0,0 0 1,-2 3-1,-64 44 1937,64-44-1863,0 1 0,0-1 1,0 1-1,1 0 0,0 0 1,0 0-1,0 1 0,0-1 0,1 1 1,-4 9-1,7-14-134,0 0 0,0 0 0,0-1 0,0 1 0,0 0 0,1-1 0,-1 1 0,0-1 1,0 1-1,0 0 0,1-1 0,-1 1 0,1-1 0,-1 1 0,0 0 0,1-1 0,-1 1 0,1-1 0,-1 1 0,1-1 0,-1 0 0,1 1 0,-1-1 0,1 0 0,0 1 0,-1-1 0,1 0 0,-1 1 1,1-1-1,0 0 0,-1 0 0,1 0 0,0 0 0,-1 0 0,1 0 0,0 0 0,0 0 0,-1 0 0,1 0 0,1 0 0,39 0-1081,-30-1 567,35 0-1547,-33-1 1517,1 1 0,-1 1 0,0 0 0,1 1 0,-1 0-1,0 1 1,1 0 0,-1 1 0,0 1 0,14 5 0,-25-8 564,-1 0-1,1-1 1,-1 1 0,1 0 0,-1 0 0,1 0 0,-1 0 0,0 0 0,1 0-1,-1 0 1,0 1 0,0-1 0,0 0 0,0 1 0,0-1 0,0 0 0,0 1-1,-1-1 1,1 1 0,0 0 0,-1-1 0,1 1 0,-1 0 0,0-1 0,1 1-1,-1 0 1,0-1 0,0 1 0,0 0 0,0-1 0,-1 1 0,1 0-1,0-1 1,-1 1 0,1 0 0,-1-1 0,1 1 0,-1-1 0,0 1 0,-1 1 0,-1 1 175,0 0 1,0-1 0,0 1 0,0-1 0,-1 0 0,1 0 0,-1 0 0,0 0-1,0-1 1,0 0 0,0 0 0,-1 0 0,-6 2 0,6-2-115,0-1 1,0 0-1,-1 0 1,1 0-1,0-1 0,-1 0 1,-9 0-1,14-1-266,-1 1-1,0 0 1,1-1-1,-1 1 1,0-1-1,1 0 1,-1 1-1,1-1 1,-1 0-1,1 0 1,-1 0-1,1 0 1,-1 0 0,1 0-1,0-1 1,0 1-1,0 0 1,0-1-1,0 1 1,0-1-1,0 1 1,0-1-1,0 1 1,1-1-1,-1 1 1,1-1-1,-1-2 1,-3-23-7176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1.622"/>
    </inkml:context>
    <inkml:brush xml:id="br0">
      <inkml:brushProperty name="width" value="0.025" units="cm"/>
      <inkml:brushProperty name="height" value="0.025" units="cm"/>
    </inkml:brush>
  </inkml:definitions>
  <inkml:trace contextRef="#ctx0" brushRef="#br0">72 1 8232,'0'0'16026,"0"13"-15428,0-1-507,-1 1 0,0 0 0,0-1 1,-2 1-1,0-1 0,0 0 1,-1 0-1,0 0 0,-8 15 0,9-21-31,-3 3 143,1 2 1,0-1-1,1 1 1,0-1-1,0 1 1,1 0-1,-2 18 0,5-28-172,0-1 0,0 1 0,1 0-1,-1-1 1,0 1 0,1 0 0,-1-1-1,1 1 1,-1 0 0,1-1 0,-1 1-1,1-1 1,-1 1 0,1-1 0,-1 1-1,1-1 1,0 1 0,-1-1 0,1 0-1,0 1 1,-1-1 0,1 0 0,0 0-1,-1 1 1,1-1 0,0 0 0,0 0-1,-1 0 1,1 0 0,0 0 0,0 0-1,-1 0 1,1 0 0,0 0 0,0 0-1,-1-1 1,1 1 0,0 0 0,0 0 0,-1-1-1,1 1 1,0 0 0,0-1 0,37-14 708,-4-6-545,0-2-1,-2-1 1,-1-2 0,-1-1-1,-2-1 1,50-63 0,-72 82-369,-27 34-14576,5-14 4506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2.236"/>
    </inkml:context>
    <inkml:brush xml:id="br0">
      <inkml:brushProperty name="width" value="0.025" units="cm"/>
      <inkml:brushProperty name="height" value="0.025" units="cm"/>
    </inkml:brush>
  </inkml:definitions>
  <inkml:trace contextRef="#ctx0" brushRef="#br0">0 55 12524,'0'0'12785,"9"7"-11770,-2-2-882,-5-3-108,0 1-1,1-1 1,0 0-1,0 0 1,-1 0 0,1 0-1,0 0 1,1 0-1,-1-1 1,0 0-1,0 0 1,1 0-1,-1 0 1,0 0-1,1 0 1,-1-1 0,1 0-1,-1 0 1,7 0-1,5-5 1,-1 0 0,0-1 1,0 0-1,0-1 0,-1-1 0,22-16 0,10-5-30,-45 28 1,0 1-1,1 0 1,-1 0-1,0 0 1,1-1-1,-1 1 1,1 0-1,-1 0 1,0 0-1,1 0 1,-1 0-1,1 0 1,-1 0-1,0 0 1,1 0-1,-1 0 1,1 0 0,-1 0-1,1 0 1,-1 0-1,0 0 1,1 0-1,-1 0 1,1 1-1,-1-1 1,0 0-1,1 0 1,-1 0-1,1 1 1,-1-1-1,0 0 1,0 0-1,1 1 1,-1-1 0,0 0-1,1 1 1,-1-1-1,0 0 1,0 1-1,0-1 1,1 1-1,-1 0 1,8 27-371,-7-25 342,-1 1 0,1-1 0,0 1 0,0-1 0,0 0 1,0 1-1,1-1 0,0 0 0,-1 0 0,5 5 0,-3-6 14,1 0 0,0 0 0,0 0 0,0-1 0,0 0 1,0 1-1,0-1 0,0-1 0,0 1 0,1-1 0,-1 0 0,0 1 0,0-2 0,1 1 0,5-2 0,3 0-107,1 0 1,-1-1-1,19-7 0,-13 2-233,-10 4 0,-1 0 0,0 1 0,1 1 0,0-1 0,-1 1 0,16-1 0,-24 3 351,1 1-1,-1-1 1,0 1 0,1-1-1,-1 0 1,0 1 0,1-1 0,-1 1-1,0 0 1,0-1 0,1 1-1,-1-1 1,0 1 0,0-1-1,0 1 1,0 0 0,0-1 0,0 1-1,0-1 1,0 1 0,0-1-1,0 1 1,0 0 0,0-1-1,0 1 1,0-1 0,-1 1-1,1-1 1,0 1 0,0-1 0,-1 1-1,1-1 1,-1 2 0,-8 19 258,-8 21 431,2 1 1,1 0-1,2 1 0,2 1 1,-5 57-1,15-101-691,-2 8 63,0 0 0,0 0 0,-1 0 0,0-1 0,0 1 0,-8 12 1,10-19 35,0-1 1,1 1 0,-1 0-1,-1-1 1,1 1 0,0-1-1,0 1 1,-1-1 0,1 1-1,0-1 1,-1 0 0,0 0 0,1 0-1,-1 0 1,0 0 0,1 0-1,-1 0 1,0 0 0,0-1-1,0 1 1,0-1 0,1 1 0,-1-1-1,0 0 1,0 0 0,0 0-1,0 0 1,0 0 0,0 0-1,0 0 1,0-1 0,0 1 0,0-1-1,0 1 1,1-1 0,-1 0-1,-3-2 1,1 0-51,1 0-1,0 0 0,0-1 1,0 1-1,0-1 1,0 0-1,1 0 1,0 0-1,0 0 1,0 0-1,0-1 1,1 1-1,-1 0 1,1-1-1,0 1 1,0-1-1,1-7 1,-2-8-48,0 0 1,4-33-1,-2 48 8,1 0 1,0 1-1,0-1 0,0 0 0,1 1 0,0-1 0,0 1 0,0-1 0,0 1 0,1 0 0,0 0 1,0 0-1,0 0 0,0 1 0,0-1 0,1 1 0,0 0 0,-1 0 0,1 0 0,0 0 0,6-2 1,10-6-539,1 2 0,1 1 0,32-9 0,-34 11-3136,-1 0-1,34-16 1,-27 5-6634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3.686"/>
    </inkml:context>
    <inkml:brush xml:id="br0">
      <inkml:brushProperty name="width" value="0.025" units="cm"/>
      <inkml:brushProperty name="height" value="0.025" units="cm"/>
    </inkml:brush>
  </inkml:definitions>
  <inkml:trace contextRef="#ctx0" brushRef="#br0">0 446 2883,'32'-36'11447,"6"1"-3704,47-38-791,55-49-8342,-123 105 1550,0-2-1,-1 1 1,-1-2-1,-1 0 1,15-28-1,-40 63-184,0-1 0,0 1 0,-2-2 0,0 0 0,0 0 0,-23 16 0,-4 5 3,24-20 27,-22 20 25,-64 72 0,94-95-33,-1 0-1,1 0 1,1 1 0,0-1-1,1 2 1,0-1 0,1 1-1,0 0 1,1 0-1,1 0 1,0 0 0,-2 17-1,5-29 3,0 1-1,0-1 1,0 1 0,0-1-1,0 1 1,0-1 0,0 1-1,0 0 1,1-1 0,-1 1-1,0-1 1,1 1 0,0-1-1,-1 1 1,1-1-1,0 0 1,0 1 0,-1-1-1,1 0 1,0 0 0,0 1-1,1-1 1,-1 0 0,1 1-1,0-1 1,1 0-1,-1-1 0,0 1 1,0-1-1,1 1 0,-1-1 1,0 1-1,0-1 0,1 0 1,-1 0-1,0-1 1,1 1-1,-1 0 0,4-1 1,3-2 4,1 0 0,-1-1 0,1 0 0,-1 0 0,-1-1 0,13-8 0,31-27 18,-2-1-1,-2-3 1,-1-3 0,-3-1 0,-2-1-1,-2-3 1,-3-2 0,33-60 0,-62 94-10,-6 13 2,-5 10 5,0 2-18,-110 176-92,97-152 165,1 1 0,2 1 0,0 0 0,-10 46 0,23-75-64,-2 4 12,0 1 0,1-1-1,0 1 1,0-1 0,1 1 0,0 0 0,0-1 0,1 9 0,-1-15-19,1 1-1,-1-1 1,0 0-1,0 0 1,0 0 0,0 1-1,0-1 1,0 0-1,0 0 1,0 0-1,0 1 1,0-1-1,1 0 1,-1 0 0,0 0-1,0 0 1,0 1-1,0-1 1,0 0-1,1 0 1,-1 0-1,0 0 1,0 0 0,0 0-1,1 1 1,-1-1-1,0 0 1,0 0-1,1 0 1,-1 0-1,0 0 1,0 0 0,0 0-1,1 0 1,-1 0-1,0 0 1,0 0-1,0 0 1,1 0 0,-1 0-1,0 0 1,0 0-1,1 0 1,-1-1-1,0 1 1,0 0-1,0 0 1,1 0 0,-1 0-1,0 0 1,0 0-1,0-1 1,0 1-1,1 0 1,-1 0-1,0 0 1,0 0 0,0-1-1,0 1 1,0 0-1,0 0 1,0 0-1,0-1 1,1 1-1,-1 0 1,0 0 0,0-1-1,0 1 1,7-15-40,-7 1-136,-1-1 1,0 1-1,-1 0 1,0 0-1,-1 0 1,-1 0-1,-6-16 1,5 16 178,1 0 1,0 0-1,1 0 0,0 0 0,1-1 1,0-24-1,3 37 15,-1 0 1,1 0-1,0 0 0,0 0 1,0 0-1,0 0 1,0 0-1,0 0 0,0 1 1,0-1-1,1 1 0,-1-1 1,1 1-1,-1-1 1,1 1-1,0 0 0,-1-1 1,1 1-1,0 0 0,0 0 1,0 1-1,0-1 1,0 0-1,0 1 0,0-1 1,0 1-1,0-1 0,0 1 1,3 0-1,11-2 193,0 0-1,28 2 0,-30 0-173,57 2-3331,-18 0-2529,-27-2-4125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4.291"/>
    </inkml:context>
    <inkml:brush xml:id="br0">
      <inkml:brushProperty name="width" value="0.025" units="cm"/>
      <inkml:brushProperty name="height" value="0.025" units="cm"/>
    </inkml:brush>
  </inkml:definitions>
  <inkml:trace contextRef="#ctx0" brushRef="#br0">6 27 11851,'-5'0'6310,"17"0"-4933,11 3 257,9 0-385,4-1-128,7-2-352,6 0-513,3 0-256,2-8-672,-2-2-1635,-4-7-3490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6.145"/>
    </inkml:context>
    <inkml:brush xml:id="br0">
      <inkml:brushProperty name="width" value="0.025" units="cm"/>
      <inkml:brushProperty name="height" value="0.025" units="cm"/>
    </inkml:brush>
  </inkml:definitions>
  <inkml:trace contextRef="#ctx0" brushRef="#br0">72 209 4420,'0'0'16784,"-7"10"-15967,4-4-649,-35 56 530,35-55-523,-1 0 0,1 0 0,0 0-1,1 0 1,-1 1 0,2-1 0,-1 1 0,0 9-1,2-17-151,0 0 0,0 0 0,0 0-1,0 1 1,0-1 0,0 0-1,0 0 1,0 1 0,0-1 0,0 0-1,1 0 1,-1 1 0,0-1-1,0 0 1,0 0 0,0 0 0,0 0-1,1 1 1,-1-1 0,0 0-1,0 0 1,0 0 0,1 0 0,-1 0-1,0 1 1,0-1 0,0 0-1,1 0 1,-1 0 0,0 0-1,0 0 1,1 0 0,-1 0 0,0 0-1,0 0 1,1 0 0,-1 0-1,0 0 1,0 0 0,0 0 0,1 0-1,-1 0 1,0 0 0,18-6 486,11-11 48,108-89 143,-136 105-699,-1 1 1,0-1-1,1 1 1,-1 0-1,0-1 1,1 1-1,-1 0 1,0-1-1,1 1 1,-1 0-1,1 0 1,-1-1-1,0 1 0,1 0 1,-1 0-1,1 0 1,-1 0-1,1-1 1,-1 1-1,1 0 1,-1 0-1,1 0 1,-1 0-1,1 0 1,-1 0-1,1 0 1,-1 0-1,1 1 1,-1-1-1,0 0 1,1 0-1,-1 0 1,1 0-1,-1 1 1,1-1-1,-1 0 1,1 1-1,-1 19 45,-15 33 1,14-50-47,-1 2 1,-1 4 4,0 0 0,0-1 1,1 1-1,0 0 0,-1 15 0,3-24-3,0 0 0,0 1-1,1-1 1,-1 0 0,0 1-1,0-1 1,0 0 0,0 0-1,0 1 1,0-1 0,0 0-1,0 0 1,1 1 0,-1-1-1,0 0 1,0 0 0,0 1-1,1-1 1,-1 0 0,0 0-1,0 0 1,0 0 0,1 1-1,-1-1 1,0 0 0,0 0 0,1 0-1,-1 0 1,0 0 0,1 0-1,-1 0 1,0 0 0,0 1-1,1-1 1,-1 0 0,0 0-1,1 0 1,-1-1 0,0 1-1,0 0 1,1 0 0,19-6 162,13-11 167,-1-8-220,44-43-1,-58 51-85,-18 17-30,0 0 1,0 0 0,0 0 0,1 0 0,-1 1-1,0-1 1,0 0 0,0 0 0,0 0 0,0 0 0,0 0-1,0 0 1,0 0 0,0 0 0,0 0 0,0 0-1,1 0 1,-1 0 0,0 0 0,0 0 0,0 0-1,0 0 1,0 0 0,0 0 0,0 0 0,1 0-1,-1 0 1,0 0 0,0 0 0,0 0 0,0 0-1,0 0 1,0 0 0,0 0 0,0 0 0,1 0-1,-1 0 1,0 0 0,0 0 0,0 0 0,0 0-1,0 0 1,0 0 0,0 0 0,0 0 0,0 0-1,0-1 1,0 1 0,1 0 0,-1 0 0,0 0-1,0 0 1,-6 15-67,-12 18 50,13-24 19,2-5 4,0 0 0,1 1 0,-1-1 0,1 0 0,0 1 0,0 0 0,1-1 0,-1 1-1,1 0 1,0 0 0,0 6 0,1-10 3,1-1-1,0 0 1,-1 1-1,1-1 1,0 1-1,-1-1 1,1 0-1,0 1 1,0-1-1,-1 0 1,1 0-1,0 0 1,0 1-1,-1-1 1,1 0-1,0 0 1,0 0-1,0 0 1,-1 0 0,1-1-1,0 1 1,0 0-1,0 0 1,-1 0-1,1-1 1,0 1-1,-1 0 1,1-1-1,1 0 1,24-9 83,-3-5-60,-1 0-1,-1-1 1,0-2 0,-1 0-1,28-32 1,-90 130-247,37-71 224,0 0 17,0 0-1,0 0 0,1 0 1,0 0-1,0 1 0,-2 13 1,6-22-13,0-1 1,0 1 0,0-1-1,1 0 1,-1 1 0,0-1-1,0 1 1,0-1 0,0 1-1,1-1 1,-1 0 0,0 1-1,0-1 1,1 0 0,-1 1-1,0-1 1,1 0 0,-1 1-1,0-1 1,1 0 0,-1 0-1,1 1 1,-1-1 0,0 0-1,1 0 1,-1 0 0,1 0-1,-1 1 1,1-1 0,-1 0-1,0 0 1,1 0 0,-1 0-1,1 0 1,-1 0 0,1 0-1,-1 0 1,1 0 0,-1 0-1,0-1 1,1 1 0,-1 0-1,1 0 1,-1 0 0,1 0-1,-1-1 1,0 1 0,1 0-1,-1-1 1,0 1-1,1 0 1,-1 0 0,1-1-1,25-13 158,-13 4-130,-1-1 0,0-1 0,11-13 0,-12 13-178,0 0 0,1 0 0,14-10 0,-32 52-1055,-10 14 1089,16-45 109,0 1-1,1 0 0,-1 0 0,0 0 0,0 0 0,0 0 0,0 0 0,0 0 1,0 0-1,1 0 0,-1-1 0,0 1 0,0 0 0,0 0 0,0 0 1,0 0-1,1 0 0,-1 0 0,0 0 0,0 0 0,0 0 0,0 0 0,0 0 1,1 0-1,-1 0 0,0 0 0,0 0 0,0 0 0,0 0 0,0 1 1,1-1-1,-1 0 0,0 0 0,0 0 0,0 0 0,0 0 0,0 0 0,0 0 1,1 0-1,-1 0 0,0 1 0,0-1 0,0 0 0,0 0 0,0 0 1,0 0-1,0 0 0,0 0 0,0 1 0,0-1 0,0 0 0,0 0 0,0 0 1,0 0-1,0 1 0,0-1 0,0 0 0,0 0 0,0 0 0,0 0 1,0 0-1,0 1 0,0-1 0,0 0 0,0 0 0,0 0 0,0 0 0,0 0 1,0 1-1,8-7 80,12-13 40,-2-2 1,0-1 0,-1 0 0,-1-1 0,-1-1 0,17-37-1,32-49 185,-62 106-311,0 1-1,1-1 1,-1 1 0,1 0-1,0-1 1,0 1 0,0 0-1,1 1 1,-1-1 0,1 1-1,-1-1 1,1 1 0,0 0-1,0 0 1,6-1 0,-10 3 111,-1 0-101,-1 0 0,1 0-1,-1 0 1,1 0 0,-1 0-1,0 1 1,1-1 0,0 1-1,-1-1 1,1 1 0,-1 0-1,1-1 1,0 1-1,-1 0 1,1 0 0,0 0-1,0 0 1,0 0 0,0 0-1,-2 2 1,-22 27 6,20-23 19,-18 23 319,2 2 0,0 0 1,-21 49-1,33-61-244,1 0 1,2 0 0,0 0-1,1 1 1,1 0 0,0 0 0,0 35-1,4-56-100,0 0-1,0 0 0,0 1 0,0-1 1,1 0-1,-1 0 0,0 0 0,0 1 1,0-1-1,0 0 0,0 0 0,0 0 1,0 1-1,0-1 0,1 0 0,-1 0 1,0 0-1,0 0 0,0 0 0,0 1 1,1-1-1,-1 0 0,0 0 0,0 0 1,0 0-1,1 0 0,-1 0 0,0 0 1,0 0-1,0 0 0,1 0 0,-1 0 1,0 0-1,0 0 0,1 0 0,-1 0 1,0 0-1,0 0 0,0 0 0,1 0 1,-1 0-1,0 0 0,0 0 0,0 0 1,1 0-1,-1 0 0,0 0 0,0 0 1,0-1-1,1 1 0,-1 0 0,0 0 1,0 0-1,0 0 0,0-1 0,0 1 1,1 0-1,-1 0 0,0 0 1,0 0-1,0-1 0,0 1 0,0 0 1,0 0-1,0 0 0,0-1 0,12-12 90,-6 3-111,-1-1-1,0-1 1,-1 1-1,0-1 1,-1 0-1,0 0 1,0 0-1,-2 0 1,1-14-1,-1 21-68,-1-1-1,0 1 0,0-1 1,0 1-1,-1-1 0,0 1 1,0-1-1,0 1 1,-1 0-1,0 0 0,0-1 1,0 1-1,0 0 0,-1 1 1,0-1-1,0 0 1,0 1-1,-1 0 0,0-1 1,1 1-1,-1 1 1,-7-6-1,43 15-163,0-2 1,0-1-1,33-2 1,-65-1 55,0 0 0,1 0 0,-1 0 0,1 0 0,-1 0 0,1 0 0,-1 0 0,1 0 1,-1 0-1,0 0 0,1 0 0,-1 0 0,1 0 0,-1 0 0,1-1 0,-1 1 0,0 0 1,1 0-1,-1-1 0,0 1 0,1 0 0,-1 0 0,1-1 0,-1 1 0,0 0 0,0-1 0,1 1 1,-1 0-1,0-1 0,0 1 0,1 0 0,-1-1 0,0 1 0,0-1 0,0 1 0,0-1 1,0 1-1,1 0 0,-1-1 0,0 1 0,0-1 0,0 1 0,0-1 0,0 1 0,0-1 0,-1 1 1,1 0-1,0-1 0,0 1 0,0-1 0,0 1 0,-1-1 0,0-15-8171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6.504"/>
    </inkml:context>
    <inkml:brush xml:id="br0">
      <inkml:brushProperty name="width" value="0.025" units="cm"/>
      <inkml:brushProperty name="height" value="0.025" units="cm"/>
    </inkml:brush>
  </inkml:definitions>
  <inkml:trace contextRef="#ctx0" brushRef="#br0">11 0 15503,'-11'0'5925,"19"9"-5220,10 3-481,1-6-288,-4-1-2723,-2-5-8039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8.910"/>
    </inkml:context>
    <inkml:brush xml:id="br0">
      <inkml:brushProperty name="width" value="0.025" units="cm"/>
      <inkml:brushProperty name="height" value="0.025" units="cm"/>
    </inkml:brush>
  </inkml:definitions>
  <inkml:trace contextRef="#ctx0" brushRef="#br0">13 199 1441,'-2'-36'1452,"2"-6"-2963,0-55 10117,16 79-1216,-15 18-7288,-1-1 1,0 1-1,0 0 0,0-1 0,1 1 0,-1 0 0,0-1 0,0 1 0,1 0 0,-1 0 0,0-1 1,1 1-1,-1 0 0,0 0 0,1 0 0,-1 0 0,0-1 0,1 1 0,-1 0 0,0 0 0,1 0 1,-1 0-1,1 0 0,-1 0 0,0 0 0,1 0 0,-1 0 0,0 0 0,1 0 0,-1 0 0,1 0 1,-1 0-1,0 1 0,1-1 0,-1 0 0,0 0 0,1 0 0,-1 0 0,0 1 0,1-1 0,-1 0 1,0 0-1,0 1 0,1-1 0,-1 0 0,0 0 0,0 1 0,0-1 0,1 0 0,-1 1 0,0-1 0,0 0 1,0 1-1,0-1 0,1 0 0,-1 1 0,0-1 0,0 1 0,0-1 0,0 1 0,-1 16 301,-1-1-1,-1 0 1,-1 1-1,-8 24 0,7-24-195,0 0 0,1 1 0,-3 29 0,7-42-195,-1 0-1,1 0 1,0 0-1,1-1 1,-1 1-1,1 0 1,0 0-1,1 5 1,-1-9-8,-1 0 1,1-1 0,-1 1-1,0-1 1,1 1 0,-1-1-1,1 1 1,-1-1 0,1 1-1,0-1 1,-1 1 0,1-1-1,-1 1 1,1-1 0,0 0-1,-1 1 1,1-1 0,0 0-1,-1 0 1,1 0 0,0 1-1,1-1 1,27-8 110,-19 2-98,0-1 1,0 0-1,-1-1 1,0 1-1,0-2 1,0 1-1,8-13 0,49-73 14,-57 80-30,-5 9 7,0 0 0,-1-1 1,0 1-1,0-1 0,0 0 0,-1 0 1,0 0-1,0 0 0,0-1 0,0-7 1,-21 31 28,13-10-35,1 1 0,-1 0 1,2 0-1,-1 0 0,1 1 0,0-1 1,1 1-1,0 0 0,0 0 0,1 0 0,-1 12 1,3-21 34,2-2-1,0-1-1,0 0 1,-1 0 0,1 1 0,-1-1-1,1 0 1,-1 0 0,0-1 0,0 1-1,0 0 1,-1 0 0,2-6-1,-2 9-61,-4 8-156,8-26-26729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19.752"/>
    </inkml:context>
    <inkml:brush xml:id="br0">
      <inkml:brushProperty name="width" value="0.025" units="cm"/>
      <inkml:brushProperty name="height" value="0.025" units="cm"/>
    </inkml:brush>
  </inkml:definitions>
  <inkml:trace contextRef="#ctx0" brushRef="#br0">76 81 6566,'11'-33'1656,"4"-12"8467,-14 42-7824,-3 7-606,-8 26-1150,-18 43 595,16-45-677,1 1 1,1-1-1,2 1 0,1 1 0,1 0 1,-3 35-1,9-64-454,0-1 0,0 1 0,0-1 0,0 1 0,0-1 0,0 1 0,0 0 0,0-1 0,1 1 0,-1-1 0,0 1 0,0-1 1,0 1-1,0-1 0,1 0 0,-1 1 0,0-1 0,1 1 0,-1-1 0,0 1 0,1-1 0,-1 0 0,0 1 0,1-1 0,-1 0 0,1 1 0,-1-1 0,0 0 0,1 0 0,-1 1 0,1-1 0,-1 0 0,1 0 0,-1 0 0,2 0 0,21-5 135,21-22-14,-1-10-96,-14 11-10,1 1-1,53-32 0,-81 56-22,-1 0 0,1 0 1,-1 0-1,1 0 0,-1 0 0,1 1 0,-1-1 0,1 1 0,0-1 0,-1 1 0,1 0 0,0 0 0,-1-1 0,1 1 0,0 0 0,-1 1 0,1-1 0,3 1 0,-5-1 0,1 1-1,0-1 0,0 1 1,-1 0-1,1-1 0,0 1 1,-1 0-1,1 0 0,0-1 1,-1 1-1,1 0 0,-1 0 1,0 0-1,1 0 1,-1 0-1,0 0 0,1 0 1,-1 0-1,0 0 0,0 0 1,0 0-1,0 2 0,0 4-3,-1 0 0,0 0 0,0 0 0,0 0 0,-1-1 0,0 1 0,-5 11 0,-46 74 101,5-13 817,48-78-785,23-35 65,37-34-4425,-15 26-5801,-30 30 4070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0.922"/>
    </inkml:context>
    <inkml:brush xml:id="br0">
      <inkml:brushProperty name="width" value="0.025" units="cm"/>
      <inkml:brushProperty name="height" value="0.025" units="cm"/>
    </inkml:brush>
  </inkml:definitions>
  <inkml:trace contextRef="#ctx0" brushRef="#br0">1 315 5894,'0'0'13543,"9"0"-12155,13 2-786,-11 0-280,-1-1 0,0-1 0,1 0 0,-1 0 0,14-3 0,-21 3-286,0-1 0,0 0-1,0 0 1,1 0 0,-2-1-1,1 1 1,0-1 0,0 1-1,0-1 1,-1 0-1,1 0 1,-1 0 0,1-1-1,-1 1 1,0-1 0,0 1-1,0-1 1,0 1 0,-1-1-1,1 0 1,-1 0 0,1 0-1,0-3 1,-1 4-12,-1 1 0,1-1 0,0 1 0,-1-1 0,1 1 0,-1-1 0,1 1 0,-1-1 0,0 0 0,0 1 0,0-1 0,0 1 0,0-1 0,0 0 0,0 1 0,0-1-1,-1 1 1,1-1 0,-1 0 0,1 1 0,-1-1 0,0 1 0,1 0 0,-1-1 0,0 1 0,0-1 0,0 1 0,0 0 0,0 0 0,0 0 0,0 0 0,-1 0 0,1 0 0,0 0 0,0 0 0,-1 0 0,-2-1 0,2 2-3,-1-1 1,1 1-1,-1 0 1,0-1-1,1 1 1,-1 1-1,1-1 0,-1 0 1,0 1-1,1-1 1,-1 1-1,1 0 1,0 0-1,-1 0 0,1 0 1,0 0-1,-1 0 1,1 1-1,0-1 1,0 1-1,0 0 0,0-1 1,-2 4-1,-6 6 64,2 0 0,-1 1 0,2 0 0,0 0 0,-8 19-1,12-25 6,0 0-1,1 0 0,0 0 0,0 0 0,1 1 1,0-1-1,0 0 0,0 1 0,1-1 0,0 1 1,0-1-1,0 1 0,1-1 0,2 8 0,-2-13-77,0 0 0,0 1-1,0-1 1,0 0-1,0 0 1,1 1 0,-1-1-1,0 0 1,1 0 0,-1 0-1,1-1 1,-1 1-1,1 0 1,0-1 0,-1 1-1,1-1 1,0 1 0,-1-1-1,1 0 1,0 1-1,-1-1 1,1 0 0,0 0-1,0-1 1,-1 1-1,4-1 1,47-9 144,-36 3-152,-1 0-1,1-2 0,-1 1 1,-1-2-1,25-20 1,-31 23-16,1-1 0,-1 0 1,0-1-1,-1 0 0,0 0 1,0 0-1,-1-1 0,0 0 1,7-19-1,-10 17 6,-5 10-16,-13 16-50,-15 30-36,26-38 145,1 0 0,0 0-1,0 1 1,0-1 0,1 1 0,-1-1 0,2 1 0,-1 0 0,1 0 0,-1 11 0,3-18-30,-1 1 0,1 0 0,-1-1 1,1 1-1,-1 0 0,1-1 0,0 1 1,-1-1-1,1 1 0,0-1 0,-1 1 1,1-1-1,0 1 0,0-1 0,0 0 1,-1 1-1,1-1 0,0 0 0,0 0 1,0 1-1,0-1 0,-1 0 0,1 0 1,0 0-1,0 0 0,0 0 0,0 0 1,0-1-1,0 1 0,-1 0 0,1 0 1,0-1-1,0 1 0,0 0 0,-1-1 1,1 1-1,1-1 0,34-14 182,-22 5-302,0 0 1,-1 0-1,0-1 1,-1-1-1,-1 0 0,1-1 1,-2 0-1,0 0 1,0-1-1,9-20 0,-19 33-4,-12 37-294,4-19 459,2-5 84,0 0-1,1 0 0,0 1 1,1-1-1,0 1 1,1 0-1,-2 22 1,5-35-124,0 1 0,1-1 1,-1 1-1,0 0 0,1-1 1,-1 1-1,1-1 1,-1 1-1,1-1 0,-1 1 1,1-1-1,-1 1 0,1-1 1,0 1-1,-1-1 0,1 0 1,-1 1-1,1-1 1,0 0-1,-1 0 0,1 0 1,0 1-1,0-1 0,-1 0 1,1 0-1,0 0 0,-1 0 1,1 0-1,0 0 1,0 0-1,-1-1 0,1 1 1,0 0-1,-1 0 0,1 0 1,0-1-1,-1 1 0,2-1 1,30-10 236,-13-1-232,-1-1-1,0 0 1,-1-1-1,-1-1 1,0-1 0,-1 0-1,20-30 1,-13 15-52,-1-2 1,-2 0-1,23-56 1,-24 36 5,-18 51 7,-18 35-38,2 1 204,1 0 1,2 1-1,2 1 1,1 0 0,1 0-1,3 1 1,0 0-1,1 46 1,6-90-81,0 0 0,1 0 0,0 1 0,0-1 0,5-10 0,3-11 76,-2-4-288,-7 22 39,2-1 1,0 0-1,7-17 0,22 70-335,-25-38 448,-1 0 0,1 0 0,0 0 0,0-1 0,0 0 0,1-1-1,-1 0 1,1 0 0,-1 0 0,1-1 0,0 0 0,-1 0 0,1-1 0,8-1 0,-6 1 2,-1 0 1,1-1-1,-1 0 0,0-1 1,0 0-1,0 0 0,0-1 0,0 0 1,0-1-1,-1 1 0,11-8 0,-17 10 1,0-1-1,0 0 0,0 1 0,0-1 0,0 0 1,-1 0-1,1 0 0,-1 0 0,1-1 0,-1 1 1,0 0-1,0-1 0,0 1 0,0-1 0,0 1 1,0-1-1,-1 1 0,1-4 0,-1 4-1,0 1-1,-1 0 1,1-1-1,0 1 1,-1 0-1,1 0 0,-1 0 1,1-1-1,-1 1 1,0 0-1,1 0 1,-1 0-1,0 0 1,0 0-1,0 0 1,0 0-1,0 0 0,0 0 1,0 1-1,0-1 1,0 0-1,0 1 1,0-1-1,0 1 1,-1-1-1,1 1 1,0-1-1,0 1 0,-1 0 1,1 0-1,0-1 1,0 1-1,-1 0 1,1 0-1,0 0 1,-3 1-1,-3-1-6,0 1 1,0 0-1,0 0 0,0 0 0,0 1 1,0 0-1,0 1 0,1-1 1,-1 1-1,1 1 0,-1-1 0,1 1 1,1 0-1,-9 7 0,9-7 39,1 0-1,0 0 1,0 1 0,0-1-1,0 1 1,1 0-1,0 0 1,0 0 0,0 1-1,0-1 1,1 1 0,0-1-1,0 1 1,1 0-1,0-1 1,0 1 0,0 0-1,0 7 1,2-11-23,-1 0 0,1 0-1,0 0 1,0-1 0,0 1 0,0 0-1,0 0 1,0 0 0,0-1 0,0 1-1,1-1 1,-1 1 0,1-1 0,-1 0-1,1 1 1,0-1 0,-1 0 0,1 0-1,0 0 1,0 0 0,0 0 0,0-1 0,0 1-1,0 0 1,0-1 0,0 0 0,4 1-1,62 6-736,-67-7 679,74 0-5450,-40-7-465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2.106"/>
    </inkml:context>
    <inkml:brush xml:id="br0">
      <inkml:brushProperty name="width" value="0.025" units="cm"/>
      <inkml:brushProperty name="height" value="0.025" units="cm"/>
    </inkml:brush>
  </inkml:definitions>
  <inkml:trace contextRef="#ctx0" brushRef="#br0">1 115 2659,'14'-31'7759,"7"5"4719,-20 33-9439,-1 27-2554,-13 14-271,10-40-204,0-1 0,1 1 0,0-1 1,0 1-1,1 0 0,0 0 0,0 0 0,1 0 0,0-1 0,2 17 0,-2-23-6,1-1 0,-1 1 0,1-1 0,-1 1 0,1-1 0,-1 1-1,1-1 1,0 1 0,-1-1 0,1 0 0,0 1 0,-1-1 0,1 0 0,0 1 0,-1-1-1,1 0 1,0 0 0,0 0 0,-1 0 0,1 0 0,0 0 0,0 0 0,-1 0 0,1 0-1,0 0 1,-1 0 0,1 0 0,0 0 0,0-1 0,-1 1 0,1 0 0,1-1-1,23-9 94,-10 0-68,-1 0 1,0 0-1,-1-1 1,0-1-1,0-1 1,-2 1-1,1-2 1,-2 0 0,0 0-1,0-1 1,-1 0-1,12-30 1,-25 61-76,1 0 0,0 0 0,2 0 0,-1 0 0,2 0 0,0 0 0,4 24 0,-3-38 62,0 0 0,0 0 0,0-1 0,0 1 0,0 0 1,0-1-1,0 1 0,1-1 0,-1 1 0,0-1 1,1 0-1,0 1 0,-1-1 0,1 0 0,-1 0 0,1 0 1,0 0-1,0 0 0,0-1 0,0 1 0,-1-1 0,1 1 1,0-1-1,0 1 0,0-1 0,0 0 0,0 0 1,0 0-1,0 0 0,0 0 0,0-1 0,0 1 0,0-1 1,0 1-1,3-2 0,2 0 44,0-1 1,0 0-1,0 0 1,0 0-1,-1-1 1,1 0-1,-1 0 1,6-6-1,-4 2-41,0 1 0,0-1 0,-1 0 0,0-1 0,-1 0 0,0 0 0,0 0 0,-1-1 0,-1 0 0,1 0 0,-1 0 0,-1 0 0,0-1 0,0 1 0,-1-1 0,-1 0 0,1-15 0,-2 26-24,0 0 0,0 0 0,0-1 0,0 1 0,0 0 1,0 0-1,0 0 0,0 0 0,0 0 0,0 0 0,0 0 0,0-1 1,0 1-1,0 0 0,0 0 0,0 0 0,0 0 0,0 0 1,0 0-1,-1 0 0,1 0 0,0-1 0,0 1 0,0 0 1,0 0-1,0 0 0,0 0 0,0 0 0,0 0 0,0 0 0,-1 0 1,1 0-1,0 0 0,0 0 0,0 0 0,0 0 0,0 0 1,0 0-1,0 0 0,-1 0 0,1 0 0,0 0 0,0 0 0,0 0 1,0 0-1,0 0 0,0 0 0,0 0 0,-1 0 0,1 0 1,0 0-1,0 0 0,0 0 0,0 0 0,0 0 0,0 0 1,0 0-1,0 0 0,-1 0 0,1 1 0,0-1 0,-10 9-93,-7 10 75,4 0 25,8-13 7,0 2-1,0-1 1,1 0 0,0 1-1,0 0 1,0 0 0,1 0-1,-3 16 1,6-24-5,0 1-1,0 0 1,0 0 0,1 0 0,-1 0-1,0-1 1,1 1 0,-1 0 0,1 0-1,-1 0 1,1-1 0,-1 1-1,1 0 1,-1-1 0,1 1 0,0-1-1,-1 1 1,1 0 0,0-1 0,0 0-1,-1 1 1,1-1 0,0 1 0,0-1-1,0 0 1,-1 0 0,1 1-1,0-1 1,0 0 0,0 0 0,0 0-1,0 0 1,0 0 0,1 0 0,42 1 145,-32-2-130,13 1-107,-1 1 0,1 1 1,-1 2-1,0 0 0,0 1 1,44 16-1,-68-21 122,1 0 0,-1 1 0,0-1 0,1 0 0,-1 0-1,0 0 1,1 0 0,-1 0 0,0 0 0,1 0 0,-1 0 0,1 0 0,-1 0 0,0 0 0,1 0 0,-1 0-1,0 0 1,1-1 0,-1 1 0,0 0 0,1 0 0,-1 0 0,0 0 0,1-1 0,-1 1 0,0 0 0,0 0-1,1-1 1,-1 1 0,0 0 0,0 0 0,1-1 0,-1 1 0,0 0 0,0-1 0,0 1 0,1 0 0,-1-1-1,0 1 1,0 0 0,0-1 0,0 1 0,0-1 0,0 1 0,0 0 0,0-1 0,0 1 0,0 0 0,0-1-1,0 0 1,-3-35 691,-15-38-232,10 55-371,-5-16-89,46 44-642,-19-4-251,-1-1 1,1 0-1,0-2 0,23 3 1,27-3-5974,-17-2-1147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8.614"/>
    </inkml:context>
    <inkml:brush xml:id="br0">
      <inkml:brushProperty name="width" value="0.025" units="cm"/>
      <inkml:brushProperty name="height" value="0.025" units="cm"/>
    </inkml:brush>
  </inkml:definitions>
  <inkml:trace contextRef="#ctx0" brushRef="#br0">74 142 7655,'0'0'1741,"10"3"2380,-5-1-3928,49 13 5424,-51-14-5234,1-1 1,-1 1 0,1-1-1,-1 0 1,1 0 0,-1-1-1,1 1 1,-1-1-1,1 0 1,-1 1 0,0-1-1,1-1 1,-1 1 0,0-1-1,0 1 1,4-4-1,3-2-36,-2-1 0,1 0 0,-1-1 0,11-15 0,-16 21-292,-1 0 0,0-1-1,0 1 1,0 0-1,0-1 1,-1 1-1,1-1 1,-1 0 0,0 1-1,0-1 1,0 0-1,-1 0 1,1 0-1,-1 0 1,0 0 0,0 1-1,-1-9 1,0 11-52,-1-1-1,1 1 1,0 0 0,0-1 0,0 1 0,-1 0 0,1 0 0,-1-1-1,1 1 1,-1 0 0,1 1 0,-1-1 0,0 0 0,1 0 0,-1 1-1,0-1 1,0 1 0,1-1 0,-1 1 0,0 0 0,0 0 0,0 0-1,0 0 1,1 0 0,-5 0 0,-48 8-45,42-2 55,0 0-1,0 1 1,1 0 0,0 1 0,1 0 0,0 1 0,0 0 0,0 1-1,2 0 1,-1 0 0,1 1 0,0 0 0,1 0 0,1 0 0,0 1-1,0 0 1,1 1 0,1-1 0,0 1 0,1 0 0,-3 15 0,6-26-57,0 0 1,0 1 0,0-1-1,0 0 1,0 1-1,0-1 1,1 0 0,-1 0-1,1 0 1,-1 1-1,1-1 1,0 0 0,0 0-1,0 0 1,0 0 0,0 0-1,1 0 1,-1 0-1,0-1 1,1 1 0,0 0-1,-1-1 1,1 1-1,0-1 1,0 0 0,0 1-1,-1-1 1,2 0 0,-1 0-1,0 0 1,0-1-1,0 1 1,0 0 0,0-1-1,1 1 1,-1-1-1,0 0 1,5 0 0,2 0-714,-1 0 0,1-1 0,0 0 0,0 0 0,0-1 0,-1 0 0,1-1 1,15-6-1,2-5-3493,-1-1 1,24-18 0,6-8 848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3.836"/>
    </inkml:context>
    <inkml:brush xml:id="br0">
      <inkml:brushProperty name="width" value="0.025" units="cm"/>
      <inkml:brushProperty name="height" value="0.025" units="cm"/>
    </inkml:brush>
  </inkml:definitions>
  <inkml:trace contextRef="#ctx0" brushRef="#br0">177 260 4132,'3'-4'1220,"0"-1"0,0 0 0,-1 1 0,1-1 0,-1 0 0,-1 0 0,1 0-1,-1 0 1,0 0 0,1-10 0,-2 14-1029,0 0-1,0-1 0,0 1 1,0 0-1,-1 0 0,1 0 1,0 0-1,-1 0 0,1-1 0,-1 1 1,1 0-1,-1 0 0,1 0 1,-1 0-1,0 0 0,0 0 1,1 1-1,-1-1 0,-2-1 1,1 1-87,0 0 1,0 0 0,0 0-1,0 0 1,0 1 0,0-1 0,0 1-1,0-1 1,0 1 0,0 0-1,-1 0 1,1 0 0,0 0 0,-3 1-1,-1 0-47,0 1-1,0 0 0,0 0 0,0 1 0,1-1 0,-1 1 1,1 1-1,0-1 0,0 1 0,0-1 0,0 1 1,1 1-1,-1-1 0,1 1 0,-6 9 0,5-8-34,0 1-1,1-1 0,0 1 0,0 0 0,1 1 0,-1-1 1,2 1-1,-1-1 0,1 1 0,0 0 0,-1 14 0,3-21-17,0-1 0,0 1 0,0-1 0,1 1-1,-1 0 1,0-1 0,0 1 0,0-1-1,0 1 1,1-1 0,-1 1 0,0-1 0,0 1-1,1-1 1,-1 1 0,1-1 0,-1 1-1,0-1 1,1 0 0,-1 1 0,1-1 0,-1 0-1,1 1 1,-1-1 0,1 0 0,-1 1-1,1-1 1,-1 0 0,1 0 0,-1 0-1,2 1 1,24-2 161,23-14 30,-39 10-171,-4 1-24,0 1 0,0 0 0,0 0 0,1 0 0,0 1 0,12-3 0,-18 5-6,1 0 0,-1 0-1,1 0 1,-1 1 0,1-1 0,-1 0-1,1 1 1,-1-1 0,1 1-1,-1-1 1,0 1 0,1 0 0,-1 0-1,0-1 1,0 1 0,1 0-1,-1 0 1,0 0 0,0 1 0,0-1-1,0 0 1,0 0 0,0 0-1,0 1 1,-1-1 0,1 0 0,0 1-1,-1-1 1,1 1 0,-1-1-1,0 1 1,1-1 0,-1 1 0,0-1-1,0 1 1,0 2 0,3 17 6,0 1 1,-2 0 0,-1-1-1,0 1 1,-2 0 0,0-1-1,-2 0 1,-8 30 0,9-39 89,-1 0 0,-1 0 0,0 0 0,-1 0 0,0-1 0,0 0 0,-2 0 0,1-1 0,-1 0 0,-1 0 0,1-1 0,-2 0 0,1-1 0,-1 0 0,-17 10 0,25-16-72,-1 0-1,1-1 0,-1 1 1,0-1-1,0 0 0,1 0 1,-1 0-1,0 0 0,0-1 0,0 1 1,0-1-1,0 0 0,0 1 1,0-1-1,-5-1 0,7 1-6,0-1 0,0 1 0,0-1 0,0 0 0,-1 1 0,1-1 0,0 0-1,0 0 1,0 1 0,0-1 0,1 0 0,-1 0 0,0 0 0,0 0 0,0 0 0,1-1 0,-1 1-1,1 0 1,-1 0 0,1 0 0,-1 0 0,1-1 0,-1 1 0,1-2 0,-1-3-4,1 1 0,0-1 0,1 0 0,-1 1 1,1-1-1,0 1 0,0-1 0,1 1 0,-1 0 0,1-1 0,0 1 1,1 0-1,-1 0 0,7-8 0,35-42-14,3 2 0,83-73-1,-84 84-42,-1-1-1,-2-2 0,66-92 1,-78 77 66,-29 56-15,-1 0 1,1-1 0,-1 1-1,0 0 1,0-1 0,0 1-1,-1-1 1,0 0 0,0 1-1,0-1 1,0 1 0,-2-7-1,2 11 1,-1-1-1,1 0 0,0 0 1,-1 1-1,0-1 0,1 1 1,-1-1-1,1 0 1,-1 1-1,0-1 0,1 1 1,-1-1-1,0 1 1,0 0-1,1-1 0,-1 1 1,0 0-1,0-1 0,0 1 1,1 0-1,-1 0 1,0 0-1,0 0 0,0 0 1,0 0-1,1 0 1,-1 0-1,0 0 0,0 0 1,0 0-1,0 0 0,1 1 1,-3-1-1,-27 13 96,10 4-40,1 0-1,0 2 0,2 0 1,0 1-1,1 1 0,1 0 0,1 1 1,2 0-1,0 1 0,-10 27 1,7 7 82,14-56-136,1 1 0,0-1 0,-1 1 0,1-1 0,0 1 0,0-1 0,0 1 0,0-1 0,0 1 0,0-1 0,1 1 0,-1-1 0,0 1 0,1-1 0,-1 1-1,1-1 1,0 0 0,-1 1 0,1-1 0,0 0 0,0 1 0,0-1 0,0 0 0,0 0 0,0 0 0,0 0 0,0 0 0,0 0 0,1 0 0,-1 0 0,0-1 0,1 1 0,1 1 0,8-1 17,0 0 0,0 0 1,0-1-1,0 0 0,-1-1 1,1 0-1,0-1 0,-1 0 1,1-1-1,-1 0 0,1-1 1,-1 0-1,0 0 0,-1-1 0,1-1 1,8-6-1,-1 1-8,0-2-1,-2 0 0,1-1 1,-2 0-1,1-1 1,-2-1-1,0 0 1,12-22-1,-49 102-110,15-34 150,7-24 7,-1 1-1,2 0 1,-1-1 0,1 1-1,0 0 1,0 0 0,1 0-1,1 12 1,-1-18-41,0 0 0,0 0 0,0 0 0,1 0 0,-1 0 1,0 0-1,1 0 0,-1 0 0,1 0 0,-1-1 0,1 1 0,-1 0 0,1 0 0,-1-1 0,1 1 0,0 0 1,0-1-1,-1 1 0,1 0 0,0-1 0,0 1 0,0-1 0,0 0 0,-1 1 0,3 0 0,-1-1 1,1 0 0,0 0 0,-1 0 0,1-1 0,0 1 0,-1-1 0,1 1 0,-1-1 0,1 0 0,-1 0 0,1 0 0,-1 0 0,1-1 0,1-1 0,11-6-39,0-2 0,-1 0-1,0 0 1,-1-1 0,0-1-1,-1 0 1,0-1 0,-1 0-1,-1-1 1,15-28-1,-36 70-27,1 1 0,2-1 0,0 1 0,-6 52 0,14-79 32,0 0 0,0 0 0,0 0 0,0 0 0,0 0 0,1 0 0,-1 0 0,0 0 0,0-1 0,1 1 0,-1 0 0,0 0 0,1 0 0,-1 0 0,1 0 0,-1-1 0,1 1 0,0 0 0,-1 0 0,1-1 0,0 1 0,-1 0 0,1-1 0,0 1 0,0-1 0,0 1 0,-1-1 0,1 1 0,0-1 0,0 0-1,0 1 1,0-1 0,0 0 0,0 0 0,0 1 0,0-1 0,0 0 0,0 0 0,0 0 0,0 0 0,0-1 0,-1 1 0,1 0 0,0 0 0,0 0 0,0-1 0,0 1 0,0-1 0,1 0 0,3 0-651,-1-1-1,0 0 0,1 0 0,-1 0 1,0 0-1,0-1 0,0 0 1,-1 0-1,6-5 0,8-16-6073,1-2-3433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4.179"/>
    </inkml:context>
    <inkml:brush xml:id="br0">
      <inkml:brushProperty name="width" value="0.025" units="cm"/>
      <inkml:brushProperty name="height" value="0.025" units="cm"/>
    </inkml:brush>
  </inkml:definitions>
  <inkml:trace contextRef="#ctx0" brushRef="#br0">1 1 17040,'0'0'6534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4.537"/>
    </inkml:context>
    <inkml:brush xml:id="br0">
      <inkml:brushProperty name="width" value="0.025" units="cm"/>
      <inkml:brushProperty name="height" value="0.025" units="cm"/>
    </inkml:brush>
  </inkml:definitions>
  <inkml:trace contextRef="#ctx0" brushRef="#br0">215 196 8200,'0'0'4254,"-10"2"-1056,-7 2-2131,1 1 0,0 1 0,0 0 0,1 1 1,-24 15-1,33-19-808,-1 2 0,1-1-1,0 1 1,0-1 0,1 2 0,-1-1 0,1 0 0,0 1 0,1 0 0,-1 1 0,1-1 0,0 0 0,1 1 0,0 0 0,0 0 0,-3 12 0,5-18-250,1 0-1,0 0 1,0 0-1,0 0 1,0 0-1,0 1 1,0-1-1,0 0 1,0 0-1,0 0 1,0 0-1,1 1 1,-1-1 0,0 0-1,1 0 1,-1 0-1,1 0 1,-1 0-1,1 0 1,0 0-1,-1 0 1,1 0-1,0 0 1,0-1-1,1 2 1,0 0 3,1-1 0,-1 0 1,0 0-1,1 0 0,-1 0 0,1-1 1,0 1-1,-1-1 0,1 1 0,-1-1 1,4 0-1,4 0 18,0-1 0,-1 0 0,1 0 1,0-1-1,11-4 0,0-3-7,0-2 1,-1 0-1,0-1 0,-1-1 1,-1-1-1,0-1 0,-1 0 1,0-1-1,-2-1 0,0-1 1,0 0-1,-2 0 0,0-2 1,-1 0-1,14-33 1,-23 46-16,0 0 0,-1-1 0,0 0 0,0 1 0,0-1 0,-1 0 0,-1 0 0,1 0 0,-1-9 0,-1 16-14,1 0 0,-1 0 1,1 0-1,-1 0 1,1 1-1,-1-1 1,1 0-1,-1 0 0,0 1 1,1-1-1,-1 0 1,0 1-1,0-1 1,1 0-1,-1 1 0,0-1 1,0 1-1,0 0 1,0-1-1,0 1 1,0 0-1,0-1 0,0 1 1,0 0-1,0 0 1,1 0-1,-1 0 0,0 0 1,0 0-1,0 0 1,0 0-1,0 0 1,0 1-1,0-1 0,0 0 1,0 0-1,0 1 1,0-1-1,0 1 1,0-1-1,-1 2 0,-39 18-58,36-16 53,-65 52 0,67-53 15,-1 0-1,1 1 0,-1-1 1,1 1-1,1 0 0,-1 0 1,0 0-1,1 0 0,0 1 1,0-1-1,0 1 0,0-1 1,1 1-1,0 0 0,-1 6 1,2-10-10,0 0 1,0 0-1,1 1 1,-1-1-1,1 0 1,-1 0-1,1 0 1,-1 0-1,1 0 1,0 0-1,0 0 1,-1 0-1,1 0 1,0 0-1,0 0 1,0 0 0,0 0-1,0 0 1,0-1-1,0 1 1,0 0-1,0-1 1,2 1-1,35 13-151,-17-7 88,-11-2 56,0 0 0,0 0-1,0 1 1,-1 0 0,0 0-1,0 1 1,11 12 0,-17-14-270,1-1-1,0 1 1,-1 0 0,0 0-1,0 1 1,0-1 0,-1 0-1,0 1 1,0 0 0,0-1 0,-1 1-1,0 0 1,0 0 0,0 0-1,-1 7 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5.175"/>
    </inkml:context>
    <inkml:brush xml:id="br0">
      <inkml:brushProperty name="width" value="0.025" units="cm"/>
      <inkml:brushProperty name="height" value="0.025" units="cm"/>
    </inkml:brush>
  </inkml:definitions>
  <inkml:trace contextRef="#ctx0" brushRef="#br0">59 0 3267,'0'0'19923,"-4"14"-18909,-8 36-97,0-9-190,3 1-1,1 0 0,-5 84 1,13-126-721,0 1 0,0-1 0,0 1 0,0 0 1,0-1-1,1 1 0,-1-1 0,0 1 0,0-1 1,1 1-1,-1-1 0,0 1 0,0-1 1,1 1-1,-1-1 0,1 1 0,-1-1 0,0 0 1,1 1-1,-1-1 0,1 0 0,-1 1 1,1-1-1,-1 0 0,1 1 0,-1-1 0,1 0 1,-1 0-1,1 0 0,0 1 0,23-2 168,22-16 79,8-20-144,-42 28-167,0 0 0,0 1-1,1 0 1,0 1-1,0 0 1,1 1-1,0 1 1,25-7-1,-38 12 44,-1 0-1,1 0 1,0 0-1,0 0 1,0-1-1,-1 1 1,1 0-1,0 0 1,0 0-1,0 1 1,-1-1-1,1 0 1,0 0-1,0 0 1,0 1-1,-1-1 1,1 0-1,0 1 1,-1-1-1,1 0 1,0 1-1,-1-1 1,1 1-1,0-1 1,-1 1-1,1 0 1,-1-1-1,2 2 1,-2-1 6,0 1 0,1-1-1,-1 1 1,0-1 0,0 1 0,0-1 0,0 1 0,0-1 0,0 1-1,0-1 1,-1 1 0,1-1 0,-1 1 0,0 1 0,-1 3 13,-1 0-1,1 0 1,-1-1 0,-1 1-1,1-1 1,-6 7 0,0-3 116,0-2 0,-1 1 0,1-1 0,-2 0 0,1-1 1,0 0-1,-1-1 0,0 0 0,-1-1 0,1 0 0,-1-1 0,1 0 0,-1-1 0,0 0 1,-17 0-1,27-2-118,1 0 0,-1 0 1,0 0-1,1 0 0,-1 0 0,0-1 1,1 1-1,-1-1 0,1 1 1,-1-1-1,0 0 0,1 1 1,0-1-1,-1 0 0,1 0 1,-1 0-1,1 0 0,0 0 0,0 0 1,0-1-1,-1 1 0,1 0 1,0-1-1,1 1 0,-1 0 1,0-1-1,0 1 0,1-1 0,-1 0 1,1 1-1,-1-1 0,1 1 1,-1-1-1,1 0 0,0 1 1,0-1-1,0 0 0,0 1 1,0-1-1,1-2 0,-1 0-204,1 1 0,-1-1-1,1 1 1,0 0 0,0-1 0,0 1-1,0 0 1,1 0 0,-1 0 0,1 0-1,0 0 1,0 0 0,0 0 0,0 1-1,0-1 1,1 1 0,-1 0 0,1-1 0,5-2-1,0 2-1020,0 1-1,1-1 0,0 2 1,-1-1-1,1 1 0,0 1 1,0-1-1,16 3 0,0-1-3079,5-1-1473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5.660"/>
    </inkml:context>
    <inkml:brush xml:id="br0">
      <inkml:brushProperty name="width" value="0.025" units="cm"/>
      <inkml:brushProperty name="height" value="0.025" units="cm"/>
    </inkml:brush>
  </inkml:definitions>
  <inkml:trace contextRef="#ctx0" brushRef="#br0">209 88 13100,'0'0'7933,"-5"-9"-6828,4 6-1017,-1 0 1,0 0-1,0 0 0,0 0 0,0 0 0,0 0 0,0 1 0,-1-1 1,1 1-1,-1-1 0,0 1 0,0 0 0,0 0 0,0 0 1,0 1-1,0-1 0,0 1 0,0 0 0,-1-1 0,1 2 0,0-1 1,-1 0-1,1 1 0,-1-1 0,1 1 0,-1 0 0,1 0 1,-1 0-1,1 1 0,-1-1 0,1 1 0,-1 0 0,1 0 0,0 0 1,-1 0-1,1 1 0,0-1 0,-5 4 0,1 0 32,0-1-1,0 1 0,1 0 1,0 1-1,0 0 0,0 0 1,1 0-1,-1 0 0,1 1 1,1 0-1,0 0 0,0 0 1,-6 15-1,10-21-104,0 0-1,0-1 1,0 1 0,1 0-1,-1-1 1,0 1 0,0 0-1,1-1 1,-1 1 0,0 0-1,1-1 1,-1 1 0,1-1-1,-1 1 1,1-1 0,-1 1-1,1-1 1,-1 1 0,1-1-1,0 0 1,-1 1-1,1-1 1,-1 0 0,1 1-1,0-1 1,-1 0 0,1 0-1,0 0 1,-1 1 0,1-1-1,0 0 1,0 0 0,-1 0-1,1 0 1,0 0 0,-1 0-1,1-1 1,0 1 0,-1 0-1,1 0 1,1-1 0,34-4 197,39-26-49,-62 25-178,0-1 1,0 2-1,1 0 1,-1 0 0,1 1-1,1 1 1,24-2 0,-38 5 9,0 0 1,0 0-1,0 0 1,0 1-1,0-1 1,0 0-1,0 1 1,0-1-1,-1 1 1,1-1-1,0 1 1,0-1-1,0 1 1,-1 0-1,1-1 1,0 1-1,-1 0 1,1-1-1,-1 1 1,1 0-1,-1 0 1,1 0-1,-1 0 1,1 0-1,-1-1 1,0 1-1,0 0 1,1 0-1,-1 0 1,0 0-1,0 0 1,0 0-1,0 0 1,0 0-1,0 1 1,-4 44-154,2-26 547,17-41 866,-10 10-1213,0 1 1,-1-1 0,0 0-1,-1-1 1,0 1 0,-1-1-1,0 1 1,-1-1 0,0 0 0,-1-17-1,45 33-282,31 4-1405,-61-8 74,0 0 1,-1-2-1,20-3 1,1-7-3107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6.534"/>
    </inkml:context>
    <inkml:brush xml:id="br0">
      <inkml:brushProperty name="width" value="0.025" units="cm"/>
      <inkml:brushProperty name="height" value="0.025" units="cm"/>
    </inkml:brush>
  </inkml:definitions>
  <inkml:trace contextRef="#ctx0" brushRef="#br0">1 116 7623,'0'0'14051,"9"-7"-13112,-3 2-772,1 1 0,-1-1-1,1 1 1,0 1 0,0-1-1,1 1 1,-1 0-1,1 1 1,-1 0 0,1 0-1,0 0 1,0 1 0,8 0-1,-5 1 41,37 3 210,-48-3-413,1 0 0,0 0 0,-1 0 0,1 1 0,-1-1 0,1 0-1,-1 0 1,1 1 0,-1-1 0,1 1 0,-1-1 0,1 0 0,-1 1-1,1-1 1,-1 1 0,1-1 0,-1 1 0,0-1 0,1 1 0,-1-1 0,0 1-1,0-1 1,1 1 0,-1 1 0,0-1 4,0 1-1,-1-1 1,1 0 0,0 1-1,-1-1 1,1 1 0,-1-1-1,1 0 1,-1 1 0,0-1-1,1 0 1,-1 0 0,0 1-1,0-1 1,-2 1 0,-36 33 178,33-32-181,1 1-1,0 0 1,0 0-1,0 0 1,0 1-1,1-1 1,0 1 0,0 0-1,0 1 1,0-1-1,1 0 1,-4 8-1,7-12-5,1 0 0,-1-1 0,0 1-1,0 0 1,0-1 0,0 1 0,1 0-1,-1-1 1,0 1 0,1-1-1,-1 1 1,0-1 0,1 1 0,-1-1-1,1 1 1,-1-1 0,1 1 0,-1-1-1,1 1 1,-1-1 0,1 1 0,-1-1-1,1 0 1,0 0 0,-1 1 0,1-1-1,-1 0 1,1 0 0,0 0 0,-1 1-1,1-1 1,0 0 0,-1 0 0,1 0-1,0 0 1,-1 0 0,1 0 0,0 0-1,-1-1 1,2 1 0,33-2 64,-33 2-64,13-3 15,0 0 0,-1-1 1,1-1-1,-1 0 0,0-1 0,-1-1 0,1 0 1,-1 0-1,12-11 0,-8 6-4,0-1 0,-1-1 0,-1 0 1,0-2-1,24-32 0,-24 21-72,-11 18-26,-12 18-211,-53 79 191,55-78 193,0 0 0,1 0 0,1 0 0,0 1 0,0-1 0,1 1 0,-3 17 0,6-27-58,0 0 0,-1 0 0,1-1 1,0 1-1,0 0 0,0 0 0,0 0 1,0-1-1,0 1 0,1 0 1,-1 0-1,0-1 0,0 1 0,1 0 1,-1 0-1,0-1 0,1 1 0,-1 0 1,0-1-1,1 1 0,-1 0 0,1-1 1,-1 1-1,1 0 0,0-1 1,-1 1-1,1-1 0,0 1 0,24-1 517,25-22 65,-22 5-438,47-40 0,-64 49-174,-2-1 0,1-1 1,-2 0-1,1 0 0,-1 0 1,-1-1-1,11-19 0,-27 45-105,0 1-1,-1-2 1,-21 24-1,2-2 63,23-28-197,-11 13-90,14-9-2978,17-13-4093,-2-6 1110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7.548"/>
    </inkml:context>
    <inkml:brush xml:id="br0">
      <inkml:brushProperty name="width" value="0.025" units="cm"/>
      <inkml:brushProperty name="height" value="0.025" units="cm"/>
    </inkml:brush>
  </inkml:definitions>
  <inkml:trace contextRef="#ctx0" brushRef="#br0">21 56 6406,'9'-4'17140,"-10"17"-17181,0-5 365,0 1 1,0-1-1,-1 0 1,0 0-1,-5 13 1,-7 29 39,14-49-356,0-1-1,0 0 1,0 0 0,0 0-1,0 1 1,0-1-1,0 0 1,0 0-1,0 1 1,0-1-1,0 0 1,0 0-1,0 1 1,0-1-1,1 0 1,-1 0-1,0 0 1,0 1 0,0-1-1,0 0 1,0 0-1,0 0 1,1 0-1,-1 1 1,0-1-1,0 0 1,0 0-1,1 0 1,-1 0-1,0 0 1,0 0-1,0 0 1,1 1-1,-1-1 1,0 0 0,0 0-1,0 0 1,1 0-1,-1 0 1,0 0-1,0 0 1,1 0-1,-1 0 1,16-4 161,12-11 24,180-124 74,-207 138-265,0 0 0,0 1 0,0-1 0,0 0-1,0 0 1,0 1 0,0-1 0,0 1-1,0-1 1,0 1 0,0-1 0,0 1 0,0 0-1,0 0 1,1-1 0,-1 1 0,0 0 0,0 0-1,0 0 1,0 0 0,1 0 0,-1 1 0,1-1-1,-2 1 4,1 0 0,-1 0 0,0 0 0,0 0 0,1 0 0,-1 0-1,0 0 1,0 0 0,0 0 0,0 0 0,0 0 0,-1 0-1,1 0 1,0 0 0,0 0 0,-1 0 0,1 0 0,0-1 0,-2 3-1,-27 51 161,15-35-143,8-12 31,1 0 0,0 1 1,0 0-1,-4 11 0,9-19-43,0 1 0,0-1 0,0 0-1,0 0 1,0 0 0,0 0 0,1 1 0,-1-1 0,0 0 0,0 0 0,0 0-1,0 0 1,1 0 0,-1 0 0,0 1 0,0-1 0,0 0 0,1 0 0,-1 0 0,0 0-1,0 0 1,0 0 0,1 0 0,-1 0 0,0 0 0,0 0 0,1 0 0,-1 0-1,0 0 1,0 0 0,0 0 0,1 0 0,-1 0 0,0 0 0,0 0 0,0-1 0,1 1-1,-1 0 1,0 0 0,0 0 0,0 0 0,0 0 0,1 0 0,-1-1 0,0 1-1,0 0 1,19-9 51,0-1-1,-1-1 0,0-1 1,0 0-1,17-17 1,-15 13-59,0 0 1,1 2 0,25-14 0,-45 27-7,-1 1 0,1 0-1,-1-1 1,1 1 0,-1 0 0,1-1-1,0 1 1,-1 0 0,1 0 0,-1-1 0,1 1-1,-1 0 1,1 0 0,0 0 0,-1 0-1,1 0 1,0 0 0,-1 0 0,1 0-1,-1 0 1,1 0 0,0 0 0,-1 0 0,1 1-1,-1-1 1,1 0 0,-1 0 0,1 1-1,0-1 1,-1 0 0,1 1 0,-1-1-1,1 0 1,-1 1 0,0-1 0,2 1 0,-2 26-41,-2-17 50,-1 0 0,0-1 0,-1 1 0,-5 9 0,-47 64 48,57-83-397,0 0 1,1 0-1,-1 0 0,1 0 0,-1 0 0,1 0 1,-1 0-1,0-1 0,1 1 0,-1 0 1,1-1-1,-1 0 0,0 1 0,2-2 0,34-23-7791,-18 10 1894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7.983"/>
    </inkml:context>
    <inkml:brush xml:id="br0">
      <inkml:brushProperty name="width" value="0.025" units="cm"/>
      <inkml:brushProperty name="height" value="0.025" units="cm"/>
    </inkml:brush>
  </inkml:definitions>
  <inkml:trace contextRef="#ctx0" brushRef="#br0">198 70 3587,'0'0'20612,"-10"-3"-20068,9 2-529,-3-1 24,0 1 1,0-1-1,-1 1 1,1 0-1,0 0 1,0 1-1,-1-1 1,1 1-1,-1 0 1,1 0-1,0 0 1,-1 1-1,1-1 0,0 1 1,-1 0-1,1 1 1,0-1-1,0 1 1,0-1-1,-6 4 1,-2 4 117,0-1 0,0 1 0,-11 12 0,20-18-95,0 0 1,0 1 0,0-1 0,0 1 0,1-1-1,-1 1 1,1 0 0,0 0 0,0 0-1,1 0 1,-1 1 0,1-1 0,0 0 0,-1 8-1,3-11-53,-1 0 0,1 0-1,-1 0 1,1 0-1,0 0 1,0 0-1,-1 0 1,1 0 0,0-1-1,0 1 1,0 0-1,0-1 1,0 1-1,0-1 1,0 1 0,0-1-1,0 1 1,0-1-1,0 0 1,0 1-1,1-1 1,-1 0 0,0 0-1,0 0 1,0 0-1,0 0 1,0 0-1,1 0 1,-1 0 0,0 0-1,2-1 1,42-5 154,-31 2-193,-1 0 1,0-2-1,0 1 1,0-2-1,-1 0 0,0 0 1,0-1-1,-1-1 0,0 1 1,0-2-1,-1 0 1,-1 0-1,1-1 0,-2 0 1,1 0-1,-2-1 0,1 0 1,-2-1-1,6-13 1,-52 86-100,25-36 142,-23 43 213,36-63-191,0 0 1,0 1-1,1-1 1,-1 1-1,1-1 1,0 1-1,1-1 0,-1 1 1,1 0-1,-1-1 1,1 1-1,1 7 1,0-11-36,0 0 0,0 0 0,0-1 0,0 1 0,0 0 0,0-1 0,0 1 1,0 0-1,0-1 0,0 1 0,0-1 0,1 0 0,-1 1 0,0-1 0,0 0 0,0 0 0,1 0 1,-1 0-1,0 0 0,0 0 0,0 0 0,1 0 0,-1 0 0,2-1 0,33-6-1033,-15-4-2375,0 0 0,0-1 0,36-29-1,-33 23 499,9-6-1163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8.468"/>
    </inkml:context>
    <inkml:brush xml:id="br0">
      <inkml:brushProperty name="width" value="0.025" units="cm"/>
      <inkml:brushProperty name="height" value="0.025" units="cm"/>
    </inkml:brush>
  </inkml:definitions>
  <inkml:trace contextRef="#ctx0" brushRef="#br0">170 209 11691,'0'0'3000,"-10"3"-154,-6 2-2056,2 1 0,-1 0 0,0 1 0,-17 12 1,27-16-589,0 1 1,0-1 0,0 1 0,1 0 0,-1 0 0,1 1-1,0-1 1,0 1 0,0 0 0,1 0 0,0 0 0,0 0-1,0 0 1,0 1 0,1 0 0,0-1 0,-1 7-1,2-10-180,1-1-1,0 0 0,0 0 1,0 0-1,0 1 0,0-1 0,1 0 1,-1 0-1,0 0 0,0 1 0,1-1 1,-1 0-1,1 0 0,-1 0 0,1 0 1,-1 0-1,1 0 0,0 0 1,0 0-1,-1 0 0,1 0 0,0 0 1,0-1-1,0 1 0,1 1 0,1 0 10,1-1 1,-1 1-1,0-1 0,0 0 0,1 0 0,-1 0 0,1 0 0,6 0 0,3-1 13,1 0 0,-1-1-1,0 0 1,13-3 0,-10 0-38,-1-1 1,0-1-1,0 0 0,0-1 1,-1-1-1,0 0 0,0-1 1,-1 0-1,0-1 0,15-16 1,-10 9-1,-1-2 0,0 0 0,-2-1 0,0 0 1,22-43-1,-33 55-9,0 0 1,0-1-1,-1 0 0,0 0 1,0 0-1,-1 0 0,-1 0 1,1 0-1,-1-10 0,-1 18 1,0 0 0,0 0 0,0 0 0,0 0 1,-1 0-1,1 0 0,0 0 0,-1 0 0,1 0 0,0 0 0,-1 0 0,0 0 0,1 0 0,-1 0 0,1 0 0,-1 0 0,0 1 1,0-1-1,1 0 0,-1 0 0,0 1 0,0-1 0,0 1 0,0-1 0,0 1 0,0-1 0,0 1 0,0-1 0,0 1 0,0 0 0,0-1 1,0 1-1,0 0 0,0 0 0,0 0 0,0 0 0,0 0 0,-1 0 0,1 0 0,0 0 0,0 1 0,0-1 0,0 0 0,0 1 1,0-1-1,0 1 0,-1 0 0,-6 1-6,1 1 0,0 0 1,0 0-1,0 1 0,-10 6 0,11-5-7,-45 36 31,48-39-12,1 0 1,0 1-1,-1-1 1,1 1-1,0-1 0,0 1 1,1 0-1,-1 0 0,0 0 1,1 0-1,0 0 0,0 0 1,0 0-1,0 0 0,0 0 1,0 5-1,1-7-1,1 0 0,0 0-1,0-1 1,-1 1 0,1 0 0,0 0 0,0-1-1,0 1 1,0-1 0,0 1 0,0-1-1,0 1 1,0-1 0,0 0 0,0 1 0,0-1-1,0 0 1,0 0 0,0 0 0,2 0-1,31 4 60,-25-3-91,-3 0-23,0 0 0,1 0 0,-1 1 0,0 0 0,0 0 0,0 0-1,-1 1 1,1 0 0,-1 0 0,1 0 0,-1 1 0,0 0 0,0 0 0,-1 0 0,1 0 0,7 10 0,-10-10 74,0-1 0,0 1 0,0-1-1,-1 1 1,1 0 0,-1-1 0,0 1 0,0 0 0,0 0 0,-1 0 0,1 0-1,-1 0 1,0 0 0,0 0 0,-1 0 0,1 0 0,-1 0 0,1 0 0,-1-1 0,-1 1-1,1 0 1,0 0 0,-1-1 0,0 1 0,0-1 0,0 1 0,-4 4 0,3-3-172,-14 18 884,14-15-1224,10-9-1686,-3-2 1005,1-1 0,-1 1 1,0-1-1,0 0 0,0-1 1,4-6-1,11-14-6409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29.027"/>
    </inkml:context>
    <inkml:brush xml:id="br0">
      <inkml:brushProperty name="width" value="0.025" units="cm"/>
      <inkml:brushProperty name="height" value="0.025" units="cm"/>
    </inkml:brush>
  </inkml:definitions>
  <inkml:trace contextRef="#ctx0" brushRef="#br0">1 57 11050,'0'0'7367,"3"9"-5242,10 26-716,-13-34-1293,1 1 0,0-1 0,0 0-1,0 0 1,0 0 0,0 0-1,0 0 1,0 0 0,0-1 0,1 1-1,-1 0 1,0 0 0,0-1 0,1 1-1,-1-1 1,0 1 0,1-1-1,-1 0 1,1 1 0,-1-1 0,0 0-1,1 0 1,-1 0 0,1 0-1,-1 0 1,2-1 0,33-8 1051,-29 6-1121,0-1-1,-1 1 0,0-2 0,0 1 0,0-1 0,8-8 0,-12 11-33,0 0 0,0 0 0,0-1 0,0 1 0,0 0 0,-1-1 0,1 1 0,-1-1 0,0 0 0,0 1 0,0-1 0,0 0 0,0 0 0,0 0 0,-1 0 0,1 1 0,-1-1 0,0 0 0,0-6 0,-1 8-12,1 1 0,-1-1 0,1 0 0,-1 0 0,0 1 0,1-1 0,-1 0 0,0 1 0,0-1 0,1 1 0,-1-1 0,0 1-1,0-1 1,0 1 0,0-1 0,0 1 0,1 0 0,-1-1 0,0 1 0,0 0 0,0 0 0,0 0 0,0 0 0,0 0 0,0 0 0,0 0 0,0 0 0,0 0 0,0 0 0,-1 1 0,-33 9-53,28-6 60,0 0 0,0 1 0,0 0 0,1 0-1,0 0 1,0 1 0,0-1 0,1 1 0,-1 1 0,2-1-1,-1 1 1,1 0 0,0 0 0,0 0 0,1 1-1,0-1 1,-3 10 0,6-16-1,0 0 0,1 0 1,-1 0-1,0-1 0,0 1 0,1 0 0,-1 0 1,0-1-1,1 1 0,-1 0 0,1 0 0,-1-1 0,1 1 1,-1 0-1,1-1 0,-1 1 0,1-1 0,0 1 1,-1-1-1,1 1 0,0-1 0,0 1 0,-1-1 0,1 0 1,0 1-1,0-1 0,0 0 0,-1 0 0,1 0 1,0 1-1,0-1 0,0 0 0,0 0 0,-1 0 1,1 0-1,0-1 0,1 1 0,36-3 143,-21 0-123,-1-2 0,1 0 0,-1-1 0,0-1-1,15-9 1,-19 9-25,1 1-1,0 0 1,0 1 0,0 0-1,0 1 1,1 0-1,0 2 1,21-3 0,-34 5 13,0 1 1,0 0-1,-1-1 1,1 1 0,0 0-1,0 0 1,-1 0-1,1-1 1,0 1 0,-1 0-1,1 0 1,-1 0-1,1 0 1,-1 0 0,0 0-1,1 0 1,-1 0-1,0 0 1,0 0 0,0 0-1,0 0 1,1 0-1,-1 1 1,-1-1 0,1 0-1,0 0 1,0 0-1,0 0 1,-1 0 0,1 0-1,0 0 1,-1 0-1,0 1 1,-9 39 535,9-38-534,0-1 1,0 0 0,1 1-1,-1-1 1,0 1-1,1-1 1,0 1-1,0-1 1,0 1-1,0-1 1,1 6-1,-1-8-1,0 1 0,0-1-1,1 1 1,-1 0 0,0-1-1,1 1 1,-1 0 0,1-1-1,-1 1 1,1-1 0,-1 1-1,1-1 1,-1 1 0,1-1-1,-1 0 1,1 1 0,0-1-1,-1 0 1,1 1-1,-1-1 1,1 0 0,0 0-1,0 0 1,-1 1 0,1-1-1,0 0 1,0 0 0,5-1 29,-1 1 0,0-1 1,1 0-1,-1-1 0,0 0 0,0 1 1,0-1-1,0-1 0,7-4 1,21-13-61,-25 14 3,0 0 0,1 1 1,-1 0-1,1 1 0,0 0 0,0 0 0,0 1 0,0 0 0,16-3 0,-28 31-136,-14 3 279,14-26-328,1 0 0,1 0 0,-1 1 0,0-1 0,0 1-1,1-1 1,0 1 0,-1 0 0,1 0 0,0 0 0,0-1 0,0 6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8.974"/>
    </inkml:context>
    <inkml:brush xml:id="br0">
      <inkml:brushProperty name="width" value="0.025" units="cm"/>
      <inkml:brushProperty name="height" value="0.025" units="cm"/>
    </inkml:brush>
  </inkml:definitions>
  <inkml:trace contextRef="#ctx0" brushRef="#br0">354 1 9289,'0'0'13394,"-12"0"-11318,6-1-1966,1 1-1,-1 0 0,0 1 1,0-1-1,1 1 0,-1 0 1,0 1-1,1-1 0,-1 1 1,1 0-1,-1 1 0,1-1 0,0 1 1,0 0-1,0 0 0,1 1 1,-1 0-1,1-1 0,0 1 1,-6 7-1,6-7-77,0 0 1,0 1-1,0 0 0,1 0 1,-1 0-1,1 1 0,0-1 1,1 1-1,-1-1 0,1 1 1,0 0-1,1 0 0,-1 0 1,1 0-1,1 0 0,-1 0 0,1 7 1,0-12-31,1 1 1,0-1-1,-1 0 0,1 0 1,0 0-1,0 0 0,0 0 1,0 0-1,0 0 1,0 0-1,0-1 0,0 1 1,0 0-1,1-1 0,-1 1 1,0 0-1,0-1 1,1 0-1,-1 1 0,0-1 1,1 0-1,-1 1 1,0-1-1,1 0 0,-1 0 1,3 0-1,46 0 79,-38 0-71,85-3-101,-97 3 95,1 0 1,-1 0-1,1 0 1,0 1-1,-1-1 0,1 0 1,-1 0-1,1 1 1,-1-1-1,1 0 1,0 1-1,-1-1 0,1 0 1,-1 1-1,0-1 1,1 1-1,-1-1 1,1 1-1,-1-1 1,0 1-1,1-1 0,-1 1 1,0-1-1,0 1 1,1-1-1,-1 1 1,0-1-1,0 1 0,0 0 1,0-1-1,0 1 1,1 0-1,-1-1 1,0 1-1,-1-1 0,1 1 1,0 0-1,0-1 1,0 1-1,0-1 1,0 1-1,-1 0 0,1-1 1,0 1-1,0-1 1,-1 1-1,1-1 1,0 1-1,-1-1 0,1 1 1,-1-1-1,0 1 1,-22 31 715,1-11-636,-2-2-1,0-1 1,-1-1-1,-1-1 1,-28 13-1,-12-2-3789,-1-9-5463,16-10-6344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1.453"/>
    </inkml:context>
    <inkml:brush xml:id="br0">
      <inkml:brushProperty name="width" value="0.025" units="cm"/>
      <inkml:brushProperty name="height" value="0.025" units="cm"/>
    </inkml:brush>
  </inkml:definitions>
  <inkml:trace contextRef="#ctx0" brushRef="#br0">48 0 11627,'0'0'9129,"-10"48"-8457,0-22-383,0 0-193,2 0-64,1-3-225,4-5-479,3-1-545,0-9-929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1.941"/>
    </inkml:context>
    <inkml:brush xml:id="br0">
      <inkml:brushProperty name="width" value="0.025" units="cm"/>
      <inkml:brushProperty name="height" value="0.025" units="cm"/>
    </inkml:brush>
  </inkml:definitions>
  <inkml:trace contextRef="#ctx0" brushRef="#br0">206 20 13196,'0'0'5910,"-9"-5"-5200,3 2-615,4 2-70,-1-1-1,1 1 1,-1 0 0,1 0 0,-1 0-1,1 0 1,-1 0 0,1 0-1,-1 1 1,0 0 0,1-1-1,-1 1 1,0 0 0,1 0-1,-1 0 1,0 0 0,0 1-1,1-1 1,-1 1 0,1 0-1,-1 0 1,0 0 0,1 0-1,-1 0 1,-3 2 0,0 2 25,-59 48 422,59-48-370,1 0-1,-1 0 1,1 1-1,1 0 1,-1 0-1,1 0 1,0 0-1,-5 13 1,9-19-98,0 0 1,0 0-1,0 0 1,0 0-1,0 1 1,0-1-1,0 0 1,0 0-1,0 0 1,0 0-1,0 1 1,0-1-1,0 0 1,0 0-1,0 0 1,0 0-1,0 1 1,0-1-1,1 0 1,-1 0-1,0 0 1,0 0-1,0 0 1,0 1-1,0-1 0,0 0 1,0 0-1,1 0 1,-1 0-1,0 0 1,0 0-1,0 0 1,0 0-1,1 0 1,-1 1-1,0-1 1,0 0-1,0 0 1,0 0-1,1 0 1,-1 0-1,0 0 1,0 0-1,0 0 1,0 0-1,1 0 1,-1 0-1,0 0 1,16-2 84,12-7 24,-13 3-107,0 0 0,0 0 0,0 2 1,0 0-1,1 0 0,0 2 1,0 0-1,0 1 0,0 0 1,17 2-1,-31 0-11,0-1 1,0 1-1,0 0 1,0 0-1,0 0 1,0 0-1,0 0 1,0 0-1,-1 0 0,1 1 1,0-1-1,-1 0 1,1 1-1,-1-1 1,0 1-1,1 0 1,-1 0-1,0-1 0,0 1 1,0 0-1,0 0 1,0 0-1,-1 0 1,1 0-1,-1 0 1,1 4-1,0-3 37,-1-1 0,0 1 0,1 0 0,-1 0 0,-1-1 0,1 1 0,0 0 0,-1-1 0,1 1 0,-1 0 0,0-1 0,0 1 1,0-1-1,0 1 0,0-1 0,0 1 0,-1-1 0,1 0 0,-1 0 0,-2 3 0,-9 6 284,-1-2 1,0 0-1,0 0 1,0-1-1,-1-1 1,-1 0-1,1-2 1,-1 1-1,0-2 1,0 0-1,0-1 1,0 0-1,-27-1 1,61-20-7433,0 7 3229,4-4-1424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3.376"/>
    </inkml:context>
    <inkml:brush xml:id="br0">
      <inkml:brushProperty name="width" value="0.025" units="cm"/>
      <inkml:brushProperty name="height" value="0.025" units="cm"/>
    </inkml:brush>
  </inkml:definitions>
  <inkml:trace contextRef="#ctx0" brushRef="#br0">83 96 12844,'0'0'11531,"-1"15"-11045,-5 24-62,-2 0 1,-2 0-1,-17 45 0,24-77-305,-3 6 114,2 0 0,-1 0 1,2 0-1,-1 0 0,2 0 0,-2 18 0,6-31-193,-1 0-1,1-1 0,-1 1 0,1-1 0,-1 1 0,0-1 0,1 1 1,-1-1-1,0 0 0,1 0 0,-1 0 0,0 0 0,0 0 1,2-1-1,5-8-23,-1 0 0,0-1 1,-1 0-1,0 0 0,-1 0 0,0-1 1,0 1-1,-2-1 0,1 0 1,1-17-1,3 0-94,-11 37 50,1 0-1,1 0 0,0 0 1,0 0-1,0 0 1,1 0-1,0 0 1,1 1-1,2 13 1,-2-20 20,0 0 1,0 0-1,-1 0 1,1 0-1,0 0 1,1 0-1,-1 0 1,0 0-1,0-1 1,1 1-1,-1 0 1,1-1-1,0 1 1,-1-1-1,1 0 1,3 2-1,-2-1 5,0-1 0,0 0-1,0-1 1,0 1-1,1 0 1,-1-1-1,0 0 1,1 1-1,-1-1 1,0-1-1,1 1 1,-1 0 0,0-1-1,4-1 1,1 0 10,0-2 1,0 1-1,0-1 1,0 0-1,-1-1 1,1 0-1,-1 0 1,0 0-1,-1-1 1,0 0 0,1-1-1,6-8 1,4-7 16,-1-1 0,21-38 1,-33 54-20,0 1 0,-1-2 1,0 1-1,0 0 0,0-1 1,-1 1-1,0-1 0,1-12 1,-3 19-9,0 1 1,0 0 0,0 0 0,0-1 0,0 1 0,0 0 0,0-1 0,0 1 0,0 0 0,-1-1 0,1 1 0,0 0 0,0 0 0,0-1 0,0 1 0,-1 0 0,1 0 0,0-1-1,0 1 1,-1 0 0,1 0 0,0 0 0,0 0 0,-1-1 0,1 1 0,0 0 0,-1 0 0,1 0 0,0 0 0,0 0 0,-1 0 0,1 0 0,0 0 0,-1 0 0,1 0 0,0 0-1,-1 0 1,1 0 0,0 0 0,-1 0 0,1 0 0,0 0 0,0 0 0,-1 0 0,1 0 0,0 1 0,-1-1 0,1 0 0,0 0 0,0 0 0,-1 1 0,1-1 0,0 0-1,0 0 1,0 0 0,-1 1 0,1-1 0,0 0 0,0 0 0,-1 1 0,-15 13-139,-12 15 208,-45 65 1,66-84-24,0 0 0,1 0 0,0 1 0,1 0 0,1 0 0,-1 1 0,2-1 0,-1 1 0,2 0 0,-3 23 0,5-34-40,0 0 0,0 0 1,0 0-1,0 0 0,0 0 1,1 0-1,-1 0 0,0 0 0,1 0 1,-1 0-1,1 0 0,-1-1 0,1 1 1,-1 0-1,1 0 0,0 0 1,-1 0-1,1-1 0,0 1 0,0 0 1,0-1-1,0 1 0,-1-1 1,1 1-1,0-1 0,1 1 0,35 5 121,-24-6-89,-1-1 0,1-1 0,23-6 0,-16 1-26,0-1-1,0-2 0,-1 0 1,0-1-1,-1 0 0,0-2 1,-1 0-1,-1-1 0,16-17 1,-2 0 9,-3-1 0,0-1 1,35-61-1,-58 88-19,-2 2 0,1 0 0,-1 0 0,0 0 0,0 0 0,0 0 0,-1 0 0,1 0 0,-1-1 0,1-7 0,-2 11-1,0 1 0,0 0 0,0 0 0,0 0 0,0-1 1,0 1-1,0 0 0,0 0 0,0-1 0,0 1 0,0 0 0,0 0 0,0 0 0,0 0 0,-1-1 0,1 1 0,0 0 1,0 0-1,0 0 0,0 0 0,-1-1 0,1 1 0,0 0 0,0 0 0,0 0 0,0 0 0,-1 0 0,1 0 0,0 0 1,0 0-1,-1-1 0,1 1 0,0 0 0,0 0 0,0 0 0,-1 0 0,1 0 0,0 0 0,0 0 0,-1 0 0,1 0 1,0 1-1,-1-1 0,-14 5-90,-12 11-56,5 3 141,2 0 0,0 1 0,1 1-1,1 1 1,0 1 0,2 0-1,1 1 1,1 1 0,1 0-1,-14 41 1,25-61 8,0 0 1,1 0-1,0 0 0,1 0 1,-1 0-1,1 0 0,0 0 1,0 8-1,1-12 1,-1 1 0,1-1 0,-1 0 0,1 0 0,0 1 1,0-1-1,-1 0 0,1 0 0,0 0 0,0 0 0,0 0 0,0 0 0,1 0 0,-1 0 0,0 0 0,0 0 0,0 0 1,1-1-1,-1 1 0,0-1 0,1 1 0,-1-1 0,1 1 0,-1-1 0,0 0 0,1 0 0,-1 1 0,1-1 0,-1 0 1,1 0-1,-1-1 0,2 1 0,10-1 12,0-1 0,0 0 0,-1-1 0,1 0 0,-1-1 0,0-1 0,0 0 0,0 0 0,-1-1 0,0 0 0,0-1 0,0-1 0,-1 0 0,17-17 0,12-13-3,-3-2 0,38-52 0,-56 67 10,-3 7-20,-6 7 6,0 0-1,0-1 1,-1 0 0,0-1 0,-1 1-1,0-2 1,6-18 0,-13 32-10,0 0-1,0-1 1,0 1 0,0 0-1,-1 0 1,1 0 0,0-1 0,0 1-1,0 0 1,0 0 0,0 0 0,0 0-1,0-1 1,-1 1 0,1 0 0,0 0-1,0 0 1,0 0 0,0 0-1,-1 0 1,1 0 0,0 0 0,0-1-1,0 1 1,-1 0 0,1 0 0,0 0-1,0 0 1,0 0 0,-1 0-1,1 0 1,0 0 0,0 0 0,-1 0-1,1 0 1,0 0 0,0 0 0,0 0-1,-1 1 1,1-1 0,0 0-1,0 0 1,0 0 0,0 0 0,-1 0-1,1 0 1,0 0 0,0 1 0,0-1-1,0 0 1,0 0 0,-1 0-1,1 1 1,-13 5-57,-5 12 39,1 0-1,0 1 0,1 1 1,1 0-1,1 1 1,-18 36-1,32-56 21,-51 98-13,46-88 31,1 0 1,1 1-1,0-1 0,0 1 1,1-1-1,0 1 0,1 16 1,0-27-15,1 0 1,0 0-1,1 0 0,-1 1 1,0-1-1,0 0 1,0 0-1,1 0 0,-1 0 1,0 0-1,1 0 1,-1 0-1,1 0 1,-1 0-1,1 0 0,0 0 1,-1 0-1,1 0 1,0 0-1,0 0 1,0 0-1,0-1 0,-1 1 1,1 0-1,0-1 1,2 2-1,0-1 7,0-1 0,-1 1 0,1-1 0,-1 0 1,1 0-1,0 1 0,-1-2 0,1 1 0,0 0 0,-1-1 0,5 0 0,2-2 21,0 0 0,0 0-1,0-1 1,-1 0 0,16-10 0,-3-3-11,-2-1-1,0 0 1,0-2 0,-2 0 0,25-37 0,58-119 516,-97 170-532,-6 10-17,-16 29-45,-26 49-39,29-47 106,9-23 1,0 1 1,1 0-1,1 0 1,0 0 0,1 1-1,0 0 1,1 0 0,0 0-1,1 0 1,1 0-1,1 18 1,0-30-6,1-1 1,0 1-1,-1 0 1,1-1-1,0 0 1,0 1-1,0-1 1,0 0-1,0 1 1,0-1-1,1 0 0,-1 0 1,0 0-1,1 0 1,-1 0-1,0 0 1,1 0-1,-1-1 1,1 1-1,0 0 1,-1-1-1,1 1 0,3 0 1,-5-37-7,0 27 84,-1 0 0,0 0 0,0 0 0,-4-12 0,-7-3-3605,3 17-2438,-2 4-4045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3.703"/>
    </inkml:context>
    <inkml:brush xml:id="br0">
      <inkml:brushProperty name="width" value="0.025" units="cm"/>
      <inkml:brushProperty name="height" value="0.025" units="cm"/>
    </inkml:brush>
  </inkml:definitions>
  <inkml:trace contextRef="#ctx0" brushRef="#br0">19 74 10186,'-1'-1'657,"-1"0"0,1 0 0,0 0 0,-1 0 0,1 0 0,0 0 0,0 0 0,0 0 0,-1-1 0,1 1 0,1 0 0,-1-1 0,0 1 0,0-1 0,-1-2 0,3 3-467,-1 0 0,0 1 0,0-1 0,0 1 0,0-1 1,1 1-1,-1-1 0,0 1 0,1-1 0,-1 1 0,0-1 0,1 1 0,-1-1 0,0 1 0,1-1 1,-1 1-1,1 0 0,-1-1 0,1 1 0,-1 0 0,1-1 0,-1 1 0,1 0 0,0 0 1,-1-1-1,1 1 0,-1 0 0,2 0 0,9-2 430,0 0 0,1 1-1,18 1 1,-10-1-531,4 0-442,64-8 36,-60 3-3236,0-4-3675,-11 3-4206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4.655"/>
    </inkml:context>
    <inkml:brush xml:id="br0">
      <inkml:brushProperty name="width" value="0.025" units="cm"/>
      <inkml:brushProperty name="height" value="0.025" units="cm"/>
    </inkml:brush>
  </inkml:definitions>
  <inkml:trace contextRef="#ctx0" brushRef="#br0">57 3 5605,'0'0'15578,"-4"9"-14452,0 3-820,-6 13 25,0 0-1,2 1 1,1 0 0,-6 53-1,13-78-309,0-1 0,0 0 0,0 0 1,0 1-1,0-1 0,0 0 0,0 0 0,0 0 0,0 1 0,0-1 0,0 0 0,0 0 0,0 1 0,0-1 0,0 0 0,1 0 0,-1 0 1,0 1-1,0-1 0,0 0 0,0 0 0,1 0 0,-1 0 0,0 1 0,0-1 0,0 0 0,1 0 0,-1 0 0,0 0 0,0 0 0,0 0 1,1 0-1,-1 1 0,0-1 0,0 0 0,1 0 0,-1 0 0,0 0 0,0 0 0,1 0 0,-1 0 0,0 0 0,0 0 0,1 0 0,-1-1 0,0 1 1,18-7 595,12-15 28,154-154-74,-184 176-572,0 0-1,0-1 0,1 1 0,-1 0 1,0-1-1,0 1 0,1 0 1,-1-1-1,0 1 0,1 0 0,-1-1 1,0 1-1,1 0 0,-1 0 0,0 0 1,1-1-1,-1 1 0,0 0 1,1 0-1,-1 0 0,1 0 0,-1 0 1,0-1-1,1 1 0,-1 0 1,1 0-1,-1 0 0,1 0 0,-1 0 1,0 1-1,1-1 0,-1 0 0,1 0 1,-1 0-1,0 0 0,1 0 1,-1 0-1,1 1 0,-1-1 0,0 0 1,1 0-1,-1 1 0,0-1 1,1 0-1,0 24 12,-13 32 84,0-25-74,6-19 25,2 0 0,0-1 0,0 2 0,-4 23 1,9-36-20,-1 1 0,0-1 1,1 0-1,-1 0 1,1 0-1,-1 0 1,0 1-1,1-1 0,-1 0 1,1 0-1,-1 0 1,1 0-1,-1 0 1,1 0-1,-1 0 0,1 0 1,-1 0-1,0 0 1,1 0-1,-1 0 1,1-1-1,-1 1 0,1 0 1,-1 0-1,0 0 1,1-1-1,-1 1 1,1 0-1,-1 0 0,0-1 1,1 1-1,-1 0 1,1-1-1,16-9 357,62-61 20,-59 51-317,1 1 1,43-30-1,-64 49-88,1-1 1,-1 1 0,1-1-1,-1 1 1,1 0-1,-1-1 1,1 1 0,0-1-1,-1 1 1,1 0-1,0 0 1,-1-1 0,1 1-1,0 0 1,-1 0 0,1 0-1,0 0 1,0 0-1,-1 0 1,1 0 0,0 0-1,-1 0 1,1 0-1,0 0 1,-1 0 0,1 0-1,0 1 1,-1-1 0,1 0-1,0 1 1,-1-1-1,2 1 1,-1 0-6,-1 1 1,1-1-1,-1 1 0,1-1 1,-1 1-1,0-1 0,1 1 1,-1-1-1,0 1 1,0-1-1,0 1 0,0-1 1,0 1-1,-1 1 0,-14 53-130,-33 33 1188,55-93-587,15-12-907,-15 4-2642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5.323"/>
    </inkml:context>
    <inkml:brush xml:id="br0">
      <inkml:brushProperty name="width" value="0.025" units="cm"/>
      <inkml:brushProperty name="height" value="0.025" units="cm"/>
    </inkml:brush>
  </inkml:definitions>
  <inkml:trace contextRef="#ctx0" brushRef="#br0">198 84 5509,'0'0'8921,"5"-9"-5873,1 1-2243,-4 6-577,0-1-1,0 1 1,0-1-1,0 0 1,-1 0-1,1 1 1,-1-1-1,0 0 1,0-1-1,0 1 0,0 0 1,0 0-1,-1 0 1,1-5-1,-1 7-143,0 0 0,-1 0 0,1 0 0,0 0 1,-1 1-1,1-1 0,-1 0 0,1 0 0,-1 0 0,0 0 0,1 1 0,-1-1 0,0 0 0,1 0 0,-1 1 0,0-1 0,0 1 1,0-1-1,1 0 0,-1 1 0,0 0 0,0-1 0,0 1 0,0 0 0,0-1 0,0 1 0,0 0 0,0 0 0,0 0 0,0 0 1,0 0-1,0 0 0,0 0 0,0 0 0,0 0 0,0 0 0,-2 1 0,-40 10 159,30-4-67,1 1 0,0 0 0,0 1 0,0 1 1,1 0-1,-11 13 0,15-15-84,0-1-1,0 1 1,2 1 0,-1-1 0,1 1 0,0 0 0,0 0 0,1 1 0,-5 17-1,9-27-88,0 1-1,0-1 0,0 0 0,0 1 0,0-1 0,0 1 0,0-1 0,0 1 0,0-1 0,0 1 0,0-1 0,0 1 0,0-1 0,0 0 1,1 1-1,-1-1 0,0 1 0,0-1 0,0 1 0,1-1 0,-1 0 0,0 1 0,1-1 0,-1 0 0,0 1 0,1-1 0,-1 0 0,0 1 0,1-1 1,-1 0-1,0 0 0,1 0 0,-1 1 0,1-1 0,21 1 77,20-14 20,-22 0-127,-1-1-1,-1-1 1,-1 0 0,0-2-1,-1 0 1,0 0-1,-2-2 1,19-30-1,-33 49 27,0 0 0,0 0-1,0-1 1,0 1 0,0 0-1,0 0 1,0-1 0,0 1 0,0 0-1,1 0 1,-1-1 0,0 1-1,0 0 1,0 0 0,0-1 0,0 1-1,0 0 1,1 0 0,-1 0-1,0-1 1,0 1 0,0 0 0,1 0-1,-1 0 1,0 0 0,0-1-1,0 1 1,1 0 0,-1 0 0,0 0-1,0 0 1,1 0 0,-1 0-1,0 0 1,0 0 0,1 0 0,-1 0-1,0 0 1,1 0 0,-1 0-1,0 0 1,0 0 0,1 0 0,-1 0-1,0 0 1,1 0 0,-2 16-214,-10 22-91,5-21 337,2-8 34,0-1 0,1 1 1,0 0-1,1 0 1,-1 0-1,2 0 0,-2 16 1,4-25-45,-1 0-1,1 1 1,-1-1 0,0 0 0,1 1 0,-1-1-1,1 0 1,-1 1 0,0-1 0,1 0 0,-1 0-1,1 0 1,-1 1 0,1-1 0,-1 0 0,1 0-1,-1 0 1,1 0 0,-1 0 0,1 0 0,-1 0-1,1 0 1,-1 0 0,1 0 0,-1 0 0,1 0-1,-1-1 1,1 1 0,-1 0 0,1 0 0,-1 0-1,1-1 1,-1 1 0,1 0 0,0-1 0,18-8 286,45-42 4,-50 38-310,-1 1 0,2 1 0,22-14 0,-36 25-9,-1-1 0,1 1 0,-1-1-1,1 1 1,0 0 0,-1-1 0,1 1 0,0 0 0,-1-1-1,1 1 1,0 0 0,0 0 0,-1 0 0,1 0 0,0 0 0,0 0-1,-1 0 1,1 0 0,0 0 0,-1 0 0,1 0 0,0 0 0,0 1-1,-1-1 1,1 0 0,0 0 0,0 1 0,4 20-83,-17 41 121,6-41-46,6-21 20,1 1 0,-1-1 1,0 0-1,0 1 0,0-1 1,0 1-1,0-1 0,0 0 1,0 1-1,0-1 0,0 0 1,1 0-1,-1 1 0,0-1 1,0 0-1,0 1 0,1-1 1,-1 0-1,0 0 0,0 1 1,1-1-1,-1 0 0,0 0 1,1 0-1,-1 1 0,0-1 1,1 0-1,-1 0 0,0 0 1,1 0-1,-1 0 0,0 0 1,1 0-1,-1 0 0,0 0 1,1 0-1,-1 0 1,0 0-1,1 0 0,-1 0 1,0 0-1,1 0 0,-1 0 1,0 0-1,1 0 0,-1 0 1,0-1-1,1 1 0,-1 0 1,0 0-1,0 0 0,1-1 1,-1 1-1,17-7 100,26-25 30,-38 27-135,1-1 0,0 1 1,1 0-1,-1 1 1,1 0-1,0 0 0,0 0 1,0 1-1,0 0 1,1 0-1,-1 1 0,16-3 1,-23 6-8,1-1 1,-1 0-1,1 0 1,-1 1-1,1-1 1,-1 1-1,1-1 1,-1 0-1,1 1 1,-1-1-1,0 1 1,1-1-1,-1 1 1,0-1-1,1 1 1,-1-1 0,0 1-1,0 0 1,1-1-1,-1 1 1,0-1-1,0 1 1,0 0-1,0-1 1,0 1-1,0-1 1,0 1-1,0 0 1,0-1-1,0 1 1,0 0-1,0-1 1,0 1-1,-1-1 1,1 1-1,0-1 1,0 1-1,-1 0 1,1-1-1,-1 1 1,-12 28 19,8-22-294,-10 14-210,2-14-5574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6.482"/>
    </inkml:context>
    <inkml:brush xml:id="br0">
      <inkml:brushProperty name="width" value="0.025" units="cm"/>
      <inkml:brushProperty name="height" value="0.025" units="cm"/>
    </inkml:brush>
  </inkml:definitions>
  <inkml:trace contextRef="#ctx0" brushRef="#br0">143 199 2626,'1'-3'902,"0"1"0,0 0 0,0-1-1,-1 1 1,1-1 0,-1 1-1,0-1 1,1 1 0,-1-1-1,0 1 1,0-1 0,-1 1-1,1-1 1,-1-2 0,0 4-726,1 1 1,0-1-1,-1 0 1,1 1-1,-1-1 1,1 1-1,-1-1 1,0 1-1,1-1 1,-1 1-1,1-1 1,-1 1 0,0 0-1,0-1 1,1 1-1,-1 0 1,0-1-1,1 1 1,-1 0-1,0 0 1,0 0-1,1 0 1,-1 0-1,0 0 1,0 0-1,0 0 1,1 0 0,-2 0-1,-4 2-77,1-1 0,-1 1 1,1 0-1,0 1 0,0-1 0,0 1 1,0 0-1,0 0 0,1 1 0,-8 6 1,-30 35 152,40-41-189,-1-1 1,1 1-1,0 0 0,0-1 0,0 1 0,0 0 0,1 0 0,-1 0 0,1 0 0,0 0 0,0 1 0,0 4 1,2-9-54,-1 1 0,0-1 0,1 1 0,-1-1 0,0 1 0,1-1 0,-1 1 0,1-1 0,-1 1 0,1-1 0,-1 0 0,1 1 0,-1-1 1,1 0-1,0 1 0,-1-1 0,1 0 0,-1 0 0,1 0 0,0 0 0,-1 1 0,1-1 0,-1 0 0,1 0 0,0 0 0,-1 0 0,1 0 1,0 0-1,-1-1 0,1 1 0,-1 0 0,1 0 0,0 0 0,-1-1 0,1 1 0,-1 0 0,2-1 0,27-8 312,-6-5-200,0 0 0,-1-2 0,0 0-1,-1-2 1,-1 0 0,-1-1 0,0-1 0,-2-1-1,0-1 1,24-42 0,-29 29 211,-15 30-147,-11 20-128,2 3 94,0 2 0,1 0 0,0 0 0,2 1 0,1 0 1,0 0-1,2 1 0,1 0 0,-6 45 0,11-66-133,-1 1-1,1-1 0,0 0 1,0 1-1,0-1 1,0 1-1,0-1 0,1 0 1,-1 1-1,0-1 1,0 0-1,1 1 0,-1-1 1,1 0-1,0 1 1,-1-1-1,1 0 1,0 0-1,0 0 0,-1 0 1,1 1-1,0-1 1,0 0-1,0-1 0,0 1 1,2 1-1,-1-1 6,1 0-1,-1-1 1,0 1-1,1-1 1,-1 0-1,0 0 1,1 0-1,-1 0 0,0 0 1,1 0-1,-1-1 1,0 1-1,1-1 1,2 0-1,5-3 23,0 0 1,0-1-1,0 0 0,-1 0 0,16-12 0,-9 4-19,-1-1-1,-1 0 0,0-1 0,-1-1 0,0 0 0,-1-1 0,14-28 0,-33 62-66,0 0 0,0 0 0,2 0 1,0 1-1,1 0 0,1 0 1,0 0-1,1 21 0,2-38 48,0 1 1,0-1-1,0 0 0,0 0 1,0 0-1,0 1 0,0-1 1,1 0-1,-1 0 0,0 0 1,1 0-1,-1 0 0,1 1 1,-1-1-1,1 0 0,0 0 1,0 0-1,-1-1 0,1 1 1,0 0-1,0 0 0,0 0 1,0 0-1,0-1 0,0 1 1,0-1-1,1 2 0,1-1 26,0-1 0,0 1 1,0-1-1,0 1 0,0-1 0,0 0 0,0 0 0,-1 0 0,1-1 0,0 1 0,3-2 0,3 0 52,0-1 1,0 0 0,0 0 0,-1-1 0,1 0-1,10-8 1,-6 3-50,-1-2 1,-1 0-1,0 0 0,-1-1 0,12-16 0,-17 21-29,-1 0-1,1 0 0,-1-1 1,-1 0-1,1 0 1,-2 0-1,1 0 0,-1-1 1,0 1-1,1-17 0,-2 24-9,-1 0 0,0 0-1,0 0 1,0 0-1,0 1 1,0-1 0,0 0-1,0 0 1,0 0-1,0 0 1,0 0 0,0 1-1,0-1 1,0 0-1,-1 0 1,1 0-1,0 0 1,-1 1 0,1-1-1,-1 0 1,1 1-1,-1-1 1,1 0 0,-1 0-1,1 1 1,-1-1-1,0 1 1,1-1-1,-1 1 1,0-1 0,0 1-1,1-1 1,-1 1-1,0 0 1,0-1 0,0 1-1,1 0 1,-1 0-1,0-1 1,0 1 0,0 0-1,0 0 1,1 0-1,-1 0 1,0 0-1,0 0 1,0 1 0,0-1-1,0 0 1,1 0-1,-1 0 1,0 1 0,0-1-1,0 1 1,1-1-1,-1 0 1,0 1-1,1-1 1,-2 2 0,-4 1-14,1 0 0,-1 1 0,1 0 0,0 0 0,0 0 0,-7 8 0,6-4 31,0 1-1,1 0 0,-1 0 1,2 0-1,-1 0 0,1 1 1,-4 16-1,7-24-4,1 0 0,-1 0 0,1 0 0,-1 0 1,1 0-1,0 0 0,0 0 0,0 0 0,0 0 0,0 0 1,0 0-1,1 0 0,-1 0 0,1 0 0,-1 0 0,1 0 0,0 0 1,0-1-1,-1 1 0,1 0 0,1 0 0,-1-1 0,0 1 0,0 0 1,1-1-1,-1 1 0,1-1 0,-1 0 0,1 1 0,-1-1 0,1 0 1,0 0-1,0 0 0,0 0 0,-1-1 0,1 1 0,0 0 0,0-1 1,0 1-1,0-1 0,0 0 0,0 1 0,0-1 0,3 0 0,1 0-128,-1 1-1,1-1 0,0 0 0,0-1 1,-1 1-1,1-1 0,-1 0 0,11-3 1,5-13-3274,-19 14 2725,-1 1 0,1-1 0,-1 1 0,0-1 0,0 0 0,0 1 0,-1-1 0,1 0 0,0-5 0,0-19-7704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6.823"/>
    </inkml:context>
    <inkml:brush xml:id="br0">
      <inkml:brushProperty name="width" value="0.025" units="cm"/>
      <inkml:brushProperty name="height" value="0.025" units="cm"/>
    </inkml:brush>
  </inkml:definitions>
  <inkml:trace contextRef="#ctx0" brushRef="#br0">0 1 11531,'0'0'12396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7.916"/>
    </inkml:context>
    <inkml:brush xml:id="br0">
      <inkml:brushProperty name="width" value="0.025" units="cm"/>
      <inkml:brushProperty name="height" value="0.025" units="cm"/>
    </inkml:brush>
  </inkml:definitions>
  <inkml:trace contextRef="#ctx0" brushRef="#br0">1 68 448,'0'0'1997,"1"-8"-1591,-1 4 117,4-31-84,1 23 2810,3 4 3441,-7 13-572,0 20-4266,-3 221 2013,2-244-3889,0-1 0,0 0 0,0 1 1,0-1-1,0 1 0,0-1 0,1 0 0,-1 1 1,0-1-1,1 0 0,-1 0 0,1 1 0,0-1 0,-1 0 1,1 0-1,0 0 0,0 0 0,0 0 0,0 0 1,0 0-1,0 0 0,0 0 0,0 0 0,0 0 1,0 0-1,1 0 0,-1-1-102,0 0 0,0 0-1,0 0 1,0 0 0,-1 0 0,1-1-1,0 1 1,0 0 0,0 0 0,-1-1 0,1 1-1,0 0 1,0-1 0,-1 1 0,1-1 0,0 1-1,-1-1 1,1 1 0,0-1 0,-1 1 0,1-1-1,-1 0 1,1 1 0,-1-1 0,1 0 0,-1 1-1,0-1 1,1 0 0,-1 0 0,0 1 0,1-1-1,-1 0 1,0 0 0,0 0 0,0 0 0,0 1-1,0-1 1,0 0 0,0 0 0,0 0 0,0 0-1,-1-1 1,2-19-4038,-1-4-1772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8.272"/>
    </inkml:context>
    <inkml:brush xml:id="br0">
      <inkml:brushProperty name="width" value="0.025" units="cm"/>
      <inkml:brushProperty name="height" value="0.025" units="cm"/>
    </inkml:brush>
  </inkml:definitions>
  <inkml:trace contextRef="#ctx0" brushRef="#br0">0 24 9641,'0'0'13149,"9"0"-12231,76-1 179,123-4 558,-72-9-9004,-123 11 1290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9.719"/>
    </inkml:context>
    <inkml:brush xml:id="br0">
      <inkml:brushProperty name="width" value="0.025" units="cm"/>
      <inkml:brushProperty name="height" value="0.025" units="cm"/>
    </inkml:brush>
  </inkml:definitions>
  <inkml:trace contextRef="#ctx0" brushRef="#br0">304 186 3523,'6'-13'2859,"23"-63"4971,-27 71-7474,-1 0 1,0 0-1,0 0 0,0 0 1,-1 0-1,0 0 0,0 0 1,0 0-1,0-1 0,-1 1 1,0 0-1,-2-9 1,2 12-280,0 1 0,0-1 1,0 1-1,-1-1 0,1 1 1,0 0-1,-1 0 1,1-1-1,0 1 0,-1 0 1,1 0-1,-1 0 0,0 1 1,1-1-1,-1 0 1,0 0-1,0 1 0,1-1 1,-1 1-1,0 0 0,0 0 1,0-1-1,1 1 1,-1 0-1,0 0 0,0 1 1,0-1-1,1 0 0,-1 1 1,0-1-1,-3 2 1,-1-1 0,-1 1 0,1 1 0,0-1 0,0 1 1,0 0-1,0 0 0,-9 7 0,-2 6 254,2 0 0,0 1 0,0 1 0,2 0 0,0 1 0,1 0 0,1 1 0,1 0 0,-10 28 0,3-1 210,2 1 0,3 0 0,-9 58 0,20-98-518,-2 12 6,0-1-1,1 1 1,2-1-1,1 31 1,-1-47-29,1 0 1,-1 0 0,0 0 0,1-1 0,0 1 0,-1 0 0,1 0-1,0-1 1,0 1 0,1 0 0,-1-1 0,0 1 0,1-1-1,0 0 1,-1 1 0,1-1 0,0 0 0,0 0 0,1 0 0,-1 0-1,0-1 1,0 1 0,1-1 0,-1 1 0,1-1 0,0 0-1,-1 0 1,1 0 0,0 0 0,-1 0 0,1-1 0,0 1 0,0-1-1,0 0 1,0 1 0,0-1 0,-1-1 0,1 1 0,4-1 0,-1-1 7,1 0 0,-1 0 0,1 0 1,-1-1-1,0 0 0,0 0 1,0-1-1,-1 0 0,1 0 1,-1 0-1,0-1 0,0 1 1,0-1-1,-1 0 0,0-1 1,0 1-1,6-11 0,-5 9 1,-1-1-1,0-1 0,0 1 0,0 0 1,-1-1-1,0 0 0,-1 0 0,0 0 1,-1 0-1,0 0 0,0 0 1,-1-16-1,0 23-4,0 0 1,-1 0-1,1 0 1,-1 1-1,0-1 1,0 0-1,1 0 1,-1 1-1,0-1 1,0 0-1,-1 1 0,1-1 1,0 1-1,0-1 1,-1 1-1,1 0 1,-1-1-1,1 1 1,-1 0-1,-1-1 1,-2 0 3,1 0-1,-1 0 1,0 1 0,1-1 0,-1 1 0,0 0 0,0 0 0,-5 0 0,2 1-4,-1 0 0,0 0 0,1 1 0,-1 0 0,1 0 0,-1 1 0,1 0 0,0 0 0,-10 5 0,13-5-8,1 1 0,-1 0-1,1 0 1,0 0-1,0 0 1,0 1 0,0-1-1,1 1 1,-1 0-1,1 0 1,0 1 0,0-1-1,1 1 1,-1-1-1,1 1 1,0 0 0,0 0-1,1 0 1,-1 0-1,1 0 1,-1 7 0,2-11 5,0 0 1,0 0 0,0 0-1,0 1 1,1-1-1,-1 0 1,0 0 0,0 0-1,1 0 1,-1 0 0,0-1-1,1 1 1,-1 0 0,1 0-1,0 0 1,-1 0-1,1 0 1,-1 0 0,1-1-1,0 1 1,0 0 0,-1-1-1,1 1 1,0 0-1,0-1 1,0 1 0,0-1-1,0 0 1,0 1 0,0-1-1,0 0 1,0 1 0,0-1-1,0 0 1,0 0-1,0 0 1,0 0 0,0 0-1,0 0 1,0 0 0,0 0-1,0 0 1,0 0 0,0-1-1,1 1 1,5-2 12,-1 1 1,1-1-1,-1 1 1,0-2-1,1 1 1,6-5-1,12-10-32,-1-1 1,-1-1-1,0-1 0,-2-1 1,0 0-1,29-43 0,-21 29-191,-27 42 214,-1 0 1,1 0 0,-1 1 0,-1-1 0,1 0 0,-2 13 0,-4 201 1685,31-256-3646,16-41-6603,-19 23-1346,-9 18 982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8.599"/>
    </inkml:context>
    <inkml:brush xml:id="br0">
      <inkml:brushProperty name="width" value="0.025" units="cm"/>
      <inkml:brushProperty name="height" value="0.025" units="cm"/>
    </inkml:brush>
  </inkml:definitions>
  <inkml:trace contextRef="#ctx0" brushRef="#br0">0 99 13068,'0'0'8072,"82"-5"-6535,-37-10-576,7-1-480,2-2-289,-2 1-192,-6 3-256,-5 8-1154,-11 1-1024,-10 2-2883,-9 3-1089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8.956"/>
    </inkml:context>
    <inkml:brush xml:id="br0">
      <inkml:brushProperty name="width" value="0.025" units="cm"/>
      <inkml:brushProperty name="height" value="0.025" units="cm"/>
    </inkml:brush>
  </inkml:definitions>
  <inkml:trace contextRef="#ctx0" brushRef="#br0">33 0 6470,'0'0'7693,"-4"10"-4138,-3 15-2477,1-1-1,1 1 0,1 0 1,1 0-1,0 27 1,3-51-1071,0 0 1,0 0-1,0 0 1,0 0-1,0 0 1,0 0-1,0 0 1,1 0-1,-1-1 1,0 1-1,0 0 1,1 0-1,-1 0 1,1 0-1,-1-1 1,1 1-1,-1 0 1,1 0-1,-1-1 1,1 1-1,-1 0 1,1-1-1,0 1 1,0-1-1,-1 1 1,1-1-1,0 1 1,0-1-1,0 1 1,-1-1-1,1 0 1,0 1-1,0-1 1,0 0-1,0 0 1,0 0-1,0 0 1,0 0-1,-1 0 0,1 0 1,0 0-1,1 0 1,0-1 10,0 1 1,0-1-1,0 1 0,0-1 0,0 0 1,0 0-1,0 0 0,-1 0 1,1 0-1,0-1 0,-1 1 0,1 0 1,-1-1-1,1 1 0,-1-1 1,0 1-1,3-4 0,0-6-65,0 0 0,0-1-1,-1 1 1,0-1 0,-1 1 0,-1-1 0,1 0-1,-2 0 1,0 0 0,0 0 0,-1 1-1,-4-19 1,5 29 43,0 1 0,0-1 0,0 0 0,0 1 0,0-1 0,0 0 0,-1 1 1,1-1-1,0 1 0,0-1 0,-1 0 0,1 1 0,0-1 0,-1 1 0,1-1 0,0 1 0,-1-1 0,1 1 0,-1-1 0,1 1 0,-1-1 0,1 1 0,-1 0 0,1-1 0,-1 1 0,1 0 0,-1-1 0,0 1 0,1 0 0,-1 0 0,1 0 0,-1 0 0,0-1 0,1 1 0,-1 0 1,0 0-1,1 0 0,-1 0 0,0 0 0,1 1 0,-1-1 0,0 0 0,1 0 0,-1 0 0,1 0 0,-1 1 0,0-1 0,1 0 0,-1 1 0,1-1 0,-1 0 0,1 1 0,-1-1 0,1 1 0,-1-1 0,1 1 0,-1-1 0,1 1 0,0-1 0,-1 1 0,1-1 0,0 1 0,-1-1 1,1 1-1,0 0 0,0-1 0,-1 2 0,1-2 15,-1 1 0,1-1 1,-1 1-1,1 0 0,-1-1 1,1 1-1,-1 0 0,1-1 0,0 1 1,-1 0-1,1 0 0,0-1 1,0 1-1,-1 0 0,1 0 1,0 0-1,0-1 0,0 1 0,0 0 1,0 0-1,0 0 0,0-1 1,0 1-1,0 0 0,1 0 1,-1 0-1,0-1 0,0 1 1,1 0-1,-1 0 0,1-1 0,-1 1 1,0 0-1,1-1 0,-1 1 1,1-1-1,0 1 0,-1 0 1,1-1-1,-1 1 0,1-1 1,0 1-1,-1-1 0,1 0 0,0 1 1,0-1-1,-1 0 0,1 1 1,0-1-1,0 0 0,-1 0 1,1 0-1,0 0 0,1 0 1,14 0-74,0-2 1,0 0 0,26-6-1,-5-3-9942,-30 8 2984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39.722"/>
    </inkml:context>
    <inkml:brush xml:id="br0">
      <inkml:brushProperty name="width" value="0.025" units="cm"/>
      <inkml:brushProperty name="height" value="0.025" units="cm"/>
    </inkml:brush>
  </inkml:definitions>
  <inkml:trace contextRef="#ctx0" brushRef="#br0">222 36 11339,'-8'2'2882,"0"1"-2335,-17 4 349,0 1 1,1 1 0,-30 15-1,49-22-750,0 1 0,0-1 0,0 1 0,1 0 0,-1 1 0,1-1 0,0 1 0,0 0 0,0 0 0,0 0 0,1 0 0,0 1 0,0-1 0,0 1 0,0 0 0,1 0-1,0 0 1,0 0 0,0 0 0,0 1 0,1-1 0,-1 11 0,2-15-113,0 0 1,0 0-1,1 1 0,-1-1 0,0 0 0,1 0 0,-1 0 1,1 0-1,-1 0 0,1 0 0,0 0 0,-1 0 1,1-1-1,0 1 0,0 0 0,-1 0 0,1 0 0,0-1 1,0 1-1,0 0 0,0-1 0,0 1 0,0-1 0,0 1 1,0-1-1,0 0 0,0 1 0,1-1 0,-1 0 1,0 0-1,0 0 0,0 0 0,0 0 0,0 0 0,0 0 1,1 0-1,-1 0 0,0 0 0,1-1 0,5 0 27,0 0 0,-1 0 0,1-1-1,-1 1 1,0-2 0,7-2 0,2-3-47,0-1 1,-1 0-1,0-1 0,-1-1 1,17-16-1,-23 20-19,1-1 0,-1 0 0,-1-1 1,0 0-1,0 0 0,0 0 0,-1-1 0,-1 0 0,6-16 0,-9 9 113,-11 23-77,-12 23-33,16-17 16,0-1 1,1 1-1,0 0 1,1 0 0,0 1-1,1-1 1,1 1-1,0 0 1,0 0 0,1 19-1,1-31-27,0 1-1,0-1 0,1 1 1,-1-1-1,0 0 0,1 1 1,-1-1-1,1 0 1,-1 1-1,1-1 0,-1 0 1,1 0-1,0 1 1,0-1-1,0 0 0,-1 0 1,1 0-1,0 0 1,0 0-1,1 0 0,-1 0 1,0-1-1,0 1 1,0 0-1,0-1 0,1 1 1,-1 0-1,0-1 0,1 0 1,-1 1-1,0-1 1,1 0-1,-1 0 0,1 1 1,-1-1-1,0 0 1,1 0-1,-1-1 0,1 1 1,-1 0-1,0 0 1,1-1-1,-1 1 0,3-2 1,2 0-383,1 0 0,-1 0 1,1-1-1,-1 0 0,0 0 0,0-1 1,0 1-1,6-6 0,-3-1-1139,1 0 0,-1 0 0,0-1 0,-1 0 0,-1-1 0,0 1 0,9-21 0,-2-10 1955,-9 0 4270,-5 42-4604,0 0 0,0 0 0,0 0 0,0-1 0,0 1 0,0 0 0,0 0 1,0 0-1,0 0 0,-1-1 0,1 1 0,0 0 0,0 0 0,0 0 0,0 0 0,0 0 0,0-1 0,-1 1 0,1 0 0,0 0 0,0 0 0,0 0 1,0 0-1,-1 0 0,1 0 0,0 0 0,0 0 0,0 0 0,-1 0 0,1 0 0,0 0 0,0 0 0,0 0 0,-1 0 0,1 0 0,0 0 0,0 0 1,0 0-1,0 0 0,-1 0 0,1 0 0,0 0 0,0 0 0,0 0 0,-1 0 0,1 0 0,0 1 0,0-1 0,0 0 0,0 0 0,0 0 0,0 0 1,-1 0-1,1 1 0,0-1 0,0 0 0,0 0 0,0 0 0,0 0 0,0 1 0,0-1 0,0 0 0,0 0 0,-11 11 530,2 2-209,2 0 0,-1 1-1,1-1 1,1 1 0,1 0-1,0 1 1,0-1 0,2 1 0,0 0-1,0 0 1,0 23 0,4-33-401,1 0 0,-1-1 0,1 1 0,0-1 0,1 1 0,-1-1 0,1 1 0,-1-1 0,1 0 0,1 0 1,-1-1-1,0 1 0,1-1 0,0 1 0,0-1 0,6 4 0,-4-2-112,0 0 0,0 0 0,0 0 0,-1 1 1,0 0-1,4 7 0,-6-5 237,0-1 0,-1 1 1,0 0-1,0 0 0,-1 0 0,0 1 1,0-1-1,-1 0 0,0 0 0,-1 0 1,1 1-1,-2-1 0,1 0 0,-1 0 1,0 0-1,-1 0 0,0-1 0,0 1 1,-1-1-1,0 1 0,0-1 0,0 0 1,-1-1-1,0 1 0,-1-1 0,1 0 1,-1 0-1,0-1 0,-8 6 0,13-10-54,0 0 0,0-1 0,0 1-1,0 0 1,0 0 0,0-1-1,0 1 1,0 0 0,0-1-1,-1 0 1,1 1 0,0-1 0,0 1-1,-1-1 1,1 0 0,0 0-1,-1 0 1,1 0 0,0 0-1,0 0 1,-1 0 0,1 0 0,-3-1-1,3 0-31,0 0 0,0 0 0,0 0 0,0 0 0,0 0-1,1 0 1,-1 0 0,0-1 0,0 1 0,1 0 0,-1-1 0,1 1-1,-1 0 1,1-1 0,-1 1 0,1 0 0,0-3 0,-1-7-59,0 0-1,1 0 1,1 0 0,2-15 0,-1 14-205,1-1 1,1 1-1,0 1 0,0-1 1,2 0-1,-1 1 1,1 0-1,1 1 0,0-1 1,12-13-1,11-9-39,55-48 0,5-4 476,-83 76-177,32-38 204,-37 45-213,0-1 0,0 0 0,0 0 1,-1 0-1,1 0 0,-1-1 0,0 1 1,0 0-1,0-1 0,0 1 0,-1 0 1,0-1-1,1 1 0,-1-6 0,-1 8-26,1 1-1,-1-1 0,1 0 0,0 1 0,-1-1 1,1 1-1,-1-1 0,0 0 0,1 1 0,-1-1 1,0 1-1,1-1 0,-1 1 0,0 0 0,1-1 1,-1 1-1,0 0 0,0-1 0,1 1 0,-1 0 1,0 0-1,0 0 0,1 0 0,-1 0 1,0 0-1,0 0 0,0 0 0,1 0 0,-1 0 1,0 0-1,0 0 0,0 1 0,1-1 0,-1 0 1,0 0-1,0 1 0,1-1 0,-2 1 0,-30 15 73,25-8-55,1-1 1,-1 1 0,1 0 0,0 0 0,1 0 0,0 1-1,1 0 1,-5 12 0,7-19-22,1 0 0,0 1-1,0-1 1,1 0 0,-1 1 0,0-1-1,1 1 1,-1-1 0,1 1 0,0-1 0,0 1-1,0-1 1,0 1 0,0-1 0,1 1-1,-1-1 1,1 1 0,0-1 0,-1 1 0,1-1-1,0 0 1,1 0 0,-1 1 0,0-1-1,0 0 1,1 0 0,0 0 0,-1 0-1,1 0 1,0-1 0,0 1 0,0 0 0,0-1-1,0 1 1,0-1 0,0 0 0,4 2-1,44 7-2378,4-8-4337,-50-2 5980,22 0-5889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0.091"/>
    </inkml:context>
    <inkml:brush xml:id="br0">
      <inkml:brushProperty name="width" value="0.025" units="cm"/>
      <inkml:brushProperty name="height" value="0.025" units="cm"/>
    </inkml:brush>
  </inkml:definitions>
  <inkml:trace contextRef="#ctx0" brushRef="#br0">22 0 9097,'-10'10'12043,"2"-6"-9032,4 0-929,4-3-1570,0 1 1,6-2-97,7 0-224,4 0-128,-1 0-1569,0 0-3748,-2 0-5926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0.418"/>
    </inkml:context>
    <inkml:brush xml:id="br0">
      <inkml:brushProperty name="width" value="0.025" units="cm"/>
      <inkml:brushProperty name="height" value="0.025" units="cm"/>
    </inkml:brush>
  </inkml:definitions>
  <inkml:trace contextRef="#ctx0" brushRef="#br0">15 7 3331,'0'0'22133,"-14"6"-25624,23-19-3652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2.259"/>
    </inkml:context>
    <inkml:brush xml:id="br0">
      <inkml:brushProperty name="width" value="0.025" units="cm"/>
      <inkml:brushProperty name="height" value="0.025" units="cm"/>
    </inkml:brush>
  </inkml:definitions>
  <inkml:trace contextRef="#ctx0" brushRef="#br0">35 160 2018,'2'-9'1649,"4"-12"706,1-1 182,0-1 0,-2 1 0,3-40 0,-9 68-1996,0 0 0,-1-1 0,1 1 0,-1 0 0,-1-1 0,-5 11 0,-3 10-68,1 2-197,2 1 1,1 0-1,1 0 0,2 1 0,0 0 1,3 0-1,1 42 0,0-71-255,0 1-1,1 0 1,-1-1 0,0 1-1,1 0 1,-1-1 0,1 1-1,-1 0 1,1-1-1,0 1 1,-1-1 0,1 1-1,0-1 1,0 1 0,0-1-1,0 0 1,0 0 0,1 1-1,-1-1 1,0 0-1,1 0 1,-1 0 0,0 0-1,1 0 1,-1-1 0,1 1-1,0 0 1,-1-1 0,1 1-1,-1-1 1,1 1-1,0-1 1,-1 0 0,1 0-1,0 0 1,0 0 0,-1 0-1,1 0 1,0 0 0,2-1-1,3-1 88,0 1 1,-1-1-1,1-1 0,-1 1 0,1-1 1,-1 0-1,0-1 0,10-7 0,-1 0-47,-1-1 0,-1-1 0,0 0 0,0-1 0,-1 0 0,-1-1-1,-1 0 1,0 0 0,-1-2 0,0 1 0,-2-1 0,0 0 0,-1 0-1,6-26 1,-18 78-74,0-3-33,1 0-1,2 0 0,1 1 0,1-1 1,4 39-1,-2-70 65,-1 1 1,0 0-1,0-1 1,1 1 0,-1 0-1,0-1 1,1 1-1,0 0 1,-1-1-1,1 1 1,0-1 0,0 1-1,0-1 1,0 0-1,0 1 1,0-1-1,0 0 1,1 1 0,-1-1-1,0 0 1,1 0-1,-1 0 1,1 0-1,-1-1 1,1 1 0,-1 0-1,1-1 1,0 1-1,-1-1 1,1 1 0,0-1-1,-1 0 1,1 0-1,0 1 1,-1-1-1,1 0 1,0-1 0,0 1-1,-1 0 1,1 0-1,0-1 1,-1 1-1,1-1 1,0 0 0,-1 1-1,1-1 1,1-1-1,6-2 126,-1-1-1,1 1 1,-1-2-1,0 1 1,-1-1-1,1 0 1,6-8-1,-1-1 36,-2 1 1,0-2-1,-1 1 0,0-2 1,-2 1-1,1-1 0,5-19 1,-10 22-102,1 1 1,-2-1 0,0 1 0,-1-1-1,0 0 1,-1 0 0,-1 0 0,0 0-1,0 0 1,-4-17 0,4 30-81,0 0 0,0 0-1,-1 0 1,1 0 0,0-1 0,0 1 0,0 0 0,-1 0 0,1 0 0,-1 0 0,1 0-1,-1 0 1,1 0 0,-1 0 0,0 0 0,1 0 0,-1 1 0,0-1 0,0 0-1,1 0 1,-1 1 0,0-1 0,0 0 0,0 1 0,0-1 0,0 1 0,0-1 0,0 1-1,0-1 1,0 1 0,0 0 0,-1 0 0,1-1 0,0 1 0,0 0 0,0 0-1,0 0 1,0 0 0,0 0 0,0 1 0,-1-1 0,1 0 0,0 0 0,0 1-1,-2 0 1,0 1-48,-1 0 0,1 0 0,0 0 0,-1 0 0,1 0 0,0 1 0,1 0 0,-1 0 0,0 0 0,1 0 0,-1 0 0,-1 4 0,-7 23-2367,10-29 2112,1 0 0,0 0 0,-1 0 1,1 0-1,0 0 0,0-1 0,0 1 0,0 0 1,0 0-1,0 0 0,0 0 0,0 0 0,0 0 0,0 0 1,1 0-1,-1 0 0,0 0 0,1-1 0,-1 1 1,1 0-1,-1 0 0,1 0 0,-1-1 0,1 1 1,-1 0-1,1 0 0,0-1 0,-1 1 0,1-1 1,0 1-1,1 0 0,11 3-5722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2.587"/>
    </inkml:context>
    <inkml:brush xml:id="br0">
      <inkml:brushProperty name="width" value="0.025" units="cm"/>
      <inkml:brushProperty name="height" value="0.025" units="cm"/>
    </inkml:brush>
  </inkml:definitions>
  <inkml:trace contextRef="#ctx0" brushRef="#br0">1 0 8040,'0'0'15006,"2"12"-13640,1 35 215,-5 82-1,2-125-1595,1 26 53,-1-29-74,1 0 1,-1-1-1,0 1 0,1-1 1,-1 1-1,0-1 0,1 1 0,-1-1 1,1 1-1,-1-1 0,1 0 0,-1 1 1,1-1-1,-1 1 0,1-1 1,-1 0-1,1 0 0,0 1 0,-1-1 1,1 0-1,-1 0 0,1 0 1,0 0-1,-1 0 0,1 1 0,-1-1 1,1 0-1,0 0 0,-1-1 1,1 1-1,0 0 0,-1 0 0,1 0 1,-1 0-1,1 0 0,0-1 1,-1 1-1,1 0 0,-1-1 0,1 1 1,-1 0-1,1-1 0,0 0 1,3-1-528,0-1 1,-1 0-1,1 0 1,-1-1-1,0 1 1,0-1-1,0 1 1,0-1-1,0 0 1,-1 0-1,4-7 1,10-28-7267,-7 11 419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2.929"/>
    </inkml:context>
    <inkml:brush xml:id="br0">
      <inkml:brushProperty name="width" value="0.025" units="cm"/>
      <inkml:brushProperty name="height" value="0.025" units="cm"/>
    </inkml:brush>
  </inkml:definitions>
  <inkml:trace contextRef="#ctx0" brushRef="#br0">0 107 3395,'0'0'17446,"4"5"-16122,-2-4-1212,-1 1 0,1 0 0,0-1 0,0 1 1,0-1-1,-1 0 0,1 0 0,1 1 0,-1-1 0,0 0 0,0-1 0,0 1 0,0 0 0,1-1 1,-1 1-1,0-1 0,1 0 0,-1 0 0,0 0 0,0 0 0,1 0 0,-1 0 0,0 0 1,1-1-1,-1 0 0,0 1 0,0-1 0,1 0 0,-1 0 0,0 0 0,0 0 0,0 0 0,0 0 1,-1-1-1,1 1 0,0-1 0,0 0 0,2-2 0,41-44 263,-42 45-361,0-1 1,-1 1-1,1-1 0,-1 0 1,0 0-1,0 0 0,0 0 0,-1 0 1,1-1-1,-1 1 0,0 0 0,0-6 1,-1 9-14,0 1 1,0 0-1,-1-1 1,1 1-1,0 0 1,0 0 0,-1 0-1,1-1 1,0 1-1,-1 0 1,1 0-1,0 0 1,-1-1 0,1 1-1,0 0 1,-1 0-1,1 0 1,0 0-1,-1 0 1,1 0 0,0 0-1,-1 0 1,1 0-1,0 0 1,-1 0-1,1 0 1,0 0 0,-1 0-1,1 0 1,0 0-1,-1 0 1,1 1-1,0-1 1,-1 0 0,1 0-1,0 0 1,-1 1-1,1-1 1,0 0-1,0 0 1,-1 0-1,1 1 1,0-1 0,-16 10-34,7-1 32,0 0-1,0 1 1,1 0 0,0 1-1,0 0 1,1 0 0,1 0-1,0 1 1,1 0 0,0 0 0,0 0-1,2 1 1,-1 0 0,2-1-1,-1 1 1,1 17 0,2-29 4,0 1 0,1-1 0,-1 1 1,0-1-1,1 1 0,-1-1 0,1 0 1,0 1-1,0-1 0,-1 0 0,1 1 1,0-1-1,0 0 0,0 0 0,0 0 1,0 0-1,1 0 0,-1 0 0,0 0 1,0 0-1,1 0 0,-1 0 0,0-1 1,1 1-1,-1-1 0,1 1 0,-1-1 1,1 1-1,-1-1 0,1 0 0,-1 0 1,1 0-1,-1 0 0,1 0 0,0 0 1,-1 0-1,1 0 0,-1 0 0,1-1 1,-1 1-1,1-1 0,1 0 0,2 0-173,1-1 0,0 0-1,-1 0 1,1 0-1,-1-1 1,0 1-1,0-1 1,0 0-1,0-1 1,6-5-1,-9 7-322,1-1 1,-1 0-1,0 0 0,0 0 1,-1 0-1,1 0 1,-1-1-1,1 1 0,0-4 1,1-20-6220,-3 1-2241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3.269"/>
    </inkml:context>
    <inkml:brush xml:id="br0">
      <inkml:brushProperty name="width" value="0.025" units="cm"/>
      <inkml:brushProperty name="height" value="0.025" units="cm"/>
    </inkml:brush>
  </inkml:definitions>
  <inkml:trace contextRef="#ctx0" brushRef="#br0">0 9 13773,'0'0'8136,"59"-8"-15792,-34 8-864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4.536"/>
    </inkml:context>
    <inkml:brush xml:id="br0">
      <inkml:brushProperty name="width" value="0.025" units="cm"/>
      <inkml:brushProperty name="height" value="0.025" units="cm"/>
    </inkml:brush>
  </inkml:definitions>
  <inkml:trace contextRef="#ctx0" brushRef="#br0">0 209 3555,'0'0'20019,"5"0"-19661,-4-1-352,0 1 0,0 0 0,0 0 0,1 0 0,-1 0 0,0 0 0,0 0 0,0 0 0,0 0 0,0 0 0,0 0 0,0 0 0,0 1 0,0-1 0,0 0 0,0 1 0,-1-1 0,1 1 0,0-1 0,0 1 0,0-1 0,0 1 0,0 0 0,-1-1-1,1 1 1,0 0 0,-1 0 0,1-1 0,0 1 0,-1 0 0,1 0 0,-1 0 0,1 2 0,3 44 96,-4-41-87,0 2 53,-1 0 0,-1-1 0,1 1 0,-1-1 0,-1 1 0,1-1 0,-5 8 0,4-9 226,0 1-1,1 0 1,-1 0 0,1 0 0,1 0-1,-2 15 1,3-22-272,1 1-1,-1-1 1,1 1-1,-1-1 1,1 0-1,-1 1 1,1-1 0,0 0-1,-1 1 1,1-1-1,-1 0 1,1 0-1,0 0 1,-1 1-1,1-1 1,0 0 0,-1 0-1,1 0 1,0 0-1,-1 0 1,1 0-1,0 0 1,-1-1 0,1 1-1,-1 0 1,1 0-1,0 0 1,-1-1-1,1 1 1,-1 0-1,1-1 1,0 1 0,23-9 195,-17 4-196,1-1 0,-1 1 0,-1-1 0,1 0 0,-1-1 1,0 0-1,0 0 0,-1 0 0,1 0 0,-2-1 0,1 0 0,-1 0 0,-1 0 0,1-1 1,-1 1-1,-1-1 0,1 0 0,-2 0 0,1 1 0,-1-1 0,0-14 0,-1 23-21,-1-1 0,1 1 0,0 0 0,0-1 0,-1 1 0,1 0 0,0 0 0,0 0 0,-1-1 0,1 1 0,0 0 0,0 0 0,-1 0 0,1 0 0,0-1 0,-1 1 0,1 0 0,0 0 0,-1 0 0,1 0 0,0 0 0,-1 0 0,1 0 0,-1 0 0,1 0 0,0 0 0,-1 0 0,1 0 0,0 0 0,-1 0 0,1 1 0,0-1 0,0 0 0,-1 0 0,1 0 0,0 0 0,-1 1 0,1-1 0,0 0 0,0 0 0,-1 0 0,1 1 0,0-1 0,0 0 0,-1 1 0,1-1 0,0 0 0,0 0 0,0 1 0,0-1 0,0 0 0,-1 1 0,1-1 0,0 0 0,0 1 0,0-1 0,0 0 0,0 1 0,0-1 0,0 0 0,0 1 0,0-1 0,0 0 0,0 1 0,0-1 0,0 0 0,1 1 0,-1-1 5,0 1 0,-1-1 0,1 0-1,0 0 1,0 0 0,0 1-1,0-1 1,0 0 0,0 0 0,0 0-1,0 1 1,0-1 0,0 0 0,0 0-1,0 1 1,0-1 0,0 0-1,0 0 1,0 0 0,0 1 0,0-1-1,0 0 1,0 0 0,0 0-1,1 1 1,-1-1 0,0 0 0,0 0-1,0 0 1,0 1 0,0-1 0,1 0-1,-1 0 1,0 0 0,0 0-1,0 0 1,0 1 0,1-1 0,-1 0-1,0 0 1,0 0 0,1 0-1,-1 0 1,0 0 0,0 0 0,1 0-1,7-7 411,-3 4-149,-6 18-268,1-3-4,0 0 0,0 0 0,5 24 0,-4-34 5,-1 0 1,1 0-1,-1 1 1,1-1 0,0 0-1,0 0 1,0 0-1,0 0 1,0 0-1,1 0 1,-1-1 0,0 1-1,1 0 1,-1 0-1,1-1 1,0 1 0,0-1-1,-1 0 1,1 1-1,0-1 1,0 0 0,0 0-1,0 0 1,1-1-1,-1 1 1,0 0 0,3 0-1,3-1 13,0 0 0,0-1 0,0 0 1,0 0-1,0 0 0,0-1 0,0-1 0,0 1 0,-1-1 0,1 0 0,-1-1 0,0 0 0,0 0 0,0 0 1,0-1-1,-1 0 0,0-1 0,0 1 0,0-1 0,-1 0 0,0-1 0,0 1 0,-1-1 0,1 0 0,-2 0 1,1 0-1,-1-1 0,0 1 0,0-1 0,-1 0 0,0 0 0,0 1 0,0-14 0,-2 21-38,-2 1 9,0 1 1,1 0 0,-1 0 0,0 0-1,1 1 1,-1-1 0,1 0 0,0 1-1,0-1 1,0 1 0,-2 3 0,1 0-3,1-4 19,-30 70-3,29-66 8,0-1 1,0 1-1,1 0 1,0 0 0,0-1-1,0 1 1,1 0 0,0 0-1,0 0 1,1 0-1,0 7 1,1-12-1,-1 0 1,0 1-1,1-1 0,-1 0 0,1 0 1,-1 0-1,1 0 0,-1 0 1,1 0-1,0-1 0,0 1 0,-1 0 1,1-1-1,0 1 0,0-1 0,0 0 1,-1 0-1,1 0 0,0 0 1,3 0-1,42-2 39,-41 1-33,0-1-1,-1-1 1,1 1-1,0-1 1,-1 0 0,1 0-1,-1-1 1,0 1-1,0-1 1,4-5 0,45-46 0,-41 40-10,-8 11 4,-1 0 0,1-1 1,-1 1-1,0-1 0,-1 0 1,1 0-1,-1 0 0,0-1 0,0 1 1,-1-1-1,1 0 0,-1 0 1,0 0-1,-1 0 0,2-9 0,-4 14-8,1 1-1,0-1 1,0 1-1,-1 0 0,1-1 1,0 1-1,0 0 0,-1-1 1,1 1-1,0 0 0,-1 0 1,1-1-1,-1 1 0,1 0 1,0 0-1,-1 0 0,1-1 1,-1 1-1,1 0 1,-1 0-1,1 0 0,-1 0 1,1 0-1,0 0 0,-1 0 1,1 0-1,-1 0 0,1 0 1,-1 0-1,1 0 0,-1 0 1,1 0-1,0 1 0,-1-1 1,1 0-1,-1 0 1,1 0-1,0 1 0,-1-1 1,-19 10-60,13-4 65,1 1 0,1 0 0,-1 0-1,1 0 1,1 1 0,-1 0 0,1 0-1,1 0 1,-1 0 0,1 1 0,1-1 0,0 1-1,0 0 1,1-1 0,-1 1 0,2 0-1,0 11 1,0-19 1,0 1 0,0-1-1,0 0 1,0 1-1,0-1 1,1 1 0,-1-1-1,0 0 1,1 1 0,-1-1-1,1 0 1,0 1 0,-1-1-1,1 0 1,0 0 0,0 0-1,0 1 1,0-1-1,0 0 1,0 0 0,0 0-1,0-1 1,0 1 0,2 1-1,0-1 7,0 0 1,0 0-1,0 0 0,0-1 0,0 1 0,0-1 0,0 0 1,0 0-1,0 0 0,0 0 0,4-1 0,2-1 12,0 0 0,0-1-1,0 0 1,-1 0 0,1-1 0,-1 0-1,9-5 1,5-8 0,-1-2 0,0 0 0,-2-1-1,0-1 1,-1 0 0,-1-2 0,-1 0 0,-1-1 0,-2 0 0,21-48-1,-32 66-20,-1 0-1,1 0 0,-1 0 1,0 0-1,0-1 0,-1 1 1,0-8-1,0 14 0,0 0-1,0-1 0,0 1 1,0 0-1,0-1 0,0 1 1,0 0-1,0 0 1,0-1-1,0 1 0,-1 0 1,1-1-1,0 1 0,0 0 1,0-1-1,0 1 0,-1 0 1,1 0-1,0-1 1,0 1-1,0 0 0,-1 0 1,1-1-1,0 1 0,0 0 1,-1 0-1,1 0 1,0 0-1,-1-1 0,1 1 1,0 0-1,-1 0 0,1 0 1,0 0-1,-1 0 1,1 0-1,-1 0 0,-15 5-87,-12 15-27,17-8 103,0 1 0,0 1 1,2 0-1,0 0 0,0 1 0,-9 22 0,13-26 10,1 0 1,1 0 0,0 0-1,0 1 1,1-1-1,1 1 1,0-1-1,0 1 1,1 0-1,2 15 1,-1-24 16,1 0 0,-1 0 0,0 0 0,1-1 0,0 1 0,0 0-1,0-1 1,0 1 0,0-1 0,0 0 0,0 1 0,1-1 0,-1 0 0,1 0 0,0-1 0,0 1 0,-1-1 0,1 1 0,0-1 0,0 0 0,0 0 0,1 0 0,-1 0 0,0-1 0,0 1 0,0-1 0,1 0 0,5 0 0,-5 0-147,0 0 1,0 0 0,-1-1 0,1 1-1,0-1 1,0 0 0,-1 0 0,1 0-1,0-1 1,-1 1 0,5-3 0,-7 3-178,1 0 0,-1 0 0,1-1 1,-1 1-1,1 0 0,-1-1 0,0 1 1,0-1-1,1 1 0,-1-1 0,0 1 1,0-1-1,-1 0 0,1 0 0,0 1 1,-1-1-1,1 0 0,-1 0 0,1 0 1,-1 0-1,0 0 0,0-2 0,0-16-6704,0-3-4950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0.374"/>
    </inkml:context>
    <inkml:brush xml:id="br0">
      <inkml:brushProperty name="width" value="0.025" units="cm"/>
      <inkml:brushProperty name="height" value="0.025" units="cm"/>
    </inkml:brush>
  </inkml:definitions>
  <inkml:trace contextRef="#ctx0" brushRef="#br0">6 427 5061,'0'0'18054,"0"10"-17253,-6 131 528,7-140-1324,-1-1 0,0 1 0,1-1 0,-1 1 0,0-1 0,1 1 0,-1-1-1,1 1 1,-1-1 0,0 0 0,1 1 0,-1-1 0,1 0 0,-1 1 0,1-1 0,0 0 0,-1 1-1,1-1 1,-1 0 0,1 0 0,-1 0 0,1 0 0,0 0 0,-1 0 0,1 1 0,-1-1 0,1-1-1,0 1 1,-1 0 0,1 0 0,-1 0 0,1 0 0,0 0 0,-1 0 0,1-1 0,-1 1 0,1 0 0,-1 0-1,1-1 1,-1 1 0,1-1 0,34-12-1966,-29 10 43,-3 9 720,-3-6 1221,0 1 1,0 0 0,0-1 0,0 1 0,0 0 0,1-1 0,-1 1-1,0-1 1,0 1 0,1 0 0,-1-1 0,0 1 0,1-1 0,-1 1 0,0 0-1,1-1 1,-1 1 0,1-1 0,-1 1 0,1-1 0,-1 0 0,1 1-1,-1-1 1,1 0 0,0 1 0,-1-1 0,1 0 0,-1 1 0,1-1-1,0 0 1,-1 0 0,1 0 0,0 0 0,-1 0 0,1 0 0,0 0 0,-1 0-1,1 0 1,0 0 0,-1 0 0,1 0 0,0 0 0,-1 0 0,1-1-1,0 1 1,-1 0 0,2-1 0,5-5 80,-1 0 1,0 0-1,0-1 0,0 0 1,0 0-1,-1 0 0,0 0 1,-1-1-1,7-15 0,0 1 166,11-16 218,-2-1 0,-2 0 0,-1-2 0,-3 0 0,-1-1 0,-2 0 0,-2-1 0,-1 0 0,2-67 0,-10 110-488,0 0 0,0 0 0,0 0 0,-1 1 1,1-1-1,0 0 0,0 0 0,0 0 0,0 0 1,0 0-1,0 0 0,0 0 0,0 0 1,0 0-1,0 0 0,0 0 0,-1 0 0,1 0 1,0 0-1,0 0 0,0 0 0,0 0 0,0 0 1,0 0-1,0-1 0,0 1 0,0 0 1,0 0-1,0 0 0,0 0 0,0 0 0,-1 0 1,1 0-1,0 0 0,0 0 0,0 0 0,0 0 1,0 0-1,0 0 0,0 0 0,0 0 0,0 0 1,0-1-1,0 1 0,0 0 0,0 0 1,0 0-1,0 0 0,0 0 0,0 0 0,0 0 1,0 0-1,0 0 0,0 0 0,0 0 0,0-1 1,-6 13-3,-6 15 13,-1 32 357,2 0 1,3 0-1,3 1 0,2-1 1,5 74-1,-1-123-324,1-1 1,0 1-1,0-1 0,5 12 0,-6-16-71,-8-19-34,0 2 35,-16-32-7,1 4 40,1-2 1,-17-50-1,38 91 4,-1 0-1,1 0 1,-1 0-1,1 0 1,0-1-1,0 1 1,0 0-1,-1 0 1,1 0-1,0-1 1,0 1-1,1 0 1,-1 0-1,0 0 1,0-1-1,1 1 1,-1 0-1,0 0 1,1 0-1,-1 0 1,1 0-1,0 0 1,-1 0-1,1 0 1,0 0-1,-1 0 1,1 0-1,0 0 1,0 0-1,0 1 1,0-1-1,0 0 1,0 0-1,0 1 1,0-1-1,0 1 1,0-1-1,0 1 1,2-1-1,6-1 30,0 0 1,0 1-1,0 0 1,16 0-1,6-1-48,-4-2-548,49-15 1,-12-9-3747,-21-1-1047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4.907"/>
    </inkml:context>
    <inkml:brush xml:id="br0">
      <inkml:brushProperty name="width" value="0.025" units="cm"/>
      <inkml:brushProperty name="height" value="0.025" units="cm"/>
    </inkml:brush>
  </inkml:definitions>
  <inkml:trace contextRef="#ctx0" brushRef="#br0">32 12 13997,'-17'-6'3139,"6"3"-544,7 0 1312,14 3-3779,4 0-95,1 0-994,-3 0-2915,-3 0-8488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6.375"/>
    </inkml:context>
    <inkml:brush xml:id="br0">
      <inkml:brushProperty name="width" value="0.025" units="cm"/>
      <inkml:brushProperty name="height" value="0.025" units="cm"/>
    </inkml:brush>
  </inkml:definitions>
  <inkml:trace contextRef="#ctx0" brushRef="#br0">155 49 2338,'0'0'18567,"6"-8"-17980,-1 2-494,10-18 219,-19 15-95,-16 8 64,12 3-238,-1 1 0,1 0 0,0 0 0,-1 1 0,2 1 0,-1-1 0,0 1 0,1 0 0,0 1 0,0 0 0,1 0 0,0 0 0,0 1 0,0 0 0,-7 11 0,13-18-38,0 1 0,0-1 0,-1 0 0,1 1 0,0-1 0,0 0-1,0 0 1,0 1 0,0-1 0,0 0 0,0 1 0,0-1 0,0 0 0,0 1 0,0-1-1,0 0 1,0 1 0,0-1 0,0 0 0,0 1 0,0-1 0,0 0 0,0 0 0,0 1-1,0-1 1,1 0 0,-1 1 0,0-1 0,0 0 0,0 0 0,1 1 0,-1-1 0,0 0 0,0 0-1,0 1 1,1-1 0,-1 0 0,0 0 0,1 0 0,-1 0 0,1 1 0,20 4 66,38-5-137,-45 0 31,-10 0 30,0 0 0,-1 0 0,1 0 0,0 1 0,-1 0 0,1 0 0,-1 0 0,1 0 0,-1 0 0,1 1 0,-1-1 0,0 1 0,0 0 0,6 5 0,-8-6 15,1 1 0,-1-1 0,0 1 0,1 0 0,-1 0 0,0 0 0,0 0 0,-1-1 0,1 1 0,0 0 0,-1 1 0,1-1 0,-1 0-1,1 0 1,-1 0 0,0 0 0,0 0 0,0 0 0,0 0 0,0 1 0,-1-1 0,1 0 0,-1 0 0,1 0 0,-1 0 0,0 0 0,0 0 0,-1 2 0,0 0 97,-1 0-1,1-1 1,-1 0 0,0 1 0,0-1-1,0 0 1,0 0 0,0 0 0,-1-1-1,1 1 1,-1-1 0,0 0 0,0 0-1,0 0 1,0-1 0,0 1 0,0-1-1,0 0 1,-5 1 0,-6 0 227,0 0 0,0 0 1,0-2-1,-18 0 0,32 0-342,-1 0 0,1 0 0,0 0-1,-1-1 1,1 1 0,0 0 0,-1 0-1,1-1 1,0 1 0,0-1 0,-1 1 0,1-1-1,0 0 1,0 1 0,0-1 0,0 0 0,0 0-1,0 0 1,0 0 0,0 0 0,0 0-1,0 0 1,1 0 0,-1 0 0,0 0 0,1 0-1,-2-2 1,2 2-107,0 0 0,0 0 0,1 0-1,-1 1 1,0-1 0,0 0 0,0 0 0,1 0-1,-1 0 1,0 0 0,1 0 0,-1 0 0,1 1 0,-1-1-1,1 0 1,-1 0 0,1 1 0,0-1 0,-1 0-1,1 1 1,0-1 0,-1 1 0,1-1 0,0 1 0,0-1-1,0 1 1,0-1 0,-1 1 0,1 0 0,0-1-1,0 1 1,0 0 0,0 0 0,0 0 0,0 0 0,0 0-1,1 0 1,58-18-12259,-35 8 3966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6.860"/>
    </inkml:context>
    <inkml:brush xml:id="br0">
      <inkml:brushProperty name="width" value="0.025" units="cm"/>
      <inkml:brushProperty name="height" value="0.025" units="cm"/>
    </inkml:brush>
  </inkml:definitions>
  <inkml:trace contextRef="#ctx0" brushRef="#br0">30 0 7399,'0'0'15118,"-3"12"-14269,-3 14-444,1-10-232,0 0 0,2 0 0,0 0 1,1 0-1,0 1 0,2 21 1,0-37-166,1 0 0,-1-1 1,1 1-1,-1 0 0,1-1 0,-1 1 1,1 0-1,0-1 0,0 1 1,-1-1-1,1 1 0,0-1 0,0 1 1,-1-1-1,1 0 0,0 1 1,0-1-1,0 0 0,0 0 0,0 1 1,-1-1-1,1 0 0,0 0 1,0 0-1,0 0 0,0 0 0,0 0 1,0-1-1,0 1 0,-1 0 1,3-1-1,28-7 164,-15 1-138,-1-1 1,0-1-1,0-1 0,-1 0 0,17-16 0,-18 15-30,0 0 0,1 1 0,0 0 1,1 1-1,22-10 0,-37 19-7,0 0 1,1 0 0,-1 0-1,1-1 1,-1 1-1,1 0 1,-1 0-1,0 0 1,1 0-1,-1 0 1,1 0-1,-1 0 1,1 0-1,-1 0 1,1 0 0,-1 0-1,0 0 1,1 0-1,-1 1 1,1-1-1,-1 0 1,1 0-1,-1 0 1,0 1-1,1-1 1,-1 0-1,0 0 1,1 1 0,-1-1-1,0 0 1,1 1-1,-1-1 1,0 0-1,1 1 1,-1-1-1,0 1 1,0-1-1,0 0 1,1 2 0,1 24 257,-13 30 191,10-52-482,-5 29 304,11-25 120,12-15 113,34-41-185,-43 39-317,0 0 1,1 1-1,-1 0 0,1 1 1,1 0-1,0 0 0,0 1 1,12-6-1,-22 12-9,1-1 0,0 1 0,0 0 0,-1-1-1,1 1 1,0 0 0,0 0 0,0 0 0,0-1 0,0 1 0,-1 0 0,1 0 0,0 0 0,0 0 0,0 1 0,0-1 0,0 0-1,-1 0 1,1 0 0,0 1 0,0-1 0,0 0 0,-1 1 0,1-1 0,0 1 0,0-1 0,-1 1 0,1-1 0,-1 1 0,1-1-1,0 1 1,-1 0 0,1-1 0,0 2 0,0 1 3,0 0 0,0-1-1,0 1 1,-1 0 0,1 0-1,-1 0 1,0 0 0,0 0-1,0 0 1,0 4 0,-2 5 13,1 0 1,-2-1-1,1 1 1,-9 18-1,-7 1-422,9-26-2402,3-22-3354,5-5-944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7.203"/>
    </inkml:context>
    <inkml:brush xml:id="br0">
      <inkml:brushProperty name="width" value="0.025" units="cm"/>
      <inkml:brushProperty name="height" value="0.025" units="cm"/>
    </inkml:brush>
  </inkml:definitions>
  <inkml:trace contextRef="#ctx0" brushRef="#br0">1 6 4324,'0'0'17425,"50"-5"-19732,-31 11-3010,2 3-4548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7.546"/>
    </inkml:context>
    <inkml:brush xml:id="br0">
      <inkml:brushProperty name="width" value="0.025" units="cm"/>
      <inkml:brushProperty name="height" value="0.025" units="cm"/>
    </inkml:brush>
  </inkml:definitions>
  <inkml:trace contextRef="#ctx0" brushRef="#br0">178 175 4548,'0'0'14729,"-11"-2"-12770,7 0-1820,-1 1 0,1 0-1,-1 0 1,0 0 0,1 0 0,-1 1 0,0 0-1,1 0 1,-1 0 0,0 0 0,0 1 0,1 0-1,-1 0 1,0 0 0,1 0 0,-1 1 0,1 0-1,0 0 1,0 0 0,-1 0 0,1 1 0,1 0-1,-1-1 1,0 1 0,1 1 0,-4 3 0,2-2 9,0 0 0,1 1 1,0-1-1,0 1 1,1 0-1,-1 0 0,1 0 1,1 1-1,-1-1 1,1 0-1,0 1 1,0 0-1,1 0 0,-1 9 1,2-15-140,0 0 1,0 0-1,0 0 1,0 0-1,1 0 1,-1 0-1,0-1 0,0 1 1,0 0-1,1 0 1,-1 0-1,1 0 1,-1-1-1,1 1 1,-1 0-1,1 0 1,-1-1-1,1 1 1,-1-1-1,1 1 0,0 0 1,-1-1-1,1 1 1,0-1-1,0 1 1,-1-1-1,1 0 1,1 1-1,31 0 199,-24-2-178,0-1 0,-1-1 0,0 0 0,1 0 0,13-7 0,-4-3-9,0-1 1,0-1-1,-2 0 0,0-1 1,26-34-1,-32 38-12,-1-1 0,-1 0 0,0 0 0,-1-1 0,0 0 0,-1-1 0,0 0 1,-2 0-1,5-21 0,-9 35-10,1 1 1,-1-1-1,0 0 0,0 1 1,1-1-1,-1 0 1,0 1-1,0-1 1,0 0-1,0 0 1,0 1-1,0-1 1,0 0-1,0 1 1,0-1-1,-1 0 1,1 1-1,0-1 0,0 0 1,-1 1-1,1-1 1,0 0-1,-1 1 1,1-1-1,0 0 1,-1 1-1,1-1 1,-1 1-1,0-1 1,-16 11-56,-15 31-33,23-25 107,1 1-1,1-1 0,-7 25 1,11-34-18,2 0 1,-1 0-1,1 0 1,0 0-1,0 0 0,1 0 1,0 0-1,0 0 1,1 0-1,0 0 1,4 13-1,-5-18-107,1 0 0,1 1-1,-1-1 1,0 0 0,0 0 0,1 0 0,0 0-1,-1-1 1,1 1 0,0 0 0,-1-1-1,1 1 1,0-1 0,0 1 0,1-1 0,-1 0-1,0 0 1,0 0 0,5 1 0,0 0-1290,1 0 0,0-1 0,-1 0 0,16-1 1,11 0-6911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8.449"/>
    </inkml:context>
    <inkml:brush xml:id="br0">
      <inkml:brushProperty name="width" value="0.025" units="cm"/>
      <inkml:brushProperty name="height" value="0.025" units="cm"/>
    </inkml:brush>
  </inkml:definitions>
  <inkml:trace contextRef="#ctx0" brushRef="#br0">24 95 6054,'0'0'11168,"-4"-10"-8900,3 7-2186,0 2-7,0-1-1,0 0 1,1 1-1,-1-1 1,0 0 0,1 0-1,-1 1 1,1-1-1,-1 0 1,1 0 0,0 0-1,0 0 1,0 1-1,0-1 1,0 0-1,0 0 1,0 0 0,1 0-1,-1 0 1,1 1-1,-1-1 1,1 0 0,0 0-1,0 1 1,-1-1-1,1 0 1,1 1-1,-1-1 1,0 1 0,0 0-1,0-1 1,1 1-1,-1 0 1,1 0 0,-1-1-1,1 1 1,-1 0-1,1 1 1,0-1-1,-1 0 1,1 0 0,0 1-1,0-1 1,2 0-1,12-3 326,0 1-1,-1 0 1,1 1-1,0 0 1,22 2-1,-37 0-384,1 0 1,-1-1-1,0 1 0,0 0 0,0 1 0,0-1 1,1 0-1,-1 0 0,0 0 0,0 1 0,0-1 1,0 0-1,0 1 0,0-1 0,0 1 0,0-1 1,0 1-1,0 0 0,0-1 0,0 1 0,0 0 1,0 0-1,-1 0 0,1 0 0,0-1 0,-1 1 1,1 0-1,0 0 0,-1 0 0,1 0 0,-1 1 0,0-1 1,1 0-1,-1 0 0,0 0 0,0 0 0,1 0 1,-1 0-1,0 1 0,0-1 0,0 0 0,0 0 1,-1 0-1,1 0 0,0 0 0,0 1 0,-1 0 1,-1 5 22,0-1 0,-1 0 0,1 0 1,-1 0-1,0 0 0,-1 0 1,-5 7-1,-53 56 266,44-52-261,2 1-1,0 0 1,1 1 0,-19 33 0,33-52-17,0 1 0,1 0 1,-1-1-1,1 1 0,0 0 0,-1 0 0,1 0 1,0-1-1,-1 1 0,1 0 0,0 0 1,0 0-1,0 0 0,0 0 0,0 0 1,0-1-1,0 1 0,0 0 0,0 0 1,0 0-1,0 0 0,0 0 0,1 0 1,-1-1-1,0 1 0,1 0 0,-1 0 1,1 0-1,0 1 0,0-2 2,1 1 0,-1 0 1,1 0-1,0-1 0,-1 1 0,1-1 0,-1 1 0,1-1 0,0 0 1,0 1-1,-1-1 0,1 0 0,0 0 0,1-1 0,60-11 279,-37 5-584,89-30-493,-44 1-8929,-50 22 1115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8.839"/>
    </inkml:context>
    <inkml:brush xml:id="br0">
      <inkml:brushProperty name="width" value="0.025" units="cm"/>
      <inkml:brushProperty name="height" value="0.025" units="cm"/>
    </inkml:brush>
  </inkml:definitions>
  <inkml:trace contextRef="#ctx0" brushRef="#br0">1 211 5477,'0'0'19763,"12"-1"-18792,-11 1-956,6-1 56,-1 1 1,1-1-1,-1 0 1,1 0-1,-1-1 1,0 0-1,0 0 0,0-1 1,0 1-1,0-1 1,0-1-1,0 1 0,9-9 1,11-12 163,-1-2 0,-2-1-1,0-1 1,24-40 0,-65 128-384,-3-11 152,12-32-3,1 0-1,1 0 0,1 1 1,1 0-1,-7 37 1,12-54-53,0 0 1,0 0-1,0 0 1,0 0-1,0 0 0,0 0 1,0-1-1,0 1 1,0 0-1,1 0 1,-1 0-1,0 0 1,0 0-1,1-1 0,-1 1 1,1 0-1,-1 0 1,1-1-1,-1 1 1,1 0-1,-1-1 1,1 1-1,0 0 0,-1-1 1,1 1-1,0-1 1,-1 1-1,1-1 1,0 1-1,0-1 1,-1 0-1,1 1 0,0-1 1,0 0-1,0 0 1,0 1-1,0-1 1,-1 0-1,1 0 1,0 0-1,0 0 0,0 0 1,0 0-1,0-1 1,0 1-1,-1 0 1,1 0-1,0 0 1,0-1-1,0 1 0,-1-1 1,1 1-1,0 0 1,0-2-1,47-23-5555,-13 0-974,2-5-3865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49.522"/>
    </inkml:context>
    <inkml:brush xml:id="br0">
      <inkml:brushProperty name="width" value="0.025" units="cm"/>
      <inkml:brushProperty name="height" value="0.025" units="cm"/>
    </inkml:brush>
  </inkml:definitions>
  <inkml:trace contextRef="#ctx0" brushRef="#br0">211 7 5605,'0'0'9754,"-12"5"-5569,-8 6-3367,1 0 1,0 1-1,1 0 0,-27 25 1,38-31-607,0 1 1,0-1 0,1 1 0,0 0-1,1 0 1,-1 1 0,1 0-1,1 0 1,0 0 0,0 0-1,0 1 1,1 0 0,0-1 0,1 1-1,-3 17 1,5-24-207,0-1 1,0 0 0,0 1-1,0-1 1,1 0-1,-1 1 1,0-1 0,1 0-1,-1 1 1,1-1-1,-1 0 1,1 0 0,0 1-1,-1-1 1,1 0-1,0 0 1,0 0-1,0 0 1,0 0 0,0 0-1,0 0 1,0 0-1,0 0 1,2 0 0,0 1 4,1-1 1,-1 0-1,1 1 1,-1-1 0,1-1-1,0 1 1,0-1 0,-1 1-1,5-1 1,2 0 7,-1-1 1,0 0 0,0 0-1,0-1 1,0 0-1,0 0 1,10-5 0,-8 1-10,1-1 1,-1 0-1,-1-1 1,1 0-1,-1 0 1,-1-1-1,14-16 1,-17 18 3,-1 1 0,0-1 0,-1 0 0,0 0 0,0-1 0,0 1 0,-1-1 0,0 0 0,-1 0 0,0 0 0,0 0 1,2-16-1,-4 22-2,0 0 0,0 1 1,0-1-1,-1 0 0,1 1 1,0-1-1,-1 1 0,1-1 1,-1 0-1,1 1 1,-1-1-1,0 1 0,0 0 1,1-1-1,-1 1 0,0-1 1,0 1-1,0 0 0,-1 0 1,1 0-1,0 0 0,0 0 1,-1 0-1,-1-1 1,0 0-5,-1 1 0,1-1 0,-1 1 0,1 0 1,-1 0-1,0 1 0,0-1 0,0 1 0,1-1 1,-6 2-1,2-1-17,0 0 1,0 1-1,1 0 1,-1 1-1,0-1 1,1 1-1,0 0 1,-1 1-1,1 0 0,0 0 1,0 0-1,-5 4 1,9-6-20,1 1 1,-1-1-1,1 0 0,-1 0 1,1 1-1,0-1 0,0 0 1,0 1-1,0-1 0,0 1 1,0 0-1,0-1 0,0 1 1,1 0-1,-1-1 0,0 1 1,1 0-1,0 0 0,-1 0 1,1 0-1,0-1 1,0 3-1,1-3-107,0 1 0,-1-1 0,1 0 0,0 1 0,0-1 1,0 0-1,0 0 0,1 0 0,-1 0 0,0 0 0,0 0 0,1-1 0,-1 1 0,0 0 0,1-1 1,-1 1-1,0-1 0,1 1 0,-1-1 0,3 1 0,13 2-1687,0-1 0,0-1-1,27-1 1,-33 0 857,11 0-525,0-2 0,-1 0 0,1-2 1,26-7-1,18-15 552,-57 21 2053,1 0-1,-1-1 1,0 0 0,8-8-1,-10 3 3091,-14 9-1325,-19 8-1343,15 0-1268,1 0 0,1 1 0,-1 0 0,1 1 0,0 0 0,-15 17 0,20-19-96,-1-1-1,1 1 1,0-1-1,1 1 0,-1 0 1,1 0-1,1 1 1,-1-1-1,1 1 1,0-1-1,0 1 0,1 0 1,-1 9-1,2-15-158,0 0 0,0 1 0,0-1 0,1 0 0,-1 1 0,0-1 0,1 0 0,-1 1 0,1-1 0,-1 0 0,1 1 0,0-1 0,-1 0 0,1 0 0,0 0 0,0 0 0,0 0 0,0 0 0,0 0 0,0 0 0,0 0 0,0 0 0,2 0 0,1 1 2,-1 0 0,1-1 0,0 0-1,0 0 1,-1 0 0,1 0 0,0 0 0,6-1-1,1 1 82,-1-2-1,1 1 1,-1-1-1,1-1 1,20-6-1,-15 2-68,-1-1 0,0 0 0,0-1 0,0-1 0,-1-1 0,-1 0 0,1 0 0,-2-2 0,1 1 0,-2-2-1,0 1 1,12-19 0,-21 30-10,-1-1-1,0 0 1,0 0-1,0 1 1,0-1-1,0 0 1,-1 0-1,1 0 1,0 0-1,-1 0 1,1 0-1,-1 0 1,0 0-1,0 0 1,0 0-1,0 0 1,0 0-1,0 0 1,-1 0-1,1 0 1,-1 0-1,1 0 1,-2-3-1,0 3 4,1 0-1,-1 1 1,0-1 0,0 1 0,0-1-1,0 1 1,0 0 0,0-1-1,0 1 1,0 1 0,0-1-1,-1 0 1,1 0 0,0 1-1,-1-1 1,-4 1 0,-4-1-12,-1 0-1,0 1 1,1 1 0,-1 0 0,0 1-1,-22 6 1,29-6-70,-1 0 0,0 0 0,1 0 0,-1 1 0,1 0 0,0 0 0,0 0 0,0 1 0,0 0 0,0 0 0,1 0 0,0 0 0,-7 10 0,10-14-31,1 1 1,0-1-1,0 0 1,0 1-1,0-1 0,0 0 1,-1 1-1,1-1 1,0 0-1,0 1 1,0-1-1,0 0 0,0 1 1,0-1-1,0 0 1,0 1-1,0-1 0,1 0 1,-1 1-1,0-1 1,0 0-1,0 1 0,0-1 1,0 0-1,0 1 1,1-1-1,-1 0 0,0 1 1,0-1-1,1 0 1,-1 0-1,0 1 1,0-1-1,1 0 0,-1 0 1,0 0-1,1 1 1,-1-1-1,0 0 0,0 0 1,1 0-1,-1 0 1,0 0-1,1 0 0,-1 0 1,1 0-1,-1 0 1,0 0-1,1 0 1,0 0-1,21 0-3311,-18 0 2145,18-3-4763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0.006"/>
    </inkml:context>
    <inkml:brush xml:id="br0">
      <inkml:brushProperty name="width" value="0.025" units="cm"/>
      <inkml:brushProperty name="height" value="0.025" units="cm"/>
    </inkml:brush>
  </inkml:definitions>
  <inkml:trace contextRef="#ctx0" brushRef="#br0">236 0 3812,'0'0'21545,"-12"2"-21390,0 2-94,0 0 0,-1 1-1,1 0 1,1 1 0,-1 0 0,1 1 0,0 0-1,1 1 1,0 0 0,0 0 0,0 1-1,-8 11 1,15-16 4,-47 58 1102,48-59-1098,0 0 1,0 0-1,0 0 1,0 1-1,1-1 1,-1 1-1,1-1 1,0 1-1,0-1 1,0 1-1,0 0 1,1 0-1,-1-1 1,1 1-1,0 0 0,1 0 1,-1-1-1,1 6 1,0-8-49,0 0 1,0 1-1,0-1 1,0 0-1,0 0 1,0 0-1,1 0 1,-1 0-1,0 0 1,1 0-1,-1 0 1,0 0-1,1 0 1,-1-1-1,1 1 1,-1-1-1,1 1 1,0-1-1,-1 0 0,1 1 1,-1-1-1,4 0 1,44 0 119,-32-1-98,1 0-80,1-1 0,-1 0 0,0-2 1,0 0-1,0-1 0,34-14 0,-36 11-1257,0 0 1,-1 0-1,1-2 0,14-12 1,-15 5-6784,-15 11 2573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0.334"/>
    </inkml:context>
    <inkml:brush xml:id="br0">
      <inkml:brushProperty name="width" value="0.025" units="cm"/>
      <inkml:brushProperty name="height" value="0.025" units="cm"/>
    </inkml:brush>
  </inkml:definitions>
  <inkml:trace contextRef="#ctx0" brushRef="#br0">1 45 3587,'0'0'18220,"10"-1"-16826,236-20 2441,-77 2-4419,-162 17-3595,-13 1 102,-10 1-1526,-8 0-2890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1.028"/>
    </inkml:context>
    <inkml:brush xml:id="br0">
      <inkml:brushProperty name="width" value="0.025" units="cm"/>
      <inkml:brushProperty name="height" value="0.025" units="cm"/>
    </inkml:brush>
  </inkml:definitions>
  <inkml:trace contextRef="#ctx0" brushRef="#br0">0 1 5285,'0'0'15060,"1"9"-13753,12 397 4715,-14-395-5902,2 0 1,0 0-1,0 0 0,1-1 1,4 16-1,-6-25-110,1 1 0,0-1-1,-1 0 1,1 1 0,0-1 0,0 0 0,-1 1-1,1-1 1,0 0 0,0 0 0,1 0-1,-1 1 1,0-1 0,0-1 0,0 1 0,1 0-1,-1 0 1,3 1 0,-2-2-1,1 0 1,-1 1-1,0-1 0,0-1 0,0 1 1,0 0-1,0 0 0,0-1 0,0 1 1,1-1-1,-1 0 0,0 0 0,-1 1 1,1-1-1,0 0 0,0-1 0,0 1 1,2-2-1,11-10 17,-1-1 1,0-1 0,0 0-1,-2-1 1,0 0-1,-1-1 1,0 0-1,8-21 1,26-37-10,-44 74-24,-1 0 0,0 0-1,1 0 1,-1 0 0,1 0-1,-1 0 1,1 1 0,0-1 0,-1 0-1,1 1 1,0-1 0,-1 0-1,1 1 1,0-1 0,0 0 0,0 1-1,-1 0 1,1-1 0,0 1-1,0-1 1,0 1 0,0 0 0,0 0-1,0-1 1,1 1 0,-1 1 2,0 0 1,0-1 0,0 1 0,-1 0-1,1 0 1,0 0 0,-1 0 0,1 0-1,-1-1 1,1 1 0,-1 0 0,0 0-1,1 1 1,-1-1 0,0 0 0,1 0-1,-1 0 1,0 2 0,2 66-6,-2-58 7,0 3-202,-4 95 590,-11-38-4056,15-76-2469,1-5 2564,9-15-7015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0.706"/>
    </inkml:context>
    <inkml:brush xml:id="br0">
      <inkml:brushProperty name="width" value="0.025" units="cm"/>
      <inkml:brushProperty name="height" value="0.025" units="cm"/>
    </inkml:brush>
  </inkml:definitions>
  <inkml:trace contextRef="#ctx0" brushRef="#br0">1 104 4869,'0'0'12588,"51"0"-9834,-10-4-864,9-9-64,6 3-257,0-2-320,0 2-512,-2-2-545,-7 3-160,-7-1-1441,-6 0-2499,-2-4-4452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3.136"/>
    </inkml:context>
    <inkml:brush xml:id="br0">
      <inkml:brushProperty name="width" value="0.025" units="cm"/>
      <inkml:brushProperty name="height" value="0.025" units="cm"/>
    </inkml:brush>
  </inkml:definitions>
  <inkml:trace contextRef="#ctx0" brushRef="#br0">27 32 2402,'8'-16'6192,"1"1"3274,-12 28-6381,-8 16-2472,5-13-213,1 0 1,0 0 0,1 1-1,0-1 1,-2 33 0,6-49-395,1 1 1,-1-1 0,0 1-1,0 0 1,0-1 0,0 1-1,0-1 1,1 1 0,-1-1-1,0 1 1,0-1 0,1 1 0,-1-1-1,0 1 1,1-1 0,-1 1-1,1-1 1,-1 1 0,0-1-1,1 0 1,-1 1 0,1-1-1,-1 0 1,1 1 0,0-1 0,-1 0-1,1 0 1,-1 0 0,1 1-1,-1-1 1,1 0 0,0 0-1,-1 0 1,1 0 0,-1 0-1,1 0 1,0 0 0,-1 0 0,1 0-1,-1 0 1,1 0 0,-1-1-1,1 1 1,0 0 0,-1 0-1,1-1 1,30-12 143,-17 1-112,1 0-1,-2 0 1,0-1 0,21-28 0,0 1 168,-28 107 627,-6-67-827,0 1 1,0-1 0,0 1 0,1-1-1,-1 1 1,0-1 0,0 1-1,1-1 1,-1 1 0,0-1 0,1 0-1,-1 1 1,1-1 0,-1 1-1,0-1 1,1 0 0,-1 0-1,1 1 1,-1-1 0,1 0 0,-1 0-1,1 1 1,-1-1 0,1 0-1,-1 0 1,1 0 0,-1 0-1,1 0 1,0 0 0,-1 0 0,1 0-1,-1 0 1,1 0 0,-1 0-1,1 0 1,-1 0 0,1 0-1,-1 0 1,1-1 0,-1 1 0,1 0-1,-1 0 1,1-1 0,-1 1-1,1 0 1,0-1 0,27-13 297,1-8-195,-21 15-100,0 0-1,1 1 0,0 0 0,0 0 1,0 1-1,1 0 0,0 1 0,0-1 1,0 2-1,0 0 0,20-4 0,-29 8 1,0 0-1,1-1 1,-1 1 0,0 0-1,0 0 1,0 0-1,1 0 1,-1 0 0,0 0-1,0 0 1,0 0-1,0 0 1,-1 0 0,1 1-1,0-1 1,0 0-1,-1 1 1,1-1 0,-1 0-1,1 1 1,-1-1-1,0 1 1,1-1-1,-1 1 1,0-1 0,0 0-1,0 1 1,0-1-1,0 1 1,-1 2 0,-2 50 301,-11-10-100,13-42-164,1 0-1,-1 0 1,0-1-1,0 1 1,0 0-1,0-1 1,0 1-1,0-1 1,0 1-1,0-1 1,-1 1-1,1-1 1,-1 0-1,1 0 1,-1 0-1,1 0 1,-1 0 0,0 0-1,1 0 1,-1 0-1,-2 0 1,-12-36-10771,8 21 4495,-1-4-1858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3.477"/>
    </inkml:context>
    <inkml:brush xml:id="br0">
      <inkml:brushProperty name="width" value="0.025" units="cm"/>
      <inkml:brushProperty name="height" value="0.025" units="cm"/>
    </inkml:brush>
  </inkml:definitions>
  <inkml:trace contextRef="#ctx0" brushRef="#br0">0 1 14446,'0'0'7463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4.269"/>
    </inkml:context>
    <inkml:brush xml:id="br0">
      <inkml:brushProperty name="width" value="0.025" units="cm"/>
      <inkml:brushProperty name="height" value="0.025" units="cm"/>
    </inkml:brush>
  </inkml:definitions>
  <inkml:trace contextRef="#ctx0" brushRef="#br0">29 117 4100,'0'0'12187,"-5"10"-9774,-15 28-630,19-37-1737,1 0 0,0 0 0,-1 0 0,1 0 0,0 0 0,-1 0 0,1 0 0,0 0 0,0 0 0,0 0 0,0 0 0,0 0 0,0 0 0,0 0 0,0 0 0,0 0 0,0 0 0,1 0 0,-1 0 0,0 0 0,1 0 0,-1-1 0,1 1 0,-1 0 0,1 0 0,-1 0 0,1 0 0,0-1 0,-1 1 0,1 0 0,0 0 0,0-1 0,-1 1 0,1-1 0,0 1 0,0-1 0,0 1 0,0-1 0,0 1 0,0-1 0,0 0 0,0 1 0,0-1 0,0 0 0,0 0 0,0 0 0,0 0 0,0 0 0,0 0 0,0 0 0,1 0 0,50-4 221,-42 2-246,-1-1 0,0 0-1,0 0 1,-1-1 0,1-1 0,-1 1 0,1-1 0,-1-1-1,-1 1 1,14-14 0,-16 15-1,0-1 1,0 0-1,-1-1 1,0 1-1,0-1 0,0 1 1,-1-1-1,0 0 0,0-1 1,0 1-1,-1 0 1,0-1-1,0 1 0,-1-1 1,2-13-1,-3 19-15,0 0 0,0-1 1,0 1-1,0 0 0,0 0 0,-1 0 0,1 0 0,0 0 1,0-1-1,-1 1 0,1 0 0,-1 0 0,1 0 0,-1 0 1,1 0-1,-1 0 0,0 0 0,1 0 0,-1 1 0,0-1 1,0 0-1,0 0 0,0 1 0,0-1 0,0 0 0,0 1 1,0-1-1,0 1 0,0-1 0,0 1 0,0-1 0,0 1 1,0 0-1,0 0 0,-1-1 0,1 1 0,0 0 0,0 0 1,0 0-1,0 0 0,0 0 0,-1 1 0,1-1 0,0 0 1,0 1-1,0-1 0,0 0 0,-1 1 0,-3 1-10,0-1-1,0 1 1,0 0-1,0 1 0,1-1 1,-1 1-1,1 0 1,0 0-1,-7 6 1,0 3 59,1 1 0,0 0 0,1 0 1,0 1-1,1 0 0,0 0 1,2 1-1,-1 0 0,2 0 0,0 1 1,-3 18-1,8-33-47,0 0 0,0 0 0,-1 0 0,1 0 0,1 0 0,-1 1 0,0-1 0,0 0 0,0 0 0,0 0 0,1 0 0,-1 0 0,1 0 0,-1 0 0,1 0 0,-1 0 0,1 0 0,-1-1 0,1 1 0,0 0 0,-1 0 0,1 0 0,0-1 0,0 1 0,0 0 0,-1-1 0,1 1 0,0-1 0,0 1 0,0-1 0,0 1 0,0-1 0,0 1 0,0-1 0,0 0 0,0 0 0,0 0 0,1 0 0,-1 1 0,0-1 0,0-1 0,0 1 0,0 0 0,0 0 0,0 0 0,0 0 0,0-1 0,2 0 0,4-1 10,1 1 0,-1-2-1,1 1 1,-1-1-1,12-7 1,14-13-35,-1-1 0,-2-2 0,0-1-1,32-40 1,-54 60 13,-5 9-8,-10 20-25,-16 29-2,15-37 73,4-8 118,1-1 0,0 1 0,0 0 1,0 0-1,1 0 0,0 0 0,0 0 0,-1 8 0,3-14-137,0 0 0,1 1 0,-1-1-1,0 1 1,0-1 0,0 0 0,1 1-1,-1-1 1,0 0 0,1 0-1,-1 1 1,0-1 0,0 0 0,1 0-1,-1 1 1,1-1 0,-1 0 0,0 0-1,1 0 1,-1 1 0,0-1-1,1 0 1,-1 0 0,1 0 0,-1 0-1,0 0 1,1 0 0,-1 0 0,1 0-1,-1 0 1,0 0 0,1 0-1,-1 0 1,1 0 0,-1 0 0,0 0-1,1-1 1,-1 1 0,1 0 0,-1-1-1,20-5 145,43-32 9,-56 32-175,1 0 1,0 0-1,0 1 0,0 0 1,1 1-1,0 0 0,0 0 1,0 1-1,0 0 0,0 0 1,13-1-1,-22 5 6,1-1 1,0 1-1,0 0 0,-1-1 1,1 1-1,0 0 1,-1 0-1,1 0 0,-1 0 1,1-1-1,-1 1 0,1 0 1,-1 0-1,0 0 1,0 0-1,1 0 0,-1 0 1,0 0-1,0 0 0,0 0 1,0 0-1,0 0 1,0 0-1,0 0 0,-1 1 1,0 31-10,1-33 10,1 27 34,-1-27-32,0 0 1,0 1 0,0-1 0,1 0 0,-1 1 0,0-1 0,0 0 0,0 0 0,0 1 0,0-1 0,1 0 0,-1 0 0,0 1 0,0-1 0,1 0 0,-1 0-1,0 0 1,0 1 0,1-1 0,-1 0 0,0 0 0,0 0 0,1 0 0,-1 0 0,0 0 0,1 1 0,-1-1 0,0 0 0,1 0 0,-1 0 0,0 0-1,0 0 1,1 0 0,-1 0 0,0 0 0,1-1 0,4-1 15,-1 0-1,0-1 0,0 0 1,0 0-1,0 0 1,6-8-1,-9 10-16,19-11-10,-20 12 8,0 0 1,1 0-1,-1 0 0,1 0 0,-1 0 0,0 0 0,1 0 0,-1 0 1,1 0-1,-1 1 0,0-1 0,1 0 0,-1 0 0,0 0 0,1 0 1,-1 1-1,0-1 0,1 0 0,-1 0 0,0 1 0,1-1 1,-1 0-1,0 1 0,0-1 0,1 0 0,-1 1 0,0-1 0,0 0 1,0 1-1,1 0 0,-1 2 4,1 1 0,-1-1 0,1 1 0,-1 0 0,0-1 0,0 1-1,-1 0 1,1-1 0,-2 8 0,-1-2 79,0-1 0,-1 1 0,0-1 0,0 1 0,-1-1 0,-5 7 0,-11 19 527,21-33-614,3-4-520,-1 0 0,1-1 0,-1 1-1,0-1 1,0 0 0,0 0-1,0 0 1,0 0 0,0-5 0,1 2-911,4-15-3704,-1-2-2456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4.643"/>
    </inkml:context>
    <inkml:brush xml:id="br0">
      <inkml:brushProperty name="width" value="0.025" units="cm"/>
      <inkml:brushProperty name="height" value="0.025" units="cm"/>
    </inkml:brush>
  </inkml:definitions>
  <inkml:trace contextRef="#ctx0" brushRef="#br0">0 1 7719,'0'0'15535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5.218"/>
    </inkml:context>
    <inkml:brush xml:id="br0">
      <inkml:brushProperty name="width" value="0.025" units="cm"/>
      <inkml:brushProperty name="height" value="0.025" units="cm"/>
    </inkml:brush>
  </inkml:definitions>
  <inkml:trace contextRef="#ctx0" brushRef="#br0">19 99 11627,'0'0'13426,"9"5"-12994,-6-3-423,-1-1 0,1 1-1,0-1 1,-1 0-1,1 1 1,0-1-1,0 0 1,0-1 0,0 1-1,0 0 1,0-1-1,0 0 1,0 0-1,0 0 1,0 0 0,0 0-1,0 0 1,0-1-1,0 0 1,0 1-1,0-1 1,-1 0 0,1 0-1,0-1 1,0 1-1,-1-1 1,1 1-1,-1-1 1,1 0 0,-1 0-1,0 0 1,0 0-1,0 0 1,0 0-1,0-1 1,0 1 0,2-4-1,-3 3 0,1 0 1,0 0-1,-1 0 1,0 0-1,0 0 0,0-1 1,0 1-1,0 0 0,0 0 1,-1-1-1,0 1 0,0 0 1,0-1-1,0 1 1,0 0-1,0-1 0,-2-4 1,1 7-7,1 0 1,0 0 0,-1 0 0,1 0 0,-1 0 0,1 0-1,-1 0 1,1 0 0,-1 1 0,0-1 0,1 0 0,-1 0-1,0 1 1,0-1 0,1 0 0,-1 1 0,0-1 0,0 1-1,0-1 1,0 1 0,0-1 0,-1 1 0,0 0-9,0 0 0,0 0 0,0 0 1,0 0-1,0 0 0,0 1 0,0-1 0,1 1 1,-1 0-1,0-1 0,0 1 0,1 0 1,-1 0-1,0 0 0,1 0 0,-4 3 1,-3 3 40,0 1 1,0 0 0,1 0-1,0 0 1,0 1 0,1 0-1,0 1 1,1 0 0,0-1 0,1 2-1,0-1 1,0 0 0,1 1-1,0 0 1,-1 12 0,4-22-24,1 0 0,-1 0 1,1 0-1,-1 0 0,1 0 1,-1 0-1,1 0 0,0 0 0,0-1 1,-1 1-1,1 0 0,0 0 1,0-1-1,0 1 0,0-1 1,0 1-1,0-1 0,0 1 1,-1-1-1,2 0 0,-1 1 0,0-1 1,0 0-1,0 0 0,0 0 1,0 1-1,0-1 0,0 0 1,0-1-1,0 1 0,0 0 1,0 0-1,2-1 0,42-5 146,-32 1-144,-1-1-1,1 0 1,-1-1 0,0 0-1,13-11 1,-17 11-18,0 1 1,1 0-1,-1 1 1,1 0-1,1 0 1,-1 1-1,0 0 1,1 0-1,0 1 1,15-2-1,-24 5 1,-1 0 0,0 0 0,1 0 0,-1 0-1,1 0 1,-1 0 0,1 0 0,-1 0 0,1 0 0,-1 0 0,0 1 0,1-1 0,-1 0 0,1 0-1,-1 1 1,0-1 0,1 0 0,-1 0 0,1 1 0,-1-1 0,0 0 0,0 1 0,1-1 0,-1 1-1,0-1 1,0 0 0,1 1 0,-1-1 0,0 1 0,0-1 0,0 1 0,0-1 0,1 1 0,-2 21 0,-11 20 52,5-11 123,7-31-164,0 1-1,0-1 1,0 1-1,0-1 1,1 1 0,-1-1-1,0 1 1,0-1-1,0 1 1,1-1-1,-1 1 1,0-1 0,1 0-1,-1 1 1,0-1-1,1 1 1,-1-1-1,1 0 1,-1 1 0,1-1-1,-1 0 1,0 0-1,1 1 1,-1-1-1,1 0 1,-1 0 0,1 0-1,0 1 1,-1-1-1,1 0 1,-1 0 0,1 0-1,-1 0 1,1 0-1,-1 0 1,1 0-1,-1 0 1,1 0 0,-1-1-1,1 1 1,-1 0-1,1 0 1,-1 0-1,1-1 1,-1 1 0,1 0-1,-1 0 1,1-1-1,-1 1 1,1 0 0,-1-1-1,56-27 106,-47 22-117,0 1 1,0 0-1,1 1 1,-1-1-1,1 2 1,0 0 0,0 0-1,0 1 1,1 0-1,10-1 1,-20 3 2,-1 0-1,1 0 1,-1 0 0,1 0-1,-1 0 1,0 0 0,1 1-1,-1-1 1,1 0 0,-1 0-1,1 0 1,-1 0-1,0 1 1,1-1 0,-1 0-1,1 0 1,-1 1 0,0-1-1,1 0 1,-1 1 0,0-1-1,0 0 1,1 1 0,-1-1-1,0 0 1,0 1 0,1-1-1,-1 1 1,0-1 0,0 1-1,0-1 1,0 0 0,0 1-1,0-1 1,1 1 0,-1-1-1,0 1 1,0-1 0,0 1-1,-1 0 1,-4 24 177,2-10 269,39-28-114,-28 8-408,1 1 1,0 0-1,-1 0 1,1 1-1,1 0 1,-1 0-1,0 1 1,17-1-1,-26 6-130,1 1 0,-1-1-1,0 1 1,0-1 0,-1 1 0,1-1-1,-1 1 1,1-1 0,-1 1 0,-2 4 0,3-23-25359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6.042"/>
    </inkml:context>
    <inkml:brush xml:id="br0">
      <inkml:brushProperty name="width" value="0.025" units="cm"/>
      <inkml:brushProperty name="height" value="0.025" units="cm"/>
    </inkml:brush>
  </inkml:definitions>
  <inkml:trace contextRef="#ctx0" brushRef="#br0">74 116 5765,'32'-2'10335,"4"-3"-4924,40-15-2809,-62 15-3006,0 0-1,0-1 1,-1-1 0,0 0 0,16-13-1,1-9 1758,-23 19-1272,-9 11-23,-12 18-52,-2 13 165,2 1 0,1 0 0,2 1 0,1 1 0,2-1 0,-5 48 1,7-39 394,-3-1 1,-1 0 0,-26 69-1,34-108-501,1 0 0,-1 0 0,1 0 0,-1 0 0,0 0 0,0 0 0,0 0 1,-1-1-1,1 1 0,0-1 0,-1 0 0,0 0 0,0 0 0,0 0 0,0 0 0,-6 2 0,7-3-22,0-1 1,0 1-1,0-1 1,0 0-1,0 0 0,0 0 1,-1 0-1,1-1 1,0 1-1,0 0 0,0-1 1,0 0-1,0 1 1,0-1-1,0 0 1,0 0-1,0 0 0,0 0 1,1 0-1,-1-1 1,0 1-1,1-1 1,-1 1-1,1-1 0,-1 1 1,1-1-1,0 0 1,-2-2-1,-9-14 30,1 0 0,1-1 0,0-1-1,1 0 1,1 0 0,1-1 0,1 0-1,1 0 1,1 0 0,-3-40 0,7 59-115,0 1 1,0-1-1,0 0 0,1 1 1,-1-1-1,1 0 0,-1 1 1,1-1-1,0 1 0,-1-1 1,1 1-1,0-1 0,0 1 1,0-1-1,0 1 0,0 0 1,1 0-1,-1-1 0,0 1 1,0 0-1,1 0 0,-1 0 1,1 0-1,-1 1 0,1-1 1,-1 0-1,1 1 0,0-1 1,-1 1-1,1-1 0,0 1 1,-1 0-1,3-1 0,10 0-704,0 0 0,0 0 0,19 2-1,0 0-1508,90-10-10424,-84 2 5883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6.367"/>
    </inkml:context>
    <inkml:brush xml:id="br0">
      <inkml:brushProperty name="width" value="0.025" units="cm"/>
      <inkml:brushProperty name="height" value="0.025" units="cm"/>
    </inkml:brush>
  </inkml:definitions>
  <inkml:trace contextRef="#ctx0" brushRef="#br0">94 52 3972,'0'0'18636,"-10"1"-17995,6-1-600,1 0 0,-1 1 0,0-1 0,1 1 0,-1 0 0,1 0 1,-1 0-1,1 1 0,-1-1 0,1 1 0,0 0 0,0 0 0,0 0 0,0 0 0,0 0 1,0 1-1,1-1 0,-1 1 0,1 0 0,-1 0 0,1 0 0,0 0 0,0 0 1,1 0-1,-1 1 0,1-1 0,-1 0 0,1 1 0,0-1 0,0 1 0,1 0 0,-1-1 1,1 1-1,0 0 0,0-1 0,0 7 0,1-9-32,-1-1 0,0 1 0,0 0 0,1 0 0,-1-1 0,1 1-1,-1 0 1,0-1 0,1 1 0,-1-1 0,1 1 0,0 0 0,-1-1 0,1 1 0,-1-1 0,1 0 0,0 1-1,-1-1 1,1 1 0,0-1 0,-1 0 0,1 1 0,0-1 0,0 0 0,-1 0 0,1 0 0,0 0-1,0 0 1,0 0 0,-1 0 0,1 0 0,0 0 0,0 0 0,0 0 0,-1 0 0,1 0 0,0-1 0,0 1-1,-1 0 1,1-1 0,1 0 0,35-13 199,-15 0-163,-2-1 1,0-1-1,0-1 0,18-22 1,4-2-11,-42 41-36,0 0 0,0 0 0,0 0 0,0-1 1,0 1-1,0 0 0,0 0 0,0 0 0,0 0 1,0 0-1,1 0 0,-1 0 0,0 0 1,0 0-1,0-1 0,0 1 0,0 0 0,0 0 1,1 0-1,-1 0 0,0 0 0,0 0 0,0 0 1,0 0-1,0 0 0,0 0 0,1 0 0,-1 0 1,0 0-1,0 0 0,0 0 0,0 0 1,0 0-1,1 0 0,-1 0 0,0 0 0,0 0 1,0 0-1,0 0 0,0 1 0,0-1 0,0 0 1,1 0-1,-1 0 0,0 0 0,0 0 0,0 0 1,0 0-1,0 0 0,0 1 0,0-1 1,0 0-1,0 0 0,0 0 0,1 0 0,-1 0 1,0 0-1,0 1 0,0-1 0,0 0 0,0 0 1,0 0-1,0 0 0,0 0 0,0 0 0,0 1 1,0-1-1,-2 18-123,-7 19-109,1-20-41,5-11-208,0 0-1,0 0 1,1 0 0,-1 0 0,1 1-1,1-1 1,-2 13 0,5-19-3613,9-5 305,5-11-3887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6.877"/>
    </inkml:context>
    <inkml:brush xml:id="br0">
      <inkml:brushProperty name="width" value="0.025" units="cm"/>
      <inkml:brushProperty name="height" value="0.025" units="cm"/>
    </inkml:brush>
  </inkml:definitions>
  <inkml:trace contextRef="#ctx0" brushRef="#br0">90 0 10890,'0'0'4346,"-3"9"-2622,-28 67 638,22-56-1803,0-1 0,1 1 0,1 1 0,1-1-1,1 1 1,0 0 0,-1 23 0,6-43-542,0 1 0,0-1 0,0 0 0,0 1 0,0-1 0,0 0 1,0 0-1,1 1 0,-1-1 0,0 0 0,1 0 0,-1 1 0,1-1 0,-1 0 0,1 0 0,0 0 0,-1 0 0,1 0 0,0 0 0,0 0 0,0 0 0,0 0 0,0 0 0,0 0 0,0-1 0,0 1 1,0 0-1,0-1 0,0 1 0,0 0 0,0-1 0,1 0 0,-1 1 0,0-1 0,0 0 0,1 1 0,-1-1 0,0 0 0,0 0 0,1 0 0,-1 0 0,0 0 0,1-1 0,-1 1 0,0 0 0,0-1 1,1 1-1,-1 0 0,0-1 0,0 0 0,0 1 0,2-2 0,7-2 7,1-1 0,0 0 1,-1-1-1,10-7 0,-18 11-24,0 1-1,0-1 0,0 1 1,0 0-1,1 0 1,-1 0-1,1 0 1,-1 0-1,0 0 0,1 1 1,2-1-1,-4 1-1,0 0 0,-1 0 0,1 0 0,0 0-1,-1 0 1,1 1 0,0-1 0,-1 0 0,1 0 0,-1 1-1,1-1 1,0 0 0,-1 1 0,1-1 0,-1 1 0,1-1 0,-1 0-1,1 1 1,-1-1 0,1 1 0,-1 0 0,0-1 0,1 1-1,-1-1 1,0 1 0,1 0 0,1 6-13,-1-1 0,0 0 0,0 1 0,-1-1 0,0 0 0,-1 14 1,2 19 92,-1-39-56,0 1 0,0-1 0,0 0 0,0 1 0,0-1 0,0 1 0,0-1 0,1 0 0,-1 1 0,0-1 0,0 0-1,0 0 1,1 1 0,-1-1 0,0 0 0,1 1 0,-1-1 0,0 0 0,0 0 0,1 0 0,-1 1 0,0-1 0,1 0-1,-1 0 1,0 0 0,1 0 0,-1 1 0,1-1 0,-1 0 0,0 0 0,1 0 0,-1 0 0,0 0 0,1 0 0,-1 0-1,1 0 1,-1 0 0,0 0 0,1-1 0,-1 1 0,0 0 0,1 0 0,-1 0 0,0 0 0,1 0 0,-1-1 0,0 1 0,1 0-1,-1 0 1,0-1 0,1 1 0,-1 0 0,0 0 0,0-1 0,0 1 0,1 0 0,-1-1 0,0 1 0,0 0 0,1-1-1,15-18 949,-10 5-718,0 0 1,-1-1-1,-1 0 1,0 0 0,-1-1-1,0 1 1,0-18 0,-2 27-241,1 5-9,0-1 0,0 2 0,0-1-1,0 0 1,0 0 0,1 1-1,-1-1 1,0 1 0,0 0-1,1-1 1,-1 1 0,0 0-1,1 0 1,-1 1 0,5 0-1,-1-1-39,17 1-484,35-2-2413,-20-6-2452,-2-4-3796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8.468"/>
    </inkml:context>
    <inkml:brush xml:id="br0">
      <inkml:brushProperty name="width" value="0.025" units="cm"/>
      <inkml:brushProperty name="height" value="0.025" units="cm"/>
    </inkml:brush>
  </inkml:definitions>
  <inkml:trace contextRef="#ctx0" brushRef="#br0">48 238 4965,'0'0'17179,"-5"12"-16768,0 0-306,-22 53 86,25-59-117,0 1 0,0-1 0,0 1-1,1 0 1,0 0 0,1-1 0,-1 1 0,2 13 0,0-18-41,0-1 1,-1 0-1,1 0 1,0 0 0,-1 0-1,1-1 1,0 1 0,0 0-1,0 0 1,0 0 0,0-1-1,0 1 1,0 0 0,0-1-1,0 1 1,0-1-1,0 1 1,0-1 0,0 0-1,1 1 1,-1-1 0,0 0-1,0 0 1,0 0 0,1 0-1,-1 0 1,0 0-1,0 0 1,0 0 0,1 0-1,-1-1 1,2 0 0,42-11 697,-33 5-680,1-1-1,-1 0 0,0 0 0,0-1 0,-1-1 0,16-17 1,-22 21 18,0 1 1,0-1 0,-1-1 0,1 1 0,-2-1 0,1 0-1,0 0 1,-1 0 0,-1 0 0,1 0 0,-1-1 0,0 1-1,-1-1 1,1-9 0,-2 17-65,0 0 1,0-1-1,0 1 1,0 0-1,0 0 1,0 0-1,1 0 0,-1 0 1,0-1-1,0 1 1,0 0-1,0 0 1,0 0-1,0 0 0,-1-1 1,1 1-1,0 0 1,0 0-1,0 0 1,0 0-1,0 0 0,0-1 1,0 1-1,0 0 1,0 0-1,0 0 0,0 0 1,0 0-1,0 0 1,-1 0-1,1-1 1,0 1-1,0 0 0,0 0 1,0 0-1,0 0 1,0 0-1,-1 0 1,1 0-1,0 0 0,0 0 1,0 0-1,0 0 1,0 0-1,-1 0 1,1 0-1,0 0 0,0 0 1,0 0-1,0 0 1,-1 0-1,1 0 1,0 0-1,0 0 0,0 0 1,-1 0-1,-9 9 57,-8 16-65,11-10 9,0-1-1,2 1 0,0 0 1,0 0-1,1 1 0,1 0 1,1-1-1,0 1 0,1 19 1,0-35 7,1 1 0,0 0 1,0 0-1,0 0 0,0-1 1,1 1-1,-1 0 0,0 0 0,0-1 1,0 1-1,1 0 0,-1 0 1,0-1-1,1 1 0,-1 0 1,0-1-1,1 1 0,-1 0 0,1-1 1,-1 1-1,1-1 0,-1 1 1,1 0-1,0-1 0,-1 0 1,1 1-1,0-1 0,-1 1 1,1-1-1,0 0 0,0 1 0,1-1 1,0 0 61,0 0 1,1 0-1,-1 0 1,1 0-1,-1-1 1,0 1-1,1-1 1,-1 0-1,0 1 1,5-3-1,2-2 154,-1 0 0,1 0-1,-1 0 1,12-11 0,-13 9-194,0 0 1,0 0 0,0-1 0,-1 0 0,0 0-1,0-1 1,-1 1 0,-1-1 0,1 0 0,-1-1-1,-1 1 1,0-1 0,0 1 0,-1-1 0,0 0-1,1-13 1,-3 23-37,0 0 0,0-1 0,0 1 1,0 0-1,0 0 0,0-1 0,0 1 0,0 0 0,0-1 0,0 1 0,0 0 0,0 0 0,0-1 0,0 1 0,0 0 0,0 0 0,0-1 1,0 1-1,0 0 0,0-1 0,0 1 0,0 0 0,-1 0 0,1-1 0,0 1 0,0 0 0,0 0 0,0 0 0,-1-1 0,1 1 0,0 0 1,0 0-1,-1 0 0,1 0 0,0-1 0,0 1 0,-1 0 0,1 0 0,0 0 0,0 0 0,-1 0 0,1 0 0,-12 9-39,-6 19 3,15-20 40,0 1 1,0 0-1,1 0 1,-1 15 0,2-22-2,1-1 1,0 1-1,0-1 1,0 1-1,0-1 1,0 1-1,0-1 1,0 1 0,0-1-1,0 1 1,1-1-1,-1 1 1,1-1-1,-1 0 1,1 1-1,-1-1 1,1 0-1,0 1 1,0-1 0,0 0-1,0 0 1,0 0-1,0 0 1,0 0-1,0 0 1,0 0-1,0 0 1,0 0 0,1 0-1,-1 0 1,0-1-1,1 1 1,-1-1-1,1 1 1,-1-1-1,2 1 1,8-1 15,0 0-1,0-1 1,-1 0 0,1 0 0,0-2 0,-1 1-1,1-1 1,-1-1 0,0 1 0,0-2 0,17-10-1,-21 13-8,-1-2-1,1 1 0,-1-1 0,0 1 1,0-1-1,0-1 0,-1 1 0,1-1 1,-1 0-1,0 0 0,0 0 0,-1 0 1,0-1-1,0 1 0,0-1 0,0 0 1,-1 0-1,0 0 0,-1 0 0,1 0 1,0-9-1,-2 15-9,0-1 1,0 1-1,0 0 1,0 0-1,0-1 1,0 1-1,0 0 1,0 0-1,0-1 1,0 1-1,0 0 0,0 0 1,0-1-1,0 1 1,0 0-1,0 0 1,0 0-1,0-1 1,-1 1-1,1 0 1,0 0-1,0 0 1,0-1-1,0 1 0,-1 0 1,1 0-1,0 0 1,0 0-1,0-1 1,-1 1-1,1 0 1,0 0-1,0 0 1,-1 0-1,1 0 1,0 0-1,0 0 0,0 0 1,-1 0-1,1 0 1,0 0-1,0 0 1,-1 0-1,1 0 1,0 0-1,-1 0 1,-15 8-58,-11 14-41,17-12 103,-32 33-1,40-41 8,-1 1-1,1 0 1,0 0-1,0-1 1,0 2-1,0-1 1,1 0 0,-1 0-1,1 0 1,0 1-1,0-1 1,-1 6 0,3-8-7,-1 0 1,1 0 0,0 0 0,-1-1 0,1 1 0,0 0 0,0-1 0,-1 1 0,1-1 0,0 1-1,0-1 1,0 1 0,0-1 0,0 0 0,0 1 0,0-1 0,0 0 0,0 0 0,0 1 0,0-1-1,0 0 1,0 0 0,0 0 0,2-1 0,35 2 31,-31-2-29,-2 1 12,8 0-48,0 0 1,0 1-1,25 5 1,-36-6 28,0 1 0,0-1 1,0 1-1,0 0 0,0-1 1,0 1-1,-1 0 0,1 0 1,0 0-1,0 0 0,-1 1 1,1-1-1,-1 0 0,1 1 1,-1-1-1,1 1 0,-1-1 0,0 1 1,0 0-1,0 0 0,0-1 1,0 1-1,0 0 0,0 0 1,-1 0-1,1 0 0,0 0 1,-1 0-1,0 0 0,1 4 1,17-116 111,-17 109-129,-1 0 1,0 1 0,1-1-1,-1 0 1,1 1 0,-1-1 0,1 1-1,-1-1 1,1 0 0,0 1-1,-1-1 1,1 1 0,-1-1-1,1 1 1,0 0 0,0-1-1,-1 1 1,1 0 0,0-1-1,0 1 1,-1 0 0,1 0-1,0 0 1,0 0 0,0 0-1,-1 0 1,1 0 0,0 0 0,1 0-1,32 0-604,-22 1 322,3-2-439,0 0 0,0-1 0,0 0 0,-1-1 0,1-1-1,-1 0 1,1-1 0,-1 0 0,-1-2 0,1 1 0,-1-2 0,20-14-1,-24 15 249,-1 0-1,0 0 1,0-1 0,0-1-1,-1 1 1,-1-1-1,1 0 1,-1-1-1,7-16 1,-9 17 720,-1 0 1,0 0-1,-1 0 0,0 0 1,0-1-1,-1 1 1,0-14-1,-1 23-148,0-1 0,0 1 0,0-1 0,1 1 0,-1-1 0,0 1 0,0-1 0,0 1 1,-1-1-1,1 1 0,0-1 0,0 1 0,0-1 0,0 1 0,0-1 0,0 1 0,-1-1 0,1 1 0,0-1 0,0 1 0,-1 0 0,1-1 0,0 1 0,-1-1 0,1 1 0,0 0 0,-1-1 0,1 1 1,-1 0-1,1 0 0,0-1 0,-2 1 0,-13 7 1280,-10 25-259,18-19-870,-16 33 1347,-17 52-1,35-85-1403,1 0 0,0 0 0,1 1 0,1-1 0,0 1 0,1 0 0,0 0 0,1 0 0,2 15 0,-1-27-188,-1 0-1,1 0 1,0-1 0,-1 1 0,1 0 0,0-1 0,0 1 0,0 0 0,0-1 0,0 1 0,0-1 0,1 0 0,-1 1 0,0-1 0,1 0 0,-1 0 0,3 1 0,17 5-3466,-20-9 2725,-1 0-1,1 1 0,-1-1 1,0 0-1,0 0 0,1 0 0,-1 0 1,-1 0-1,1 1 0,0-1 1,0 0-1,-1 0 0,1 0 0,-1 1 1,0-3-1,-9-11-5177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1.400"/>
    </inkml:context>
    <inkml:brush xml:id="br0">
      <inkml:brushProperty name="width" value="0.025" units="cm"/>
      <inkml:brushProperty name="height" value="0.025" units="cm"/>
    </inkml:brush>
  </inkml:definitions>
  <inkml:trace contextRef="#ctx0" brushRef="#br0">72 50 4548,'0'0'9305,"-5"10"-4767,-8 20-3157,2-1-1,0 2 1,2-1 0,2 1 0,-8 61 0,15-91-1369,0-1 0,0 0 1,0 1-1,0-1 0,0 0 1,1 1-1,-1-1 0,0 0 1,0 1-1,0-1 0,0 0 0,1 0 1,-1 1-1,0-1 0,0 0 1,1 0-1,-1 1 0,0-1 0,1 0 1,-1 0-1,0 0 0,0 1 1,1-1-1,-1 0 0,0 0 1,1 0-1,-1 0 0,1 0 0,-1 0 1,0 0-1,1 0 0,-1 0 1,0 0-1,1 0 0,-1 0 0,0 0 1,1 0-1,-1 0 0,0 0 1,1 0-1,-1 0 0,0 0 0,1-1 1,-1 1-1,0 0 0,1 0 1,-1 0-1,0-1 0,0 1 1,1 0-1,-1 0 0,0-1 0,0 1 1,1 0-1,-1 0 0,0-1 1,0 1-1,20-16 348,-6-2-286,0 0 0,-1-2-1,-1 1 1,-1-2 0,-1 1 0,-1-2 0,0 1 0,-2-1 0,0 0-1,-2-1 1,5-40 0,-26 164-417,5-51-265,-5 101 0,16-151 533,0 0 0,-1 1 0,1-1 0,0 0 0,0 1 0,0-1-1,0 0 1,0 1 0,0-1 0,0 0 0,0 1 0,0-1 0,1 0 0,-1 1-1,0-1 1,0 0 0,0 1 0,0-1 0,0 0 0,1 0 0,-1 1 0,0-1-1,0 0 1,0 1 0,1-1 0,-1 0 0,0 0 0,0 1 0,1-1-1,-1 0 1,0 0 0,1 0 0,-1 0 0,0 1 0,1-1 0,-1 0 0,0 0-1,1 0 1,-1 0 0,15-8-2317,10-19-2434,-7-6-2530,0-9-2013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9:58.842"/>
    </inkml:context>
    <inkml:brush xml:id="br0">
      <inkml:brushProperty name="width" value="0.025" units="cm"/>
      <inkml:brushProperty name="height" value="0.025" units="cm"/>
    </inkml:brush>
  </inkml:definitions>
  <inkml:trace contextRef="#ctx0" brushRef="#br0">39 104 9833,'-17'-16'3363,"5"1"481,3 4-1249,8 4-353,1 2-256,11 2-641,11 1-352,7 1-257,4-1-319,5 2-193,-4-2-160,0 1-32,3-1-352,-2-4-2243,1-7-3266,-1-4-6022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08.157"/>
    </inkml:context>
    <inkml:brush xml:id="br0">
      <inkml:brushProperty name="width" value="0.025" units="cm"/>
      <inkml:brushProperty name="height" value="0.025" units="cm"/>
    </inkml:brush>
  </inkml:definitions>
  <inkml:trace contextRef="#ctx0" brushRef="#br0">126 240 2947,'0'0'8152,"9"-6"-5345,24-18 82,-32 24-2715,-1-1 0,1 1 1,0-1-1,0 1 0,-1-1 1,1 0-1,0 1 0,-1-1 1,1 0-1,0 1 1,-1-1-1,1 0 0,-1 0 1,0 0-1,1 0 0,-1 1 1,0-1-1,1 0 0,-1 0 1,0 0-1,0 0 0,0 0 1,1 0-1,-1-1 1,-1 1-78,1 0 0,-1 1 0,0-1 0,1 0 0,-1 0 0,1 1 0,-1-1 0,0 1 0,0-1 0,1 1 0,-1-1 0,0 1 0,0-1 0,0 1 0,1-1 0,-1 1 1,0 0-1,0 0 0,-1-1 0,-39-3 1130,36 4-1179,0 1 0,0 0 0,0 0 1,0 1-1,0-1 0,0 1 0,1 0 1,-1 1-1,1-1 0,-1 1 0,1-1 1,0 1-1,0 1 0,0-1 0,1 0 0,-1 1 1,1 0-1,0 0 0,0 0 0,0 0 1,-4 8-1,3-5-57,1 0 0,-1 0 1,1 0-1,0 1 0,1-1 1,0 1-1,0 0 0,0 0 1,1 0-1,0-1 0,1 1 1,0 0-1,1 11 0,-1-18 10,0 0-1,0-1 1,1 1 0,-1 0-1,0-1 1,0 1-1,1 0 1,-1-1 0,0 1-1,1 0 1,-1-1-1,1 1 1,-1-1 0,0 1-1,1-1 1,-1 1-1,1-1 1,0 1 0,-1-1-1,1 0 1,-1 1 0,1-1-1,0 0 1,-1 1-1,1-1 1,0 0 0,-1 0-1,2 1 1,24-5 129,21-21 165,-27 9-241,-1-1 0,-1-1 0,24-30 0,-36 41-32,0-1 0,-1 0 0,0 0 0,0 0 0,-1-1 0,0 1 0,0-1 0,-1 0 0,0-1 0,-1 1 0,0 0 0,1-17 0,-3 26-21,0-1 0,0 1 1,0 0-1,0 0 0,0 0 0,0-1 0,0 1 0,0 0 1,0 0-1,0-1 0,0 1 0,0 0 0,0 0 0,0 0 0,-1-1 1,1 1-1,0 0 0,0 0 0,0 0 0,0-1 0,0 1 1,-1 0-1,1 0 0,0 0 0,0 0 0,0-1 0,-1 1 1,1 0-1,0 0 0,0 0 0,0 0 0,-1 0 0,1 0 0,0 0 1,0 0-1,-1 0 0,1 0 0,0 0 0,0 0 0,0 0 1,-1 0-1,1 0 0,0 0 0,0 0 0,-1 0 0,1 0 0,0 0 1,0 0-1,0 0 0,-1 0 0,1 0 0,0 1 0,0-1 1,0 0-1,-1 0 0,1 0 0,0 1 0,-13 9-68,7-2 59,1 0-1,0 1 0,0-1 1,1 1-1,1 1 0,-1-1 1,1 0-1,-2 14 1,1-1 19,1-1 1,-1 39-1,4-58-5,0-1 0,-1 1 1,1-1-1,0 1 0,0-1 0,0 1 0,0 0 0,1-1 0,-1 1 0,0-1 0,0 1 0,1-1 0,-1 1 0,1-1 0,0 0 0,-1 1 0,1-1 0,0 0 0,0 1 0,0-1 0,0 0 0,0 0 0,0 0 0,0 0 0,0 0 0,0 0 0,0 0 0,1 0 0,-1 0 1,0 0-1,1-1 0,-1 1 0,1 0 0,-1-1 0,1 0 0,-1 1 0,1-1 0,-1 0 0,1 0 0,-1 1 0,1-1 0,-1 0 0,1-1 0,-1 1 0,1 0 0,-1 0 0,1-1 0,-1 1 0,1-1 0,1 0 0,4-1 62,1-2-1,-1 1 0,1 0 0,-1-1 0,0-1 1,0 1-1,-1-1 0,9-8 0,-7 6-36,-1-1-1,1 0 0,-2 0 1,1-1-1,-1 0 0,0 0 1,-1 0-1,0-1 1,-1 0-1,0 0 0,0 0 1,-1 0-1,0-1 0,-1 1 1,2-20-1,-15 41-162,-2 11-8,7-6 161,0 1 1,1 0-1,1 0 0,1 0 1,-3 35-1,6-52-15,0 1 0,-1-1 1,1 1-1,0-1 0,0 1 0,0-1 1,0 1-1,0 0 0,0-1 0,1 1 1,-1-1-1,0 1 0,0-1 0,0 1 1,0-1-1,1 1 0,-1-1 1,0 1-1,1-1 0,-1 1 0,0-1 1,1 0-1,-1 1 0,0-1 0,1 1 1,-1-1-1,1 0 0,-1 1 0,1-1 1,-1 0-1,1 0 0,-1 1 0,1-1 1,-1 0-1,1 0 0,0 0 0,22-8 166,20-26 1,12-30-61,-50 58-103,-1 0-1,0 0 1,0-1 0,0 1-1,-1-1 1,0 0-1,0 0 1,-1-1-1,2-7 1,-4 14-20,-13 41-288,8-23 317,0-6 1,1 1 0,1 0 0,0 0 0,0 1 0,1-1 0,0 0 0,2 1 1,-1-1-1,3 20 0,-2-32-11,0 1 0,1-1 0,-1 1 1,1-1-1,-1 1 0,1-1 0,-1 1 1,1-1-1,-1 1 0,1-1 0,-1 0 1,1 1-1,0-1 0,-1 0 0,1 0 1,0 1-1,-1-1 0,1 0 0,0 0 0,-1 0 1,1 0-1,0 0 0,-1 0 0,1 0 1,0 0-1,-1 0 0,1 0 0,0 0 1,0 0-1,-1-1 0,1 1 0,-1 0 1,2-1-1,22-8 171,-10 0-139,0-1-1,-1 0 1,0-1 0,0-1 0,-1 0 0,-1 0-1,0-1 1,10-16 0,-7 8-50,-2 0 1,0-1-1,-1 0 0,15-46 0,-23 58-15,0-1-1,-1 1 0,-1-1 1,2-19-1,-30 66-348,13-13 377,2 0 0,0 1 0,1 0-1,2 1 1,0 0 0,-7 40-1,8-17 10,2 1-1,2 78 1,4 11 57,-4-131 110,-4-14-42,-4-15 6,3-1-127,2-1 0,0 1 0,2-1 0,0 0 0,2-1 0,1 1 0,1-29 1,1 50-25,1 1 1,-1-1 0,1 1-1,0-1 1,0 1 0,0-1-1,0 1 1,1 0 0,-1-1 0,0 1-1,1 0 1,0 0 0,0 0-1,-1 0 1,1 1 0,0-1 0,0 0-1,1 1 1,-1-1 0,0 1-1,0 0 1,1-1 0,-1 1 0,1 1-1,-1-1 1,1 0 0,3 0-1,11-3-374,1 0 0,-1 2 0,21-1-1,-6 0-1284,42-13-6186,-40 3-192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09.080"/>
    </inkml:context>
    <inkml:brush xml:id="br0">
      <inkml:brushProperty name="width" value="0.025" units="cm"/>
      <inkml:brushProperty name="height" value="0.025" units="cm"/>
    </inkml:brush>
  </inkml:definitions>
  <inkml:trace contextRef="#ctx0" brushRef="#br0">88 201 3011,'3'-5'1336,"-1"1"1,1 0-1,-1-1 1,0 0-1,0 0 1,0 1-1,0-1 1,-1 0-1,0 0 1,0 0-1,0 0 1,-1-1-1,0-8 1,0 14-1279,0-1 1,0 1 0,0-1-1,0 1 1,-1-1-1,1 1 1,0-1 0,0 1-1,-1-1 1,1 1-1,0-1 1,0 1 0,-1 0-1,1-1 1,0 1-1,-1 0 1,1-1 0,-1 1-1,1 0 1,0-1-1,-1 1 1,1 0 0,-1 0-1,1 0 1,-1-1-1,1 1 1,-1 0 0,1 0-1,-1 0 1,1 0-1,-1 0 1,1 0 0,-1 0-1,1 0 1,-1 0-1,1 0 1,-1 0 0,1 0-1,-1 0 1,1 0-1,-1 1 1,1-1 0,0 0-1,-1 0 1,1 0-1,-1 1 1,1-1-1,-1 0 1,1 1 0,0-1-1,-1 0 1,1 1-1,0-1 1,-1 1 0,-25 18 38,20-12-84,-1 0 0,2 0 0,-1 0 0,1 1-1,0-1 1,1 1 0,0 1 0,0-1 0,1 0-1,-1 1 1,2 0 0,0 0 0,0 0 0,-1 12 0,3-21-10,0 1 0,0-1 0,0 1 1,0-1-1,0 1 0,1-1 0,-1 1 1,0-1-1,0 1 0,0-1 0,1 0 1,-1 1-1,0-1 0,1 1 1,-1-1-1,0 0 0,1 1 0,-1-1 1,0 0-1,1 1 0,-1-1 0,1 0 1,-1 0-1,0 1 0,1-1 0,-1 0 1,1 0-1,-1 0 0,1 0 1,-1 0-1,1 1 0,-1-1 0,1 0 1,24-3 173,21-14 95,-28 6-251,-1-1 0,0-1 0,-1-1 0,0 0 0,-1-1 0,-1-1 0,0 0 0,-1-1 0,-1-1 0,0 0 0,-2 0 0,0-1 0,-1 0 0,7-22 0,-84 162 427,58-102-439,4-9 110,1 0-1,0 0 1,0 0 0,1 0 0,0 1 0,1 0 0,0 0 0,-2 18 0,5-28-107,0-1 0,1 1 0,-1-1-1,1 1 1,-1 0 0,1-1 0,0 1 0,-1-1 0,1 0 0,-1 1 0,1-1 0,0 1 0,0-1 0,-1 0 0,1 0 0,0 1-1,-1-1 1,1 0 0,0 0 0,0 0 0,-1 0 0,1 0 0,0 0 0,0 0 0,0 0 0,-1 0 0,1 0 0,0 0 0,0 0-1,-1-1 1,1 1 0,0 0 0,-1-1 0,2 0 0,28-8 174,-13-1-272,-2 0 0,1-1 0,-1 0-1,-1-1 1,0-1 0,23-28 0,-47 82-347,9-39 445,0-1-1,0 1 0,0-1 1,1 0-1,-1 1 0,1 0 0,-1-1 1,1 1-1,-1-1 0,1 1 0,0 0 1,0-1-1,0 1 0,0-1 1,0 1-1,0 0 0,0-1 0,1 1 1,-1 0-1,0-1 0,1 1 0,0-1 1,-1 1-1,2 2 0,0-3 2,0 0 0,0-1 0,0 1 0,0 0 0,0-1 0,0 1 0,0-1 0,1 0 0,-1 0 0,0 0 0,0 0 0,0 0 0,0 0 0,0 0 0,0-1 0,0 1 1,0-1-1,1 1 0,-2-1 0,4-1 0,5-3-2,1 0 0,-1 0 0,0-1 0,0 0 0,-1-1 0,1 0 0,-1-1 0,-1 0 0,0 0 0,0-1 0,0 0 0,-1 0 0,6-11 0,-9 1 125,-13 12-83,7 8-57,0-1 1,-1 0-1,1 0 1,0 1-1,0-1 1,0 1-1,-1 0 0,1 0 1,0 0-1,0 0 1,0 0-1,1 0 1,-5 3-1,-2 3-9,0 1 0,0 0 0,1 0 0,-10 15 0,14-18 41,0-1-1,1 0 1,-1 1-1,1 0 1,0-1 0,1 1-1,-1 0 1,1 0-1,0 0 1,0 0 0,0 0-1,1 7 1,1-10-18,-1 0 0,1-1 0,0 1 0,0-1 0,0 0 0,1 1 0,-1-1 0,0 0 0,0 1 0,1-1 0,-1 0 0,0 0 0,1 0 0,0 0 0,-1 0 0,1-1 0,-1 1 0,1 0 0,0-1 0,-1 1 0,1-1 0,0 0 0,0 1 0,-1-1 0,1 0 0,0 0 0,0 0 0,0 0 0,2-1 0,6 1-30,-1 0 1,1-1-1,-1 0 1,15-4 0,-19 4-351,0-1 1,1 0-1,-1-1 1,-1 1-1,1-1 1,0 0-1,7-6 1,-9 7-292,-1-1 0,0 1 0,0-1 0,0 1 0,0-1 0,0 0-1,0 0 1,-1 1 0,2-5 0,4-17-6279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09.420"/>
    </inkml:context>
    <inkml:brush xml:id="br0">
      <inkml:brushProperty name="width" value="0.025" units="cm"/>
      <inkml:brushProperty name="height" value="0.025" units="cm"/>
    </inkml:brush>
  </inkml:definitions>
  <inkml:trace contextRef="#ctx0" brushRef="#br0">1 1 17360,'0'0'7560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0.473"/>
    </inkml:context>
    <inkml:brush xml:id="br0">
      <inkml:brushProperty name="width" value="0.025" units="cm"/>
      <inkml:brushProperty name="height" value="0.025" units="cm"/>
    </inkml:brush>
  </inkml:definitions>
  <inkml:trace contextRef="#ctx0" brushRef="#br0">29 0 3555,'0'0'19998,"1"9"-19091,2 8-515,-2 0 0,0 1 0,-1-1-1,-1 0 1,-1 0 0,0 1-1,-8 27 1,8-35-294,-3 7 161,1 1-1,0 0 0,-1 24 1,6-42-255,-1 1 0,0-1 0,0 1 0,0-1 0,0 0 0,0 1 0,1-1 0,-1 0 1,0 1-1,0-1 0,1 0 0,-1 1 0,0-1 0,0 0 0,1 0 0,-1 1 0,0-1 0,1 0 0,-1 0 0,0 0 0,1 1 1,-1-1-1,0 0 0,1 0 0,-1 0 0,1 0 0,-1 0 0,0 0 0,1 0 0,-1 0 0,1 0 0,-1 0 0,0 0 0,1 0 1,-1 0-1,1 0 0,-1 0 0,0 0 0,1 0 0,-1 0 0,0 0 0,1-1 0,0 1 0,18-7 132,-5-3-80,-1 0 1,1-1 0,21-22-1,-26 23-97,1 0 1,1 0-1,0 1 0,0 1 1,0 0-1,23-11 0,-34 19 33,1 0-1,-1 0 1,1 0-1,-1 0 1,1 0-1,-1 0 1,1 0-1,-1 1 1,1-1-1,-1 0 1,1 0-1,-1 1 1,1-1-1,-1 0 1,0 1-1,1-1 1,-1 0-1,1 1 0,-1-1 1,0 1-1,1-1 1,-1 1-1,0-1 1,0 1-1,1-1 1,-1 1-1,0-1 1,0 1-1,0-1 1,0 1-1,1-1 1,-1 1-1,0-1 1,0 1-1,0-1 1,0 1-1,0-1 1,0 1-1,-1-1 1,1 1-1,0 0 1,0-1-1,0 1 1,-2 28-45,-13 20 53,12-42 2,0-1-1,1 1 1,0-1-1,0 1 0,0 0 1,1 0-1,0 0 1,1 0-1,-1 0 1,2 13-1,0-20 1,-1 1 0,1-1 0,-1 1 0,1-1 0,-1 1-1,1-1 1,-1 1 0,1-1 0,0 1 0,-1-1 0,1 0 0,0 1 0,0-1 0,-1 0 0,1 0-1,0 1 1,0-1 0,-1 0 0,1 0 0,0 0 0,0 0 0,-1 0 0,1 0 0,0 0-1,1-1 1,21-2 72,-14-1-65,0-1 0,-1 0 1,0 0-1,0-1 1,0 0-1,-1 0 0,1-1 1,-2 0-1,1 0 0,-1-1 1,0 0-1,0 0 0,-1 0 1,0-1-1,-1 0 0,0 0 1,0 0-1,-1 0 0,0 0 1,-1-1-1,0 1 0,0-1 1,0-11-1,-2 21-10,0 0 0,0-1 1,0 1-1,0-1 0,0 1 0,0 0 0,0-1 0,0 1 1,-1 0-1,1-1 0,0 1 0,0 0 0,0-1 0,-1 1 1,1 0-1,0-1 0,0 1 0,0 0 0,-1-1 0,1 1 1,0 0-1,-1 0 0,1-1 0,0 1 0,-1 0 0,1 0 1,0 0-1,-1 0 0,1-1 0,0 1 0,-1 0 0,1 0 1,-1 0-1,1 0 0,0 0 0,-1 0 0,1 0 0,-1 0 1,1 0-1,0 0 0,-1 0 0,1 0 0,0 0 1,-1 0-1,1 1 0,-1-1 0,1 0 0,0 0 0,-1 0 1,1 1-1,0-1 0,0 0 0,-1 0 0,1 1 0,0-1 1,-1 0-1,1 1 0,-21 16-68,14-7 55,1-3 34,0 1-1,0 0 1,0 1-1,1-1 1,1 1-1,-1 0 1,1 0-1,1 1 1,0-1-1,0 1 1,1 0-1,-2 13 1,5-22-16,-1 0 1,1 0-1,0-1 0,-1 1 1,1 0-1,0 0 0,-1 0 1,1 0-1,0-1 1,0 1-1,0 0 0,0-1 1,0 1-1,-1-1 0,1 1 1,0-1-1,1 1 1,-1-1-1,0 0 0,0 1 1,0-1-1,0 0 0,0 0 1,0 0-1,0 0 1,0 0-1,0 0 0,0 0 1,0 0-1,1 0 0,1-1 1,39-7 90,-29 3-106,-2-1 0,1 0 1,-1 0-1,0-2 0,0 1 1,-1-1-1,0-1 0,0 0 1,-1 0-1,0-1 0,-1 0 1,0-1-1,0 1 0,10-21 1,-15 12-84,-12 23-74,-16 25 18,15-14 213,1 1 0,1 0-1,1 0 1,0 1-1,1 0 1,-5 20-1,11-37-55,0 1 0,-1 0 0,1-1 0,0 1 0,0 0-1,0-1 1,0 1 0,0 0 0,0-1 0,0 1 0,0 0-1,1-1 1,-1 1 0,0 0 0,0-1 0,1 1 0,-1 0 0,0-1-1,1 1 1,-1-1 0,0 1 0,1 0 0,-1-1 0,1 1 0,-1-1-1,1 1 1,-1-1 0,1 0 0,-1 1 0,1-1 0,0 1 0,-1-1-1,1 0 1,-1 0 0,1 1 0,0-1 0,-1 0 0,1 0 0,0 0-1,-1 0 1,1 0 0,0 0 0,0 0 0,-1 0 0,1 0-1,0 0 1,-1 0 0,1 0 0,0 0 0,-1 0 0,1-1 0,0 1-1,-1 0 1,1-1 0,1 0 0,37-17 148,-27 8-145,0 0 0,0-1-1,-1-1 1,-1 1-1,1-2 1,-2 1 0,0-1-1,-1-1 1,11-21 0,-19 34-75,-2 17-105,-10 31 134,7-32 29,1 1 1,0 0-1,1 0 0,0 24 0,3-39-37,0 0-1,0-1 0,1 1 1,-1 0-1,0-1 0,1 1 1,-1-1-1,0 1 0,1-1 1,-1 1-1,1-1 0,-1 1 1,1-1-1,-1 1 0,1-1 1,-1 0-1,1 1 0,-1-1 1,1 0-1,-1 1 0,1-1 1,0 0-1,-1 0 0,1 0 1,0 0-1,-1 1 0,1-1 1,-1 0-1,1 0 0,0 0 1,-1 0-1,1 0 0,0 0 1,-1-1-1,1 1 0,0 0 1,-1 0-1,2-1 0,26-9-7833,-13-4-2014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1.405"/>
    </inkml:context>
    <inkml:brush xml:id="br0">
      <inkml:brushProperty name="width" value="0.025" units="cm"/>
      <inkml:brushProperty name="height" value="0.025" units="cm"/>
    </inkml:brush>
  </inkml:definitions>
  <inkml:trace contextRef="#ctx0" brushRef="#br0">81 17 4004,'8'-16'11301,"-10"22"-4666,-9 27-4921,-64 253 2301,95-332-2786,-13 32-1224,0-1 0,-1 0 0,8-30 0,-12 35-33,-2 18-50,0-2 58,0-1 1,0 0-1,0 0 1,1 0-1,-1 0 1,1 1-1,1-1 1,-1 0-1,1-1 1,-1 1 0,1 0-1,1 0 1,4 7-1,-4-10 25,1 0-1,-1-1 1,1 1 0,-1-1-1,1 1 1,0-1 0,0 0-1,0-1 1,0 1 0,0-1-1,0 1 1,0-1 0,0 0-1,0-1 1,0 1 0,0-1-1,0 1 1,-1-1 0,1 0-1,0-1 1,0 1 0,-1-1-1,1 0 1,-1 0 0,7-4-1,1-1 15,-1-1-1,1 0 1,-2 0-1,1-1 1,-1-1-1,13-17 1,-15 18-15,-4 5 4,0 0 0,0-1-1,0 1 1,0-1 0,-1 0 0,0 0 0,0 0 0,3-9 0,-27 83-354,15-51 431,1 0-1,0 0 0,2 0 0,0 0 1,-2 31-1,6-49-73,0 1-1,1-1 1,-1 1 0,0-1 0,0 1 0,1-1 0,-1 0-1,0 1 1,0-1 0,1 0 0,-1 1 0,0-1 0,1 0-1,-1 0 1,1 1 0,-1-1 0,0 0 0,1 0 0,-1 1-1,1-1 1,-1 0 0,1 0 0,-1 0 0,1 0 0,-1 0-1,0 0 1,1 0 0,-1 0 0,1 0 0,-1 0 0,1 0-1,-1 0 1,1 0 0,-1 0 0,1 0 0,-1 0 0,0-1-1,1 1 1,-1 0 0,1 0 0,-1 0 0,0-1 0,1 1-1,-1 0 1,1-1 0,-1 1 0,1-1 0,20-11 157,-15 6-158,-1 1 0,1-1-1,-2 0 1,1 0 0,-1-1 0,0 1-1,0-1 1,0 0 0,3-11-1,-6 13-454,1 1 0,-1-1 0,-1 0-1,1 0 1,-1 0 0,0-9 0,0 10-694,-1 0 0,0-1-1,0 1 1,0 0 0,0 0 0,-1 0 0,0 0 0,-2-6 0,-1 1-4381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1.747"/>
    </inkml:context>
    <inkml:brush xml:id="br0">
      <inkml:brushProperty name="width" value="0.025" units="cm"/>
      <inkml:brushProperty name="height" value="0.025" units="cm"/>
    </inkml:brush>
  </inkml:definitions>
  <inkml:trace contextRef="#ctx0" brushRef="#br0">1 1 7751,'0'0'14190,"35"53"-16272,-20-45-1217,0 1-2403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2.344"/>
    </inkml:context>
    <inkml:brush xml:id="br0">
      <inkml:brushProperty name="width" value="0.025" units="cm"/>
      <inkml:brushProperty name="height" value="0.025" units="cm"/>
    </inkml:brush>
  </inkml:definitions>
  <inkml:trace contextRef="#ctx0" brushRef="#br0">192 18 10250,'0'0'7265,"-9"4"-4996,-3 1-1580,1 1-1,0 1 1,0 0 0,0 0-1,-16 17 1,21-19-472,1 0 0,0 0 0,1 1 0,-1 0 0,1 0 0,0 0 0,1 0 0,-1 1 0,1-1 0,1 1 0,-1 0 0,1 0 0,-2 12 0,4-16-206,0 0 1,0 1 0,0-1 0,1 0-1,-1 0 1,1 0 0,0 0 0,0 1-1,0-1 1,0 0 0,1-1 0,-1 1 0,1 0-1,0 0 1,-1-1 0,1 1 0,1-1-1,-1 1 1,0-1 0,0 0 0,1 0 0,-1 0-1,6 3 1,-5-3-33,0 0-1,1 1 0,-2-1 1,1 1-1,0-1 0,0 1 1,-1 0-1,1 0 1,-1 0-1,0 1 0,0-1 1,0 0-1,-1 1 0,1-1 1,-1 1-1,0 0 1,0 0-1,1 6 0,-2-3-12,0-1-1,0 1 0,-1-1 1,0 0-1,0 1 0,-1-1 1,0 0-1,0 0 0,0 0 0,-1 0 1,-5 10-1,6-14 42,0 1 0,0 0 0,0-1 1,0 0-1,0 1 0,0-1 0,0 0 0,-1 0 0,1 0 0,-1-1 0,0 1 0,0 0 1,1-1-1,-1 0 0,0 0 0,0 0 0,0 0 0,0 0 0,0 0 0,0-1 1,-1 1-1,1-1 0,0 0 0,0 0 0,0 0 0,-4-1 0,5 0 6,0 0 0,0 0 0,1-1 0,-1 1 0,0 0 0,1 0 0,-1-1 0,1 1 0,0-1 0,-1 0 0,1 1 1,0-1-1,0 0 0,0 1 0,0-1 0,0 0 0,0 0 0,1 0 0,-1 0 0,1 0 0,-1 0 0,1 0 0,0 0 0,0 0 0,0 0 0,0 0 0,0-4 0,0-3-55,0 0 0,1 0 0,0 0 0,0 0-1,3-10 1,0 9 20,0 0-1,1 1 1,0 0 0,0 0-1,1 0 1,0 1-1,0 0 1,1 0-1,10-9 1,12-9-97,39-26 1,6-7 35,-69 55 84,31-32 50,-34 34-47,0 0-1,0-1 1,0 1-1,0-1 1,-1 1-1,1-1 1,-1 0-1,0 0 1,0 1-1,0-1 1,0 0-1,0 0 1,0-4-1,-17 17-24,11-3 22,0-1 0,0 1 0,0 1 0,1-1 1,0 1-1,0-1 0,1 1 0,0 0 0,0 0 0,1 1 0,0-1 1,0 0-1,0 18 0,2-26 1,0 1-1,0 0 1,0-1 0,0 1 0,0-1 0,1 1-1,-1 0 1,0-1 0,0 1 0,1-1-1,-1 1 1,0-1 0,1 1 0,-1-1 0,0 1-1,1-1 1,-1 1 0,1-1 0,-1 0 0,1 1-1,-1-1 1,1 0 0,-1 1 0,1-1-1,-1 0 1,1 0 0,0 1 0,-1-1 0,2 0-1,23-1 56,21-17 20,-2-15-49,-37 26-22,1 1 0,1-1 0,-1 1 0,1 1-1,0-1 1,12-4 0,-21 11 0,1-1 0,0 0 0,-1 1-1,0 0 1,1-1 0,-1 1 0,1-1 0,-1 1 0,0 0 0,1-1-1,-1 1 1,0 0 0,0-1 0,1 1 0,-1 0 0,0-1-1,0 1 1,0 0 0,0-1 0,0 1 0,0 0 0,0 0 0,0-1-1,0 1 1,0 0 0,-1-1 0,1 1 0,-1 1 0,-2 25 267,-3-11-106,4-12-102,1 0 0,-1 0-1,1 0 1,0 0 0,0 1 0,0-1 0,1 0 0,0 0 0,-1 1-1,2-1 1,0 8 0,1-12-32,1 1 0,-1-1 0,1 0 0,0 0 0,-1 0 0,1-1 0,0 1 0,-1 0 0,1-1 0,3-1 0,18-13 117,-22 13-409,1 0 1,-1 0-1,1 0 0,0 0 0,0 1 1,0-1-1,-1 1 0,1 0 0,0 0 1,1 0-1,-1 0 0,4 0 0,-15 12-8714,-1-7 1120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3.011"/>
    </inkml:context>
    <inkml:brush xml:id="br0">
      <inkml:brushProperty name="width" value="0.025" units="cm"/>
      <inkml:brushProperty name="height" value="0.025" units="cm"/>
    </inkml:brush>
  </inkml:definitions>
  <inkml:trace contextRef="#ctx0" brushRef="#br0">24 44 3075,'-5'-18'10293,"10"6"-4438,-3 10-5527,0 1-1,0 0 1,0 0-1,0-1 0,0 1 1,0 0-1,0 1 1,1-1-1,-1 0 0,0 1 1,1-1-1,3 1 1,3-1-133,-1 0 0,1 1 1,0 1-1,-1 0 0,1 0 1,-1 0-1,10 4 0,-16-5-159,-1 1 0,1 0 0,-1-1 0,1 1 0,-1 0 0,1 0 0,-1 0 0,1 0-1,-1 0 1,0 0 0,0 1 0,0-1 0,0 0 0,0 1 0,0-1 0,0 0 0,0 1-1,0-1 1,-1 1 0,1 0 0,0 2 0,0 0 23,-1 0 0,1-1 0,-1 1-1,0 0 1,-1-1 0,1 1 0,-1 0 0,1-1 0,-3 7 0,-1 1 34,-1 0 0,0 0 0,0 0 1,-1-1-1,-10 13 0,-26 27-11,26-33-42,1 1 1,-23 35-1,38-53-13,-1 1-1,1 0 1,-1-1 0,1 1-1,-1 0 1,1 0 0,0 0-1,-1-1 1,1 1 0,0 0-1,0 0 1,0 0-1,0 0 1,-1 0 0,1-1-1,0 1 1,1 0 0,-1 0-1,0 0 1,0 0 0,0 0-1,0 0 1,1-1 0,-1 1-1,0 0 1,1 0-1,-1 0 1,1 0 0,1 0 3,-1 0 0,0 0 1,1 0-1,0 0 0,-1 0 1,1 0-1,-1 0 0,1-1 1,0 1-1,0-1 1,-1 0-1,1 1 0,2-1 1,68-2 281,-60 1-252,19-3-417,1-1 1,-1-1 0,53-19-1,-75 20-1219,-8 5 1390,-1 0 0,0-1 0,1 1 0,-1 0 0,0 0 0,0-1 0,1 1 0,-1 0 0,0-1 0,0 1 0,0-1 0,1 1 0,-1 0 0,0-1 0,0 1 0,0 0 0,0-1 0,0 1 0,0-1 0,0 1 0,0-1 0,0 1 0,0 0 0,0-1 0,0 1 0,0-1 0,0 1 0,0 0 0,0-1 0,0 1 0,0-1 0,-1 1 1,1 0-1,0-1 0,0 1 0,-1 0 0,1-1 0,0 1 0,0 0 0,-1-1 0,1 1 0,0 0 0,-1 0 0,1-1 0,0 1 0,-1 0 0,1 0 0,0 0 0,-1-1 0,0 1 0,-15-7-5414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3.372"/>
    </inkml:context>
    <inkml:brush xml:id="br0">
      <inkml:brushProperty name="width" value="0.025" units="cm"/>
      <inkml:brushProperty name="height" value="0.025" units="cm"/>
    </inkml:brush>
  </inkml:definitions>
  <inkml:trace contextRef="#ctx0" brushRef="#br0">0 16 8808,'0'0'12396,"60"13"-11403,-26-13-224,1-2-353,1-3-352,-1 1-128,-2-1-1121,-5-1-1826,-2-1-3619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1.728"/>
    </inkml:context>
    <inkml:brush xml:id="br0">
      <inkml:brushProperty name="width" value="0.025" units="cm"/>
      <inkml:brushProperty name="height" value="0.025" units="cm"/>
    </inkml:brush>
  </inkml:definitions>
  <inkml:trace contextRef="#ctx0" brushRef="#br0">139 1 4548,'0'0'17190,"-1"7"-15888,-5 44-272,-13 163 2078,19-212-3100,0-1 0,0 0 1,0 0-1,0 0 0,0 0 1,0 0-1,0 1 0,1-1 1,-1 0-1,0 0 1,1 0-1,-1 0 0,1 0 1,-1 0-1,1 0 0,0 0 1,-1 0-1,1 0 0,0 0 1,0-1-1,-1 1 0,1 0 1,0 0-1,0-1 0,0 1 1,0 0-1,0-1 0,0 1 1,2 0-1,38 2-190,4 0-317,-43-3 472,-1 1 0,1 0 0,-1-1 0,1 1 0,-1 0 0,1 0 0,-1-1 0,0 1 0,1 0 0,-1 1 0,0-1 0,0 0 0,0 0 0,0 0 0,0 1 0,0-1 0,0 1 0,0-1 0,-1 0 0,1 1 1,0-1-1,-1 1 0,1 0 0,0 2 0,-1-2 101,1 1 1,-1 0-1,0-1 0,1 1 1,-1 0-1,0-1 1,-1 1-1,1 0 1,0-1-1,-1 1 1,0 0-1,1-1 1,-1 1-1,0-1 1,0 1-1,-1-1 0,1 1 1,0-1-1,-1 0 1,1 0-1,-3 3 1,-1-1 111,1 0 0,-1-1 0,1 1 0,-1-1-1,0 0 1,-1-1 0,1 1 0,0-1 0,-10 3 0,-6 0 151,0-1 1,-1-1-1,0 0 0,-29-1 0,49-2-391,1 0-1,0 0 0,-1 0 1,1 0-1,0 0 1,-1 0-1,1 0 0,-1 0 1,1-1-1,0 1 1,-1-1-1,1 1 0,0-1 1,-1 1-1,1-1 1,0 0-1,0 1 0,0-1 1,0 0-1,0 0 1,0 0-1,0 0 0,0 0 1,0 0-1,0 0 1,-1-1-1,2 1-149,1-1 0,-1 1 0,0 0 0,0 0 0,0 0 0,1 0 0,-1 0 0,0 0 0,1 0 0,-1 0 0,1 0 0,-1 0 0,1 0 0,0 0 0,-1 0 0,1 1 0,0-1 0,0 0 0,0 0 0,0 1 0,-1-1 0,1 0 0,0 1 0,0-1 0,0 1 0,0-1 0,0 1 0,0 0 0,0-1 0,1 1 0,1-1 0,46-16-10040,-19 8 1782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4.024"/>
    </inkml:context>
    <inkml:brush xml:id="br0">
      <inkml:brushProperty name="width" value="0.025" units="cm"/>
      <inkml:brushProperty name="height" value="0.025" units="cm"/>
    </inkml:brush>
  </inkml:definitions>
  <inkml:trace contextRef="#ctx0" brushRef="#br0">1 225 13485,'0'0'9753,"12"1"-8963,-5 1-736,0-2 0,0 1 0,0-1 0,0 0 0,0 0 0,0-1 0,0 0 0,0-1 0,0 1 0,-1-1 0,1 0 0,0-1 0,-1 0 0,0 0 0,0 0 0,11-8 0,-8 4-13,-1 0 0,0 0 0,13-16 0,-18 20 27,-1-1 0,1 1 0,-1-1 0,0 1 0,0-1 0,0 0-1,0 0 1,-1 0 0,0 0 0,0 0 0,0 0 0,1-8 0,-2 11-64,0 1 0,0 0 0,0-1 1,-1 1-1,1 0 0,0 0 1,0-1-1,0 1 0,0 0 0,0-1 1,-1 1-1,1 0 0,0 0 1,0-1-1,-1 1 0,1 0 0,0 0 1,0 0-1,-1 0 0,1-1 1,0 1-1,-1 0 0,1 0 0,0 0 1,0 0-1,-1 0 0,1 0 1,0 0-1,-1 0 0,1 0 0,0 0 1,-1 0-1,1 0 0,0 0 1,-1 0-1,1 0 0,0 0 0,-1 0 1,1 0-1,0 0 0,0 0 0,-1 0 1,1 1-1,0-1 0,-1 0 1,1 0-1,0 0 0,0 0 0,-1 1 1,1-1-1,0 0 0,0 0 1,0 1-1,-1-1 0,1 0 0,0 0 1,0 1-1,-17 14-71,10-4 124,0 0-1,1 0 1,1 0-1,-1 1 1,2 0-1,0 0 1,0 0-1,1 0 1,1 1-1,0-1 1,-1 24-1,4-35-46,-1 0-1,0-1 0,1 1 1,-1 0-1,1-1 1,-1 1-1,1-1 1,-1 1-1,1-1 1,-1 1-1,1-1 1,0 1-1,-1-1 1,1 1-1,0-1 0,-1 0 1,1 1-1,0-1 1,0 0-1,-1 0 1,1 0-1,0 1 1,0-1-1,-1 0 1,1 0-1,0 0 1,0 0-1,0 0 0,-1 0 1,1-1-1,0 1 1,0 0-1,-1 0 1,1 0-1,0-1 1,1 0-1,31-11 84,-19 2-91,-1 0 0,1-1-1,-2-1 1,1 0 0,-2-1 0,15-20 0,-4 7-207,-26 76-409,2-41 620,0 0 0,1 0-1,0 0 1,0 0 0,1 0-1,0 12 1,1-19-4,-1 0-1,1 0 1,-1 0-1,1 0 1,-1-1-1,1 1 1,0 0 0,0 0-1,0-1 1,0 1-1,0-1 1,1 1-1,-1-1 1,0 1-1,1-1 1,-1 0 0,1 0-1,-1 0 1,1 1-1,-1-1 1,1-1-1,0 1 1,0 0-1,-1 0 1,1-1 0,0 1-1,0-1 1,0 1-1,0-1 1,0 0-1,0 0 1,-1 0-1,1 0 1,0 0 0,3-1-1,2 0-1,-1 0 1,0-1-1,0 0 0,0 0 1,0 0-1,-1-1 0,1 0 0,-1 0 1,1 0-1,-1-1 0,0 0 0,0 0 1,-1 0-1,7-8 0,5-4-158,-2-2 0,22-32 0,-27 37 105,-1 1 0,-1-1-1,0 0 1,0-1-1,-2 0 1,0 0 0,0 0-1,-1-1 1,-1 1 0,2-20-1,-28 69-304,11-11 493,0 0 0,1 0-1,1 1 1,1 0-1,2 0 1,0 1-1,2 0 1,1 1-1,-1 32 1,5-65-311,0 1 0,0 0 0,0-1 0,-1 1 0,0 0 0,0 0 1,0 0-1,-1-1 0,0 1 0,0 0 0,0 1 0,0-1 0,-1 0 0,1 1 0,-1-1 1,-1 1-1,1 0 0,-7-6 0,-44-42 421,82 52 1218,7 4-781,-22-2-635,-1 0 0,1-1 0,-1-1 0,1 0 1,-1-1-1,1 0 0,-1 0 0,0-1 0,15-5 0,-26 6-251,1 1 0,-1-1 0,0 0 0,0 1 0,0-1 0,0 0 0,0 0 0,0 0 0,0 0 0,0 0 0,0 0 0,0 0 0,0 0 0,-1 0 0,2-2 1,0-12-6025,-2 1-3974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4.351"/>
    </inkml:context>
    <inkml:brush xml:id="br0">
      <inkml:brushProperty name="width" value="0.025" units="cm"/>
      <inkml:brushProperty name="height" value="0.025" units="cm"/>
    </inkml:brush>
  </inkml:definitions>
  <inkml:trace contextRef="#ctx0" brushRef="#br0">1 0 12684,'0'0'5958,"48"5"-8713,-23-5-3459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4.723"/>
    </inkml:context>
    <inkml:brush xml:id="br0">
      <inkml:brushProperty name="width" value="0.025" units="cm"/>
      <inkml:brushProperty name="height" value="0.025" units="cm"/>
    </inkml:brush>
  </inkml:definitions>
  <inkml:trace contextRef="#ctx0" brushRef="#br0">119 1 11659,'0'0'3812,"-6"11"-796,-12 21-1752,2 1 0,1 0 0,2 1 0,-15 63 0,10 47-717,14-106 2526,14-77-3084,2 0-1,1 1 1,21-40 0,-10 24-409,-18 38 142,1-1 114,1-1 1,0 1 0,1 1-1,12-18 1,-19 32 151,-1-1 1,1 1-1,0-1 1,0 1-1,0 0 1,0-1 0,0 1-1,1 1 1,-1-1-1,1 0 1,-1 0-1,1 1 1,0-1-1,-1 1 1,1 0 0,0 0-1,0 0 1,0 0-1,0 1 1,0-1-1,0 1 1,0 0-1,0 0 1,0 0 0,0 0-1,0 0 1,0 0-1,0 1 1,0 0-1,0 0 1,0 0-1,5 2 1,-7-3 10,1 1 0,-1-1 0,1 1-1,-1 0 1,1-1 0,-1 1 0,1 0 0,-1 0 0,0 0 0,0 0-1,1 0 1,-1 0 0,0 1 0,0-1 0,0 0 0,0 0 0,0 1-1,0-1 1,-1 1 0,1-1 0,0 1 0,-1-1 0,1 1 0,-1-1-1,0 1 1,1 0 0,-1-1 0,0 1 0,0-1 0,0 1 0,0 0-1,0-1 1,0 1 0,-1 0 0,1-1 0,-1 1 0,1-1-1,-1 1 1,1-1 0,-1 1 0,0-1 0,-1 2 0,-1 3 76,-1-1 1,0 0-1,-1 0 0,0-1 1,1 1-1,-1-1 1,0 0-1,-1 0 0,-6 3 1,4-2 37,-1-1 0,1 0 0,0-1 0,-1 0 1,0 0-1,0-1 0,0 0 0,0 0 0,-18 0 0,27-2-163,-1 0-1,1 0 1,0 0 0,-1 0-1,1 0 1,0-1-1,-1 1 1,1 0-1,0 0 1,-1 0-1,1-1 1,0 1-1,0 0 1,-1 0-1,1 0 1,0-1-1,0 1 1,-1 0-1,1-1 1,0 1-1,0 0 1,0-1-1,-1 1 1,1 0-1,0-1 1,0 1-1,0 0 1,0-1-1,0 1 1,0 0-1,0-1 1,0 1-1,0 0 1,0-1-1,0 1 1,0 0-1,0-1 1,0 1-1,0-1 1,0 1-1,0 0 1,1-1-1,-1 1 1,0 0-1,0 0 1,0-1-1,0 1 1,1 0 0,-1-1-1,0 1 1,0 0-1,1 0 1,-1-1-1,0 1 1,1 0-1,-1 0 1,0 0-1,1-1 1,15-17-3340,28-4-7196,-18 11 2098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5.083"/>
    </inkml:context>
    <inkml:brush xml:id="br0">
      <inkml:brushProperty name="width" value="0.025" units="cm"/>
      <inkml:brushProperty name="height" value="0.025" units="cm"/>
    </inkml:brush>
  </inkml:definitions>
  <inkml:trace contextRef="#ctx0" brushRef="#br0">65 1 1473,'0'0'21124,"-7"9"-20013,3-4-1010,-2 3 230,0 0 0,0 0 0,1 1 0,0 0 0,0 0 0,1 0 0,0 0 0,1 1 0,0-1 0,0 1 0,-1 11 0,4-21-323,0 1 0,0-1 1,0 1-1,0-1 0,0 1 0,1-1 0,-1 1 1,0-1-1,0 0 0,0 1 0,1-1 0,-1 1 1,0-1-1,0 0 0,1 1 0,-1-1 0,0 0 1,1 1-1,-1-1 0,0 0 0,1 0 1,-1 1-1,0-1 0,1 0 0,-1 0 0,1 1 1,-1-1-1,0 0 0,1 0 0,-1 0 0,1 0 1,-1 0-1,1 0 0,0 0 0,23-2 175,20-14-60,12-23-442,-48 32 270,1-1 0,0 2 0,1-1 0,-1 1 0,1 1 0,1 0 0,18-7 0,-28 12 47,-1 0-1,1 0 1,0 1-1,-1-1 1,1 0-1,0 0 1,-1 1-1,1-1 1,0 0-1,-1 1 1,1-1-1,-1 0 0,1 1 1,-1-1-1,1 1 1,-1-1-1,1 1 1,-1-1-1,1 1 1,-1 0-1,0-1 1,1 1-1,-1-1 1,0 1-1,1 0 0,-1-1 1,0 1-1,0 0 1,0-1-1,0 1 1,1 0-1,-1 0 1,0-1-1,0 1 1,-1 0-1,1-1 1,0 1-1,0 0 0,0-1 1,0 1-1,0 0 1,-1 0-1,-5 48 139,2-26 163,5-22-287,0-1 0,-1 1-1,1-1 1,0 1 0,-1-1-1,1 1 1,0-1 0,0 0 0,-1 1-1,1-1 1,0 0 0,0 1-1,0-1 1,-1 0 0,1 0 0,0 0-1,0 0 1,0 0 0,-1 0-1,1 0 1,0 0 0,0 0 0,0 0-1,0-1 1,-1 1 0,1 0-1,1-1 1,26-6 77,24-20-89,-44 21-362,0 1 0,0 0 0,1 1 0,-1 0 0,1 0 0,0 1 0,1 0 0,-1 1 0,15-3 0,-23 5 287,-1 1-1,0-1 1,1 0-1,-1 0 1,0 1-1,0-1 1,1 0-1,-1 0 1,0 1-1,0-1 1,1 0-1,-1 1 1,0-1-1,0 0 1,0 1 0,0-1-1,0 0 1,1 1-1,-1-1 1,0 0-1,0 1 1,0-1-1,0 0 1,0 1-1,0-1 1,0 1-1,0-1 1,0 0-1,0 1 1,-1-1-1,1 0 1,0 1-1,0-1 1,0 0 0,0 1-1,-1 6-1968,3-2-3621,3-5 946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5.847"/>
    </inkml:context>
    <inkml:brush xml:id="br0">
      <inkml:brushProperty name="width" value="0.025" units="cm"/>
      <inkml:brushProperty name="height" value="0.025" units="cm"/>
    </inkml:brush>
  </inkml:definitions>
  <inkml:trace contextRef="#ctx0" brushRef="#br0">85 0 13261,'0'0'7351,"-3"12"-6647,-23 56 254,16-44-261,0-1-1,2 2 1,0-1 0,2 1 0,1 0-1,-4 45 1,10-69-687,-1 0-1,0 1 1,1-1 0,-1 0-1,0 1 1,1-1 0,0 0-1,-1 0 1,1 0 0,0 0-1,0 0 1,-1 1 0,1-1-1,0 0 1,0-1 0,0 1-1,0 0 1,0 0-1,1 0 1,-1-1 0,0 1-1,0 0 1,0-1 0,1 1-1,-1-1 1,0 0 0,0 1-1,1-1 1,-1 0 0,0 0-1,1 0 1,-1 0 0,0 0-1,1 0 1,-1 0 0,0 0-1,1 0 1,1-1 0,3 0-4,0 0 0,1 0 1,-1-1-1,0 0 0,0 0 0,0 0 1,6-4-1,-1-1-193,0 0 0,-1-1 1,1-1-1,-2 0 0,1 0 0,-1-1 0,-1 0 0,0 0 1,0-1-1,-1 0 0,-1-1 0,1 1 0,7-23 0,-14 33 22,-1 6 134,0 1 0,0-1 0,-1 0 0,1 0 0,-1 0 0,0 0 0,-1 0 0,-3 6-1,-9 23 194,13-31-117,1 1 0,0 0 0,1 0 0,-1 0 0,1-1 0,0 1 0,-1 0 0,2 0 0,-1 0 0,0 0 0,1 0 0,0 0 0,2 6 0,-3-9-30,1 0-1,-1 0 0,1 0 0,0 0 1,-1 0-1,1-1 0,0 1 1,0 0-1,0 0 0,-1 0 0,1-1 1,0 1-1,0-1 0,0 1 1,0 0-1,0-1 0,0 0 1,0 1-1,2 0 0,0-1-2,-1 0-1,1 0 1,-1 0 0,1 0 0,-1 0-1,1-1 1,-1 1 0,1-1-1,-1 0 1,0 0 0,1 1-1,2-3 1,8-4 10,0-1 0,0 0 0,-1-1 0,0-1 0,-1 1 0,19-22 0,-7 5 16,36-55 0,-53 72-32,-2 3-5,0 1-1,0-1 1,0 0 0,-1 0 0,0-1 0,-1 1 0,1 0 0,-1-1 0,0 0 0,1-8 0,-23 50-183,13-20 220,0 1 0,1 0 0,1 0 0,1 0-1,0 1 1,1 0 0,0 0 0,2 0 0,0 0 0,2 31-1,0-45-60,-1 1 0,1-1 0,-1 0 0,1 0 0,0 1 0,0-1 0,1 0 0,-1 0 0,1 0 0,-1 0 0,1-1 0,0 1 0,0 0 0,0-1 0,0 1 0,4 2 0,-5-4-192,1 0 1,0 1-1,0-1 0,-1 0 1,1 0-1,0 0 0,0-1 1,0 1-1,0 0 0,0-1 1,1 0-1,-1 1 0,0-1 0,0 0 1,0 0-1,3 0 0,-4-1 136,0 1 0,0 0 0,-1-1 0,1 1 0,-1-1 0,1 1 0,-1-1 0,1 0 0,-1 1 0,1-1-1,-1 0 1,1 1 0,-1-1 0,0 0 0,1 1 0,-1-1 0,0 0 0,1 0 0,-1 1 0,0-1 0,0 0 0,0 0 0,0 1 0,0-1-1,0 0 1,0 0 0,0 0 0,0 1 0,0-1 0,0 0 0,-1 0 0,1 1 0,0-1 0,-1 0 0,1 0 0,0 1 0,-1-1-1,1 0 1,-1 1 0,1-1 0,-1 0 0,-17-32-107,-102-95 4238,145 140-1020,-8-8-2881,1 0 0,0-1 0,33 0 0,-14-5-2741,-6-6-3939,-7-4-4793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6.467"/>
    </inkml:context>
    <inkml:brush xml:id="br0">
      <inkml:brushProperty name="width" value="0.025" units="cm"/>
      <inkml:brushProperty name="height" value="0.025" units="cm"/>
    </inkml:brush>
  </inkml:definitions>
  <inkml:trace contextRef="#ctx0" brushRef="#br0">3 1 10474,'7'-1'3779,"-1"1"257,-5 7-1473,1 18-706,-2 4-511,0 5-161,-2 4-352,-5-3-641,2-3-128,1-6-32,4-3-32,0-9 0,0-6-609,9-8-960,4 0-865,2-16-1090,3-5-2978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7.465"/>
    </inkml:context>
    <inkml:brush xml:id="br0">
      <inkml:brushProperty name="width" value="0.025" units="cm"/>
      <inkml:brushProperty name="height" value="0.025" units="cm"/>
    </inkml:brush>
  </inkml:definitions>
  <inkml:trace contextRef="#ctx0" brushRef="#br0">1 133 14478,'0'0'8685,"11"-4"-7291,-11 4-1391,11-4 245,1 0 0,-1 0 1,1 2-1,0-1 0,0 1 0,0 1 0,0 0 0,21 1 0,-32 1-247,0-1-1,0 1 1,1-1-1,-1 1 1,0 0-1,0-1 0,0 1 1,1 0-1,-1 0 1,0 0-1,0 0 1,0 0-1,-1 0 0,1 0 1,0 0-1,0 0 1,-1 1-1,1-1 1,0 0-1,-1 0 0,1 1 1,-1-1-1,0 0 1,1 1-1,-1-1 1,0 0-1,0 1 0,0-1 1,0 0-1,0 1 1,0-1-1,0 1 1,0-1-1,-1 0 0,1 1 1,-1 1-1,-1 6 11,0-1 0,0 0-1,-1 0 1,-7 13 0,-4 3 3,10-18-11,0 0 0,1-1 0,-1 2 0,1-1 0,1 0 0,-1 0 0,1 1 0,0 0 1,0-1-1,0 9 0,2-14 0,0-1 0,0 1 0,1 0-1,-1-1 1,0 1 0,0-1 0,0 1 0,1-1 0,-1 1 0,0-1 0,1 1 0,-1-1 0,0 1 0,1-1 0,-1 1-1,1-1 1,-1 0 0,1 1 0,-1-1 0,1 0 0,-1 1 0,1-1 0,-1 0 0,1 0 0,-1 1 0,1-1 0,0 0-1,-1 0 1,1 0 0,-1 0 0,1 0 0,-1 0 0,1 0 0,0 0 0,-1 0 0,1 0 0,-1 0 0,2-1 0,26-5 128,-11-2-103,0-2-1,0 0 1,-1-1-1,0 0 1,-1-2-1,0 1 1,-1-2-1,-1 0 0,0-1 1,0 0-1,-2-1 1,0 0-1,10-21 1,-8 11 11,-11 23-68,-3 5-16,-10 44-48,9-34 85,0 0 0,2 0 1,-1 1-1,2-1 1,-1 0-1,2 0 1,2 15-1,-3-24 42,1 0 0,-1 0-1,0-1 1,1 1 0,-1 0 0,1-1 0,0 1 0,0-1-1,0 1 1,0-1 0,0 0 0,0 0 0,1 0-1,-1 0 1,1 0 0,-1-1 0,1 1 0,0-1-1,0 0 1,-1 0 0,1 1 0,0-2 0,0 1-1,0 0 1,0-1 0,0 1 0,1-1 0,-1 0 0,0 0-1,0 0 1,0-1 0,0 1 0,5-2 0,-2 1 9,0 0 1,0-1-1,-1 0 1,1 0-1,0-1 1,-1 1-1,1-1 1,-1 0-1,0-1 1,0 1 0,0-1-1,-1 0 1,1 0-1,-1-1 1,0 1-1,0-1 1,-1 0-1,1 0 1,-1 0-1,3-7 1,0 1-21,-1-1 0,0 1 0,-1-1 0,-1 0 0,0 0 0,0 0 0,-1-1 0,1-23 0,-3 35-26,0 0 0,0 0 0,0 0 0,0 0 1,0 0-1,-1 0 0,1 0 0,0 1 0,0-1 0,0 0 0,-1 0 1,1 0-1,-1 0 0,1 0 0,-1 1 0,1-1 0,-1 0 1,1 0-1,-1 1 0,1-1 0,-1 0 0,0 1 0,1-1 1,-1 1-1,0-1 0,-1 0 0,1 1-1,1 0-1,-1 0 1,0 0-1,1 0 1,-1 0-1,1 0 1,-1 0 0,0 0-1,1 1 1,-1-1-1,1 0 1,-1 0-1,0 1 1,1-1-1,-1 0 1,1 1-1,-1-1 1,1 0 0,0 1-1,-1-1 1,1 1-1,-1-1 1,1 1-1,0-1 1,-1 1-1,1-1 1,0 1 0,-1-1-1,1 1 1,0-1-1,0 1 1,0 0-1,-1-1 1,1 1-1,0-1 1,0 1 0,0 1-1,-1 1-1,0 1 0,0 0 0,0 0 0,1-1-1,-1 1 1,1 0 0,0 0 0,0 0 0,1-1 0,-1 1 0,1 0-1,-1 0 1,1-1 0,0 1 0,3 4 0,-2-5 6,0-1 0,0-1-1,0 1 1,0 0 0,1 0 0,-1-1 0,1 1 0,-1-1 0,1 0-1,-1 0 1,1 0 0,0 0 0,0 0 0,-1-1 0,1 1 0,0-1-1,0 0 1,0 0 0,0 0 0,0 0 0,2 0 0,7-1 7,-1 0 0,0-1 1,1 0-1,-1 0 0,0-1 0,0-1 1,-1 0-1,1 0 0,10-7 1,-17 9-14,0 0 1,0-1-1,0 1 1,0-1-1,0 0 1,-1 0-1,1 0 1,-1 0-1,0-1 1,0 1-1,0-1 1,0 0-1,-1 0 1,0 0 0,1 0-1,-1 0 1,-1 0-1,1-1 1,-1 1-1,1-1 1,-1 1-1,-1-1 1,1 1-1,-1-1 1,0-5-1,0 9 0,0 0 0,0 0-1,-1 0 1,1 0-1,0 0 1,-1 0 0,1 0-1,-1 0 1,0 0 0,1 0-1,-1 0 1,0 0 0,1 0-1,-1 1 1,0-1-1,0 0 1,0 1 0,0-1-1,0 0 1,0 1 0,0-1-1,0 1 1,0 0 0,0-1-1,0 1 1,0 0-1,0-1 1,0 1 0,0 0-1,0 0 1,0 0 0,0 0-1,0 0 1,0 0 0,-1 1-1,1-1 1,0 0-1,-1 1 1,-2-1-10,0 1 1,0 0-1,0 0 0,1 0 0,-1 1 1,0-1-1,1 1 0,-1 0 0,-5 4 1,1 2 24,0 0 0,1 0 1,0 0-1,0 1 0,1 0 1,0 1-1,1-1 0,0 1 1,0 0-1,1 1 0,0-1 1,1 1-1,0 0 0,1-1 1,-2 17-1,5-26-1,-1 1 1,1 0-1,-1-1 1,1 1-1,-1-1 1,1 1-1,0-1 0,0 1 1,0-1-1,0 0 1,0 1-1,0-1 1,0 0-1,0 0 0,0 0 1,1 0-1,-1 0 1,0 0-1,1 0 1,-1 0-1,1 0 0,-1-1 1,1 1-1,-1-1 1,1 1-1,0-1 1,-1 1-1,1-1 0,0 0 1,-1 0-1,1 0 1,0 0-1,-1 0 1,1 0-1,1-1 0,8 1 14,0 0-1,0-1 1,0-1 0,13-3-1,-2-3-18,1 0-1,40-23 1,-47 22-13,1 0 1,1 1 0,-1 1 0,1 1-1,31-7 1,-48 13 8,0 0-1,-1 0 1,1 0 0,-1 0-1,1 0 1,-1 0 0,1 0-1,-1 0 1,1 0 0,-1 1-1,1-1 1,-1 0 0,0 0-1,1 1 1,-1-1 0,1 0-1,-1 1 1,1-1-1,-1 0 1,0 1 0,1-1-1,-1 0 1,0 1 0,0-1-1,1 1 1,-1-1 0,0 1-1,0-1 1,1 1 0,-1-1-1,0 1 1,0-1 0,0 1-1,0-1 1,0 1 0,0-1-1,0 1 1,0-1 0,0 1-1,0-1 1,0 1 0,0-1-1,0 1 1,0-1 0,-1 1-1,1-1 1,0 1-1,0-1 1,0 1 0,-1 0-1,-13 39 36,7-20-36,6-19 3,1 0 1,0-1-1,0 1 0,0 0 1,-1 0-1,1-1 1,0 1-1,0 0 1,0 0-1,0-1 1,0 1-1,0 0 0,1 0 1,-1-1-1,0 1 1,0 0-1,0-1 1,1 1-1,-1 0 0,0-1 1,1 1-1,-1 0 1,1-1-1,-1 1 1,1-1-1,-1 1 1,1-1-1,-1 1 0,1-1 1,-1 1-1,1-1 1,0 1-1,-1-1 1,1 0-1,1 1 1,1-1 2,-1 1 1,1-1 0,0-1-1,-1 1 1,1 0 0,0-1-1,-1 1 1,1-1 0,0 0-1,3-1 1,65-35-16,-67 35-7,11-9 7,-10 8-27,-1-1-1,1 1 1,0 0 0,0 0-1,1 1 1,-1-1-1,0 1 1,1 0 0,9-1-1,-14 3 33,-1 1 0,1-1-1,-1 1 1,1 0 0,-1-1-1,1 1 1,-1 0 0,0 0 0,1-1-1,-1 1 1,0 0 0,0 0-1,0-1 1,1 1 0,-1 0-1,0 0 1,0 0 0,0-1-1,0 1 1,-1 0 0,1 0-1,0 0 1,0-1 0,0 1-1,-1 0 1,1 0 0,0-1-1,-1 1 1,0 1 0,-8 25-141,8-24-239,-6 15-341,5-5-6216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7.918"/>
    </inkml:context>
    <inkml:brush xml:id="br0">
      <inkml:brushProperty name="width" value="0.025" units="cm"/>
      <inkml:brushProperty name="height" value="0.025" units="cm"/>
    </inkml:brush>
  </inkml:definitions>
  <inkml:trace contextRef="#ctx0" brushRef="#br0">37 0 9737,'2'6'14175,"-8"10"-9308,-13 23-6327,14-29 2990,4-7-1506,-1-1 0,1 0 1,0 0-1,1 0 1,-1 1-1,0-1 1,1 0-1,-1 1 1,1-1-1,0 1 0,0-1 1,0 0-1,0 1 1,0-1-1,1 4 1,-1-5-29,1 0 0,-1 0 1,1 0-1,-1-1 0,1 1 1,0 0-1,-1 0 0,1-1 1,0 1-1,0 0 0,-1-1 1,1 1-1,0-1 0,0 1 1,0-1-1,0 0 0,0 1 1,0-1-1,0 0 0,0 1 1,0-1-1,0 0 0,0 0 1,0 0-1,1 0 0,5 0-134,1-1 0,-1 0-1,0-1 1,0 1-1,1-1 1,-1-1-1,0 1 1,10-7-1,24-15-810,-33 18 869,1 0-1,-1 1 1,1 0 0,0 0 0,0 1 0,1 1 0,-1-1 0,12-1-1,-20 5 90,0 1-1,0 0 0,-1 0 1,1 0-1,0 0 0,-1 0 0,1 0 1,-1 0-1,1 0 0,-1 0 1,0 0-1,1 0 0,-1 0 0,0 0 1,0 0-1,0 0 0,0 0 0,0 0 1,0 1-1,0-1 0,0 0 1,0 0-1,0 0 0,-1 2 0,-4 30 207,-2-13-2206,-3-6-4805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9.244"/>
    </inkml:context>
    <inkml:brush xml:id="br0">
      <inkml:brushProperty name="width" value="0.025" units="cm"/>
      <inkml:brushProperty name="height" value="0.025" units="cm"/>
    </inkml:brush>
  </inkml:definitions>
  <inkml:trace contextRef="#ctx0" brushRef="#br0">169 237 7207,'0'0'9491,"7"-8"-8038,21-25 47,-27 25 1484,-12 8-1868,-13 7-54,19-4-962,1-1 0,-1 1 0,0 1 0,1-1 0,0 0 0,0 1 0,0 0 1,0 0-1,1 0 0,-1 1 0,1-1 0,0 1 0,1 0 0,-1 0 0,-3 9 0,7-14-95,0 1 0,0-1 0,0 1 0,0-1 0,0 1-1,1-1 1,-1 1 0,0-1 0,0 0 0,0 0 0,0 0 0,0 0-1,1 0 1,-1 0 0,0 0 0,0 0 0,0 0 0,0 0 0,1 0-1,-1-1 1,2 0 0,4-1-1,-1-1 0,1 0 0,0 0 0,-1-1-1,0 0 1,0 0 0,0 0 0,0-1 0,8-8 0,23-18-11,-33 65-217,-6 0 360,-2 1 1,-1-1-1,-2 0 1,-1 0-1,-2-1 1,-1 0-1,-2-1 1,-1 0-1,-1-1 1,-2-1 0,-1 0-1,-1-1 1,-43 49-1,61-76-129,-1-1 0,1 0-1,0 1 1,0-1 0,-1 0 0,1 0-1,-1 1 1,1-1 0,-1 0 0,1 0 0,-1-1-1,0 1 1,1 0 0,-1-1 0,0 1-1,0-1 1,-2 1 0,4-1-2,-1 0 0,0-1-1,1 1 1,-1 0 0,0-1 0,1 1 0,-1-1-1,1 1 1,-1-1 0,1 1 0,-1-1 0,1 1-1,-1-1 1,1 1 0,0-1 0,-1 0 0,1 1-1,0-1 1,-1 0 0,1 1 0,0-1 0,0 0-1,0 0 1,0 1 0,-1-1 0,1 0 0,0 1 0,0-2-1,0-5-2,0 0 0,1 0 0,-1 0 0,2 0 1,-1 0-1,0 0 0,6-12 0,4-6-54,2 1 0,1 1 0,0 0 1,22-26-1,79-80 63,-62 71-36,3-2 26,-7 8-482,83-115 0,-130 165 461,0-1-1,0 0 0,-1 0 0,1 0 1,-1 0-1,0 0 0,0 0 0,0 0 1,0-1-1,0 1 0,-1-4 0,0 7 18,0-1 0,0 1 0,0 0 0,0-1 0,0 1 0,0-1 0,0 1 0,0 0 0,0 0-1,0-1 1,-1 1 0,1 0 0,0-1 0,0 1 0,0 0 0,-1 0 0,1-1 0,0 1 0,0 0 0,-1 0 0,1-1-1,0 1 1,-1 0 0,1 0 0,0 0 0,-1 0 0,1-1 0,0 1 0,-1 0 0,1 0 0,0 0 0,-1 0 0,1 0 0,-23 8-55,12-1 101,1 1-1,0 0 1,0 1-1,1 0 1,0 1-1,1 0 1,0 0-1,1 1 0,0-1 1,0 2-1,1-1 1,1 1-1,0 0 1,0 0-1,1 0 0,1 1 1,0-1-1,1 1 1,-1 15-1,3-27-35,0 0-1,0 1 0,0-1 1,1 0-1,-1 1 1,0-1-1,1 0 1,-1 0-1,1 1 0,-1-1 1,1 0-1,0 0 1,-1 0-1,1 0 1,0 0-1,0 0 0,0 0 1,0 0-1,0 0 1,0 0-1,0 0 0,0 0 1,0-1-1,2 2 1,1 0 10,0-1-1,0 1 1,0-1 0,1 0 0,-1 0 0,0 0 0,8 0-1,0-1 7,0 0 0,0-1 0,0 0 0,-1-1 0,15-4 0,-12 1-15,0 0 0,-1-1 0,0-1 0,14-9 0,-21 12-25,0 1 1,-1-1 0,1-1 0,-1 1-1,0-1 1,-1 0 0,1 0 0,-1-1-1,0 1 1,0-1 0,3-6 0,-35 49-139,-1 26 413,28-59-238,-1-1 1,1 1 0,0 0 0,0 0 0,0 1 0,1-1 0,-1 0 0,1 0 0,0 0 0,0 0 0,0 1-1,1-1 1,0 0 0,1 7 0,0-10-11,-1 0 0,1 1 0,0-1-1,-1 0 1,1 0 0,0 0 0,0 0 0,-1 0-1,1 0 1,0 0 0,0-1 0,0 1 0,0-1-1,0 0 1,0 1 0,0-1 0,0 0 0,0 0-1,0 0 1,1 0 0,-1-1 0,0 1 0,2-1-1,51-13 146,-39 7-142,-1-2 0,-1 0 0,1 0 0,-2-2-1,1 0 1,-1 0 0,-1-1 0,0-1 0,-1 0 0,0 0 0,16-27 0,-82 125-430,53-82 405,-1 2-12,0 1 0,0 0 0,1 0 1,-1-1-1,1 1 0,1 1 0,-3 10 0,5-17-490,1-1-1,-1 1 0,1-1 0,-1 1 0,0-1 1,1 0-1,-1 1 0,0-1 0,0 0 0,0 0 0,0 0 1,1 0-1,-1 0 0,0 0 0,1-2 0,12-16-6553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9.570"/>
    </inkml:context>
    <inkml:brush xml:id="br0">
      <inkml:brushProperty name="width" value="0.025" units="cm"/>
      <inkml:brushProperty name="height" value="0.025" units="cm"/>
    </inkml:brush>
  </inkml:definitions>
  <inkml:trace contextRef="#ctx0" brushRef="#br0">1 0 10922,'0'0'8264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2.305"/>
    </inkml:context>
    <inkml:brush xml:id="br0">
      <inkml:brushProperty name="width" value="0.025" units="cm"/>
      <inkml:brushProperty name="height" value="0.025" units="cm"/>
    </inkml:brush>
  </inkml:definitions>
  <inkml:trace contextRef="#ctx0" brushRef="#br0">91 141 8168,'0'0'19859,"-2"8"-19021,2-5-772,-2 26 385,2-29-442,0 1 0,0-1 0,0 1 1,0 0-1,1-1 0,-1 1 1,0-1-1,1 1 0,-1-1 0,0 1 1,1-1-1,-1 1 0,0-1 1,1 1-1,-1-1 0,1 1 0,-1-1 1,1 0-1,-1 1 0,1-1 0,-1 0 1,1 0-1,0 1 0,-1-1 1,1 0-1,-1 0 0,1 0 0,0 0 1,-1 1-1,1-1 0,-1 0 1,1 0-1,0 0 0,-1 0 0,1-1 1,-1 1-1,1 0 0,0 0 1,-1 0-1,1 0 0,-1-1 0,1 1 1,0 0-1,-1 0 0,1-1 1,-1 1-1,1 0 0,-1-1 0,1 1 1,-1-1-1,0 1 0,1-1 1,5-4 6,0 0 0,0 0 0,-1 0 0,0-1 0,0 0 0,0 0 0,-1 0 0,0-1 0,0 1 0,0-1 0,-1 0 0,0 0 0,0 0 0,-1 0 0,0-1 0,-1 1 0,1-1 0,-1 1 0,-1-1 0,1 1 0,-1-1 0,-2-12 0,2 19-17,-1 0 0,1-1 0,-1 1 0,1 0 0,-1 0 1,0 0-1,0 0 0,0 0 0,1 0 0,-1 0 0,0 0 0,0 0 0,0 0 0,-1 0 0,1 0 1,0 1-1,0-1 0,0 1 0,0-1 0,-1 1 0,1-1 0,0 1 0,-1-1 0,1 1 0,0 0 0,-1 0 1,1 0-1,0 0 0,-1 0 0,1 0 0,0 0 0,-1 0 0,1 0 0,0 1 0,-1-1 0,1 1 1,0-1-1,0 1 0,-1-1 0,1 1 0,-2 1 0,-2 1-11,-1 0 0,1 0 0,0 0 0,0 1 0,0-1 0,0 1 0,-7 8 0,2 1 22,1 0 0,0 0 0,0 1 0,1 1-1,1-1 1,1 1 0,0 0 0,1 1 0,0-1-1,1 1 1,-3 30 0,7-45-5,0 0-1,0 0 1,0 0 0,0 0-1,0 0 1,0 0 0,0 0-1,0-1 1,0 1 0,1 0-1,-1 0 1,0 0 0,1 0-1,-1-1 1,1 1 0,-1 0-1,1 0 1,-1-1 0,1 1-1,-1 0 1,1-1 0,0 1-1,-1-1 1,1 1 0,0-1-1,-1 1 1,1-1 0,0 1 0,0-1-1,-1 1 1,3-1 0,-1 1 3,1-1 1,0 0 0,0 0 0,-1 0 0,1 0 0,0-1 0,-1 1 0,1-1 0,0 0 0,3-1 0,6-3 14,-1 0 0,-1 0 0,1-1 0,10-8 0,54-49 46,-43 36-104,47-34 1,-78 60 25,1 1 0,-1-1 0,0 0 1,0 0-1,1 1 0,-1-1 0,0 0 0,1 1 0,-1 0 1,0-1-1,1 1 0,-1 0 0,1 0 0,-1-1 0,1 1 1,-1 0-1,3 1 0,-3-1 5,0 1 1,-1-1-1,1 0 0,0 1 1,-1-1-1,1 1 0,0 0 1,-1-1-1,1 1 0,-1 0 1,1-1-1,-1 1 1,1 0-1,-1-1 0,1 1 1,-1 0-1,0 0 0,1 0 1,-1-1-1,0 1 0,0 2 1,1 5 7,0 0 0,-1 1 0,0-1 0,-3 16 0,2-13 28,-3 62 219,3-73-243,1 0 0,0 1-1,0-1 1,0 0 0,0 1 0,0-1-1,0 1 1,0-1 0,1 0 0,-1 1-1,0-1 1,0 0 0,0 1 0,0-1 0,0 0-1,0 1 1,1-1 0,-1 0 0,0 1-1,0-1 1,1 0 0,-1 1 0,0-1 0,0 0-1,1 0 1,-1 1 0,0-1 0,1 0-1,-1 0 1,0 0 0,1 0 0,-1 1-1,0-1 1,1 0 0,-1 0 0,1 0 0,-1 0-1,1 0 1,18-6 185,15-18 112,19-34-109,-36 38-209,0 1 1,2 0-1,-1 2 1,29-20-1,-47 36 5,1 1 0,-1 0 0,0-1 0,1 1 0,-1 0 0,0-1 0,1 1 0,-1 0 0,1 0 0,-1-1 0,0 1 0,1 0 0,-1 0 0,1 0 0,-1-1 0,1 1 0,-1 0 0,1 0 0,-1 0 0,1 0 0,-1 0 0,1 0 0,-1 0 0,1 0 0,-1 0 0,1 0 0,-1 1 0,1-1 0,-1 0 0,1 0 0,-1 0 0,0 0 0,1 1 0,-1 16-97,-16 22 125,1-5-96,-11 20-127,5-24-3426,14-25-1991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19.899"/>
    </inkml:context>
    <inkml:brush xml:id="br0">
      <inkml:brushProperty name="width" value="0.025" units="cm"/>
      <inkml:brushProperty name="height" value="0.025" units="cm"/>
    </inkml:brush>
  </inkml:definitions>
  <inkml:trace contextRef="#ctx0" brushRef="#br0">99 213 9065,'0'0'11365,"-9"8"-9950,8-7-1397,-52 58 2191,48-54-1957,2 1 0,-1-1-1,0 1 1,1 0 0,0 0-1,1 0 1,-1 1 0,1-1-1,0 0 1,1 1 0,-2 11-1,3-17-238,0 0 0,0 0 0,0 0 0,0 0 0,0 0 0,0 0 0,1 0 0,-1 0 0,0 0 0,1 0 0,-1-1 0,0 1 0,1 0 0,-1 0 0,1 0 0,-1-1 0,1 1 0,0 0 0,-1 0 0,1-1 0,0 1 0,-1-1 0,1 1 0,0 0 0,0-1 0,1 1 0,29 3 99,-22-5-98,-1 0-1,0-1 1,1 0-1,-1-1 1,13-5 0,-4-1-20,-1-1 0,0-1 0,-1 0 0,0-1 0,-1 0 0,0-1 0,-1-1 0,-1 0 0,13-20 0,-16 21-11,-1 0 1,0 0-1,-1-1 0,-1 0 0,0 0 0,-1-1 0,-1 0 1,0 1-1,-1-2 0,0 1 0,0-26 0,-2 40 4,-1 0 1,0 0-1,0-1 0,0 1 0,0 0 1,0-1-1,0 1 0,0 0 0,0-1 0,-1 1 1,1 0-1,-1 0 0,1-1 0,0 1 0,-1 0 1,0 0-1,1 0 0,-1 0 0,0 0 1,0 0-1,1 0 0,-1 0 0,0 0 0,0 0 1,0 0-1,0 0 0,0 1 0,0-1 0,-1 0 1,1 1-1,0-1 0,0 1 0,0-1 1,-1 1-1,1-1 0,0 1 0,0 0 0,-1 0 1,1 0-1,0 0 0,-1 0 0,1 0 0,0 0 1,0 0-1,-1 0 0,1 1 0,0-1 1,0 0-1,-1 1 0,1-1 0,-2 2 0,-5 1-8,1 0-1,-1 1 0,0 0 1,1 0-1,0 1 0,-10 8 0,8-6 31,0 2-1,0-1 0,1 1 1,-12 17-1,19-25-7,-1 1 1,1 0-1,0-1 0,0 1 1,0 0-1,0 0 0,1 0 1,-1 0-1,0 0 1,1 0-1,-1 0 0,1 0 1,0 0-1,0 0 0,0 0 1,0 0-1,0 0 1,0 0-1,0 0 0,1 0 1,-1 0-1,1 0 0,0 0 1,-1 0-1,1 0 0,0 0 1,0 0-1,0 0 1,0-1-1,1 1 0,-1 0 1,0-1-1,1 1 0,-1-1 1,3 2-1,53 35-80,9 5-90,-61-39 160,0 0-1,-1 0 0,0 1 0,1-1 0,-2 1 0,1 0 0,0 0 0,-1 0 0,5 12 0,-7-14 9,0 0 1,0 0-1,0 1 0,-1-1 0,1 0 0,-1 1 0,0-1 1,0 1-1,-1 3 0,-6 5-2649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0.477"/>
    </inkml:context>
    <inkml:brush xml:id="br0">
      <inkml:brushProperty name="width" value="0.025" units="cm"/>
      <inkml:brushProperty name="height" value="0.025" units="cm"/>
    </inkml:brush>
  </inkml:definitions>
  <inkml:trace contextRef="#ctx0" brushRef="#br0">25 43 7815,'0'0'12087,"9"-7"-10022,-8 7-1982,38-27 1377,-38 26-1388,0 0 0,0 0 0,1 1 0,-1-1 0,0 0 1,1 0-1,-1 1 0,0-1 0,1 1 0,-1-1 0,1 1 1,-1 0-1,1 0 0,-1-1 0,0 1 0,1 0 0,-1 0 1,1 0-1,-1 1 0,1-1 0,-1 0 0,1 0 0,-1 1 0,1-1 1,-1 1-1,0-1 0,1 1 0,-1 0 0,0 0 0,1-1 1,-1 1-1,0 0 0,0 0 0,2 2 0,-2 0-50,0 0-1,0 0 0,0 0 1,0 0-1,0 0 0,-1 0 1,1 0-1,-1 1 1,0-1-1,0 0 0,0 0 1,0 0-1,-1 1 0,1-1 1,-1 0-1,0 0 1,0 0-1,0 0 0,0 0 1,-1 0-1,1 0 0,-1-1 1,1 1-1,-4 4 0,-7 7 27,1 0-1,-2-1 0,-17 15 1,7-6-8,20-20-22,1 0 0,0 0 0,0 1 0,0-1 0,0 1 0,0-1 0,1 1 0,-1-1 0,1 1 0,-1 0 0,0 5 0,2-8-4,0 1 0,0-1 0,0 1 1,0-1-1,0 1 0,0-1 0,0 1 1,0-1-1,0 1 0,0-1 0,1 0 1,-1 1-1,0-1 0,0 1 0,1-1 0,-1 0 1,0 1-1,0-1 0,1 1 0,-1-1 1,1 0-1,-1 0 0,0 1 0,1-1 1,-1 0-1,1 1 0,23 3 411,2-5-345,0-1 1,0 0 0,0-2 0,0-1 0,-1-1 0,32-13 0,-56 19-203,-1 0 1,1 0 0,-1 0-1,1 0 1,0 0 0,-1 0 0,1 0-1,-1-1 1,1 1 0,0 0 0,-1 0-1,1-1 1,-1 1 0,1 0 0,-1-1-1,1 1 1,-1-1 0,1 1 0,-1 0-1,1-1 1,-1 1 0,0-1 0,1 1-1,-1-1 1,0 0 0,1 1 0,-1-1-1,0 1 1,0-1 0,0 0-1,0 1 1,1-1 0,-1 1 0,0-1-1,0 0 1,0 1 0,0-1 0,0 0-1,0 1 1,-1-1 0,1 1 0,0-1-1,0 0 1,0 1 0,0-1 0,-1 1-1,1-1 1,0 0 0,-1 1 0,1-1-1,0 1 1,-1-1 0,1 1-1,-1 0 1,1-1 0,-1 1 0,1-1-1,-1 1 1,1 0 0,-1-1 0,1 1-1,-1 0 1,1-1 0,-1 1 0,-1 0-1,-44-22-9143,40 19 7758,-21-8-4936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0.818"/>
    </inkml:context>
    <inkml:brush xml:id="br0">
      <inkml:brushProperty name="width" value="0.025" units="cm"/>
      <inkml:brushProperty name="height" value="0.025" units="cm"/>
    </inkml:brush>
  </inkml:definitions>
  <inkml:trace contextRef="#ctx0" brushRef="#br0">0 9 9097,'0'0'12459,"51"12"-11882,-22-12-353,0-4-160,-2 0-160,0 1-1505,-6-2-1763,0 0-3298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1.490"/>
    </inkml:context>
    <inkml:brush xml:id="br0">
      <inkml:brushProperty name="width" value="0.025" units="cm"/>
      <inkml:brushProperty name="height" value="0.025" units="cm"/>
    </inkml:brush>
  </inkml:definitions>
  <inkml:trace contextRef="#ctx0" brushRef="#br0">1 265 11691,'0'0'10858,"9"5"-10254,-4-3-567,0 0 0,-1 0 1,1 0-1,0-1 0,0 0 1,0 0-1,-1 0 1,1 0-1,0-1 0,0 0 1,0 0-1,0 0 0,0-1 1,0 1-1,0-1 0,0-1 1,0 1-1,0-1 1,-1 1-1,1-1 0,0-1 1,-1 1-1,5-3 0,-7 3-25,14-6 31,0-2 0,21-15-1,-34 23-9,0 0 0,0-1 0,0 0 0,-1 1-1,1-1 1,-1 0 0,1 0 0,-1 0 0,0-1 0,0 1-1,0-1 1,-1 1 0,1-1 0,-1 1 0,0-1-1,0 0 1,0 1 0,0-6 0,-1 9-32,0 0 1,-1-1-1,1 1 1,0 0-1,-1-1 1,1 1-1,0 0 1,-1 0-1,1-1 1,0 1-1,-1 0 1,1 0-1,-1 0 0,1 0 1,0-1-1,-1 1 1,1 0-1,-1 0 1,1 0-1,0 0 1,-1 0-1,1 0 1,-1 0-1,1 0 1,-1 0-1,1 0 1,0 0-1,-1 1 1,1-1-1,-1 0 1,1 0-1,0 0 1,-1 0-1,1 1 0,0-1 1,-1 0-1,1 0 1,0 1-1,-1-1 1,1 0-1,0 1 1,-1-1-1,1 0 1,0 1-1,0-1 1,-1 1-1,-18 14 5,12-7 71,1 0 1,-1 1-1,1 0 1,1 0 0,0 1-1,0-1 1,1 1-1,0 0 1,1 1 0,0-1-1,0 0 1,-1 17 0,4-26-58,1-1 1,-1 1 0,1-1 0,-1 1 0,1-1 0,-1 1 0,1-1-1,-1 0 1,1 1 0,-1-1 0,1 0 0,-1 1 0,1-1 0,0 0 0,-1 0-1,1 0 1,-1 0 0,1 1 0,0-1 0,-1 0 0,1 0 0,0 0-1,-1 0 1,1 0 0,0 0 0,-1-1 0,1 1 0,0 0 0,0 0 0,21-4 180,-8-3-193,0-1-1,-1 0 1,1-1 0,-2-1 0,1 0 0,-2 0-1,1-2 1,-2 1 0,1-1 0,12-19-1,-30 52 0,1 1 1,1 0-1,1 0 0,0 0 0,1 43 0,3-64 9,1 0-1,-1 0 1,1 0-1,-1 0 1,1 0 0,-1 0-1,1 0 1,0 0-1,0 0 1,-1 0-1,1 0 1,0-1 0,0 1-1,0 0 1,0-1-1,0 1 1,0-1 0,0 1-1,0-1 1,0 1-1,0-1 1,0 0-1,0 1 1,0-1 0,0 0-1,1 0 1,-1 0-1,0 0 1,0 0 0,0 0-1,2 0 1,38-9 243,-29 2-235,0 1 1,-1-2-1,0 0 0,0 0 1,0-1-1,-1 0 0,-1-1 1,1 0-1,-2 0 0,1-1 1,-2 0-1,1-1 0,10-23 1,-9 15-46,-1-1 0,-1 1 1,-1-1-1,0 0 1,-2-1-1,-1 1 0,0-1 1,-1-22-1,-3 50-5,0 1 1,-1-1-1,1 1 0,-1-1 1,-6 11-1,-1 8-7,-5 18 54,5-18 17,2 0 0,0 0 0,1 1 1,2 0-1,0 0 0,1 28 0,3-50-30,1-1 0,-1 0 0,1 0 0,0 1 0,0-1 0,0 0 0,0 0-1,1 0 1,-1 0 0,1 0 0,0 0 0,2 2 0,-3-3-4,0-1 1,0 0-1,0 0 0,1 0 1,-1 0-1,0 0 1,0 0-1,1 0 0,-1 0 1,0 0-1,1-1 0,-1 1 1,1 0-1,-1-1 1,1 1-1,-1-1 0,1 0 1,-1 0-1,1 1 0,0-1 1,-1 0-1,1 0 1,-1 0-1,1-1 0,-1 1 1,1 0-1,-1-1 1,3 0-1,-3 0-4,0 0-1,0 0 1,0 0 0,0-1 0,0 1-1,0 0 1,-1-1 0,1 1-1,0 0 1,-1-1 0,1 1 0,-1-1-1,0 1 1,1-1 0,-1 1 0,0-1-1,0 1 1,0-1 0,0 0-1,0 1 1,0-1 0,-1 1 0,1-1-1,-1-1 1,-11-40-308,1 23-249,0 1 1,-2 0-1,0 1 0,-1 0 0,-1 1 1,-29-26-1,43 43 701,92 10 1313,-14-4-5439,-71-7-11,-4-5-2338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1.817"/>
    </inkml:context>
    <inkml:brush xml:id="br0">
      <inkml:brushProperty name="width" value="0.025" units="cm"/>
      <inkml:brushProperty name="height" value="0.025" units="cm"/>
    </inkml:brush>
  </inkml:definitions>
  <inkml:trace contextRef="#ctx0" brushRef="#br0">0 1 13196,'0'0'6118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2.522"/>
    </inkml:context>
    <inkml:brush xml:id="br0">
      <inkml:brushProperty name="width" value="0.025" units="cm"/>
      <inkml:brushProperty name="height" value="0.025" units="cm"/>
    </inkml:brush>
  </inkml:definitions>
  <inkml:trace contextRef="#ctx0" brushRef="#br0">1 0 9385,'0'0'13736,"1"10"-12984,4 71 501,-4-48-988,7 55 0,-8-87-335,0 0 0,0 0 0,0 0-1,0 0 1,0 0 0,0 0 0,1 0 0,-1 0-1,0-1 1,0 1 0,1 0 0,-1 0-1,1 0 1,-1-1 0,1 1 0,-1 0 0,1 0-1,0-1 1,-1 1 0,1 0 0,0-1 0,-1 1-1,1-1 1,0 1 0,0-1 0,-1 1-1,1-1 1,0 0 0,0 1 0,0-1 0,1 1-1,-1-2-258,0 1-1,-1-1 1,1 1-1,0-1 1,0 0-1,0 1 1,-1-1-1,1 0 1,0 1-1,-1-1 1,1 0-1,-1 0 1,1 0-1,-1 0 0,1 1 1,-1-1-1,1 0 1,-1 0-1,0 0 1,0 0-1,1 0 1,-1 0-1,0 0 1,0 0-1,0 0 1,0 0-1,0 0 1,0-1-1,0-23-7373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2.851"/>
    </inkml:context>
    <inkml:brush xml:id="br0">
      <inkml:brushProperty name="width" value="0.025" units="cm"/>
      <inkml:brushProperty name="height" value="0.025" units="cm"/>
    </inkml:brush>
  </inkml:definitions>
  <inkml:trace contextRef="#ctx0" brushRef="#br0">0 0 13581,'0'0'8424,"17"40"-8744,-3-32-1122,-1-3-832,0 1-2050,0 1-865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3.198"/>
    </inkml:context>
    <inkml:brush xml:id="br0">
      <inkml:brushProperty name="width" value="0.025" units="cm"/>
      <inkml:brushProperty name="height" value="0.025" units="cm"/>
    </inkml:brush>
  </inkml:definitions>
  <inkml:trace contextRef="#ctx0" brushRef="#br0">210 46 2466,'0'0'12337,"-10"-7"-10393,6 4-1770,-1-1-49,-1 0-1,1 0 1,-1 1 0,0 0-1,0 0 1,0 0 0,0 1-1,-1 0 1,1 0 0,0 0-1,-1 1 1,0 0 0,1 0-1,-14 1 1,19 0-107,0 1 0,-1-1 0,1 0 0,-1 1 0,1 0 0,0-1-1,0 1 1,-1 0 0,1 0 0,0-1 0,0 1 0,0 0 0,0 0 0,0 1 0,0-1 0,0 0 0,0 0-1,0 0 1,1 0 0,-1 1 0,0-1 0,1 0 0,-1 1 0,1-1 0,-1 1 0,1-1 0,0 0 0,0 1-1,0-1 1,-1 1 0,1-1 0,1 1 0,-1-1 0,0 1 0,0-1 0,0 0 0,1 1 0,-1-1 0,1 1 0,-1-1-1,1 0 1,0 0 0,-1 1 0,1-1 0,0 0 0,0 0 0,0 0 0,0 0 0,0 1 0,0-2 0,0 1-1,0 0 1,0 0 0,0 0 0,1 0 0,-1-1 0,0 1 0,1 0 0,-1-1 0,0 0 0,4 1 0,94 0 51,-99 0-73,1-1 0,0 1-1,0 0 1,0-1 0,0 1 0,-1 0 0,1 0 0,0-1 0,-1 1-1,1 0 1,0 0 0,-1 0 0,1 0 0,-1 0 0,1 0-1,-1 0 1,0 0 0,0 0 0,1 0 0,-1 0 0,0 0 0,0 0-1,0 0 1,0 0 0,0 2 0,0 35-58,0-28 56,1 40 218,-1-4 1045,-7 80 0,5-113-1081,0 1 0,-1-1 1,-1 0-1,0 0 0,-1 0 1,0 0-1,-1-1 0,0 0 1,-1 0-1,-11 15 0,16-25-145,0 1 0,0-1 0,0 1 0,0-1 0,0 0 0,0 1 0,-1-1 0,1-1 0,-1 1 0,1 0 0,-1 0 0,0-1 0,0 0 0,1 1 0,-1-1 0,0 0 0,0-1 0,0 1 0,0 0 0,-1-1 0,1 0 0,0 1 0,0-1 0,0 0 0,0-1 0,-5 0 0,5 0 44,0-1 0,-1 0 0,1 0 0,0 0-1,0-1 1,0 1 0,0 0 0,1-1 0,-1 0-1,1 0 1,-1 0 0,1 0 0,0 0-1,0 0 1,0-1 0,1 1 0,-1-1 0,1 1-1,0-1 1,0 1 0,-1-5 0,0-1-42,0 1 0,1-1 0,-1 0 0,2 0 0,-1 0 0,1 1 0,0-1 0,1 0 0,0 0 0,1 0 0,0 1 0,0-1 0,1 0 0,0 1 1,0 0-1,1 0 0,5-10 0,-3 10-228,0 1 1,1-1 0,0 1-1,0 0 1,0 1 0,1-1-1,0 2 1,0-1 0,0 1-1,1 0 1,0 1 0,0 0-1,0 0 1,1 1 0,13-3-1,74-24-9659,-64 17 2871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4.042"/>
    </inkml:context>
    <inkml:brush xml:id="br0">
      <inkml:brushProperty name="width" value="0.025" units="cm"/>
      <inkml:brushProperty name="height" value="0.025" units="cm"/>
    </inkml:brush>
  </inkml:definitions>
  <inkml:trace contextRef="#ctx0" brushRef="#br0">125 196 9705,'0'0'3662,"-5"-8"-1446,3 6-2186,-26-29 2304,27 30-2230,0 0 0,-1 0 0,1 1 0,0-1 0,-1 0 0,1 1 0,-1-1 0,1 1 0,-1-1 0,1 1 0,-1-1 0,1 1 0,-1 0 0,1 0 0,-1 0 0,0 0 0,1 0 1,-1 0-1,1 1 0,-1-1 0,1 1 0,-1-1 0,1 1 0,-1-1 0,1 1 0,-1 0 0,1-1 0,0 1 0,-1 0 0,1 0 0,0 0 0,-1 1 0,-2 2 17,0 0 0,0 0 0,1 0 0,-1 1 0,1-1 0,0 1 0,1 0 0,-1 0-1,1 0 1,0 0 0,0 0 0,1 0 0,-1 1 0,1-1 0,0 1 0,1-1 0,-1 0 0,1 1 0,1 6 0,-1-11-97,1 1 0,0-1 1,0 0-1,0 0 1,0 0-1,0 0 0,0 0 1,0 0-1,0 0 1,0 0-1,0 0 1,1 0-1,-1 0 0,0-1 1,1 1-1,-1-1 1,0 1-1,1-1 0,-1 1 1,1-1-1,-1 0 1,1 0-1,-1 1 1,1-1-1,-1 0 0,1 0 1,-1-1-1,1 1 1,-1 0-1,0 0 1,3-1-1,49-10 273,-35 3-270,-1 0 0,1-1 0,-2 0 0,1-2 0,-1 0 0,28-25 0,-36 28 5,1 0 0,-1-1 0,0 0 0,-1-1-1,0 1 1,0-1 0,-1-1 0,0 1 0,-1-1 0,0 0-1,-1 0 1,4-16 0,-7 25-18,-1 0 0,0 0 1,1 0-1,-1 0 0,0 1 0,0-1 0,0 0 0,0 0 0,0 0 0,-1 0 1,1 0-1,-1 1 0,0-4 0,1 5-9,-1 0-1,1-1 1,0 1 0,-1 0-1,1 0 1,0-1 0,-1 1 0,1 0-1,0 0 1,-1 0 0,1-1-1,-1 1 1,1 0 0,0 0-1,-1 0 1,1 0 0,-1 0 0,1 0-1,-1 0 1,1 0 0,0 0-1,-1 0 1,1 0 0,-1 0-1,1 0 1,0 0 0,-1 0 0,1 1-1,-1-1 1,1 0 0,0 0-1,-1 0 1,0 1 0,-3 2 21,1-1 1,-1 1 0,1 0 0,0 0-1,0 0 1,0 1 0,0-1-1,1 1 1,-4 4 0,-3 8 172,0 0 0,1 1 0,0 0 0,2 0 0,0 1 0,0 0 1,2 0-1,1 0 0,-2 21 0,5-38-183,-1 0-1,1 0 1,1 0-1,-1 0 1,0 0 0,0 0-1,0 1 1,1-1 0,-1 0-1,0 0 1,1 0 0,-1 0-1,1 0 1,-1 0-1,1 0 1,0 0 0,-1-1-1,1 1 1,0 0 0,-1 0-1,1 0 1,0-1 0,0 1-1,0 0 1,0-1 0,0 1-1,0-1 1,0 1-1,1 0 1,1-1 17,1 1-1,-1 0 1,1-1 0,-1 0-1,1 0 1,-1 0-1,1 0 1,-1-1 0,7-1-1,1 0 16,0-2-1,0 1 0,0-2 0,0 1 0,11-9 0,-8 4-24,0-1 0,-1-1 0,16-16 0,-25 23-24,0 0 1,-1 0 0,1-1-1,-1 1 1,0-1-1,0 0 1,-1 1-1,1-1 1,-1 0 0,0-1-1,-1 1 1,1 0-1,-1 0 1,1-9 0,-19 54-182,13-27 192,1 0 0,0 0 0,1 0 0,1 0 0,0 0 0,2 21 0,-1-32-4,1 1 0,0-1 0,-1 0 0,1 1 0,0-1 0,0 0 0,1 1 0,-1-1 1,0 0-1,1 0 0,-1 0 0,1 0 0,0 0 0,0-1 0,0 1 0,0 0 0,0-1 1,0 1-1,0-1 0,0 0 0,0 0 0,1 0 0,-1 0 0,0 0 0,1 0 1,-1-1-1,1 1 0,-1-1 0,1 0 0,-1 1 0,5-2 0,5 3 14,1-2 0,-1 0 0,0 0 0,0-2 0,17-2 0,-19 1-14,0-1 1,-1 1 0,0-1 0,0-1-1,0 0 1,0 0 0,-1-1 0,0 0-1,10-9 1,-15 13-10,0-1-1,-1 1 1,1-1 0,0 0-1,-1 0 1,0 0 0,1 0-1,-1 0 1,-1-1-1,1 1 1,0 0 0,-1-1-1,0 0 1,1 1 0,-1-1-1,-1 0 1,1 1-1,-1-1 1,1 0 0,-1 0-1,0 0 1,0 1 0,-1-1-1,1 0 1,-1 0 0,0 1-1,-2-8 1,2 9 0,0 0 0,-1 0 0,1 0 0,-1 1-1,1-1 1,-1 0 0,1 0 0,-1 1 0,0-1 0,0 1 0,0-1 0,0 1 0,0 0 0,0 0 0,0 0 0,0 0 0,-1 0 0,1 1-1,0-1 1,0 0 0,-1 1 0,1 0 0,0 0 0,-1 0 0,1 0 0,-1 0 0,1 0 0,0 0 0,-1 1 0,1-1 0,0 1-1,0-1 1,-4 3 0,0-1-5,0 0-1,0 1 0,0-1 1,1 2-1,-1-1 0,1 0 1,0 1-1,0 0 1,0 0-1,0 1 0,-5 6 1,8-9 24,0 2 0,0-1 0,0 0 0,0 0 0,0 1 0,1-1 0,0 0 0,-1 1 0,1 0 0,0-1 0,1 1 0,-1 0 0,1-1 0,-1 1 0,1 0 0,0 0 0,1-1 0,-1 1 0,1 0 0,1 5 0,-1-6-11,1 0 0,-1 0 1,1 0-1,0 0 0,0-1 1,0 1-1,0-1 1,0 1-1,1-1 0,-1 0 1,1 0-1,0 0 0,-1 0 1,1 0-1,0 0 0,0-1 1,0 0-1,0 1 0,0-1 1,1 0-1,-1 0 0,6 0 1,-2 0-277,-1 0 1,0 0-1,0-1 1,1 0-1,-1 0 1,0 0-1,8-2 1,-12 1-147,1 0 1,-1 1-1,1-1 1,-1-1-1,0 1 0,1 0 1,-1 0-1,0-1 1,0 1-1,0-1 1,0 0-1,0 0 0,0 1 1,-1-1-1,1-1 1,0 1-1,-1 0 1,0 0-1,3-4 0,6-21-6058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4.388"/>
    </inkml:context>
    <inkml:brush xml:id="br0">
      <inkml:brushProperty name="width" value="0.025" units="cm"/>
      <inkml:brushProperty name="height" value="0.025" units="cm"/>
    </inkml:brush>
  </inkml:definitions>
  <inkml:trace contextRef="#ctx0" brushRef="#br0">0 1 12268,'0'0'11050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1.815"/>
    </inkml:context>
    <inkml:brush xml:id="br0">
      <inkml:brushProperty name="width" value="0.025" units="cm"/>
      <inkml:brushProperty name="height" value="0.025" units="cm"/>
    </inkml:brush>
  </inkml:definitions>
  <inkml:trace contextRef="#ctx0" brushRef="#br0">70 255 6406,'0'0'5029,"-10"4"-2734,-50 24 940,67-27 457,36 2-2494,36-8-544,-1-3 0,133-32-1,-148 27-601,-52 11-120,223-55 406,-204 48-854,-1-2 0,0-1 1,0-1-1,-2-1 1,44-29-1,-66 39-308,0 0 1,0 0 0,-1 0-1,1 0 1,-1-1-1,0 0 1,6-9-1,-3-5-4119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5.590"/>
    </inkml:context>
    <inkml:brush xml:id="br0">
      <inkml:brushProperty name="width" value="0.025" units="cm"/>
      <inkml:brushProperty name="height" value="0.025" units="cm"/>
    </inkml:brush>
  </inkml:definitions>
  <inkml:trace contextRef="#ctx0" brushRef="#br0">35 1 12332,'0'0'7815,"-14"54"-6566,7-23-448,0 3-321,3 2-159,2-1-225,2-1-96,0-4 32,0-4 0,6-6-32,2-4-64,-2-6-737,0-6-320,-4-4-641,-2-13-6566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5.918"/>
    </inkml:context>
    <inkml:brush xml:id="br0">
      <inkml:brushProperty name="width" value="0.025" units="cm"/>
      <inkml:brushProperty name="height" value="0.025" units="cm"/>
    </inkml:brush>
  </inkml:definitions>
  <inkml:trace contextRef="#ctx0" brushRef="#br0">0 79 12043,'0'0'8248,"3"-8"-7073,-1 4-1102,0 1 0,0-1 1,0 1-1,0-1 0,0 1 0,1 0 1,-1 0-1,1 0 0,0 0 1,0 0-1,0 0 0,1 1 1,-1 0-1,0-1 0,1 1 0,0 1 1,-1-1-1,1 0 0,0 1 1,0 0-1,0 0 0,0 0 1,0 0-1,0 1 0,6-1 0,28-4 301,76-2-1,-103 7-345,-1 0 0,1 1 1,-1 0-1,1 1 1,-1 0-1,0 1 1,1 0-1,-1 0 0,-1 1 1,1 0-1,0 1 1,10 7-1,-17-10-23,0 0 0,-1 1 0,1-1 0,-1 0 0,1 1 0,-1-1 0,0 1 0,0 0 0,0 0 0,-1 0 0,1 0 0,-1 0 0,1 0 0,-1 0 0,0 0 0,0 1 0,0-1 0,-1 0 0,1 1 0,-1-1 0,0 0 0,0 1 0,0-1 0,0 1 0,-1-1 0,1 0 0,-1 1-1,0-1 1,0 0 0,0 0 0,-1 1 0,1-1 0,-1 0 0,1 0 0,-1-1 0,0 1 0,-4 4 0,-2 3 26,-1 0-1,0-1 1,0 0 0,-1-1-1,0 0 1,0 0-1,-1-1 1,-20 10 0,22-12-7,-1-1 0,0 0 0,-1 0 0,1-1 0,-14 2 0,22-5-329,37-12-8364,-9 1 2508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6.772"/>
    </inkml:context>
    <inkml:brush xml:id="br0">
      <inkml:brushProperty name="width" value="0.025" units="cm"/>
      <inkml:brushProperty name="height" value="0.025" units="cm"/>
    </inkml:brush>
  </inkml:definitions>
  <inkml:trace contextRef="#ctx0" brushRef="#br0">63 75 15214,'0'0'9556,"-6"10"-9054,-34 66 389,37-70-848,0 0-1,1 1 0,0-1 1,0 1-1,0-1 0,1 1 0,0 0 1,1 0-1,-1-1 0,1 1 1,1 0-1,1 12 0,-2-19-34,1 0-1,-1 1 1,0-1 0,1 0-1,-1 0 1,0 1-1,1-1 1,-1 0 0,1 0-1,-1 0 1,0 0-1,1 0 1,-1 1-1,1-1 1,-1 0 0,1 0-1,-1 0 1,0 0-1,1 0 1,-1 0 0,1 0-1,-1-1 1,1 1-1,-1 0 1,0 0 0,1 0-1,-1 0 1,1 0-1,-1-1 1,0 1-1,1 0 1,-1 0 0,0-1-1,1 1 1,-1 0-1,1-1 1,13-9 149,-6 2-135,-1-1-1,0 0 1,0 0 0,-1-1 0,-1 0-1,1 0 1,-2 0 0,1 0-1,-1-1 1,-1 0 0,0 0 0,-1 0-1,0 0 1,1-23 0,-3 33-86,-2 5 39,0 0 1,1 0 0,-1 1-1,1-1 1,0 0 0,0 1-1,0-1 1,0 9 0,0-11 26,1-1 1,0 1-1,-1-1 1,1 1-1,0-1 1,0 1-1,0 0 1,0-1-1,0 1 1,1-1-1,-1 1 1,0-1-1,1 1 1,-1-1-1,1 0 1,-1 1-1,1-1 1,0 1-1,0-1 1,0 0-1,-1 0 1,1 1-1,0-1 1,0 0-1,1 0 1,-1 0-1,0 0 1,0 0-1,0 0 1,1-1-1,-1 1 1,1 0-1,1 0 1,2 0 14,0-1 0,-1 1 0,1-1 0,0 0 0,-1-1 0,1 1 0,-1-1 0,1 0 0,0 0 0,7-4 0,3 0-45,-1-1 0,0-1 0,0 0 0,0-1 0,-1 0 0,0-1 0,-1 0 0,0-1 0,-1-1 0,0 0 0,18-22 0,-20 10 13,-9 22 13,0 1 1,0 0 0,0-1 0,0 1 0,0 0 0,0-1 0,0 1-1,0 0 1,0-1 0,0 1 0,0 0 0,0-1 0,0 1-1,-1-1 1,1 1 0,0 0 0,0 0 0,0-1 0,0 1-1,-1 0 1,1-1 0,0 1 0,0 0 0,-1 0 0,1-1 0,0 1-1,-1 0 1,1 0 0,0 0 0,-1-1 0,1 1 0,-2 0-4,0 0 1,0 1-1,1-1 1,-1 0 0,0 1-1,1-1 1,-1 1 0,1-1-1,-1 1 1,1 0-1,-1 0 1,1-1 0,-1 1-1,1 0 1,-1 1-1,1-1 1,0 0 0,0 0-1,0 0 1,-2 3 0,-5 6 34,0 0 0,1 0 1,0 1-1,1-1 0,0 1 1,1 1-1,0-1 1,1 1-1,0 0 0,1 0 1,1 0-1,-2 14 1,3-25-26,1 1 0,0-1 1,0 1-1,1-1 0,-1 0 1,0 1-1,0-1 0,1 0 1,-1 1-1,1-1 0,-1 0 1,1 1-1,-1-1 1,1 0-1,0 0 0,0 1 1,0-1-1,0 0 0,-1 0 1,1 0-1,1 0 0,-1 0 1,0 0-1,0-1 0,0 1 1,0 0-1,1 0 1,-1-1-1,0 1 0,1-1 1,-1 1-1,0-1 0,1 0 1,-1 1-1,0-1 0,1 0 1,-1 0-1,1 0 0,-1 0 1,1 0-1,1-1 0,3 1 4,-1-1-1,1 1 1,-1-1-1,1-1 1,-1 1-1,1-1 1,-1 0-1,0 0 1,7-5-1,8-8-128,0-1-1,-2-1 1,0-1 0,-1-1-1,25-36 1,-8 11 175,-57 99-434,17-43 390,0 0-1,0 1 1,2 0 0,-1 0-1,2 0 1,0 1 0,-3 25-1,6-38-7,0-1 0,0 1 0,0-1 0,0 1 0,0-1 0,0 1 0,0-1 0,0 1 0,1-1 0,-1 1 0,0-1 0,0 1 0,0-1 0,0 0 0,1 1 0,-1-1 0,0 1 0,1-1 0,-1 1 0,0-1 0,1 0 0,-1 1 0,0-1 0,1 0 0,-1 1 0,0-1 0,1 0 0,-1 0 0,1 1 0,-1-1-1,1 0 1,0 0 0,18-3 88,17-18-34,-28 14-127,0-1 0,-1 1 1,1-1-1,-2-1 0,1 1 1,-1-1-1,-1 0 0,1 0 0,-2-1 1,1 0-1,-1 1 0,-1-2 1,0 1-1,0 0 0,-1-1 0,2-15 1,-4 26 63,0 0 1,0 0 0,0 0-1,0-1 1,0 1 0,0 0-1,0 0 1,0 0 0,0 0-1,0 0 1,0 0 0,0-1 0,0 1-1,0 0 1,0 0 0,0 0-1,-1 0 1,1 0 0,0 0-1,0 0 1,0-1 0,0 1-1,0 0 1,0 0 0,0 0-1,0 0 1,0 0 0,0 0-1,0 0 1,-1 0 0,1 0-1,0 0 1,0-1 0,0 1-1,0 0 1,0 0 0,0 0-1,0 0 1,-1 0 0,1 0-1,0 0 1,0 0 0,0 0-1,0 0 1,0 0 0,0 0 0,-1 0-1,1 0 1,0 0 0,0 0-1,0 0 1,0 0 0,0 0-1,0 0 1,0 1 0,-1-1-1,1 0 1,0 0 0,0 0-1,0 0 1,0 0 0,0 0-1,0 0 1,0 0 0,0 0-1,-12 11-117,-6 14 75,-3 25-479,19-39-3134,2 1-3565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7.364"/>
    </inkml:context>
    <inkml:brush xml:id="br0">
      <inkml:brushProperty name="width" value="0.025" units="cm"/>
      <inkml:brushProperty name="height" value="0.025" units="cm"/>
    </inkml:brush>
  </inkml:definitions>
  <inkml:trace contextRef="#ctx0" brushRef="#br0">89 52 8808,'1'-2'1047,"1"0"0,0-1 0,-1 1 0,0-1 0,0 0 0,0 0 0,0 1 0,0-1 0,0 0-1,-1 0 1,1 0 0,-1-5 0,0 8-903,0-1 0,0 1 0,0-1-1,0 0 1,0 1 0,0-1 0,0 1-1,-1-1 1,1 1 0,0-1 0,0 1-1,-1-1 1,1 1 0,0 0 0,0-1-1,-1 1 1,1-1 0,-1 1 0,1 0-1,0-1 1,-1 1 0,1 0 0,-1-1-1,1 1 1,-2-1 0,1 1-122,0 0 0,-1 0 0,1 0-1,-1 0 1,1 0 0,-1 0 0,1 1 0,0-1 0,-1 0-1,1 1 1,0-1 0,-1 1 0,1-1 0,-3 2 0,-2 2-10,-1 1 1,1-1-1,0 1 1,0 1-1,1-1 1,-7 8-1,10-10-4,0-1-1,0 0 1,0 1-1,0-1 1,0 1-1,1-1 1,-1 1-1,1 0 0,0 0 1,0 0-1,0 0 1,0 0-1,0 0 1,1 0-1,-1 0 1,1 0-1,0 0 1,0 5-1,0-7-2,1-1 0,0 1 0,0 0 0,-1 0 0,1 0 0,0-1 0,0 1 0,0 0 0,0-1-1,0 1 1,0-1 0,0 1 0,0-1 0,0 0 0,0 1 0,0-1 0,0 0 0,0 0 0,0 1 0,1-1 0,-1 0 0,1 0-1,32 0-21,-25-1-68,3 2-117,1-1-1,0 1 1,0 1 0,-1 0 0,19 6-1,-29-8 198,0 1-1,0-1 0,-1 1 0,1 0 1,0-1-1,0 1 0,0 0 0,-1 0 1,1 0-1,-1 0 0,1 1 0,-1-1 1,1 0-1,-1 0 0,1 1 0,-1-1 1,0 1-1,0 0 0,0-1 0,0 1 1,0 0-1,0-1 0,0 1 0,-1 0 1,1 0-1,-1 0 0,1 0 0,-1 0 0,0 0 1,0-1-1,1 1 0,-1 0 0,-1 0 1,1 0-1,0 0 0,0 0 0,-1 0 1,1 0-1,-1 0 0,0 0 0,1-1 1,-1 1-1,0 0 0,0-1 0,0 1 1,-3 3-1,0 0 155,-1 0 0,-1 1 0,1-2 0,-1 1 0,1-1 0,-1 0 0,-1 0 0,1 0 0,-1-1 0,1 0 0,-1 0-1,0-1 1,0 0 0,0 0 0,0-1 0,0 1 0,0-2 0,-1 1 0,1-1 0,-13-1 0,19 0-261,0 1-1,0-1 1,0 0-1,0 0 1,0 0-1,1 0 1,-1 1-1,0-1 1,0 0-1,1-1 0,-1 1 1,1 0-1,-1 0 1,1 0-1,-1 0 1,1 0-1,0 0 1,0-1-1,-1 1 1,1 0-1,0 0 1,0 0-1,0 0 1,0-1-1,1 1 1,-1 0-1,0 0 1,0 0-1,1-1 1,-1 1-1,0 0 1,2-1-1,14-38-7849,1 20 494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7.723"/>
    </inkml:context>
    <inkml:brush xml:id="br0">
      <inkml:brushProperty name="width" value="0.025" units="cm"/>
      <inkml:brushProperty name="height" value="0.025" units="cm"/>
    </inkml:brush>
  </inkml:definitions>
  <inkml:trace contextRef="#ctx0" brushRef="#br0">72 99 11179,'0'0'7649,"8"-4"-5214,-2 0-2311,41-26 3653,-45 28-3654,1 0 1,-1 0-1,0 0 0,0-1 0,0 1 0,0-1 0,0 0 0,-1 1 0,1-1 1,-1 0-1,0 0 0,0 0 0,0 0 0,0 0 0,0 0 0,-1 0 0,1-6 1,-1 8-124,0 1 1,-1-1 0,1 1-1,-1-1 1,1 1 0,-1-1-1,1 1 1,-1 0 0,1-1-1,-1 1 1,1 0 0,-1 0-1,1-1 1,-1 1 0,0 0-1,1 0 1,-1 0 0,1-1-1,-1 1 1,0 0-1,1 0 1,-1 0 0,1 0-1,-1 0 1,0 0 0,1 0-1,-1 1 1,1-1 0,-2 0-1,-22 5-46,16 0 45,-1 0 1,1 0-1,1 0 1,-1 1-1,1 0 1,0 1-1,1 0 1,-1 0-1,1 0 1,-7 12-1,9-13 23,0-1-1,0 2 0,1-1 1,0 0-1,0 1 1,1-1-1,-1 1 0,1 0 1,1 0-1,-1 0 0,1 0 1,1 0-1,-1 0 0,2 11 1,0-15-14,0-1 0,0 1-1,0-1 1,0 0 0,1 0 0,-1 0 0,1 0-1,-1 0 1,1 0 0,0 0 0,0 0 0,0-1 0,0 1-1,0-1 1,0 1 0,0-1 0,0 0 0,1 0 0,-1 0-1,0 0 1,1 0 0,-1 0 0,1-1 0,-1 1 0,1-1-1,-1 0 1,4 0 0,12 2 14,0-1-1,29-3 1,-35 2-66,-7 0-165,1-1 0,-1 0 0,0 0 0,0 0 0,0 0-1,0-1 1,0 0 0,0 0 0,0 0 0,7-5 0,-9 5-327,1 0 1,-1-1-1,0 0 1,0 0-1,-1 0 1,1 0-1,-1 0 1,1 0-1,1-5 1,6-17-5113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8.066"/>
    </inkml:context>
    <inkml:brush xml:id="br0">
      <inkml:brushProperty name="width" value="0.025" units="cm"/>
      <inkml:brushProperty name="height" value="0.025" units="cm"/>
    </inkml:brush>
  </inkml:definitions>
  <inkml:trace contextRef="#ctx0" brushRef="#br0">0 1 15439,'0'0'7046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9.029"/>
    </inkml:context>
    <inkml:brush xml:id="br0">
      <inkml:brushProperty name="width" value="0.025" units="cm"/>
      <inkml:brushProperty name="height" value="0.025" units="cm"/>
    </inkml:brush>
  </inkml:definitions>
  <inkml:trace contextRef="#ctx0" brushRef="#br0">36 26 5285,'0'0'15487,"-5"10"-14542,0 2-669,0 1 0,0 0 0,1 0 0,1 0 0,0 0 0,1 0 1,0 1-1,1-1 0,1 1 0,2 23 0,-2-35-247,1 0 0,-1-1 0,1 1 0,0 0-1,-1 0 1,1 0 0,0-1 0,0 1 0,0 0 0,0-1 0,1 1 0,-1-1 0,0 0-1,1 1 1,-1-1 0,1 0 0,-1 0 0,1 0 0,0 0 0,-1 0 0,1 0-1,0 0 1,0 0 0,0-1 0,-1 1 0,1-1 0,0 0 0,0 1 0,0-1-1,0 0 1,0 0 0,0 0 0,0 0 0,0 0 0,0-1 0,0 1 0,-1-1 0,1 1-1,0-1 1,3-1 0,4-1 38,0 0 1,1-1-1,-1 0 0,-1 0 0,1-1 1,12-9-1,-1-2-36,-1-1 1,31-37-1,-45 48-33,0 0 0,0-1 0,0 0 0,-1 0 1,0 0-1,0-1 0,-1 1 0,0-1 0,0 0 0,-1 0 0,0 0 0,2-16 0,-23 60-179,13-23 198,1 0-1,0 0 1,1 1 0,0-1-1,1 1 1,1 0 0,-1 16-1,3-30-6,1 1 0,-1 0-1,0 0 1,0 0 0,1 0-1,-1 0 1,1-1 0,-1 1-1,1 0 1,-1 0 0,1-1-1,-1 1 1,1 0 0,-1-1-1,1 1 1,0 0 0,0-1-1,-1 1 1,1-1 0,0 1-1,0-1 1,0 0 0,-1 1 0,1-1-1,0 0 1,0 0 0,0 1-1,0-1 1,0 0 0,0 0-1,-1 0 1,1 0 0,0 0-1,0 0 1,0 0 0,0 0-1,0-1 1,0 1 0,1-1-1,41-10 218,-18-1-179,0-2-1,31-21 1,29-17-47,-84 51-5,0 1-1,0-1 0,-1 0 0,1 1 1,0 0-1,0-1 0,0 1 1,0-1-1,0 1 0,0 0 0,0 0 1,0 0-1,0-1 0,0 1 0,0 0 1,0 0-1,0 0 0,0 0 1,0 1-1,0-1 0,-1 0 0,1 0 1,0 1-1,0-1 0,0 0 0,0 1 1,0-1-1,0 1 0,0-1 0,-1 1 1,1-1-1,0 1 0,0 0 1,-1-1-1,1 1 0,0 0 0,-1 0 1,1-1-1,-1 1 0,1 0 0,-1 0 1,1 0-1,-1 0 0,0 0 1,1 0-1,-1 0 0,0 0 0,0 0 1,0 0-1,0 0 0,1 0 0,-1 0 1,-1 0-1,1 0 0,0 0 1,0 1-1,-1 14 18,0 0 0,-1 0 0,-4 16 0,1 0-9,5-31 0,0-1 1,0 0-1,0 0 1,0 1-1,0-1 0,0 0 1,0 1-1,0-1 1,0 0-1,0 1 1,0-1-1,0 0 1,0 1-1,0-1 0,0 0 1,0 1-1,1-1 1,-1 0-1,0 1 1,0-1-1,0 0 0,0 0 1,1 1-1,-1-1 1,0 0-1,0 0 1,1 1-1,-1-1 1,0 0-1,1 0 0,-1 0 1,0 0-1,0 1 1,1-1-1,-1 0 1,1 0-1,14-5 102,20-21-25,-27 20-80,5-4 5,-7 4-10,0 1 1,0 0-1,1 1 0,-1-1 0,1 1 1,0 1-1,1-1 0,-1 1 0,0 0 1,1 1-1,0 0 0,14-2 0,-21 4 1,0 0-1,0 0 0,-1 0 0,1 0 0,0 0 0,0 1 0,-1-1 0,1 0 0,0 0 1,0 1-1,-1-1 0,1 1 0,0-1 0,-1 1 0,1-1 0,-1 1 0,1-1 1,-1 1-1,1-1 0,-1 1 0,1 0 0,-1-1 0,1 1 0,-1 0 0,0-1 0,1 1 1,-1 0-1,0-1 0,0 1 0,1 0 0,-1 0 0,0 0 0,0 0 0,1 35 4,-1-8 15,1-27-8,0 0 0,0 0 0,0-1 0,0 1 0,0 0 0,0-1 0,0 1 0,0-1 0,0 1 0,1-1 0,-1 0 0,0 1 0,0-1 0,0 0 0,0 0 0,1 0 0,-1 0 0,0 0 0,0 0 1,0 0-1,0 0 0,1-1 0,-1 1 0,0 0 0,0-1 0,0 1 0,0-1 0,0 1 0,1-2 0,35-13 204,19-17 23,-45 23-236,1 1-1,0 1 1,0 0-1,1 1 1,0 1 0,0-1-1,0 2 1,1 0 0,-1 1-1,15-2 1,-27 5-1,-1 1 1,1-1-1,0 1 0,-1 0 1,1-1-1,-1 1 0,1 0 1,-1-1-1,1 1 0,-1 0 1,0 0-1,1-1 1,-1 1-1,0 0 0,0 0 1,1 0-1,-1 0 0,0-1 1,0 1-1,0 0 0,0 0 1,0 0-1,0 0 0,0 0 1,-1-1-1,1 1 0,0 0 1,0 0-1,0 0 1,-1-1-1,1 1 0,-1 0 1,1 0-1,0-1 0,-2 2 1,-11 32 65,9-27-161,3-5-1,-1 0 0,1 1-1,-1-1 1,1 1 0,0-1-1,0 1 1,0 0 0,0-1-1,1 1 1,-1 5-1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29.870"/>
    </inkml:context>
    <inkml:brush xml:id="br0">
      <inkml:brushProperty name="width" value="0.025" units="cm"/>
      <inkml:brushProperty name="height" value="0.025" units="cm"/>
    </inkml:brush>
  </inkml:definitions>
  <inkml:trace contextRef="#ctx0" brushRef="#br0">47 32 7015,'2'-1'2061,"15"-3"7752,6-2-4768,8-1-4515,0 2-1,47-3 1,-77 8-528,0 0 0,-1-1-1,1 1 1,-1 0 0,1 0 0,0 0 0,-1 0 0,1 0 0,0 0 0,-1 0 0,1 0 0,0 1-1,-1-1 1,1 0 0,-1 0 0,1 0 0,0 1 0,-1-1 0,1 0 0,-1 1 0,1-1-1,-1 0 1,1 1 0,-1-1 0,1 1 0,-1-1 0,0 1 0,1-1 0,-1 1 0,1-1-1,-1 1 1,0-1 0,1 2 0,-11 19 48,-29 17 55,-31 9-44,45-31-38,-38 31-1,64-43-9,9-2 16,11-2 20,-15-1-48,12 0-12,1 0 0,-1 0 0,35 5 0,-49-3 9,0-1 0,0 1 0,0 0 0,0 0 1,-1 0-1,1 0 0,0 1 0,-1 0 0,1-1 0,-1 1 1,0 1-1,1-1 0,-1 0 0,0 1 0,0 0 1,-1-1-1,1 1 0,0 0 0,-1 0 0,0 1 1,0-1-1,0 0 0,0 1 0,0 0 0,1 4 0,-3-7 22,1 1-1,-1 0 0,1-1 0,-1 1 0,0 0 1,0-1-1,0 1 0,0 0 0,0 0 0,0-1 0,0 1 1,-1 0-1,1-1 0,-1 1 0,1 0 0,-1-1 1,1 1-1,-1-1 0,0 1 0,0-1 0,0 1 0,-1 1 1,-1-1 65,1 0 1,-1 0 0,1 0 0,-1 0 0,0-1 0,0 1 0,0-1 0,0 0 0,0 0-1,0 0 1,-4 1 0,-11 1 432,0-1 1,0 0-1,-27-2 0,30 0-336,5 0-13,-50-3 413,58 3-598,1 0 0,-1 0 1,0-1-1,1 1 1,-1 0-1,1-1 0,-1 1 1,0-1-1,1 1 1,-1-1-1,1 0 0,0 0 1,-1 0-1,1 0 1,-1 0-1,1 0 0,0 0 1,0 0-1,0 0 1,0 0-1,0-1 0,0 1 1,0-1-1,0 1 1,0 0-1,1-1 0,-1 1 1,0-1-1,0-2 1,2 3-285,0-1 1,0 1 0,0-1-1,-1 1 1,2-1 0,-1 1-1,0 0 1,0-1 0,0 1-1,0 0 1,1 0 0,-1 0 0,1 0-1,-1 0 1,1 0 0,-1 0-1,1 1 1,-1-1 0,1 0-1,0 1 1,-1-1 0,1 1-1,3-1 1,5-2-2137,10-6-3965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0.586"/>
    </inkml:context>
    <inkml:brush xml:id="br0">
      <inkml:brushProperty name="width" value="0.025" units="cm"/>
      <inkml:brushProperty name="height" value="0.025" units="cm"/>
    </inkml:brush>
  </inkml:definitions>
  <inkml:trace contextRef="#ctx0" brushRef="#br0">103 0 5958,'0'0'17584,"-1"12"-16639,0-3-864,-1 1 0,0 0 1,0-1-1,-1 1 0,-1-1 0,1 0 0,-1 0 0,-1 0 0,-9 14 1,-2 4-34,11-18-109,0 0 1,-1-1-1,0 1 1,0-1-1,-10 9 1,15-21-5386,0-15-1686,1 1-854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0.958"/>
    </inkml:context>
    <inkml:brush xml:id="br0">
      <inkml:brushProperty name="width" value="0.025" units="cm"/>
      <inkml:brushProperty name="height" value="0.025" units="cm"/>
    </inkml:brush>
  </inkml:definitions>
  <inkml:trace contextRef="#ctx0" brushRef="#br0">147 69 10826,'0'0'3299,"-11"-1"-1350,7 0-1818,1 0-18,0 0 0,0 0 1,0 1-1,0-1 0,0 1 1,0 0-1,-1 0 0,1 0 1,0 0-1,0 0 0,0 1 1,0 0-1,0-1 0,0 1 1,0 0-1,0 0 1,0 1-1,1-1 0,-1 1 1,0-1-1,1 1 0,-1 0 1,1 0-1,0 0 0,-1 0 1,1 0-1,-3 5 0,-25 53 1201,28-56-1247,0 0 1,1 0-1,-1 0 1,1 1-1,0-1 1,1 0-1,-1 0 1,1 1-1,0-1 1,0 0-1,0 1 1,1-1-1,0 6 0,1-9-1,0-1 0,-1 1 0,1-1 0,0 0 0,0 0 0,0 0 0,-1 0 0,1 0 0,0 0 0,0 0 0,-1 0 0,1-1 0,0 1-1,-1-1 1,1 1 0,0-1 0,-1 0 0,1 0 0,2-1 0,4-4-7,0 0 1,0-1-1,0 0 0,-1 0 0,0 0 0,-1-1 1,1 0-1,9-17 0,-13 19-43,1 0 0,-1 0-1,-1 0 1,1-1 0,-1 1-1,0 0 1,0-1 0,-1 0 0,0 1-1,0-1 1,0 0 0,-1 0-1,0 1 1,-1-10 0,0 15-15,1-1-1,-1 1 1,1 0 0,-1-1 0,0 1-1,0 0 1,1-1 0,-1 1 0,0 0-1,0 0 1,0 0 0,0 0 0,0 0-1,-1 0 1,1 0 0,0 0 0,0 0-1,-1 1 1,1-1 0,0 1-1,-1-1 1,1 1 0,-1-1 0,1 1-1,0-1 1,-1 1 0,1 0 0,-1 0-1,1 0 1,-1 0 0,1 0 0,-1 0-1,1 0 1,-1 1 0,1-1 0,-1 1-1,1-1 1,-2 2 0,-2-1-13,0 0-1,0 1 1,1 0 0,-1 0-1,1 0 1,0 1-1,0-1 1,0 1 0,0 0-1,-5 5 1,3 0-113,0 0 1,1 0-1,1 0 1,0 0-1,0 1 0,0 0 1,1 0-1,0 0 0,-2 17 1,4-21-311,0 1 1,1 0 0,0 0-1,0-1 1,1 1 0,-1 0 0,3 8-1,-2-10-234,0-1-1,1 0 0,-1 1 1,1-1-1,0 0 0,-1 0 1,1 0-1,1 0 1,-1 0-1,0-1 0,1 1 1,5 4-1,12 6-5453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2.159"/>
    </inkml:context>
    <inkml:brush xml:id="br0">
      <inkml:brushProperty name="width" value="0.025" units="cm"/>
      <inkml:brushProperty name="height" value="0.025" units="cm"/>
    </inkml:brush>
  </inkml:definitions>
  <inkml:trace contextRef="#ctx0" brushRef="#br0">1 74 10602,'0'0'6481,"13"-5"-5248,48-14 219,82-16 1,-111 29-1286,1 2 1,0 1-1,1 1 1,58 5-1,-86-2-161,-1-1 0,0 1 0,0 0-1,0 1 1,0-1 0,0 1 0,0 0 0,0 0-1,0 0 1,-1 1 0,1 0 0,-1 0 0,0 0-1,0 0 1,0 1 0,0-1 0,0 1 0,-1 0-1,0 0 1,0 0 0,0 1 0,0-1 0,0 1-1,-1 0 1,3 7 0,-3-3 50,0-1 1,-1 1-1,0 0 1,0 0-1,-1 0 1,0-1-1,-1 1 1,0 0-1,0 0 1,-1 0-1,0-1 1,0 1-1,-1-1 1,-7 14-1,-10 16 422,-2 0-1,-2-2 1,-35 41-1,27-36 245,-42 71-1,73-111-877,-16 37 255,15-15-6747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1.284"/>
    </inkml:context>
    <inkml:brush xml:id="br0">
      <inkml:brushProperty name="width" value="0.025" units="cm"/>
      <inkml:brushProperty name="height" value="0.025" units="cm"/>
    </inkml:brush>
  </inkml:definitions>
  <inkml:trace contextRef="#ctx0" brushRef="#br0">140 3 11755,'0'0'3897,"-11"4"-2445,1-1-1234,-57 22 2020,64-24-2039,-1 1 0,1 0 0,-1-1 0,1 1 1,-1 1-1,1-1 0,0 0 0,0 1 0,0 0 1,0-1-1,1 1 0,-1 0 0,1 0 0,0 1 1,-4 6-1,6-10-178,0 1 1,0-1-1,0 1 0,0-1 1,0 1-1,0-1 0,0 1 1,0-1-1,0 0 0,0 1 1,0-1-1,0 1 0,0-1 1,0 1-1,0-1 0,1 1 1,-1-1-1,0 0 1,0 1-1,1-1 0,-1 1 1,0-1-1,1 0 0,-1 1 1,0-1-1,1 0 0,-1 0 1,0 1-1,1-1 0,-1 0 1,1 0-1,-1 1 0,0-1 1,1 0-1,-1 0 0,1 0 1,0 0-1,28 3 429,26-13-120,1-20-134,-53 29-162,0-1 0,0 0 0,0-1 1,-1 1-1,1 0 0,0-1 0,-1 1 0,0-1 0,0 0 0,1 0 0,-2 0 0,1 0 0,0 0 1,-1-1-1,2-3 0,-4 6-25,1 0 0,-1 0 0,0 0 1,0 1-1,0-1 0,0 0 0,0 0 0,0 1 1,0-1-1,0 1 0,0-1 0,-1 1 0,1-1 1,0 1-1,0 0 0,0-1 0,-1 1 0,1 0 1,0 0-1,0 0 0,-1 0 0,1 0 0,0 0 1,0 0-1,0 1 0,-2 0 0,-38 5-3177,40-6 2750,-4 3-1570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2.904"/>
    </inkml:context>
    <inkml:brush xml:id="br0">
      <inkml:brushProperty name="width" value="0.025" units="cm"/>
      <inkml:brushProperty name="height" value="0.025" units="cm"/>
    </inkml:brush>
  </inkml:definitions>
  <inkml:trace contextRef="#ctx0" brushRef="#br0">1 4 3459,'0'0'16112,"55"3"-15696,-30-3-224,-1 0-128,-4-3-64,-5 0-448,-3 3-866,-7 0-1248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3.234"/>
    </inkml:context>
    <inkml:brush xml:id="br0">
      <inkml:brushProperty name="width" value="0.025" units="cm"/>
      <inkml:brushProperty name="height" value="0.025" units="cm"/>
    </inkml:brush>
  </inkml:definitions>
  <inkml:trace contextRef="#ctx0" brushRef="#br0">0 17 10314,'0'0'5381,"51"14"-4484,-27-14-225,1-3-447,-2-4-161,-3 1-513,-3 1-1793,-9 1-1473,-8-1-2211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3.652"/>
    </inkml:context>
    <inkml:brush xml:id="br0">
      <inkml:brushProperty name="width" value="0.025" units="cm"/>
      <inkml:brushProperty name="height" value="0.025" units="cm"/>
    </inkml:brush>
  </inkml:definitions>
  <inkml:trace contextRef="#ctx0" brushRef="#br0">32 26 6534,'0'0'12124,"-3"11"-11852,-1 1-251,-1 2-11,0 0 0,1 1 0,0 0-1,1 0 1,0 15 0,25-52-1862,5-42-3506,2 0 4293,-29 63 1722,-13 195 4799,13-194-5538,0 0 0,0 1 0,0-1 0,0 0 0,1 1 0,-1-1 0,0 0 0,0 1 0,0-1-1,0 0 1,1 0 0,-1 1 0,0-1 0,0 0 0,1 0 0,-1 0 0,0 1 0,0-1 0,1 0 0,-1 0 0,0 0 0,0 0 0,1 1 0,-1-1 0,0 0 0,1 0 0,-1 0 0,0 0 0,1 0 0,-1 0-1,0 0 1,1 0 0,-1 0 0,0 0 0,1 0 0,-1 0 0,0 0 0,0 0 0,1 0 0,-1-1 0,0 1 0,1 0 0,-1 0 0,0 0 0,0 0 0,1-1 0,-1 1 0,0 0 0,0 0 0,1 0 0,-1-1-1,0 1 1,0 0 0,0 0 0,1-1 0,-1 1 0,0 0 0,0-1 0,0 1 0,0 0 0,0 0 0,0-1 0,1 1 0,-1-1 0,3-11-3938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4.044"/>
    </inkml:context>
    <inkml:brush xml:id="br0">
      <inkml:brushProperty name="width" value="0.025" units="cm"/>
      <inkml:brushProperty name="height" value="0.025" units="cm"/>
    </inkml:brush>
  </inkml:definitions>
  <inkml:trace contextRef="#ctx0" brushRef="#br0">1 22 9417,'0'0'9257,"58"-2"-8393,-19 2-255,3-2-225,8 0-191,-3-2-161,-2 3-385,-5-1-1376,-11 0-3140,-9-4-5349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5.127"/>
    </inkml:context>
    <inkml:brush xml:id="br0">
      <inkml:brushProperty name="width" value="0.025" units="cm"/>
      <inkml:brushProperty name="height" value="0.025" units="cm"/>
    </inkml:brush>
  </inkml:definitions>
  <inkml:trace contextRef="#ctx0" brushRef="#br0">199 81 11179,'0'0'5076,"0"-8"-3901,0 5-1166,0 1 59,1 1 0,-1-1 0,0 1-1,0-1 1,0 1 0,0-1 0,0 1-1,0-1 1,0 1 0,0-1 0,-1 1-1,1-1 1,-1 1 0,1 0 0,-1-1-1,1 1 1,-1 0 0,0-1 0,0 1-1,0 0 1,0 0 0,0-1 0,0 1 0,0 0-1,0 0 1,0 0 0,0 0 0,0 1-1,-1-1 1,1 0 0,0 0 0,-1 1-1,1-1 1,-1 1 0,1-1 0,0 1-1,-1 0 1,1-1 0,-1 1 0,1 0-1,-1 0 1,1 0 0,-1 0 0,1 0-1,-1 0 1,1 1 0,-2-1 0,-3 1 17,0 1 1,0-1 0,0 1-1,0 0 1,0 1 0,1-1-1,-1 1 1,1 0 0,0 0-1,0 1 1,0-1 0,0 1-1,1 0 1,-1 1 0,1-1-1,0 1 1,0 0 0,1 0-1,0 0 1,-5 9 0,33-21 154,7-13-165,-26 15-85,0 1-1,0-1 0,0 2 0,1-1 0,0 1 1,11-5-1,-17 9 5,0-1 0,-1 0 0,1 0 1,0 0-1,0 0 0,-1 1 0,1-1 0,0 0 0,-1 1 1,1-1-1,0 0 0,-1 1 0,1-1 0,0 1 0,-1-1 1,1 1-1,-1-1 0,1 1 0,-1 0 0,1-1 0,-1 1 1,0 0-1,1-1 0,-1 1 0,0 0 0,1-1 1,-1 1-1,0 0 0,0 0 0,1-1 0,-1 1 0,0 0 1,0 0-1,0 1 0,4 33 2,-4-31-2,1 15 28,2 24-23,-1 0-1,-3 1 0,-9 73 1,7-105 38,0 1 1,0-1-1,-1 0 0,-1 0 1,0 0-1,-1 0 0,-9 14 1,10-20 31,0 1 0,0-1 1,-1 0-1,0 0 1,0 0-1,-1-1 1,1 0-1,-1 0 1,0-1-1,-1 0 1,1 0-1,-12 4 0,18-7-40,-1-1 0,1 1 0,0-1 0,0 1 0,-1-1 0,1 1 0,0-1 0,-1 0 0,1 1 0,0-1 0,-1 0 0,1 0 0,0 0 0,-1 0 0,1 0 0,0 0 0,-1-1 0,1 1 0,0 0 0,-1-1 0,1 1 0,0-1 0,-1 1 0,1-1 0,-1-1 0,1 1-14,0 0-1,1-1 0,-1 1 0,1-1 1,-1 1-1,1-1 0,0 1 1,-1-1-1,1 1 0,0-1 0,0 1 1,0-1-1,0 1 0,1-1 1,-1 1-1,0-1 0,0 1 0,2-2 1,1-9-13,2 0 0,0 0 0,0 1 0,8-13 0,25-31 1,3 1 0,69-71 0,25-30 9,-133 153-10,0-1-1,0 0 0,0 1 0,0-1 1,-1 0-1,1 0 0,-1 0 1,1 0-1,-1 0 0,0 0 0,0 0 1,-1-1-1,1 1 0,-1 0 0,1-1 1,-1-5-1,-1 8-5,1 0 1,-1 1-1,0-1 1,1 0-1,-1 1 1,0-1-1,1 1 1,-1 0-1,0-1 1,1 1-1,-1-1 1,0 1-1,0 0 1,0 0-1,0-1 1,1 1-1,-1 0 0,0 0 1,0 0-1,0 0 1,0 0-1,1 0 1,-1 0-1,0 0 1,0 0-1,0 0 1,0 1-1,1-1 1,-1 0-1,-1 1 1,-28 9-59,23-5 63,1 0 0,-1 0 0,1 1 0,0-1 1,0 1-1,1 1 0,-1-1 0,2 1 0,-1 0 0,1 0 0,0 0 0,0 1 1,1-1-1,0 1 0,0 0 0,1 0 0,0 0 0,-2 12 0,4-18-40,0-1 0,0 0 0,0 0 0,1 0 1,-1 0-1,0 0 0,0 0 0,1 0 0,-1 0 0,1 0 0,-1 0 0,1 0 0,-1 0 0,1 0 0,-1 0 0,1-1 0,0 1 0,0 0 0,-1 0 0,1-1 0,0 1 0,0 0 0,0-1 0,0 1 0,1 0 0,31 5-2531,-22-6 1169,0-1 1,-1-1-1,1 0 1,14-5-1,12-9-6558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5.471"/>
    </inkml:context>
    <inkml:brush xml:id="br0">
      <inkml:brushProperty name="width" value="0.025" units="cm"/>
      <inkml:brushProperty name="height" value="0.025" units="cm"/>
    </inkml:brush>
  </inkml:definitions>
  <inkml:trace contextRef="#ctx0" brushRef="#br0">110 0 9513,'0'0'5354,"-9"3"-3539,-47 26 249,53-27-1882,-1 1-1,0-1 1,1 1 0,0 0-1,-1 0 1,1 0 0,1 1-1,-1-1 1,0 1 0,1-1-1,0 1 1,0 0 0,0 0-1,-3 8 1,9-11-159,0 0 0,0 1 0,0-2 0,1 1 0,-1 0 0,0-1 0,0 0 0,0 0 0,1 0 0,4-1 0,-1 1-25,9 1 1,0 1 1,0 0-1,0 1 1,-1 1-1,1 1 0,-1 0 1,0 1-1,21 11 1,-37-17-1,1 1 1,0-1-1,0 0 1,-1 1 0,1-1-1,0 1 1,-1 0-1,1-1 1,0 1 0,-1-1-1,1 1 1,-1 0-1,1-1 1,-1 1 0,0 0-1,1 0 1,-1-1-1,1 1 1,-1 0 0,0 0-1,0 0 1,0-1-1,1 1 1,-1 0 0,0 0-1,0 0 1,0 0-1,0-1 1,0 1 0,-1 1-1,0 1 32,0-1 1,0 0-1,0 0 0,0 0 0,-1 0 0,1-1 1,-1 1-1,1 0 0,-1 0 0,0-1 0,-1 2 1,-52 31 1409,54-34-1376,-16 9 388,10-5-342,0 0 0,0-1 0,-1 1 0,1-1 0,-1-1 0,0 0 0,0 0 0,-9 1 0,16-3-133,1 0 1,-1 0-1,1-1 1,-1 1-1,1 0 0,-1 0 1,1-1-1,0 1 1,-1-1-1,1 1 0,-1 0 1,1-1-1,0 1 1,-1-1-1,1 1 0,0-1 1,-1 1-1,1-1 1,0 1-1,0-1 0,-1 1 1,1-1-1,0 1 1,0-1-1,0 0 1,0 1-1,0-1 0,0 1 1,0-1-1,0 1 1,0-1-1,0 0 0,0 1 1,0-1-1,1 1 1,-1-1-1,0 1 0,0-1 1,1 0-1,7-27-1794,35-51-5978,-16 30 1495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6.158"/>
    </inkml:context>
    <inkml:brush xml:id="br0">
      <inkml:brushProperty name="width" value="0.025" units="cm"/>
      <inkml:brushProperty name="height" value="0.025" units="cm"/>
    </inkml:brush>
  </inkml:definitions>
  <inkml:trace contextRef="#ctx0" brushRef="#br0">77 0 4773,'0'0'16137,"5"12"-15266,-4-10-832,1 3 56,0 0-1,0 0 0,0-1 0,0 1 1,-1 0-1,0 0 0,0 1 1,0-1-1,-1 0 0,0 0 0,0 0 1,0 0-1,0 1 0,-1-1 1,0 0-1,0 0 0,-1 0 0,-2 8 1,-23 40 1094,17-35-851,1-1 0,1 1 0,0 0 0,2 0 0,0 1 0,-6 34 0,11-53-330,1 1-1,0 0 1,0 0-1,-1-1 1,1 1-1,0 0 1,0 0-1,0 0 1,0-1-1,0 1 1,0 0-1,0 0 1,1-1-1,-1 1 1,0 0-1,0 0 1,0-1-1,1 1 1,-1 0 0,0-1-1,1 1 1,-1 0-1,1-1 1,-1 1-1,1 0 1,-1-1-1,1 1 1,-1-1-1,1 1 1,0-1-1,-1 1 1,1-1-1,0 0 1,-1 1-1,1-1 1,0 0-1,-1 1 1,1-1-1,0 0 1,0 0-1,-1 0 1,1 0 0,0 1-1,0-1 1,-1 0-1,1-1 1,0 1-1,0 0 1,0 0-1,-1 0 1,1 0-1,0 0 1,0-1-1,-1 1 1,1 0-1,0-1 1,-1 1-1,1-1 1,0 1-1,-1 0 1,1-1-1,0 0 1,5-3 19,0 1 0,0-1 0,-1 0 0,1 0-1,7-9 1,-3-1-30,-1 0 0,0 0 0,-1-1 0,-1-1 0,0 1 0,8-32 0,-16 68-19,1-14 16,-1 0-1,1 0 1,0 0 0,1 0-1,2 13 1,-2-18 8,-1-1 0,1 1-1,-1 0 1,1-1 0,0 1 0,0-1 0,0 0 0,0 1-1,0-1 1,0 0 0,0 1 0,0-1 0,1 0-1,-1 0 1,0 0 0,1 0 0,-1 0 0,1-1 0,-1 1-1,1 0 1,-1-1 0,1 1 0,0-1 0,-1 1 0,1-1-1,0 0 1,-1 1 0,1-1 0,3-1 0,6 1 12,1-2 1,0 1 0,-1-2 0,0 1-1,0-2 1,0 0 0,0 0 0,0 0-1,-1-2 1,1 1 0,-1-1 0,-1-1-1,1 0 1,-1 0 0,-1-1 0,1 0-1,-1 0 1,0-1 0,-1 0-1,7-11 1,-7-2-17,-7 21-1,0 1 1,0 0 0,0 0 0,0 0 0,0 0-1,0-1 1,0 1 0,0 0 0,0 0 0,0 0 0,-1 0-1,1-1 1,0 1 0,0 0 0,0 0 0,0 0 0,0 0-1,-1 0 1,1-1 0,0 1 0,0 0 0,0 0-1,0 0 1,-1 0 0,1 0 0,0 0 0,0 0 0,0 0-1,-1 0 1,1 0 0,0 0 0,0 0 0,0 0-1,0 0 1,-1 0 0,1 0 0,0 0 0,0 0 0,0 0-1,-1 0 1,1 0 0,0 0 0,0 0 0,0 0-1,0 1 1,-1-1 0,1 0 0,0 0 0,-4 2-11,1 0 0,0 0 0,-1 1 1,1-1-1,0 1 0,1 0 0,-1 0 1,-3 4-1,-3 6 18,-40 57-24,46-64 78,-1 0 1,1 1-1,1-1 1,-1 1 0,1 0-1,0-1 1,0 1 0,1 0-1,-1 11 1,3-17-52,-1 0 1,1 0-1,-1 0 0,1-1 1,-1 1-1,1 0 0,-1 0 1,1-1-1,0 1 0,0 0 0,-1-1 1,1 1-1,0-1 0,0 1 1,0-1-1,0 1 0,0-1 1,-1 0-1,1 1 0,0-1 1,0 0-1,0 0 0,0 0 1,0 1-1,0-1 0,0 0 1,0 0-1,0-1 0,0 1 1,0 0-1,0 0 0,0 0 1,0-1-1,2 0 0,39-9 112,-28 2-119,1 0 1,-1-1-1,0-1 1,-1 0-1,0 0 1,15-17-1,-20 19-34,0-1 0,-1 0 0,0 0 0,0 0 0,-1-1 0,0 0 0,-1-1 0,0 1 0,6-22 0,-10 31 23,-1 0 0,1-1 0,-1 1 0,0 0 0,0-1 0,1 1 0,-1-1 0,0 1 0,0 0 0,0-1 0,0 1 0,0 0 0,-1-1 0,1 1 0,0 0 0,-1-3 0,0 4 5,1 0-1,-1 0 1,1 0 0,-1 0-1,1 0 1,-1 0 0,1 0-1,-1 0 1,1 0 0,-1 0-1,1 0 1,-1 0 0,1 0-1,-1 1 1,1-1-1,-1 0 1,1 0 0,-1 1-1,1-1 1,-1 0 0,1 0-1,0 1 1,-1-1 0,1 0-1,0 1 1,-1-1 0,0 1-1,-30 37-80,21-22 56,2-5 84,0-1 0,1 1 1,1 0-1,0 0 0,1 1 0,0 0 0,0 0 0,1 0 1,1 1-1,-4 22 0,8-34-79,-1-1 1,0 1 0,0-1-1,0 1 1,0 0-1,0-1 1,1 1-1,-1-1 1,0 1-1,1 0 1,-1-1 0,0 1-1,1-1 1,-1 1-1,1-1 1,-1 1-1,0-1 1,1 0 0,-1 1-1,1-1 1,0 0-1,-1 1 1,1-1-1,-1 0 1,1 1 0,-1-1-1,1 0 1,0 0-1,-1 0 1,1 0-1,-1 0 1,1 1-1,0-1 1,-1 0 0,1 0-1,0-1 1,0 1-1,0 0-388,1 0-1,-1 0 0,0 0 0,0 0 1,0 0-1,0-1 0,0 1 0,0 0 1,0-1-1,0 1 0,0-1 0,0 1 1,0-1-1,0 0 0,0 1 0,0-1 1,0 0-1,0 0 0,-1 1 0,1-1 1,0-1-1,4-11-7807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6.502"/>
    </inkml:context>
    <inkml:brush xml:id="br0">
      <inkml:brushProperty name="width" value="0.025" units="cm"/>
      <inkml:brushProperty name="height" value="0.025" units="cm"/>
    </inkml:brush>
  </inkml:definitions>
  <inkml:trace contextRef="#ctx0" brushRef="#br0">1 1 14542,'0'0'10442,"29"54"-18258,-21-42 33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7.139"/>
    </inkml:context>
    <inkml:brush xml:id="br0">
      <inkml:brushProperty name="width" value="0.025" units="cm"/>
      <inkml:brushProperty name="height" value="0.025" units="cm"/>
    </inkml:brush>
  </inkml:definitions>
  <inkml:trace contextRef="#ctx0" brushRef="#br0">194 63 1954,'0'0'21642,"-8"-4"-20906,6 3-711,-2-1 24,-1 0 0,0 0 0,0 0-1,0 0 1,0 1 0,0-1 0,0 1 0,-7 0 0,10 1-49,1 1 0,-1-1 0,0 0 0,0 1 0,1 0 0,-1-1 0,1 1 0,-1 0 0,1 0 0,-1 0 0,1 0 0,-1 0 0,1 0 0,0 0 0,-1 0 0,1 1 0,0-1 0,0 0 0,0 1 0,0-1 0,0 1 0,0-1 0,1 1 0,-1-1 0,0 1 0,1 0 0,-1 0 0,1-1 0,0 1 0,-1 0 0,1-1 0,0 1 0,0 3 0,0 6 5,0-1 1,0 0-1,1 0 0,0 1 1,1-1-1,0 0 1,0 0-1,1 0 1,1-1-1,-1 1 0,9 13 1,-5-6 2,0-1 1,7 30 0,-12-37 59,0 1 1,-1-1-1,0 0 1,-1 0-1,0 1 1,-1-1-1,0 0 1,0 1-1,-1-1 1,0 0-1,-1 0 1,1 0 0,-7 11-1,7-15-16,-1 0-1,0-1 1,0 1-1,0-1 1,0 0-1,-1 0 1,0 0-1,0 0 1,0 0-1,0-1 1,-1 0-1,1 0 1,-1 0-1,0 0 1,1-1-1,-1 0 1,0 0-1,-1 0 1,1-1-1,0 1 1,0-1-1,-1-1 1,1 1-1,-9-1 1,13 0-22,0 0-1,0 0 1,1 0 0,-1 0 0,0 0-1,0-1 1,0 1 0,0 0 0,1-1-1,-1 1 1,0 0 0,0-1-1,1 1 1,-1-1 0,0 1 0,0-1-1,1 0 1,-1 1 0,1-1 0,-1 0-1,1 1 1,-1-1 0,1 0-1,-1 0 1,1 1 0,-1-3 0,-4-29 195,6 22-239,0 0-1,0 0 1,1 0-1,4-14 1,0 8-116,1 1 0,1-1 0,1 1 0,0 0 0,1 1 1,1 0-1,13-14 0,94-82-219,-86 84 234,-2-1 0,-1-2 0,27-32 1,-48 46-100,-37 42 0,15-10 397,2 0-1,-16 26 1,25-39-144,1 1 0,0-1 0,-1 1 0,1 0 1,1 0-1,-1 0 0,1 0 0,0 0 0,0 0 1,0 0-1,1 0 0,0 1 0,0-1 0,0 0 1,2 9-1,-2-13-31,1 0 0,-1 0 1,1 0-1,0 0 0,0 0 1,-1 0-1,1-1 0,0 1 1,0 0-1,0-1 0,0 1 1,-1 0-1,1-1 0,0 1 0,0-1 1,0 0-1,0 1 0,1-1 1,-1 0-1,0 1 0,0-1 1,0 0-1,0 0 0,2 0 1,31-1 58,-26 1-43,8-3-7,0 0 1,0-1-1,-1 0 1,0-1 0,0-1-1,0-1 1,0 0-1,19-13 1,-14 9-10,1 0 1,-1 1-1,26-8 1,-45 18-9,-1 0 0,1 0 0,-1 0 0,0 0 0,1 0 0,-1 0 1,1 0-1,-1-1 0,1 1 0,-1 0 0,0 0 0,1 1 0,-1-1 0,1 0 0,-1 0 0,1 0 0,-1 0 0,0 0 0,1 0 0,-1 1 1,0-1-1,1 0 0,-1 0 0,1 0 0,-1 1 0,0-1 0,1 0 0,-1 1 0,0-1 0,0 0 0,1 1 0,-1-1 0,0 0 1,0 1-1,1-1 0,-1 0 0,0 1 0,0-1 0,0 1 0,0-1 0,0 0 0,0 1 0,0-1 0,1 1 0,-1-1 0,0 1 0,0-1 1,-1 0-1,1 1 0,0-1 0,0 1 0,0 0 0,-7 36 96,5-33-36,1-1 0,0 1 0,0 0-1,0 0 1,1 0 0,0 0 0,-1 0 0,1 0-1,0 0 1,1 5 0,1-8-36,0 0-1,0 0 1,0 0-1,0 0 1,0 0 0,0 0-1,0 0 1,0-1-1,0 1 1,1-1-1,-1 0 1,0 1 0,0-1-1,0 0 1,1 0-1,-1 0 1,0-1-1,4 0 1,42-8 51,23-20-77,-58 22-204,1 1 1,-1 0 0,1 1 0,0 0 0,1 1-1,-1 1 1,22-2 0,-36 6 183,-1 1 0,1 0-1,0 0 1,-1 0 0,1-1 0,-1 1 0,0 0 0,0-1-1,1 1 1,-1-1 0,0 1 0,-2 2 0,-18 19-1799,6-10-2732,7-7-2035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3.200"/>
    </inkml:context>
    <inkml:brush xml:id="br0">
      <inkml:brushProperty name="width" value="0.025" units="cm"/>
      <inkml:brushProperty name="height" value="0.025" units="cm"/>
    </inkml:brush>
  </inkml:definitions>
  <inkml:trace contextRef="#ctx0" brushRef="#br0">258 77 4516,'0'0'6470,"4"-10"-3934,13-31-796,-16 40-1661,-1 1 0,0-1 0,1 0-1,-1 1 1,0-1 0,1 1-1,-1-1 1,0 1 0,0-1 0,0 0-1,1 1 1,-1-1 0,0 0 0,0 1-1,0-1 1,0 0 0,0 1-1,0-1 1,0 0 0,0 1 0,0-1-1,-1 1 1,1-1 0,0 0-1,0 1 1,0-1 0,-1 1 0,1-1-1,0 0 1,-1 1 0,1-1-1,0 1 1,-1-1 0,1 1 0,-1-1-1,1 1 1,-1 0 0,1-1 0,-1 1-1,1 0 1,-1-1 0,0 1-1,1 0 1,-1-1 0,1 1 0,-1 0-1,0 0 1,1 0 0,-1 0-1,0 0 1,0 0 0,-29 6 1096,21 0-1010,0 0-1,0 0 1,1 1-1,0 0 0,0 0 1,1 1-1,0 0 0,1 0 1,-1 0-1,1 1 1,-4 10-1,-12 21 670,-18 47 0,20-38-58,-23 90 0,37-114-713,1 0 1,1 0-1,2 1 1,0 0-1,3 41 1,0-63-59,-1 0 1,1 0 0,-1 0 0,1 0-1,0 0 1,1 0 0,-1-1-1,1 1 1,-1 0 0,1-1-1,0 0 1,0 1 0,1-1 0,-1 0-1,1 0 1,0 0 0,-1 0-1,1-1 1,1 1 0,-1-1-1,0 1 1,0-1 0,1 0 0,-1-1-1,1 1 1,0-1 0,0 1-1,-1-1 1,1 0 0,0 0-1,0-1 1,0 1 0,0-1 0,0 0-1,0 0 1,0 0 0,7-2-1,1 1 24,-1-1 0,0 0 0,0-1 0,0 0 0,0-1 0,0 0 0,0-1 0,-1 0 0,0-1 0,0 0-1,-1 0 1,11-10 0,-12 9 43,-1-1 0,0 1 0,0-1-1,-1-1 1,0 0 0,-1 0 0,0 0 0,0 0-1,-1-1 1,0 1 0,0-1 0,-1 0 0,-1 0-1,0-1 1,0 1 0,-1 0 0,0-1 0,-1 1-1,-1-19 1,0 28-65,1 0-1,0-1 1,0 1-1,0-1 1,-1 1 0,1 0-1,-1-1 1,1 1-1,-1 0 1,1-1-1,-1 1 1,0 0-1,0 0 1,1-1 0,-1 1-1,0 0 1,0 0-1,0 0 1,0 0-1,-1 0 1,1 0-1,0 1 1,0-1-1,0 0 1,-1 1 0,1-1-1,0 0 1,-1 1-1,1 0 1,-1-1-1,1 1 1,0 0-1,-1 0 1,1 0 0,-1 0-1,1 0 1,-1 0-1,1 0 1,0 0-1,-1 0 1,1 1-1,-1-1 1,1 1 0,0-1-1,-1 1 1,1-1-1,-2 2 1,1-1-10,0 0 0,0-1 0,1 1 0,-1 0 0,0 0 0,1 0 0,-1 0 0,0 1 0,1-1 0,-1 0 0,1 1 0,0-1 0,0 1 0,-1-1 0,1 1 0,0 0 0,0-1 0,0 1 0,1 0 0,-1 0 0,0 0 0,1-1 0,-1 1 0,1 0 1,-1 0-1,1 0 0,0 0 0,0 0 0,0 0 0,0 0 0,0 0 0,1 0 0,0 2 0,-1-3 2,1 0-1,0-1 1,0 1 0,-1-1-1,1 1 1,0-1 0,0 1 0,0-1-1,0 1 1,0-1 0,0 0-1,0 0 1,-1 1 0,1-1-1,0 0 1,0 0 0,0 0 0,0 0-1,0 0 1,0 0 0,0 0-1,0-1 1,0 1 0,0 0 0,0 0-1,0-1 1,0 1 0,0-1-1,-1 1 1,2-1 0,28-15-50,-5-1-501,-1-2 0,34-36 0,-5 6-466,-53 48 1023,1 1 1,-1-1 0,1 0 0,0 1 0,-1-1 0,1 1-1,0-1 1,-1 1 0,1-1 0,0 1 0,0-1 0,-1 1-1,1 0 1,0-1 0,0 1 0,0 0 0,0 0 0,0 0 0,-1 0-1,1-1 1,0 1 0,0 0 0,0 1 0,0-1 0,0 0-1,-1 0 1,2 1 0,-1-1 25,0 1 0,0 0-1,0 0 1,0 0 0,0 1 0,-1-1-1,1 0 1,0 0 0,-1 0 0,1 1-1,-1-1 1,0 0 0,1 0 0,-1 1-1,0-1 1,0 2 0,1 70 1263,-2-54-984,0 116 522,1-134-851,-1-1-1,1 1 0,0 0 0,0 0 0,0-1 0,0 1 0,0 0 0,1 0 0,-1-1 0,0 1 0,0 0 0,0 0 0,1-1 0,-1 1 0,0 0 0,1-1 0,-1 1 0,1 0 0,-1-1 1,1 1-1,-1-1 0,1 1 0,-1-1 0,1 1 0,-1-1 0,1 1 0,0-1 0,-1 1 0,1-1 0,0 0 0,-1 0 0,1 1 0,0-1 0,-1 0 0,1 0 0,0 0 0,0 1 0,-1-1 0,1 0 1,0 0-1,0 0 0,-1 0 0,1-1 0,0 1 0,0 0 0,0 0 0,2-1-385,-1 0 0,0 1 0,0-1 1,0 0-1,0 0 0,0 0 0,0 0 0,0-1 0,0 1 1,-1 0-1,1-1 0,0 1 0,-1-1 0,1 0 0,0-1 0,9-19-6695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8.262"/>
    </inkml:context>
    <inkml:brush xml:id="br0">
      <inkml:brushProperty name="width" value="0.025" units="cm"/>
      <inkml:brushProperty name="height" value="0.025" units="cm"/>
    </inkml:brush>
  </inkml:definitions>
  <inkml:trace contextRef="#ctx0" brushRef="#br0">193 98 6054,'9'-33'9724,"-3"-17"-3807,-6 49-5850,0 1 1,0-1-1,0 1 0,0-1 0,0 0 0,0 1 0,0-1 1,0 1-1,-1-1 0,1 1 0,0-1 0,0 1 1,-1-1-1,1 1 0,0-1 0,-1 1 0,1-1 1,0 1-1,-1-1 0,1 1 0,-1 0 0,1-1 0,-1 1 1,1 0-1,-1-1 0,1 1 0,-1 0 0,1-1 1,-1 1-1,0 0 0,-23 0 701,-21 17-491,29-7-219,0 0 0,1 2 0,0 0 0,1 0 0,0 2 0,-18 23 0,31-37-54,1 1 0,-1 0 0,1-1 0,-1 1 0,1-1-1,-1 1 1,1 0 0,-1 0 0,1-1 0,0 1 0,-1 0 0,1 0-1,0-1 1,0 1 0,0 0 0,-1 0 0,1-1 0,0 1 0,0 0 0,0 0-1,0 0 1,0 0 0,1-1 0,-1 1 0,0 0 0,0 0 0,0-1-1,1 2 1,0-1 2,0-1-1,0 1 1,0 0-1,0-1 1,0 1-1,1-1 1,-1 1-1,0-1 1,0 1-1,0-1 1,1 0-1,-1 0 1,0 0-1,0 0 1,1 0-1,1 0 1,64-10 92,-50 7-103,-3 2 0,0-1-1,-1 2 1,1 0-1,20 3 1,-31-3 2,-1 1 0,1-1-1,-1 1 1,1 0 0,-1-1 0,0 1 0,1 1 0,-1-1 0,0 0 0,1 0-1,-1 1 1,0-1 0,3 5 0,-4-5 1,0 0 0,0 1 1,-1-1-1,1 1 0,-1-1 0,1 1 1,-1-1-1,0 1 0,1-1 0,-1 1 0,0-1 1,0 1-1,0 0 0,0-1 0,0 1 1,-1-1-1,1 1 0,0-1 0,-1 1 0,1-1 1,-1 1-1,1-1 0,-1 1 0,0-1 0,-1 2 1,-2 3 14,1-1 1,-2 0 0,1 0 0,0-1 0,-1 1-1,0-1 1,0 0 0,0 0 0,0-1-1,-1 1 1,1-1 0,-1 0 0,-11 3-1,5-1 80,0-1 0,-1-1 0,1 0 0,-1-1 0,1 0 0,-15 0 0,26-2-90,0 0 1,1 0-1,-1 0 0,1 0 0,-1 0 0,0 0 1,1 0-1,-1 0 0,0 0 0,1 0 0,-1 0 1,0 0-1,1 0 0,-1-1 0,1 1 0,-1 0 0,0 0 1,1-1-1,-1 1 0,1 0 0,-1-1 0,1 1 1,-1-1-1,1 1 0,-1-1 0,1 1 0,0-1 1,-1 1-1,1-1 0,-1 1 0,1-1 0,0 1 1,0-1-1,-1 1 0,1-1 0,0 0 0,0 1 1,0-1-1,0 0 0,0 1 0,0-1 0,-1 0 1,2 1-1,-1-1 0,0 1 0,0-1 0,0 0 1,0 1-1,0-1 0,0 0 0,1 1 0,-1-1 1,0 1-1,0-1 0,1 1 0,-1-1 0,1 0 0,0 0 1,1-3-66,0 0 0,1 1 1,0-1-1,-1 1 1,1 0-1,1-1 0,5-4 1,29-13-605,0 2-1,1 2 1,0 1 0,74-18 0,-112 34 692,-1-1 0,1 1 0,-1 0 0,1-1 1,-1 1-1,1 0 0,-1 0 0,1-1 0,-1 1 1,1 0-1,-1 0 0,1 0 0,-1 0 0,1 0 0,0 0 1,-1 0-1,1 0 0,-1 0 0,1 0 0,-1 0 0,1 0 1,-1 0-1,1 0 0,0 1 0,-1-1 0,1 0 1,-1 0-1,1 1 0,-1-1 0,1 0 0,-1 1 0,0-1 1,1 0-1,-1 1 0,1-1 0,-1 1 0,0-1 1,1 0-1,-1 1 0,0-1 0,0 1 0,1-1 0,-1 2 1,-6 26 1016,5-25-947,0 0 0,0 0 0,0 0 0,1 0 0,-1 0 0,1 0 0,-1 0 0,1 0 0,0 0 0,1 6 0,2-8-42,1 0-1,0 0 1,-1-1 0,1 1 0,0-1 0,0 1-1,-1-1 1,1 0 0,0-1 0,0 1 0,-1-1-1,6-1 1,6-2-29,1-2 1,-1 0-1,0 0 1,26-17-1,-25 13-13,-1 2 1,1 0-1,31-10 0,-47 19-13,1-1-1,-1 1 0,1-1 0,-1 1 0,1-1 1,-1 1-1,0-1 0,1 1 0,-1 0 0,1-1 1,-1 1-1,0 0 0,0-1 0,1 1 1,-1 0-1,0-1 0,0 1 0,0 0 0,0 0 1,0-1-1,0 1 0,0 0 0,0-1 0,0 1 1,0 0-1,0 0 0,-1-1 0,1 1 1,0 0-1,-1 0 0,-4 27 31,0 3 7,5-31-29,0 1 0,0-1 0,0 1 0,0-1 0,0 1 0,0-1 0,0 1 0,1-1 0,-1 1 0,0-1 0,0 1-1,0-1 1,1 1 0,-1-1 0,0 1 0,1-1 0,-1 0 0,0 1 0,1-1 0,-1 1 0,1-1 0,-1 0-1,1 0 1,-1 1 0,1-1 0,-1 0 0,1 1 0,3-1 10,-1-1-1,0 1 1,0-1 0,0 1-1,0-1 1,0 0 0,0 0-1,0 0 1,0-1 0,0 1-1,-1-1 1,1 1 0,0-1-1,3-3 1,28-23 1,-27 21-59,0 0 1,1 1-1,0 0 1,0 0-1,0 1 1,1 0-1,0 0 1,16-5-1,-24 10 36,-1 0 0,1 1-1,-1-1 1,0 0 0,1 0 0,-1 1 0,1-1-1,-1 0 1,0 0 0,1 1 0,-1-1-1,1 1 1,-1-1 0,0 0 0,0 1 0,1-1-1,-1 1 1,0-1 0,0 1 0,1-1 0,-1 1-1,0-1 1,0 1 0,0-1 0,0 1-1,0-1 1,0 1 0,0-1 0,0 1 0,0-1-1,0 1 1,0-1 0,0 1 0,0-1-1,0 1 1,0-1 0,-1 1 0,1-1 0,0 1-1,0-1 1,0 0 0,-1 1 0,1 0 0,-10 25-129,-12 2-1910,20-26 1566,0 1 0,0-1 0,0 0 0,0 0 0,-1 0 0,1 0 0,-1 0 0,0 0 0,0-1 0,1 1 0,-1-1 0,0 0 0,0 0 0,-5 1 0,0-1-7348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8.605"/>
    </inkml:context>
    <inkml:brush xml:id="br0">
      <inkml:brushProperty name="width" value="0.025" units="cm"/>
      <inkml:brushProperty name="height" value="0.025" units="cm"/>
    </inkml:brush>
  </inkml:definitions>
  <inkml:trace contextRef="#ctx0" brushRef="#br0">0 1 12876,'0'0'8744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9.090"/>
    </inkml:context>
    <inkml:brush xml:id="br0">
      <inkml:brushProperty name="width" value="0.025" units="cm"/>
      <inkml:brushProperty name="height" value="0.025" units="cm"/>
    </inkml:brush>
  </inkml:definitions>
  <inkml:trace contextRef="#ctx0" brushRef="#br0">129 195 12556,'0'0'3117,"4"-10"-127,11-31-785,-14 40-2097,-1 1 1,0-1 0,1 0 0,-1 0-1,0 0 1,0 1 0,1-1-1,-1 0 1,0 0 0,0 0 0,0 0-1,0 1 1,0-1 0,0 0-1,0 0 1,0 0 0,0 0 0,-1 1-1,1-1 1,0 0 0,0 0-1,-1 0 1,1 1 0,-1-1-1,1 0 1,-1 0 0,0 0-52,0 1 0,0 0 1,0-1-1,0 1 0,0 0 1,0 0-1,0 0 0,0 0 1,0 0-1,0 0 0,0 0 0,1 0 1,-1 0-1,0 1 0,0-1 1,0 0-1,0 0 0,-1 1 0,-36 22 345,28-13-367,1 1 0,0 0 0,1 1 0,0 0 0,1 0 0,0 1 0,1-1-1,0 1 1,1 1 0,1-1 0,0 1 0,-3 19 0,7-32-32,0 0-1,0-1 1,0 1 0,0 0 0,0 0-1,0 0 1,1 0 0,-1-1 0,0 1-1,0 0 1,1 0 0,-1-1-1,1 1 1,-1 0 0,0 0 0,1-1-1,-1 1 1,1-1 0,0 1 0,-1 0-1,1-1 1,-1 1 0,1-1-1,0 1 1,-1-1 0,1 1 0,0-1-1,0 0 1,-1 1 0,1-1-1,0 0 1,0 0 0,0 0 0,-1 1-1,1-1 1,0 0 0,0 0 0,0 0-1,0 0 1,-1 0 0,1-1-1,0 1 1,0 0 0,1 0 0,40-13 136,-20 1-117,-1-1 0,-1-2 0,0 0 0,-1-1 0,-1 0 0,0-2 0,-2 0 0,0-1 0,-1-1 0,0 0 0,-2-1 0,-1-1 0,0 0 1,15-41-1,-22 41 47,-13 29-178,-5 12 111,-9 30 55,-16 54-1,30-80 36,2 0-1,1 0 1,1 0 0,-2 45-1,6-67-139,0 0 0,0 1 0,0-1 0,0 0 0,1 1 0,-1-1-1,0 0 1,1 0 0,-1 0 0,1 1 0,-1-1 0,1 0 0,0 0 0,0 0-1,-1 0 1,1 0 0,0 0 0,0 0 0,0 0 0,0 0 0,0-1-1,0 1 1,0 0 0,0-1 0,1 1 0,-1-1 0,0 1 0,0-1 0,1 1-1,-1-1 1,0 0 0,0 1 0,1-1 0,-1 0 0,0 0 0,1 0-1,-1 0 1,0 0 0,0-1 0,1 1 0,-1 0 0,0-1 0,3 0 0,2 0-1357,0-1 0,1 1 0,-1-1 0,0-1 0,0 1 0,-1-1 1,12-7-1,9-11-10799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9.435"/>
    </inkml:context>
    <inkml:brush xml:id="br0">
      <inkml:brushProperty name="width" value="0.025" units="cm"/>
      <inkml:brushProperty name="height" value="0.025" units="cm"/>
    </inkml:brush>
  </inkml:definitions>
  <inkml:trace contextRef="#ctx0" brushRef="#br0">0 86 12748,'0'0'6620,"6"-11"-4597,-3 6-1862,0 1 0,0-1 1,0 0-1,0 1 0,1 0 0,0 0 0,0 0 1,0 0-1,0 0 0,1 1 0,0 0 1,-1 0-1,1 0 0,0 0 0,0 1 0,0 0 1,1 0-1,-1 0 0,7 0 0,3-1 266,-1 1 0,1 1 0,-1 0 0,1 1 0,23 3 0,-35-2-364,0-1 0,0 1 0,-1 0 0,1-1 0,0 1 0,0 1 0,0-1 0,-1 0-1,1 1 1,-1-1 0,1 1 0,-1 0 0,0 0 0,4 3 0,-5-3-50,0 0 1,0 0-1,0 0 1,0 0 0,-1 0-1,1 1 1,-1-1-1,1 0 1,-1 0-1,0 0 1,0 0-1,0 1 1,0-1-1,0 0 1,0 0-1,-1 0 1,1 1 0,-1-1-1,1 0 1,-1 0-1,0 0 1,-2 3-1,-4 8 83,-1-2-1,0 1 0,0-1 1,-1-1-1,0 1 0,-15 11 1,-22 26 176,40-40-220,0 0 0,0 0 0,1 1 0,0 0 0,0 0 0,-3 11-1,7-18-54,1-1 0,-1 1 0,0 0 0,1 0 0,0 0 0,-1 0 0,1 0 0,0 0-1,0-1 1,0 1 0,0 0 0,0 0 0,1 0 0,-1 0 0,0 0 0,1 0 0,0-1 0,-1 1-1,1 0 1,0 0 0,0-1 0,0 1 0,0 0 0,0-1 0,0 1 0,0-1 0,1 1-1,-1-1 1,1 0 0,-1 0 0,1 1 0,-1-1 0,1 0 0,0-1 0,-1 1 0,1 0-1,4 1 1,31 6-2946,-10-6-3342,-9-2-2363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0:39.792"/>
    </inkml:context>
    <inkml:brush xml:id="br0">
      <inkml:brushProperty name="width" value="0.025" units="cm"/>
      <inkml:brushProperty name="height" value="0.025" units="cm"/>
    </inkml:brush>
  </inkml:definitions>
  <inkml:trace contextRef="#ctx0" brushRef="#br0">1 0 6598,'0'0'20051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9.265"/>
    </inkml:context>
    <inkml:brush xml:id="br0">
      <inkml:brushProperty name="width" value="0.025" units="cm"/>
      <inkml:brushProperty name="height" value="0.025" units="cm"/>
    </inkml:brush>
  </inkml:definitions>
  <inkml:trace contextRef="#ctx0" brushRef="#br0">66 8 4036,'0'0'19891,"-7"9"-19801,0-2-84,1 1 0,0 1 1,1-1-1,-1 1 0,2 0 0,-1 1 0,1-1 0,1 1 0,0 0 0,0-1 0,1 1 0,0 0 0,1 1 0,-1 19 0,3-29-2,0 0 0,-1 1 1,1-1-1,0 0 0,-1 0 0,1 0 0,0 0 0,0 0 0,0 0 0,0 0 0,0 0 1,0 0-1,0 0 0,0-1 0,0 1 0,1 0 0,-1-1 0,0 1 0,0-1 1,1 1-1,-1-1 0,0 0 0,1 1 0,-1-1 0,0 0 0,1 0 0,-1 0 0,0 0 1,1 0-1,-1 0 0,0-1 0,1 1 0,-1 0 0,3-2 0,49-12 204,-28 0-95,1-1-1,-2-1 0,0-1 0,-1-1 0,-1-1 0,-1-1 0,32-39 0,-52 58-16,-2 5-113,0 0 0,-1 0 0,1 0 0,-1-1 0,0 1 0,0 0 0,0-1 0,-1 0 0,-3 5 0,-3 5-10,4-5 56,0 0-1,1 0 1,0 1 0,0 0-1,1 0 1,0 0 0,-2 12-1,5-21-10,0 0-1,0 1 0,0-1 0,0 0 0,0 1 1,0-1-1,0 0 0,0 1 0,0-1 0,0 0 1,0 0-1,1 1 0,-1-1 0,0 0 0,0 1 1,0-1-1,0 0 0,1 0 0,-1 1 0,0-1 0,0 0 1,0 0-1,1 1 0,-1-1 0,0 0 0,0 0 1,1 0-1,-1 1 0,0-1 0,1 0 0,-1 0 1,0 0-1,0 0 0,1 0 0,-1 0 0,0 0 1,1 0-1,18-2 399,15-11 84,28-28-140,-50 32-353,-1 0 0,1 1 0,1 0 0,0 1 0,0 1 0,0 0 0,27-8 0,-39 14-12,-1 0 0,1 0-1,-1 0 1,1 0 0,-1 0-1,0 0 1,1 0 0,-1 0-1,1 0 1,-1 1 0,1-1 0,-1 0-1,1 0 1,-1 0 0,1 0-1,-1 1 1,0-1 0,1 0-1,-1 1 1,1-1 0,-1 0-1,0 1 1,1-1 0,-1 0-1,0 1 1,0-1 0,1 0-1,-1 1 1,0-1 0,0 1-1,1-1 1,-1 1 0,0 0-1,2 23-31,-12 32 125,8-48-80,2-8-2,0 1 0,-1-1 0,1 0 0,0 1 0,0-1 0,0 0 0,0 0 0,0 1 0,0-1 0,0 0 0,0 1 0,0-1 0,0 0 0,0 1 0,0-1 0,0 0 0,0 1 0,0-1 0,0 0 1,0 0-1,1 1 0,-1-1 0,0 0 0,0 1 0,0-1 0,0 0 0,1 0 0,-1 1 0,0-1 0,0 0 0,0 0 0,1 0 0,-1 1 0,0-1 0,0 0 0,1 0 0,-1 0 0,0 0 0,1 0 0,-1 0 1,0 1-1,1-1 0,-1 0 0,0 0 0,0 0 0,1 0 0,20-6 288,18-16 77,-39 22-370,12-9 53,-8 6-41,1 0-1,-1 0 0,0 0 0,1 0 0,0 1 0,-1-1 0,1 1 0,0 0 0,0 1 1,0-1-1,1 1 0,-1 0 0,7 0 0,-11 2-19,0 0 1,0 0-1,-1-1 1,1 1-1,0 0 1,-1 0-1,1 1 1,-1-1-1,1 0 0,-1 0 1,0 0-1,1 0 1,-1 0-1,0 0 1,0 1-1,0-1 1,0 0-1,0 0 1,0 0-1,0 0 0,0 2 1,-2 29 75,-2-12-96,3-18 73,1 1 0,-1 0-1,1-1 1,-1 1-1,1 0 1,0-1 0,0 1-1,0 0 1,0 0 0,1 4-1,10-3 379,14-14 39,113-82-4,-137 92-461,0-1 0,0 0 0,0 1 1,0-1-1,0 1 0,0-1 0,0 1 1,0 0-1,0 0 0,0-1 0,0 1 1,1 0-1,-1 0 0,0 0 0,0 0 0,0 0 1,0 0-1,0 0 0,0 0 0,0 1 1,2-1-1,-3 1-3,1 0 0,-1-1 0,1 1 0,-1 0 1,1-1-1,-1 1 0,0 0 0,1-1 0,-1 1 0,0 0 0,1 0 0,-1 0 1,0-1-1,0 1 0,0 0 0,0 0 0,0 0 0,0-1 0,0 1 0,0 0 1,0 1-1,-16 52-363,13-44 230,2-5-446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59.951"/>
    </inkml:context>
    <inkml:brush xml:id="br0">
      <inkml:brushProperty name="width" value="0.025" units="cm"/>
      <inkml:brushProperty name="height" value="0.025" units="cm"/>
    </inkml:brush>
  </inkml:definitions>
  <inkml:trace contextRef="#ctx0" brushRef="#br0">15 70 12556,'6'9'6151,"-5"11"-4050,-5 20-600,-3-9-610,4-22-832,1 0 0,0 0-1,1 0 1,0 0 0,0 0 0,1 0 0,1 19-1,0-27-93,-1 0-1,1-1 0,-1 1 0,1 0 1,-1 0-1,1 0 0,0-1 0,-1 1 1,1 0-1,0-1 0,0 1 0,0 0 1,-1-1-1,1 1 0,0-1 0,0 0 1,0 1-1,0-1 0,0 0 1,0 1-1,0-1 0,0 0 0,0 0 1,0 0-1,0 0 0,0 0 0,0 0 1,0 0-1,0 0 0,0 0 0,0 0 1,0-1-1,0 1 0,0 0 0,1-2 1,37-14-1839,-29 8 1029,0 0 0,0 0-1,-1-1 1,0-1 0,-1 1-1,0-1 1,9-15 0,1-8-956,17-41 0,-6 13 4360,-31 78 1317,1 1-3113,-8 10 264,-1-1-1,-16 31 0,16-37-527,0 1 0,1 1 0,1-1 0,-6 31 0,13-47-1132,1-20-1263,-1-22-4277,-7 12 1118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0.322"/>
    </inkml:context>
    <inkml:brush xml:id="br0">
      <inkml:brushProperty name="width" value="0.025" units="cm"/>
      <inkml:brushProperty name="height" value="0.025" units="cm"/>
    </inkml:brush>
  </inkml:definitions>
  <inkml:trace contextRef="#ctx0" brushRef="#br0">1 59 10314,'0'0'13837,"54"-22"-13036,-13 18-225,5-3-288,5 1-224,1 0-31,-1 2-130,0 3-1280,-4-2-1410,-7 2-2049,-9-4-5414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0.649"/>
    </inkml:context>
    <inkml:brush xml:id="br0">
      <inkml:brushProperty name="width" value="0.025" units="cm"/>
      <inkml:brushProperty name="height" value="0.025" units="cm"/>
    </inkml:brush>
  </inkml:definitions>
  <inkml:trace contextRef="#ctx0" brushRef="#br0">0 10 10122,'0'0'14189,"71"3"-13452,-33-5-545,5-1-160,-2 1-32,-7-2-128,-2 3-705,-6 0-736,-10 1 95,-7 0-1793</inkml:trace>
  <inkml:trace contextRef="#ctx0" brushRef="#br0" timeOffset="1">51 97 10250,'0'0'13004,"53"39"-12844,-12-44-96,2-3-160,-4-1-1281,3 0-1602,-1-4-4420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1.068"/>
    </inkml:context>
    <inkml:brush xml:id="br0">
      <inkml:brushProperty name="width" value="0.025" units="cm"/>
      <inkml:brushProperty name="height" value="0.025" units="cm"/>
    </inkml:brush>
  </inkml:definitions>
  <inkml:trace contextRef="#ctx0" brushRef="#br0">130 15 14606,'0'0'12182,"10"-4"-11872,27-7-188,-36 11-119,0 0 0,0 0 0,0 1-1,0-1 1,0 0 0,-1 0-1,1 1 1,0-1 0,0 0 0,0 1-1,-1-1 1,1 1 0,0-1-1,-1 1 1,1-1 0,0 1 0,-1-1-1,1 1 1,0 0 0,-1-1-1,1 1 1,-1 0 0,0 0 0,1-1-1,-1 1 1,1 0 0,-1 0-1,0 0 1,0 0 0,0-1 0,1 1-1,-1 0 1,0 0 0,0 0-1,0 0 1,0 0 0,0-1 0,0 1-1,-1 0 1,1 0 0,0 1-1,-8 35-3,5-33 11,0 1 1,0-1 0,0 0-1,-1 0 1,1 0 0,-1 0-1,0-1 1,-1 1 0,1-1-1,-1 0 1,-6 3 0,11-6-150,5 0-221,0 0 0,0 0 0,0 1 0,0 0 0,0 0 0,7 2 0,-10-2 330,1 0-1,0 0 1,-1 1 0,1-1-1,-1 1 1,0 0-1,0-1 1,0 1 0,1 0-1,-2 0 1,1 0-1,0 1 1,0-1 0,-1 0-1,1 1 1,-1-1 0,0 1-1,1-1 1,-1 1-1,1 4 1,-2-4 81,-1-1 1,1 0-1,-1 1 1,1-1-1,-1 0 1,0 1-1,0-1 0,0 0 1,0 0-1,0 0 1,0 0-1,-1 0 1,1 0-1,-1 0 1,1-1-1,-1 1 0,0 0 1,1-1-1,-1 1 1,0-1-1,0 0 1,0 1-1,0-1 1,-1 0-1,-1 0 0,-11 7 515,0-1-1,-1-1 0,0-1 1,0 0-1,0-1 0,0-1 1,-1-1-1,1 0 0,-19 0 1,36-2-582,-1 0 0,0-1 1,0 1-1,0 0 0,1 0 1,-1 0-1,0 0 0,0 0 1,0 0-1,0-1 0,1 1 1,-1 0-1,0 0 0,0 0 1,0-1-1,0 1 0,0 0 1,0 0-1,0 0 0,1-1 1,-1 1-1,0 0 0,0 0 1,0 0-1,0-1 0,0 1 0,0 0 1,0 0-1,0-1 0,0 1 1,0 0-1,0 0 0,0 0 1,0-1-1,-1 1 0,1 0 1,0 0-1,0-1 0,0 1 1,0 0-1,0 0 0,0 0 1,0-1-1,-1 1 0,1 0 1,0 0-1,0 0 0,0 0 1,0 0-1,-1-1 0,1 1 0,0 0 1,0 0-1,0 0 0,-1 0 1,1 0-1,0 0 0,0 0 1,0 0-1,-1 0 0,1 0 1,0 0-1,0 0 0,-1 0 1,1 0-1,0 0 0,0 0 1,-1 0-1,1 0 0,14-12-2009,58-23-11721,-69 34 12801,31-13-9097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4.013"/>
    </inkml:context>
    <inkml:brush xml:id="br0">
      <inkml:brushProperty name="width" value="0.025" units="cm"/>
      <inkml:brushProperty name="height" value="0.025" units="cm"/>
    </inkml:brush>
  </inkml:definitions>
  <inkml:trace contextRef="#ctx0" brushRef="#br0">216 416 13741,'0'0'3016,"-11"-4"-320,8 3-2534,-8-3 380,1 0-1,-1 1 0,1 1 1,-13-2-1,18 4-424,1 0 0,0 0-1,0 0 1,0 0 0,0 1-1,0-1 1,0 1 0,0 0 0,0 0-1,0 1 1,0-1 0,0 1 0,0 0-1,1 0 1,-1 0 0,1 0-1,-5 4 1,2 1 17,0-1 0,0 1-1,1 0 1,0 0 0,0 1-1,1 0 1,0 0 0,0 0 0,1 0-1,0 0 1,0 1 0,1-1 0,0 1-1,0 0 1,1 0 0,0-1-1,1 1 1,0 0 0,2 16 0,-2-23-116,1 1 1,-1-1 0,1 1 0,-1-1 0,1 1-1,0-1 1,0 0 0,0 1 0,0-1 0,1 0-1,-1 0 1,1 1 0,-1-1 0,1 0 0,-1-1 0,1 1-1,0 0 1,0 0 0,0-1 0,0 1 0,4 1-1,-2-2 2,-1 1 0,1-1 0,0 0 0,0-1 0,0 1-1,0-1 1,0 0 0,0 1 0,0-2 0,0 1 0,0 0-1,6-2 1,0-1 12,-1 1 1,0-1-1,0-1 0,-1 1 0,1-2 0,-1 1 0,0-1 0,0 0 0,0-1 0,13-12 1,-14 10 9,-1 0 0,-1-1 0,0 1 0,0-1 0,0 0 0,-1 0 0,-1 0 0,0-1 0,0 1 0,0-1 0,-1 0 1,-1 0-1,0 0 0,0 0 0,-1 0 0,-2-17 0,3 27-40,-1-1-1,0 0 1,0 0 0,0 1 0,0-1-1,0 0 1,0 0 0,0 1-1,0-1 1,0 0 0,0 1 0,0-1-1,0 0 1,-1 0 0,1 1-1,0-1 1,0 0 0,-1 1 0,1-1-1,-1 0 1,1 1 0,0-1-1,-1 1 1,1-1 0,-1 1 0,1-1-1,-1 1 1,0-1 0,1 1-1,-1-1 1,0 1 0,1 0 0,-1-1-1,0 1 1,1 0 0,-1 0-1,0-1 1,1 1 0,-1 0 0,0 0-1,-1 0 1,1 1-2,0-1-1,0 1 1,0 0 0,0 0-1,0-1 1,0 1 0,0 0-1,0 0 1,1 0 0,-1 0-1,0 0 1,1 0 0,-1 1 0,1-1-1,-1 0 1,1 0 0,-1 0-1,1 1 1,0-1 0,-1 0-1,1 0 1,0 1 0,0-1-1,0 2 1,0-2 2,0 1 0,0 0-1,0-1 1,0 1 0,0-1 0,0 1-1,0-1 1,0 1 0,1 0 0,-1-1-1,1 1 1,-1-1 0,1 0 0,0 1-1,-1-1 1,1 1 0,0-1 0,0 0-1,0 1 1,0-1 0,0 0 0,0 0 0,0 0-1,3 2 1,-1-2 3,-1-1 0,1 1 0,0 0 0,0-1-1,0 1 1,0-1 0,0 0 0,0 0 0,0 0 0,0 0 0,0-1-1,-1 1 1,5-2 0,2-1 4,-1 0-1,1-1 1,-1 0-1,0 0 1,-1 0-1,1-1 1,-1 0 0,0-1-1,0 0 1,0 0-1,-1 0 1,0-1-1,0 0 1,-1 0-1,0-1 1,7-12-1,0-2 9,-1-1 0,-1 0 0,-1-1 0,11-40 0,-12 29 0,-1-1 0,-1 0 1,1-48-1,-7 84-17,0 0-1,0 0 1,0 0-1,0 0 1,0 0 0,0 0-1,0-1 1,0 1-1,0 0 1,0 0-1,0 0 1,0 0 0,0 0-1,0 0 1,0-1-1,0 1 1,0 0-1,0 0 1,0 0 0,0 0-1,0 0 1,0-1-1,0 1 1,0 0-1,0 0 1,0 0 0,0 0-1,0 0 1,0 0-1,0 0 1,-1-1 0,1 1-1,0 0 1,0 0-1,0 0 1,0 0-1,0 0 1,0 0 0,0 0-1,-1 0 1,1 0-1,0 0 1,0 0-1,0-1 1,0 1 0,0 0-1,0 0 1,-1 0-1,1 0 1,0 0-1,0 0 1,0 0 0,0 0-1,0 0 1,-1 0-1,1 0 1,0 1-1,0-1 1,0 0 0,0 0-1,-1 0 1,-8 10-35,-7 17-5,8-9 11,-59 147 271,61-149-192,2 1 0,0 0-1,1 0 1,0 0 0,1 0 0,1 1 0,1-1 0,2 19 0,0-29-59,1 0 0,-1 0 0,2-1 0,-1 1 0,0-1 0,1 0 0,0 0 0,1 0 1,0 0-1,-1-1 0,2 1 0,-1-1 0,0-1 0,1 1 0,0-1 0,0 0 0,1 0 0,-1-1 1,1 1-1,-1-2 0,1 1 0,0-1 0,0 0 0,1 0 0,-1-1 0,9 1 0,-13-2-109,-1 0-1,0-1 1,0 1-1,1-1 1,-1 0-1,0 1 1,0-1-1,0 0 1,0 0 0,0 0-1,0-1 1,0 1-1,0 0 1,0-1-1,-1 1 1,1-1-1,1-2 1,25-35-5388,-19 24 2259,8-10-4226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1.441"/>
    </inkml:context>
    <inkml:brush xml:id="br0">
      <inkml:brushProperty name="width" value="0.025" units="cm"/>
      <inkml:brushProperty name="height" value="0.025" units="cm"/>
    </inkml:brush>
  </inkml:definitions>
  <inkml:trace contextRef="#ctx0" brushRef="#br0">246 1 7655,'0'0'15172,"-8"1"-13528,-3 2-1377,1 0-1,0 1 0,-1 0 1,1 1-1,1 0 0,-1 0 1,1 1-1,-11 8 1,-79 68-42,78-63-184,9-7 972,6-5-3582,19-20-7577,3-6 1471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1.785"/>
    </inkml:context>
    <inkml:brush xml:id="br0">
      <inkml:brushProperty name="width" value="0.025" units="cm"/>
      <inkml:brushProperty name="height" value="0.025" units="cm"/>
    </inkml:brush>
  </inkml:definitions>
  <inkml:trace contextRef="#ctx0" brushRef="#br0">164 15 13613,'0'0'3288,"-10"-1"-901,4 1-2081,-5-1 348,-1 0 0,0 0 0,1 2 0,-1-1 0,-17 4 0,27-3-616,-1-1 0,0 1 1,1 0-1,-1 0 1,1 0-1,0 0 0,-1 0 1,1 0-1,0 1 0,0-1 1,-1 1-1,1 0 1,0-1-1,1 1 0,-1 0 1,0 0-1,0 0 0,1 0 1,-1 1-1,1-1 1,0 0-1,0 1 0,0-1 1,0 1-1,0-1 0,0 1 1,1-1-1,-1 1 1,1 0-1,0-1 0,0 1 1,0-1-1,0 1 1,0 4-1,1-6-21,-1 1 1,0-1-1,1 1 0,-1-1 1,1 1-1,-1-1 0,1 0 1,0 1-1,-1-1 0,1 0 1,0 0-1,0 1 0,0-1 1,0 0-1,0 0 0,0 0 1,0 0-1,1 0 0,-1 0 1,0-1-1,2 2 0,1 0 35,1 0 0,-1 0 0,1-1 0,0 0 0,-1 1 0,1-2 0,5 2 0,-2-2 10,0 1-1,1-1 1,-1 0-1,0-1 1,1 0-1,-1 0 1,0-1-1,9-3 0,-13 3-33,0 0-1,-1 0 0,1-1 0,0 0 0,-1 1 0,1-1 0,-1 0 1,0-1-1,0 1 0,0-1 0,0 1 0,-1-1 0,0 0 0,3-5 0,-4 8-21,-1-1 0,1 1-1,0-1 1,-1 0-1,0 1 1,1-1-1,-1 0 1,0 1 0,0-1-1,0 0 1,0 1-1,0-1 1,0 0-1,0 1 1,-1-1 0,1 1-1,-1-1 1,1 0-1,-1 1 1,0-1-1,1 1 1,-1-1 0,0 1-1,0 0 1,0-1-1,0 1 1,0 0-1,0 0 1,-1-1 0,1 1-1,0 0 1,-1 0-1,1 0 1,0 1-1,-1-1 1,1 0 0,-1 0-1,1 1 1,-1-1-1,-2 0 1,-3-1 6,-1 0 1,0 0 0,0 0-1,1 1 1,-1 0-1,0 0 1,0 1 0,0 0-1,-1 1 1,2 0 0,-1 0-1,-15 4 1,20-4-141,-1 1 1,1-1-1,0 0 1,0 1-1,0 0 0,-1 0 1,1 0-1,1 0 1,-1 0-1,0 0 1,1 1-1,-1-1 1,1 1-1,-1 0 0,1 0 1,0 0-1,1 0 1,-1 0-1,0 0 1,1 1-1,-1-1 1,1 0-1,0 1 0,1-1 1,-1 1-1,0-1 1,1 1-1,0-1 1,0 1-1,0 4 0,0-5-296,1 0 0,-1 1-1,1-1 1,0 0-1,-1 0 1,2-1 0,-1 1-1,0 0 1,0 0-1,1 0 1,-1-1 0,1 1-1,0-1 1,0 1-1,3 2 1,19 18-5656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8:02.174"/>
    </inkml:context>
    <inkml:brush xml:id="br0">
      <inkml:brushProperty name="width" value="0.025" units="cm"/>
      <inkml:brushProperty name="height" value="0.025" units="cm"/>
    </inkml:brush>
  </inkml:definitions>
  <inkml:trace contextRef="#ctx0" brushRef="#br0">168 18 8040,'0'0'14776,"-12"5"-13687,4-2-1014,-14 4 716,-40 21 0,58-26-671,-1 1 1,1-1-1,0 1 1,-1 0-1,1 0 1,0 0-1,1 0 1,-1 1-1,1 0 1,-1-1-1,1 2 1,0-1-1,0 0 1,1 0-1,-1 1 1,-2 8-1,5-12-106,0-1-1,0 1 1,0 0 0,0 0-1,0-1 1,1 1 0,-1 0 0,0-1-1,0 1 1,1 0 0,-1-1-1,0 1 1,1-1 0,-1 1-1,1-1 1,-1 1 0,1 0-1,-1-1 1,1 0 0,-1 1-1,1-1 1,-1 1 0,1-1-1,0 0 1,-1 1 0,1-1-1,0 0 1,-1 1 0,1-1-1,0 0 1,-1 0 0,1 0-1,0 0 1,0 0 0,-1 0-1,1 0 1,0 0 0,1 0-1,35-1 620,-33 1-534,6-1-37,0-1 0,0 0 0,-1-1 0,1 0 0,-1 0 0,15-8 0,-21 9-51,0 1 0,0 0 1,0-1-1,0 1 0,-1-1 0,1 0 0,-1 0 0,1 0 0,-1 0 0,0 0 0,1-1 0,-1 1 0,-1-1 0,1 1 0,0-1 0,-1 0 0,1 0 0,-1 0 0,0 1 0,0-1 0,0 0 0,0-1 0,0 1 0,0-5 0,-1 6-35,-1 1-1,1-1 0,-1 1 0,1-1 1,-1 1-1,1-1 0,-1 1 0,0 0 1,1-1-1,-1 1 0,0 0 0,0-1 1,0 1-1,0 0 0,0 0 0,-1 0 1,1 0-1,0 0 0,0 0 0,-1 0 1,0 0-1,-37-13-2067,6 2-7742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16.782"/>
    </inkml:context>
    <inkml:brush xml:id="br0">
      <inkml:brushProperty name="width" value="0.025" units="cm"/>
      <inkml:brushProperty name="height" value="0.025" units="cm"/>
    </inkml:brush>
  </inkml:definitions>
  <inkml:trace contextRef="#ctx0" brushRef="#br0">2765 41 1858,'-1'-1'136,"0"0"0,1 0 0,-1-1 0,-1 1 0,1 0 1,0 0-1,0 0 0,0 0 0,-1 0 0,1 1 0,0-1 0,-1 0 0,1 1 1,0-1-1,-1 1 0,1-1 0,-1 1 0,-2-1 0,-32-8 3291,35 8-3456,-63-1-1692,9 0 1762,22-7 3257,31 8-3269,0 1 1,1-1 0,-1 1 0,0 0 0,0 0-1,1 0 1,-1 0 0,0 0 0,0 1 0,0-1-1,1 0 1,-1 1 0,0-1 0,1 1 0,-1 0-1,0 0 1,1-1 0,-1 1 0,-1 2 0,-36 25 812,21-14-625,1-6-159,0 0 0,-1-1-1,0-1 1,0 0 0,0-2 0,-1 0 0,-34 2 0,-28 8 82,-670 91 204,546-83-299,-777 23 1391,949-46-1181,-1-2-1,1-1 1,0-2-1,0-1 1,-53-19-1,78 25-559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17.157"/>
    </inkml:context>
    <inkml:brush xml:id="br0">
      <inkml:brushProperty name="width" value="0.025" units="cm"/>
      <inkml:brushProperty name="height" value="0.025" units="cm"/>
    </inkml:brush>
  </inkml:definitions>
  <inkml:trace contextRef="#ctx0" brushRef="#br0">0 0 2851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55.613"/>
    </inkml:context>
    <inkml:brush xml:id="br0">
      <inkml:brushProperty name="width" value="0.025" units="cm"/>
      <inkml:brushProperty name="height" value="0.025" units="cm"/>
    </inkml:brush>
  </inkml:definitions>
  <inkml:trace contextRef="#ctx0" brushRef="#br0">68 1 6726,'0'0'4928,"-8"1"-1619,7-1-2987,-31 3 1702,31-3-1774,0 0 1,0 0 0,0 0-1,0 0 1,-1 0 0,1 1-1,0-1 1,0 0 0,0 1-1,0-1 1,0 1 0,0-1-1,0 1 1,0 0 0,0-1-1,0 1 1,0 0 0,0 0-1,0-1 1,1 1-1,-1 0 1,0 0 0,1 0-1,-1 0 1,0 0 0,1 0-1,-1 2 1,5-1 54,1 0-1,0 0 1,0 0-1,-1 0 1,1-1-1,0 0 1,0 0 0,0 0-1,9 0 1,-13-1-228,53 5 58,61-2 1,-3-6-6925,-93 0 2694,-4-3-1595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55.972"/>
    </inkml:context>
    <inkml:brush xml:id="br0">
      <inkml:brushProperty name="width" value="0.025" units="cm"/>
      <inkml:brushProperty name="height" value="0.025" units="cm"/>
    </inkml:brush>
  </inkml:definitions>
  <inkml:trace contextRef="#ctx0" brushRef="#br0">28 1 10922,'0'0'8873,"8"0"-7528,9 0-909,-3-1-293,1 1 1,-1 1 0,0 0-1,0 1 1,15 4 0,-25-5-141,-1-1 0,0 1 1,0 1-1,-1-1 0,1 0 0,0 1 1,0-1-1,-1 1 0,1 0 0,-1 0 1,1 0-1,-1 0 0,0 0 0,0 1 1,0-1-1,0 1 0,0-1 0,0 1 1,-1 0-1,0 0 0,1 0 0,-1 0 1,0 0-1,0 0 0,0 0 0,-1 0 1,1 0-1,-1 0 0,0 0 0,0 4 1,0 0 75,-1 0 0,-1 0 1,1 0-1,-1 0 1,0 0-1,-1 0 0,0-1 1,0 1-1,0-1 0,-1 0 1,0 0-1,0 0 0,0 0 1,-1-1-1,0 1 1,-9 7-1,2-3 68,0 0 1,-1-1-1,0 0 0,0-1 1,-1-1-1,-25 10 1,37-16-476,-18 5-273,8-7-6868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56.669"/>
    </inkml:context>
    <inkml:brush xml:id="br0">
      <inkml:brushProperty name="width" value="0.025" units="cm"/>
      <inkml:brushProperty name="height" value="0.025" units="cm"/>
    </inkml:brush>
  </inkml:definitions>
  <inkml:trace contextRef="#ctx0" brushRef="#br0">206 29 2626,'0'0'9215,"9"-5"-5681,0-1-2455,-5 4-541,0-1 1,-1 1-1,1 0 0,0 0 1,0 1-1,0-1 1,7-1 1542,-11 5-1890,0 0-1,0 0 1,0 1 0,-1-1 0,1 0-1,-1 0 1,1 0 0,-1 0 0,0 0-1,0 0 1,0 0 0,0 0 0,0 0-1,-2 2 1,-40 60 308,-3-3 0,-2-1 1,-65 61-1,127-158-6590,26-37-2899,-16 31 3828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57.041"/>
    </inkml:context>
    <inkml:brush xml:id="br0">
      <inkml:brushProperty name="width" value="0.025" units="cm"/>
      <inkml:brushProperty name="height" value="0.025" units="cm"/>
    </inkml:brush>
  </inkml:definitions>
  <inkml:trace contextRef="#ctx0" brushRef="#br0">69 0 7944,'0'0'14664,"7"15"-13618,-2-5-875,-1-2-48,0 1 0,-1-1 0,1 1-1,-2 0 1,1 0 0,-1 0 0,-1 0-1,1 0 1,-2 0 0,1 12 0,-4 10 326,1-3-123,1 49 1,1-71-320,0-1 1,1 0-1,-1 0 0,1 1 0,1-1 0,-1 0 0,1 0 1,0 0-1,0 0 0,0-1 0,1 1 0,-1 0 0,1-1 1,0 0-1,7 8 0,5-4-969,-10-14-1960,-5 4 2689,-1 0 0,1 0 0,0 0-1,-1 0 1,1 0 0,-1 1 0,1-1 0,-1 0 0,0 0-1,0 1 1,0-1 0,0 0 0,-2-1 0,-73-81-2648,66 75 3617,0 0 0,0 1 1,-19-11-1,20 14 4827,17 8-3801,34 14-1560,-19-13-315,0-1 0,1-1 0,-1-1 1,38-3-1,-9-7-3085,-6-7-3722,-25 4-618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57.492"/>
    </inkml:context>
    <inkml:brush xml:id="br0">
      <inkml:brushProperty name="width" value="0.025" units="cm"/>
      <inkml:brushProperty name="height" value="0.025" units="cm"/>
    </inkml:brush>
  </inkml:definitions>
  <inkml:trace contextRef="#ctx0" brushRef="#br0">0 0 10922,'0'0'11115,"5"13"-9455,1 2-1200,0 0 0,-2 1 0,0-1 0,0 1-1,-2 0 1,2 25 0,-15 93 1692,11-134-2149,1 0 1,-1 1 0,0-1 0,0 0-1,0 1 1,0-1 0,1 0 0,-1 1-1,0-1 1,0 0 0,1 1 0,-1-1 0,0 0-1,0 0 1,1 1 0,-1-1 0,0 0-1,1 0 1,-1 0 0,0 1 0,1-1-1,-1 0 1,0 0 0,1 0 0,-1 0 0,1 0-1,-1 0 1,0 0 0,1 0 0,-1 0-1,0 0 1,1 0 0,-1 0 0,1 0-1,-1 0 1,0 0 0,1 0 0,-1 0 0,1 0-1,-1 0 1,0-1 0,1 1 0,18-7 68,24-25-188,-38 28 7,-1-1 0,1 1-1,0 0 1,0 0 0,1 1-1,-1 0 1,1 0 0,-1 0-1,1 0 1,0 1-1,0 0 1,0 0 0,0 1-1,9-2 1,-14 3 97,0 1-1,-1-1 1,1 0-1,0 0 1,0 0-1,0 1 1,0-1 0,0 0-1,-1 1 1,1-1-1,0 1 1,0-1-1,-1 1 1,1-1 0,0 1-1,0-1 1,-1 1-1,1 0 1,-1-1-1,1 1 1,-1 0-1,1 0 1,-1-1 0,1 1-1,-1 0 1,1 1-1,4 33 72,-5-27 38,0-1 1,-1 0-1,0 1 0,0-1 1,-1 0-1,0 0 0,-3 8 1,1-8 84,-1-1-1,0 0 1,-1 0 0,1-1 0,-1 1-1,0-1 1,-1 0 0,1-1-1,-1 0 1,0 0 0,0 0 0,0-1-1,-1 0 1,1 0 0,-1-1-1,0 0 1,0 0 0,1-1 0,-1 0-1,0 0 1,0-1 0,0 0 0,-11-2-1,18 2-190,0 0-1,0 0 0,0-1 1,0 1-1,0 0 0,0-1 0,0 1 1,0-1-1,0 1 0,0-1 1,0 1-1,0-1 0,0 0 1,1 1-1,-1-1 0,0 0 1,0 0-1,1 0 0,-1 0 1,1 1-1,-1-1 0,0 0 0,1 0 1,0 0-1,-1 0 0,1 0 1,0 0-1,-1 0 0,1-1 1,0 1-1,0 0 0,0 0 1,0 0-1,0 0 0,0 0 0,0 0 1,0 0-1,1-2 0,0 0-229,-1 1-1,1-1 0,0 1 1,0-1-1,0 1 1,0 0-1,1-1 0,-1 1 1,1 0-1,-1 0 0,1 0 1,0 0-1,0 0 1,0 0-1,2-1 0,43-19-7901,-22 11 961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4.376"/>
    </inkml:context>
    <inkml:brush xml:id="br0">
      <inkml:brushProperty name="width" value="0.025" units="cm"/>
      <inkml:brushProperty name="height" value="0.025" units="cm"/>
    </inkml:brush>
  </inkml:definitions>
  <inkml:trace contextRef="#ctx0" brushRef="#br0">151 253 17040,'0'0'2119,"-10"0"-5,4 0-1923,0 0 0,1 1 0,-1-1 0,0 1 0,1 0 0,-1 1-1,1-1 1,-1 1 0,1 0 0,0 1 0,0-1 0,0 1-1,0 0 1,0 0 0,1 1 0,-1-1 0,1 1 0,0 0 0,0 0-1,0 1 1,0-1 0,1 1 0,-4 7 0,4-8-48,0 0 0,1 0 0,0 0 0,0 1-1,0-1 1,1 1 0,-1-1 0,1 1 0,0 0 0,0 0 0,1-1 0,-1 1 0,1 0 0,0 0 0,0 0 0,1-1 0,1 9 0,-1-11-99,0 0-1,0-1 1,0 1 0,0 0 0,0-1 0,0 1 0,0 0 0,0-1 0,1 0-1,-1 1 1,1-1 0,-1 0 0,1 1 0,0-1 0,-1 0 0,1 0-1,2 0 1,0 1-20,0-1 0,0 0 1,0-1-1,0 1 0,0-1 0,0 1 0,0-1 0,0 0 0,0-1 0,0 1 0,4-2 0,2 0 8,-1-2-1,1 1 1,-1-1-1,0-1 1,0 1 0,0-2-1,-1 1 1,0-1-1,0 0 1,0-1-1,-1 0 1,1 0-1,-2-1 1,1 0 0,6-11-1,0 0-24,-1 0-1,-1-1 1,-1-1 0,0 0-1,11-38 1,-15 32 10,-1 0 0,0 0 0,-3-1 0,1-30 0,-7 44-25,-5 22-54,-6 24-12,5 0 91,1 0 0,-5 46 0,11-61-8,2-1 1,0 1-1,1 0 1,1 0-1,0-1 1,7 30-1,-6-40-376,0 0 0,0-1-1,0 1 1,1-1 0,0 1-1,0-1 1,8 9 0,-9-11-146,1 0 0,0-1 0,0 1-1,0 0 1,0-1 0,0 0 0,1 1 0,-1-2 0,1 1 0,-1 0 0,1 0 0,0-1 0,3 1 0,16 0-10153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59.648"/>
    </inkml:context>
    <inkml:brush xml:id="br0">
      <inkml:brushProperty name="width" value="0.025" units="cm"/>
      <inkml:brushProperty name="height" value="0.025" units="cm"/>
    </inkml:brush>
  </inkml:definitions>
  <inkml:trace contextRef="#ctx0" brushRef="#br0">0 48 3267,'0'0'14339,"1"-10"-11883,3-28-289,-2 50 3786,2 71-4219,-3 227-298,-1-307-1443,0 0-1,0-1 0,1 1 1,-1 0-1,1 0 0,0 0 1,-1-1-1,1 1 1,1-1-1,-1 1 0,0-1 1,1 1-1,-1-1 0,1 1 1,3 2-1,-5-4-24,0-1 0,1 0 0,-1 0 0,1 1 0,-1-1 1,1 0-1,-1 0 0,1 1 0,-1-1 0,1 0 0,-1 0 0,1 0 0,-1 0 0,1 0 0,-1 0 0,1 1 1,-1-1-1,1-1 0,-1 1 0,1 0 0,-1 0 0,1 0 0,-1 0 0,1 0 0,-1 0 0,1-1 1,-1 1-1,1 0 0,0-1 0,0 0-134,1 0-1,-1-1 1,0 1 0,0-1 0,0 1-1,0-1 1,0 0 0,0 0 0,0 1 0,0-1-1,-1 0 1,2-3 0,1-9-1904,0 0-1,-1 1 1,0-1 0,-1-24 0,-1-1-4544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0.070"/>
    </inkml:context>
    <inkml:brush xml:id="br0">
      <inkml:brushProperty name="width" value="0.025" units="cm"/>
      <inkml:brushProperty name="height" value="0.025" units="cm"/>
    </inkml:brush>
  </inkml:definitions>
  <inkml:trace contextRef="#ctx0" brushRef="#br0">19 128 11531,'0'0'10127,"-4"-9"-7634,0 4-2082,3 4-350,0 0 0,0 0-1,1 0 1,-1 0 0,0-1 0,0 1 0,0 0-1,1 0 1,-1 0 0,1-1 0,-1 1-1,1 0 1,-1-1 0,1 1 0,0 0 0,0-1-1,-1 1 1,1 0 0,0-1 0,0 1-1,0 0 1,1-1 0,-1 1 0,0-1 0,0 1-1,1 0 1,-1-1 0,1 1 0,-1 0-1,1 0 1,0 0 0,-1-1 0,1 1 0,0 0-1,0 0 1,0 0 0,0 0 0,0 0-1,0 0 1,0 0 0,0 1 0,0-1 0,3-1-1,25-10 309,1 1-1,1 2 0,0 0 1,0 3-1,1 0 1,-1 2-1,1 2 0,0 0 1,36 4-1,-61-1-363,0-1 1,1 1-1,-1 0 0,0 0 1,0 1-1,-1 0 0,1 0 1,0 1-1,-1 0 1,1 0-1,-1 1 0,0-1 1,0 1-1,0 1 0,-1-1 1,1 1-1,7 8 1,-8-5 3,0 0 1,0 0 0,-1 0 0,0 0 0,-1 1 0,0 0 0,0-1 0,-1 1-1,0 0 1,0 0 0,-1 0 0,0 1 0,-1 11 0,-1-2 49,-1 1-1,0-1 1,-1 0 0,-2 0-1,0-1 1,0 1 0,-2-1 0,0 0-1,-2-1 1,1 0 0,-2 0-1,0-1 1,-14 17 0,17-24-26,0 0 0,-1-1 0,0 0 0,0 0 0,0 0-1,-1-1 1,-1 0 0,1-1 0,-1 0 0,0-1 0,0 0 0,-1 0 0,1-1 0,-1-1 0,0 1 0,0-2 0,0 0-1,-1 0 1,1-1 0,0 0 0,-1-1 0,1 0 0,-16-3 0,16-1-33,-1 0 0,1-1 0,0 0 0,1 0 0,-1-2 0,1 1 0,0-1 0,0-1 0,1 1 0,0-2 0,1 1 0,-1-1 0,2-1 0,-1 1 0,-7-15 0,15 23-51,-1 0 1,1 1-1,0-1 0,0 1 0,0-1 0,-1 0 1,1 1-1,0-1 0,0 1 0,0-1 1,0 0-1,0 1 0,0-1 0,0 0 1,1 1-1,-1-1 0,0 0 0,0 1 1,0-1-1,1 1 0,-1-1 0,0 1 1,0-1-1,1 0 0,-1 1 0,1-1 1,-1 1-1,0 0 0,1-1 0,-1 1 1,1-1-1,-1 1 0,1 0 0,-1-1 1,1 1-1,0 0 0,-1-1 0,1 1 1,-1 0-1,1 0 0,0 0 0,-1-1 1,2 1-1,38-7-4650,-19 4 1818,10-6-4831,1-3-7202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0.770"/>
    </inkml:context>
    <inkml:brush xml:id="br0">
      <inkml:brushProperty name="width" value="0.025" units="cm"/>
      <inkml:brushProperty name="height" value="0.025" units="cm"/>
    </inkml:brush>
  </inkml:definitions>
  <inkml:trace contextRef="#ctx0" brushRef="#br0">4 1 4740,'0'0'23644,"3"8"-22678,0 3-760,0 0-1,0 0 0,-2 1 0,1 0 0,-1-1 0,-2 24 0,-11 74 30,6-60-1596,19-126-8280,-9 38 3011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1.143"/>
    </inkml:context>
    <inkml:brush xml:id="br0">
      <inkml:brushProperty name="width" value="0.025" units="cm"/>
      <inkml:brushProperty name="height" value="0.025" units="cm"/>
    </inkml:brush>
  </inkml:definitions>
  <inkml:trace contextRef="#ctx0" brushRef="#br0">0 0 4933,'0'0'25720,"3"21"-25560,-1-15-160,-2 2-32,2-3-737,-2 0-896,3-1-705,-3 0-1154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1.501"/>
    </inkml:context>
    <inkml:brush xml:id="br0">
      <inkml:brushProperty name="width" value="0.025" units="cm"/>
      <inkml:brushProperty name="height" value="0.025" units="cm"/>
    </inkml:brush>
  </inkml:definitions>
  <inkml:trace contextRef="#ctx0" brushRef="#br0">171 87 7847,'0'0'11937,"2"-9"-8974,-2 4-2747,2-1 505,-1-1 1,0 1-1,-1-1 0,0 0 1,0 0-1,-1-7 0,1 13-611,0 0 1,-1 0-1,1 0 0,0 0 0,-1 0 0,1 0 0,0 1 1,-1-1-1,1 0 0,-1 0 0,1 0 0,-1 1 1,0-1-1,1 0 0,-1 1 0,0-1 0,1 0 1,-1 1-1,0-1 0,0 1 0,0-1 0,-1 0 1,0 1-71,0 0 1,0 0 0,0 0-1,0 0 1,0 0 0,0 0-1,0 1 1,0-1 0,0 1-1,1-1 1,-1 1 0,0 0-1,0-1 1,0 1 0,-3 2-1,-5 4-25,0 0-1,0 1 0,1 0 0,0 0 0,0 1 0,1 0 0,0 1 0,0 0 0,1 0 0,1 0 0,-1 1 0,2 0 0,0 0 0,0 1 0,-6 23 0,11-34-28,0 0 1,0-1 0,0 1-1,0 0 1,0 0-1,0 0 1,0-1 0,0 1-1,0 0 1,0 0-1,1-1 1,-1 1 0,0 0-1,1 0 1,-1-1 0,0 1-1,1 0 1,-1-1-1,1 1 1,-1-1 0,1 1-1,-1 0 1,1-1-1,-1 1 1,1-1 0,0 0-1,-1 1 1,1-1-1,1 1 1,27 3-200,37-17 121,-62 11 94,11-2-23,1 0-1,-1 1 1,1 0 0,0 1-1,-1 1 1,1 0 0,0 1-1,28 4 1,-42-3 20,0-1 0,-1 1 0,1 0 0,0-1 0,-1 1 0,1 0 0,-1 0 0,1 0 0,-1 0 0,1 1 0,-1-1 0,0 0 0,0 0 0,0 1 0,1-1 0,-1 1 0,0-1 1,-1 1-1,1-1 0,0 1 0,0 0 0,-1-1 0,1 1 0,-1 0 0,1 0 0,-1-1 0,0 1 0,0 0 0,0 0 0,0 0 0,0-1 0,0 1 0,0 0 0,0 0 0,-1 0 0,1-1 0,-1 1 0,1 0 0,-1-1 0,0 1 0,0 0 0,-1 1 0,-1 4 74,0 0 0,-1-1 0,0 1 0,0-1 0,-1 0-1,0 0 1,0 0 0,-10 9 0,5-8 9,-1 0-1,1-1 1,-1 0 0,0 0 0,-1-1-1,1-1 1,-1 0 0,0 0-1,0-1 1,0-1 0,-1 0 0,1-1-1,-1 0 1,1-1 0,-24-2 0,35 2-184,-1 0 0,1-1-1,-1 1 1,1-1 0,-1 1 0,1-1 0,0 1 0,-1-1 0,1 0 0,0 0 0,-1 0 0,1 1 0,0-1 0,0-1-1,0 1 1,0 0 0,0 0 0,0 0 0,0 0 0,0-1 0,1 1 0,-1 0 0,0-1 0,1 1 0,-1-1-1,1 1 1,0 0 0,-1-1 0,1 1 0,0-4 0,0 4-364,0 0-1,0-1 1,1 1-1,-1 0 1,1-1-1,-1 1 1,1 0-1,-1 0 1,1 0-1,0-1 1,0 1-1,-1 0 1,1 0-1,0 0 1,0 0-1,0 0 1,0 0-1,0 0 1,0 1-1,1-1 1,-1 0-1,0 1 1,2-2-1,15-5-10060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2.576"/>
    </inkml:context>
    <inkml:brush xml:id="br0">
      <inkml:brushProperty name="width" value="0.025" units="cm"/>
      <inkml:brushProperty name="height" value="0.025" units="cm"/>
    </inkml:brush>
  </inkml:definitions>
  <inkml:trace contextRef="#ctx0" brushRef="#br0">45 1 4548,'0'0'19411,"-2"13"-18616,-14 105 836,-10 108 1340,26-225-2924,-1 1 1,1 0 0,0-1-1,0 1 1,1 0 0,-1-1-1,0 1 1,0 0 0,1-1 0,-1 1-1,1-1 1,-1 1 0,1-1-1,0 1 1,0-1 0,0 1-1,2 1 1,-3-2-17,1-1-1,0 1 1,0-1 0,0 1 0,0-1-1,0 0 1,0 1 0,0-1 0,0 0-1,0 0 1,0 0 0,0 0 0,0 0-1,0 0 1,0 0 0,0 0 0,0 0 0,-1 0-1,1-1 1,0 1 0,2-1 0,4-2 99,-1-1 1,1 1 0,-1-1 0,0-1 0,0 1-1,8-9 1,23-24 29,-2-1 0,-1-2 1,-2-1-1,-2-2 0,47-89 0,-74 122-1213,-7 12-1684,-20 22-5271,-2 3 524,4-9-428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3.140"/>
    </inkml:context>
    <inkml:brush xml:id="br0">
      <inkml:brushProperty name="width" value="0.025" units="cm"/>
      <inkml:brushProperty name="height" value="0.025" units="cm"/>
    </inkml:brush>
  </inkml:definitions>
  <inkml:trace contextRef="#ctx0" brushRef="#br0">10 0 7335,'0'0'6347,"-2"10"-2247,1-3-3608,-1 4 614,0 1 1,1 0 0,0 0 0,1 0 0,2 20-1,-2-29-1080,1 0 0,-1 0 0,1 0 0,0 0-1,0 0 1,1 0 0,-1 0 0,0 0 0,1-1-1,0 1 1,0 0 0,-1-1 0,2 1 0,-1-1-1,0 0 1,0 0 0,1 0 0,-1 0 0,1 0-1,0 0 1,-1-1 0,1 1 0,0-1 0,0 0-1,0 1 1,0-1 0,0-1 0,0 1 0,6 0-1,0 0-810,0 0 1,0-1-1,1 0 0,12-2 0,-11 0-953,-1 0 0,0-1 0,0 0 0,0-1 0,-1 0 0,19-10 0,8-13-2453,-7-9 4164,-15 8 3397,-6-2 3463,-8 29-6691,0 1 0,0 0 0,0 0 1,0 0-1,0-1 0,0 1 0,1 0 1,-1 0-1,0-1 0,0 1 0,0 0 1,0 0-1,0-1 0,0 1 0,0 0 1,0 0-1,0-1 0,0 1 0,0 0 1,0 0-1,0-1 0,0 1 0,0 0 0,-1 0 1,1 0-1,0-1 0,0 1 0,0 0 1,0 0-1,0 0 0,0-1 0,-1 1 1,1 0-1,0 0 0,0 0 0,0 0 1,-1-1-1,1 1 0,0 0 0,0 0 0,0 0 1,-1 0-1,1 0 0,0 0 0,-1 0 1,-10 7 1503,-12 20-1272,17-20-113,0 0 1,0 1-1,1 0 1,0 1-1,1-1 1,0 1 0,0 0-1,-3 12 1,8-21-236,0 1 0,0-1 0,1 1 1,-1-1-1,0 1 0,0-1 0,0 0 1,0 0-1,1 1 0,-1-1 0,0 0 0,0 0 1,1 0-1,-1-1 0,0 1 0,0 0 1,0 0-1,1-1 0,-1 1 0,0 0 1,0-1-1,1 0 0,49-21 107,-42 16-190,1 1 1,0 1 0,1 0 0,-1 0-1,1 1 1,-1 0 0,1 1 0,18-1-1,-28 2 42,1 1 0,-1 0 0,0 1 0,1-1 0,-1 0 0,0 0 0,1 1-1,-1-1 1,0 0 0,1 1 0,-1-1 0,0 1 0,0 0 0,1-1 0,-1 1 0,0 0 0,0 0-1,0 0 1,0 0 0,0 0 0,0 0 0,-1 0 0,1 0 0,0 0 0,0 0 0,-1 1 0,1-1-1,0 2 1,5 41 70,-3-16 125,-3-28-173,0 1 0,0-1 0,0 0 0,0 1-1,0-1 1,0 0 0,0 1 0,0-1 0,1 0-1,-1 1 1,0-1 0,0 0 0,0 1-1,1-1 1,-1 0 0,0 1 0,0-1 0,1 0-1,-1 0 1,0 1 0,0-1 0,1 0 0,-1 0-1,0 1 1,1-1 0,-1 0 0,0 0 0,1 0-1,-1 0 1,1 0 0,-1 0 0,0 0-1,1 0 1,-1 1 0,1-1 0,15-8 199,12-20 0,-27 27-206,18-22-3,22-25 94,-39 45-136,0 1 0,0 0 1,1 0-1,-1 0 0,1 0 1,-1 0-1,1 1 1,0-1-1,-1 1 0,1 0 1,0 0-1,0 0 0,0 0 1,5-1-1,-7 2 22,0 1 0,0-1 0,-1 0-1,1 1 1,0-1 0,-1 1 0,1 0 0,0-1 0,-1 1-1,1-1 1,-1 1 0,1 0 0,-1-1 0,1 1 0,-1 0-1,1 0 1,-1-1 0,0 1 0,1 0 0,-1 0 0,0 0-1,0-1 1,0 1 0,0 0 0,1 0 0,-1 0-1,0 0 1,-1-1 0,1 3 0,0 34 25,-1-27-104,1-8-134,0 0 0,0 0 0,0 1 1,0-1-1,0 0 0,0 0 0,1 1 1,-1-1-1,1 0 0,0 0 0,-1 0 1,1 0-1,0 0 0,2 3 0,9-5-3375,6-17 925,3-9-1808,0-4-1219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4.575"/>
    </inkml:context>
    <inkml:brush xml:id="br0">
      <inkml:brushProperty name="width" value="0.025" units="cm"/>
      <inkml:brushProperty name="height" value="0.025" units="cm"/>
    </inkml:brush>
  </inkml:definitions>
  <inkml:trace contextRef="#ctx0" brushRef="#br0">93 0 10570,'0'0'8029,"-2"11"-6935,-33 106 1207,23-83-1542,1 0 0,1 0 0,2 1 0,2 1 0,-2 40 0,8-75-740,0 1 1,-1-1-1,1 0 0,0 1 1,1-1-1,-1 0 1,0 0-1,0 1 0,0-1 1,1 0-1,-1 1 1,1-1-1,-1 0 0,1 0 1,0 0-1,-1 0 0,1 1 1,1 1-1,-1-3-8,0 0 0,-1 0 0,1 0 0,0 1 0,-1-1 0,1 0 0,0 0 0,-1 0-1,1 0 1,0 0 0,-1 0 0,1 0 0,0 0 0,0 0 0,-1-1 0,1 1 0,0 0 0,-1 0-1,1-1 1,-1 1 0,1 0 0,0-1 0,-1 1 0,2-1 0,1-2 13,1 0 0,-1 0 1,0 0-1,1-1 0,-1 1 0,-1-1 1,1 0-1,4-7 0,-1-6 17,-1 0 0,0-1-1,-2 1 1,0-1 0,0 0-1,-2 0 1,-1-31 0,-3 75-158,2-21 119,0 0 1,0-1 0,0 1-1,1 0 1,0 0-1,0-1 1,1 1-1,0 6 1,0-10 0,0 1 0,-1 0 1,1-1-1,0 1 0,0-1 1,0 0-1,0 1 0,1-1 1,-1 0-1,0 0 0,1 0 1,-1 0-1,0 0 0,1 0 1,-1 0-1,1 0 0,0 0 0,-1-1 1,1 1-1,0-1 0,-1 1 1,1-1-1,0 0 0,-1 1 1,1-1-1,0 0 0,0 0 1,-1 0-1,3-1 0,6 0 4,-1-1 0,1 0 0,-1 0-1,0-1 1,1-1 0,-1 1 0,-1-1 0,1-1-1,-1 0 1,1 0 0,-1-1 0,-1 0 0,1 0-1,-1-1 1,0 1 0,-1-2 0,1 1 0,-1-1-1,-1 0 1,0 0 0,6-12 0,-11 20-6,0 0 1,0 0 0,0 0 0,0 0 0,0 0-1,0 0 1,0 0 0,0 0 0,0 0-1,0 0 1,-1 0 0,1 0 0,0 0-1,0 0 1,0 0 0,0 0 0,0 0-1,0 0 1,0 0 0,0 0 0,0 0 0,0 0-1,0 0 1,0 0 0,0 0 0,-1 0-1,1 0 1,0 0 0,0 0 0,0-1-1,0 1 1,0 0 0,0 0 0,0 0 0,0 0-1,0 0 1,0 0 0,-11 12 163,-12 22 243,18-25-297,0 1 0,0 0-1,1 0 1,1 0 0,0 0-1,0 0 1,1 1 0,0 0-1,0-1 1,1 19-1,2-28-105,-1 0-1,1 1 0,0-1 0,-1 0 0,1 0 0,0 0 0,0 1 0,0-1 1,0 0-1,0 0 0,0 0 0,0 0 0,0 0 0,0-1 0,1 1 0,-1 0 1,0 0-1,0-1 0,1 1 0,-1-1 0,0 1 0,1-1 0,-1 0 0,1 0 0,-1 1 1,1-1-1,-1 0 0,1 0 0,-1 0 0,0 0 0,1-1 0,-1 1 0,1 0 1,2-1-1,2 0 12,0 0 0,1 0 0,-1-1 0,0 0 0,0 0 0,11-5 0,-6-1-42,-1 1 0,1-1 0,-2-1 1,1 0-1,-1 0 0,0-1 0,-1 0 0,0 0 1,-1-1-1,0 0 0,6-13 0,-14 24 26,1 0 0,0 0 0,0 0 0,-1 0 0,1 1 0,0-1 0,-1 0 0,1 0 0,0 0-1,-1 0 1,1 0 0,-1 0 0,1 0 0,0 0 0,-1 0 0,1 0 0,0 0 0,-1 0 0,1 0 0,0 0 0,-1 0 0,1 0 0,0-1 0,-1 1-1,1 0 1,0 0 0,-1 0 0,1 0 0,0-1 0,0 1 0,-1 0 0,1 0 0,0-1 0,0 1 0,-1 0 0,1 0 0,0-1 0,0 1 0,0 0 0,-1-1-1,1 1 1,0 0 0,0-1 0,0 1 0,0 0 0,0-1 0,0 1 0,0 0 0,0-1 0,0 1 0,0-1 0,0 1 0,0 0 0,0-1 0,0 1-1,0 0 1,0-1 0,0 1 0,0 0 0,1-1 0,-1 1 0,0 0 0,0-1 0,0 1 0,0 0 0,1 0 0,-1-1 0,0 1 0,-20 15 90,13-6-69,-35 57 40,39-61-35,1 0-1,-1 0 1,1 0-1,0 0 1,0 0 0,1 1-1,0-1 1,0 1-1,0-1 1,0 1 0,1 5-1,3-10-9,0 0 0,0 0 0,0-1 0,0 1 0,1-1 0,-1 0 0,0 0 0,0 0 0,0 0 0,0 0 0,4-2 0,6-2-69,0-1 0,-1-1 0,1 0 0,-2 0 0,1-2 0,19-14 0,-18 12-91,0 1 1,0 1-1,1 0 1,23-10-1,-36 18 138,-1 0 0,0-1 0,1 1 0,-1 0 0,0 0 1,1 0-1,-1 0 0,0 0 0,1 0 0,-1 0 0,1 0 0,-1 0 0,0 0 0,1 0 0,-1 0 0,0 0 0,1 0 0,-1 0 0,0 0 0,1 0 0,-1 0 0,0 0 0,1 1 0,-1-1 0,0 0 0,1 0 0,-1 0 0,0 1 0,1-1 0,-1 0 0,0 0 0,0 1 0,0-1 0,1 0 0,-1 1 0,0-1 0,0 0 0,0 0 0,1 1 0,-1-1 0,0 1 0,2 20-71,1 9 94,-3-29-17,0 0 0,1 0 0,-1-1 0,1 1 0,-1 0 0,0 0 0,1-1 0,0 1 1,-1 0-1,1-1 0,-1 1 0,1 0 0,0-1 0,-1 1 0,1-1 0,0 1 0,0-1 0,-1 1 0,1-1 0,0 0 0,0 1 0,0-1 0,0 0 0,-1 0 0,1 1 1,0-1-1,0 0 0,0 0 0,1 0 0,9-1-42,1-1 1,-1 0-1,0 0 0,0-1 1,0-1-1,-1 0 0,15-7 1,-14 6-285,-1 0 1,1 1 0,0 0-1,0 1 1,0 0-1,1 1 1,16-2 0,-12 60 399,20-11-77,-31-41 2,-1 0-1,-1-1 1,1 2 0,-1-1-1,1 0 1,-1 0-1,-1 1 1,1 0 0,0 0-1,-1 0 1,0 0 0,0 0-1,-1 0 1,0 0-1,1 0 1,-1 10 0,-1-3 293,-1 0 1,0 0-1,-1 0 1,0-1-1,-1 1 0,-7 17 1,9-25-202,0 0 1,0-1-1,-1 1 1,1-1-1,-1 1 1,0-1-1,0 0 1,-1 0-1,1 0 1,0 0-1,-1 0 1,0 0-1,0-1 1,0 1-1,0-1 1,0 0-1,0 0 1,0 0-1,-1 0 1,1 0-1,-1-1 1,0 0-1,1 1 1,-5-1-1,6-1-56,0 0-1,1-1 1,-1 1-1,0-1 0,1 1 1,-1-1-1,0 0 1,1 0-1,-1 0 1,1 0-1,0 0 0,-1 0 1,1 0-1,0 0 1,-1-1-1,1 1 0,0 0 1,0-1-1,0 1 1,0-1-1,0 1 0,1-1 1,-1 0-1,0 1 1,1-1-1,-1 0 1,1 1-1,-1-1 0,1 0 1,0 0-1,0-3 1,-4-64 1031,4 61-1034,0 2-63,1 1 0,0-1 1,1 1-1,-1 0 0,1-1 0,0 1 0,1 0 1,-1 0-1,1 0 0,0 1 0,0-1 0,1 0 1,-1 1-1,1 0 0,0 0 0,0 0 1,0 1-1,1-1 0,-1 1 0,1 0 0,0 0 1,0 0-1,6-2 0,17-8-500,1 2 0,57-16 0,-70 22 284,-12 4-289,21-9-2550,-15-2-4502,-9 1-1877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4.905"/>
    </inkml:context>
    <inkml:brush xml:id="br0">
      <inkml:brushProperty name="width" value="0.025" units="cm"/>
      <inkml:brushProperty name="height" value="0.025" units="cm"/>
    </inkml:brush>
  </inkml:definitions>
  <inkml:trace contextRef="#ctx0" brushRef="#br0">9 6 18321,'-8'0'8456,"16"0"-9545,0-1-2114,2-3-4964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7.272"/>
    </inkml:context>
    <inkml:brush xml:id="br0">
      <inkml:brushProperty name="width" value="0.025" units="cm"/>
      <inkml:brushProperty name="height" value="0.025" units="cm"/>
    </inkml:brush>
  </inkml:definitions>
  <inkml:trace contextRef="#ctx0" brushRef="#br0">163 295 4420,'0'0'7340,"5"-9"-4953,-1 3-2004,0-1 329,0 1 0,0-1-1,-1 0 1,0 0 0,0 0-1,0-1 1,-1 1 0,0-1-1,1-11 1,-3 18-625,-1 0 0,1 1-1,-1-1 1,1 0 0,-1 1-1,1-1 1,-1 0 0,1 1 0,-1-1-1,0 1 1,1-1 0,-1 1 0,0-1-1,0 1 1,1 0 0,-1-1-1,0 1 1,0 0 0,1 0 0,-1-1-1,0 1 1,0 0 0,0 0-1,0 0 1,1 0 0,-1 0 0,0 0-1,0 0 1,0 0 0,0 1-1,1-1 1,-1 0 0,0 0 0,0 1-1,1-1 1,-3 1 0,-32 12 585,22-5-441,1 2 0,1 0 0,0 0 0,0 1 0,1 0 0,-15 21 0,19-23-99,1 0-1,-1 0 1,1 1 0,1-1-1,0 1 1,0 0-1,1 0 1,0 0-1,0 1 1,0 13-1,3-24-126,-1 1 0,1-1 0,0 1 0,0-1 0,0 1 0,0 0 0,0-1 0,0 1 0,0 0 0,0-1 0,0 1 0,0-1 0,1 1-1,-1 0 1,0-1 0,0 1 0,0-1 0,1 1 0,-1-1 0,0 1 0,1-1 0,-1 1 0,1-1 0,-1 1 0,0-1 0,1 1 0,-1-1 0,1 0-1,-1 1 1,1-1 0,-1 0 0,1 1 0,-1-1 0,1 0 0,0 0 0,-1 0 0,1 1 0,0-1 0,27-9 115,25-30-11,-16 3-95,-2-1 0,48-65 0,-68 81 2,-1 0-1,0-2 0,-2 1 1,-1-2-1,-1 1 1,-1-2-1,7-25 1,-65 134 42,14-25 183,16-28 183,1-1-1,-20 53 0,37-82-405,0 0 0,1 0-1,-1 0 1,1 0 0,0 0-1,-1 0 1,1 0 0,0 0-1,0 0 1,-1 0 0,1 0 0,0 0-1,0 0 1,0 0 0,0 0-1,1 0 1,-1 0 0,0 0 0,0 0-1,0 0 1,1 1 0,16-3 334,2-2-357,-18 3-17,-2 2 23,1-1-1,0 1 1,0 0-1,0 0 1,0 0-1,1-1 0,-1 1 1,0 0-1,1 0 1,-1-1-1,1 1 1,0 0-1,0-1 0,-1 1 1,1 0-1,0-1 1,0 1-1,0-1 1,2 2-1,1-1 2,-1 0 0,1 0 0,-1-1 0,1 1 0,0-1 0,0 0 0,7 1 0,-5-1 0,4 1 1,1 0 0,-1 0-1,1-1 1,0-1 0,-1 0 0,1 0-1,0-1 1,-1 0 0,14-4-1,-17 3-2,1-1 0,-1 0-1,0 0 1,0-1-1,0 0 1,0 0-1,-1-1 1,1 1 0,-1-2-1,0 1 1,-1-1-1,1 1 1,4-9-1,-4 6 5,0 0-1,-1 0 0,0 0 0,-1-1 0,0 0 0,0 0 0,-1 0 0,0-1 0,0 1 0,-1-1 0,0 1 0,-1-1 0,0-14 0,-1 24-3,0-1 0,0 1 0,0-1-1,0 1 1,0-1 0,-1 1 0,1-1 0,0 1-1,0-1 1,0 1 0,-1-1 0,1 1-1,0-1 1,0 1 0,-1-1 0,1 1 0,0 0-1,-1-1 1,1 1 0,-1-1 0,1 1 0,-1 0-1,1-1 1,0 1 0,-1 0 0,1 0 0,-1 0-1,1-1 1,-1 1 0,1 0 0,-1 0-1,0 0 1,1 0 0,-1 0 0,1 0 0,-1 0-1,1 0 1,-1 0 0,1 0 0,-1 0 0,1 0-1,-1 0 1,1 0 0,-1 1 0,1-1 0,-1 0-1,1 0 1,-1 1 0,1-1 0,-1 0 0,1 0-1,-1 1 1,1-1 0,0 1 0,-1-1-1,1 0 1,-1 1 0,-28 22-52,12-6 47,-35 42-12,49-55 18,0 0 1,0 0-1,0 0 0,1 0 1,0 1-1,-1-1 1,2 1-1,-1 0 1,0-1-1,1 1 0,-1 9 1,4-13 0,1 0 0,-1 0 1,1 0-1,0 0 0,-1 0 1,1-1-1,0 1 1,0-1-1,-1 0 0,1 1 1,0-2-1,0 1 0,0 0 1,4-1-1,-1 1 0,25-2 14,52-10 0,-61 7-27,1 1 0,0 2 1,0 0-1,0 1 1,25 3-1,-45-2 9,-1 1 0,0-1 0,0 0 0,0 1 0,0 0 0,1 0 0,-1-1 0,0 1 0,0 0 0,0 1 0,-1-1 0,1 0 1,0 1-1,0-1 0,-1 1 0,1-1 0,-1 1 0,1 0 0,-1-1 0,3 5 0,-2-2 5,-1 1-1,1-1 1,-1 1 0,0 0 0,0-1 0,0 1-1,-1 0 1,1 9 0,10-85 1289,-13 22-1292,1 31 0,1 0 0,3-33 0,25 50 0,-10 1-256,-2 1-1436,-1-1 1,1-1-1,-1 0 1,1-1-1,-1 0 1,30-10-1,-10-5-9081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5.228"/>
    </inkml:context>
    <inkml:brush xml:id="br0">
      <inkml:brushProperty name="width" value="0.025" units="cm"/>
      <inkml:brushProperty name="height" value="0.025" units="cm"/>
    </inkml:brush>
  </inkml:definitions>
  <inkml:trace contextRef="#ctx0" brushRef="#br0">14 508 13837,'0'0'2691,"-2"8"-150,-1 0-1745,2-6-538,-1 1 0,1 0-1,0 0 1,0-1 0,1 1 0,-1 0 0,0 0 0,1 0-1,0 0 1,0 0 0,0-1 0,0 7 0,1-9-176,-1 0 0,0 1 1,1-1-1,-1 1 0,0-1 0,1 0 1,-1 1-1,1-1 0,-1 0 1,1 1-1,-1-1 0,1 0 0,-1 1 1,1-1-1,-1 0 0,1 0 1,-1 0-1,1 0 0,-1 0 1,1 1-1,-1-1 0,1 0 0,-1 0 1,1 0-1,-1 0 0,1-1 1,-1 1-1,1 0 0,-1 0 0,1 0 1,-1 0-1,1 0 0,-1-1 1,1 1-1,0-1 0,21-8 954,-8-4-903,-1 0-1,0 0 1,0-1 0,-2-1-1,0 0 1,0-1 0,-2 0-1,0-1 1,0 1-1,-2-2 1,0 1 0,8-33-1,-15 18-44,0 32-85,0-1 0,0 1 0,0-1 0,0 1 0,-1-1 0,1 1 0,0-1 0,0 1 0,-1 0-1,1-1 1,0 1 0,-1-1 0,1 1 0,0 0 0,-1-1 0,1 1 0,-1 0 0,1-1 0,0 1 0,-1 0-1,1-1 1,-1 1 0,1 0 0,-1 0 0,1 0 0,-1-1 0,1 1 0,-2 0 0,0 1-3,0 0 1,-1 0-1,1 0 1,0 0-1,0 0 1,0 0-1,0 1 0,0-1 1,0 1-1,1-1 1,-1 1-1,0 0 1,1 0-1,-1 0 1,1 0-1,0 0 1,0 0-1,-1 0 0,0 5 1,-8 16-9,1 1-1,1 0 1,1 0 0,2 1-1,0 0 1,2 0 0,0 0-1,3 50 1,-1-71 6,1-1 0,1 1 0,-1 0 0,0-1 0,1 1 1,0-1-1,0 1 0,0-1 0,0 1 0,1-1 0,-1 0 0,1 1 0,0-1 0,0 0 0,0 0 0,0 0 0,1-1 0,-1 1 0,1 0 1,0-1-1,-1 0 0,6 4 0,-3-4 1,-1 0 0,1-1 0,-1 0 1,1 1-1,-1-2 0,1 1 0,0 0 0,-1-1 1,1 0-1,0 0 0,-1 0 0,1-1 0,0 0 1,-1 0-1,1 0 0,-1 0 0,8-3 0,-4 0 5,1 0-1,-1 0 1,0-1-1,0 0 1,0-1-1,-1 1 0,0-2 1,0 1-1,0-1 1,-1 0-1,0 0 1,0 0-1,-1-1 0,0 0 1,0 0-1,-1-1 1,0 1-1,0-1 1,-1 0-1,0 0 0,-1 0 1,0 0-1,0 0 1,-1-1-1,0 1 1,-1-1-1,-1-18 1,1 27-6,-1-1 1,1 1 0,0-1-1,-1 1 1,1-1 0,-1 1-1,1-1 1,-1 1 0,0-1-1,0 1 1,0 0 0,1-1-1,-1 1 1,-1 0 0,1 0-1,0 0 1,0 0 0,0 0 0,0 0-1,-1 0 1,1 0 0,0 0-1,-1 1 1,1-1 0,-1 0-1,1 1 1,-1-1 0,1 1-1,-1 0 1,1-1 0,-1 1-1,0 0 1,1 0 0,-1 0 0,1 0-1,-1 0 1,1 1 0,-1-1-1,0 0 1,1 1 0,-1-1-1,1 1 1,0-1 0,-1 1-1,1 0 1,-1 0 0,1-1-1,0 1 1,-1 0 0,1 0-1,0 0 1,0 1 0,0-1 0,0 0-1,0 0 1,0 1 0,0-1-1,1 0 1,-1 1 0,0-1-1,1 1 1,-1-1 0,1 1-1,-1-1 1,1 1 0,0-1-1,0 1 1,-1 2 0,2-4 8,-1 1-1,1-1 1,-1 0 0,0 0 0,1 1-1,-1-1 1,1 0 0,-1 0 0,0 0-1,1 0 1,-1 0 0,1 0 0,-1 0-1,1 0 1,-1 0 0,1 0 0,-1 0-1,1 0 1,-1 0 0,0 0 0,1 0-1,-1 0 1,1 0 0,-1 0 0,1-1 0,-1 1-1,0 0 1,1 0 0,-1-1 0,0 1-1,1 0 1,-1 0 0,0-1 0,1 0-1,17-9 158,102-92 193,-108 91-506,-1-1 0,0-1 1,0 0-1,-1-1 0,-1 0 1,0 0-1,9-21 0,-16 29-272,0-1 0,0 1 0,-1-1 0,1 0 0,-1-11 0,-7-56-9462,-2 7-460,8 54 6681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8.334"/>
    </inkml:context>
    <inkml:brush xml:id="br0">
      <inkml:brushProperty name="width" value="0.025" units="cm"/>
      <inkml:brushProperty name="height" value="0.025" units="cm"/>
    </inkml:brush>
  </inkml:definitions>
  <inkml:trace contextRef="#ctx0" brushRef="#br0">43 188 5093,'-2'-1'69,"1"1"0,-1 0-1,1 0 1,-1 0 0,1 0 0,0-1 0,-1 1 0,1-1 0,0 1 0,-1-1 0,1 0 0,0 1-1,-1-1 1,1 0 0,0 0 0,-2-2 0,1 1 444,0-1 0,0 1 0,1-1 0,-1 0 1,1 1-1,0-1 0,0 0 0,0 0 0,0 0 0,0 0 0,1 0 0,-1-6 0,0 5 142,1-1-1,0 1 0,0 0 1,0-1-1,1 1 0,-1 0 1,1-1-1,0 1 0,0 0 1,1 0-1,-1 0 0,1 0 1,0 0-1,0 0 0,4-6 0,2 3-128,0 0 0,1 0-1,0 1 1,0 1-1,0-1 1,16-6 0,-20 10-452,0 0 0,0 0 0,0 1 0,0-1 0,1 1 0,-1 0 0,0 1 0,1-1 0,-1 1 0,1 0 0,-1 0 0,0 1 0,1 0 0,-1 0 0,5 1 0,-8-1-72,0 0 0,0 0 1,0 0-1,-1 0 0,1 1 0,-1-1 1,1 0-1,-1 1 0,1-1 0,-1 1 1,0-1-1,1 1 0,-1 0 0,0 0 1,0-1-1,-1 1 0,1 0 0,0 0 1,0 0-1,-1 0 0,0 0 0,1 0 1,-1 0-1,0 0 0,0 0 0,0 0 1,0 0-1,0 0 0,0 0 0,-1 0 1,1 0-1,0 0 0,-1 0 0,0 0 1,-1 3-1,-2 5 19,1-1 0,-2 0 0,1 1 1,-2-1-1,-9 13 0,-39 39 63,40-47 3,1 0 1,0 1-1,1 1 1,0 0-1,-14 27 1,26-42-80,-1 0 1,0 0 0,1 0-1,-1 0 1,1-1 0,-1 1-1,1 0 1,0 0 0,-1 0 0,1 0-1,0 0 1,0 0 0,0 0-1,0 0 1,0 0 0,0 0 0,0 0-1,0 0 1,0 0 0,0 0-1,0 0 1,0 0 0,1 0 0,-1 0-1,0 0 1,1 0 0,-1 0-1,1 0 1,-1-1 0,1 1 0,0 0-1,0 1 1,1-1-1,0-1 0,0 1 0,0-1 0,1 1-1,-1-1 1,0 0 0,0 0 0,0 0 0,0 0 0,0 0 0,0-1 0,1 1 0,-1-1-1,2 0 1,11-3 6,-1-1-1,0-1 0,16-8 1,-23 10 6,2 0-34,-1 0 0,1-1 0,-1 0 0,0-1 0,0 0 0,0 0 0,-1-1 0,0 1 0,0-2 0,6-8 0,-11 12 3,-12 38-136,6-21 144,0 0 1,1 1-1,1 0 1,-2 23-1,4-37 5,0 1 1,0 0-1,0 0 0,1 0 0,-1 0 0,0 0 0,0 0 1,1 0-1,-1 0 0,1 0 0,-1 0 0,1-1 0,-1 1 1,1 0-1,0 0 0,-1-1 0,1 1 0,0 0 0,-1-1 1,1 1-1,0 0 0,0-1 0,0 1 0,0-1 0,-1 0 1,1 1-1,0-1 0,0 0 0,0 1 0,0-1 0,0 0 1,0 0-1,0 0 0,0 0 0,0 0 0,0 0 0,0 0 0,0 0 1,0 0-1,0-1 0,0 1 0,0 0 0,0 0 0,0-1 1,-1 1-1,1-1 0,1 0 0,5-1 9,0 0 0,-1-1 1,1 0-1,-1 0 0,8-6 0,-2 1 24,-1-1 1,0 0-1,-1 0 0,1-1 1,-2-1-1,0 0 0,0 0 1,-1-1-1,0 0 0,-1 0 1,0-1-1,4-14 0,-35 76 417,18-41-348,1 0 0,0 1 0,1 0-1,0 0 1,0 0 0,1 0-1,0 1 1,0-1 0,-1 16 0,10-24-383,1 0 1,0-1-1,-1 0 1,1 0-1,10-2 1,9-8-3501,-9 1-1507,4-6-5439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8.848"/>
    </inkml:context>
    <inkml:brush xml:id="br0">
      <inkml:brushProperty name="width" value="0.025" units="cm"/>
      <inkml:brushProperty name="height" value="0.025" units="cm"/>
    </inkml:brush>
  </inkml:definitions>
  <inkml:trace contextRef="#ctx0" brushRef="#br0">74 0 5381,'0'0'19907,"0"14"-18759,1-12-1123,0 21 335,0 0 0,-2 0 0,0 1 0,-8 35 0,-17 22 574,17-56-453,0 0-1,2 1 1,-7 45-1,14-70-468,0-1 0,0 1 0,0-1-1,0 0 1,0 1 0,0-1 0,0 1 0,0-1-1,0 1 1,0-1 0,0 0 0,0 1-1,0-1 1,0 1 0,0-1 0,1 1-1,-1-1 1,0 0 0,0 1 0,0-1-1,1 0 1,-1 1 0,0-1 0,1 0-1,-1 1 1,0-1 0,0 0 0,1 1 0,-1-1-1,1 0 1,-1 0 0,0 0 0,1 1-1,-1-1 1,0 0 0,2 0 0,17-4 263,18-20 13,4-6-283,-1-3 0,-1-1 1,-2-2-1,-2-2 0,42-57 1,-69 82 701,-6 5-4046,-6 4-2909,-10 8-1768,-7 5-6243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09.315"/>
    </inkml:context>
    <inkml:brush xml:id="br0">
      <inkml:brushProperty name="width" value="0.025" units="cm"/>
      <inkml:brushProperty name="height" value="0.025" units="cm"/>
    </inkml:brush>
  </inkml:definitions>
  <inkml:trace contextRef="#ctx0" brushRef="#br0">1 22 7847,'0'0'20799,"11"6"-20394,35 20-260,-43-26-142,0 1 1,0-1 0,-1 1-1,1-1 1,0 0 0,0 0-1,-1-1 1,1 1 0,0 0-1,0-1 1,-1 0 0,1 0-1,-1 0 1,1 0 0,3-2-1,34-22-129,-35 21 49,6-4 98,6-2-1372,-17 11 1324,1-1 0,0 0 0,-1 1 0,0-1 0,1 1 0,-1-1 0,1 1 0,-1-1 0,1 1 0,-1 0 0,0-1 0,1 1 0,-1-1 0,0 1 0,0 0 0,0-1 0,1 1 0,-1 0 0,0-1 0,0 1 0,0 0 0,0-1 0,0 1 0,0 0 0,0-1 0,0 1 0,0 0 0,-1-1 0,1 2 0,-9 35 31,7-34 89,1 1 1,-1-1-1,1 1 1,0-1-1,0 1 1,1-1-1,-1 1 1,1 0 0,0 0-1,0-1 1,1 8-1,1-11-53,0 1-1,1-1 1,-1 0-1,0 0 1,1 1-1,-1-2 1,0 1-1,1 0 1,-1 0-1,0-1 1,1 1-1,-1-1 1,0 0-1,4-1 1,5-4-21,0 0 1,-1 0-1,0-1 0,15-13 1,-17 13-20,0 0 1,1 1 0,-1 0-1,2 0 1,-1 1 0,16-7-1,-25 13 4,1-1 0,0 1 0,0-1 0,-1 1 0,1 0 0,0-1 0,-1 1 0,1 0-1,-1-1 1,1 1 0,-1 0 0,1 0 0,-1 0 0,1-1 0,-1 1 0,0 0 0,1 0 0,-1 0 0,0 0 0,0 0-1,0 0 1,1 0 0,-1 0 0,0-1 0,0 1 0,-1 0 0,1 0 0,0 0 0,0 2 0,0 42 130,-1-35-156,2-10 21,-1 1 1,0-1 0,1 1 0,-1-1-1,1 0 1,-1 1 0,1-1 0,-1 1-1,1-1 1,-1 0 0,1 1-1,-1-1 1,1 0 0,-1 1 0,1-1-1,-1 0 1,1 0 0,0 0 0,-1 0-1,1 0 1,-1 1 0,1-1-1,0 0 1,-1 0 0,1 0 0,-1-1-1,1 1 1,0 0 0,-1 0-1,1 0 1,-1 0 0,1 0 0,0-1-1,-1 1 1,1 0 0,-1-1 0,1 1-1,0-1 1,24-10-1084,18-18-5937,-18 13-889,-4 2-2495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0.404"/>
    </inkml:context>
    <inkml:brush xml:id="br0">
      <inkml:brushProperty name="width" value="0.025" units="cm"/>
      <inkml:brushProperty name="height" value="0.025" units="cm"/>
    </inkml:brush>
  </inkml:definitions>
  <inkml:trace contextRef="#ctx0" brushRef="#br0">50 31 3427,'-10'0'-12,"-12"1"-119,21-1 347,1 0 1,-1 0 0,1 0 0,-1-1 0,1 1-1,-1 0 1,1 0 0,-1 0 0,1 0 0,-1 0 0,1 0-1,0-1 1,-1 1 0,1 0 0,-1 0 0,1-1-1,0 1 1,-1 0 0,1-1 0,0 1 0,-1 0 0,1-1-1,0 1 1,-1-1 0,1 1 0,0 0 0,0-1 0,0 1-1,-1-1 1,1 1 0,0-1 0,0 1 0,0-1-1,-5 11 6365,4-25-1153,2 16-5385,-1 0 0,1-1-1,-1 1 1,1 0-1,0 0 1,-1-1-1,1 1 1,0-1 0,-1 1-1,1-1 1,0 1-1,0-1 1,0 1 0,-1-1-1,1 0 1,0 1-1,0-1 1,0 0-1,0 0 1,0 1 0,0-1-1,1 0 1,21 2 161,-1 0 0,1-1 1,0-2-1,0 0 1,0-1-1,39-10 0,-45 6-3305,-7-5-3177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2.027"/>
    </inkml:context>
    <inkml:brush xml:id="br0">
      <inkml:brushProperty name="width" value="0.025" units="cm"/>
      <inkml:brushProperty name="height" value="0.025" units="cm"/>
    </inkml:brush>
  </inkml:definitions>
  <inkml:trace contextRef="#ctx0" brushRef="#br0">92 80 3459,'6'-79'14286,"-18"94"-12872,-7 41 148,3 1-1,2 0 1,-11 110-1,14 63-215,11-229-1341,0-1 0,-1 1-1,1-1 1,0 1 0,0-1 0,0 1 0,0-1 0,0 1 0,0-1 0,0 1 0,0-1 0,0 1 0,0-1 0,0 1 0,1-1 0,-1 1 0,0-1 0,0 1 0,0-1 0,1 1-1,-1-1 1,0 0 0,0 1 0,1-1 0,-1 1 0,0-1 0,1 0 0,-1 1 0,1-1 0,-1 0 0,0 1 0,1-1 0,-1 0 0,1 0 0,-1 1 0,1-1 0,-1 0 0,1 0 0,0 0-1,0 0 21,0-1 0,0 1 0,-1-1 0,1 1 0,0-1 0,0 0 0,0 1 0,-1-1 0,1 0-1,0 0 1,-1 0 0,1 0 0,-1 1 0,1-1 0,-1 0 0,1 0 0,-1 0 0,0 0 0,1 0-1,-1-2 1,7-29-25,-1 0-1,-2-1 1,-2 1-1,-1-1 0,-1 0 1,-2 0-1,-1 0 1,-7-32-1,10 67-46,0 0-1,1 1 1,-1-1 0,1 0-1,0 0 1,0 0 0,0 0-1,0 0 1,0 0 0,0 0-1,0 0 1,1-1 0,-1 1 0,0 0-1,1-1 1,0 1 0,-1-1-1,1 1 1,0-1 0,0 0-1,0 0 1,0 0 0,0 0-1,0 0 1,0 0 0,0-1-1,0 1 1,0-1 0,5 1-1,-3-1 54,0 0-1,1 0 0,-1 0 1,0-1-1,1 0 0,-1 0 1,0 0-1,0 0 0,1-1 1,-1 0-1,0 1 0,-1-2 0,1 1 1,0 0-1,-1-1 0,5-3 1,8-9 65,-2-1 1,0-1 0,0 0-1,-2 0 1,0-1-1,-1-1 1,-1 0 0,-1 0-1,-1-1 1,0 0 0,5-26-1,-16 128-130,-14-7 243,11-52 117,1-1 0,1 1 0,-2 36 0,6-59-293,0 1-1,0 0 0,0-1 0,0 1 1,0-1-1,0 1 0,0 0 0,1-1 1,-1 1-1,0-1 0,0 1 0,0 0 0,1-1 1,-1 1-1,0-1 0,1 1 0,-1-1 1,0 1-1,1-1 0,-1 1 0,0-1 0,1 1 1,-1-1-1,1 0 0,-1 1 0,1-1 1,-1 0-1,1 1 0,-1-1 0,2 0 1,20-2 191,20-20 2,23-40-117,-37 33-72,-31 68-167,-7-3 160,6-25 66,0 0-1,1 1 1,1-1-1,-2 24 1,4-35-66,1 1 0,-1-1-1,1 0 1,-1 0 0,0 0 0,1 0-1,-1 1 1,1-1 0,-1 0 0,1 0-1,-1 0 1,1 0 0,-1 0 0,1 0-1,-1-1 1,1 1 0,-1 0 0,1 0 0,-1 0-1,1 0 1,-1-1 0,1 1 0,-1 0-1,1 0 1,-1-1 0,0 1 0,1 0-1,-1-1 1,0 1 0,1 0 0,0-1 0,14-9-291,-11 4-537,0 1 1,0-1 0,-1 0 0,0 0 0,4-10 0,5-33-9214,-11 19 2135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2.354"/>
    </inkml:context>
    <inkml:brush xml:id="br0">
      <inkml:brushProperty name="width" value="0.025" units="cm"/>
      <inkml:brushProperty name="height" value="0.025" units="cm"/>
    </inkml:brush>
  </inkml:definitions>
  <inkml:trace contextRef="#ctx0" brushRef="#br0">24 1 11787,'0'0'10922,"-24"47"-10377,24-29-225,11-1-192,3 1-128,4-4-704,1 2-1058,-1-2-1249,-1-4-2946,1-2-3428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6:12.775"/>
    </inkml:context>
    <inkml:brush xml:id="br0">
      <inkml:brushProperty name="width" value="0.025" units="cm"/>
      <inkml:brushProperty name="height" value="0.025" units="cm"/>
    </inkml:brush>
  </inkml:definitions>
  <inkml:trace contextRef="#ctx0" brushRef="#br0">145 60 9161,'0'0'6294,"-6"11"-3534,1-2-2262,0 0 1,0 0-1,1 1 1,1 0 0,0 0-1,0 0 1,1 0-1,0 1 1,-1 19 0,6 18-450,-1-34 109,-1 1 1,0-1-1,-1 1 0,-1-1 0,-4 25 0,5-36-133,-1 0 1,0 0-1,0 0 1,-1 0-1,1-1 1,0 1-1,-1 0 1,0-1 0,0 1-1,0-1 1,0 1-1,0-1 1,0 0-1,-1 0 1,1 0-1,-1 0 1,1 0-1,-1 0 1,0-1-1,1 0 1,-1 1-1,0-1 1,0 0-1,0 0 1,0-1-1,0 1 1,0 0 0,-1-1-1,1 0 1,0 0-1,-5 0 1,7 0-21,0 0 0,0 0 0,0 0 0,0-1 0,0 1 0,0 0 1,0 0-1,0-1 0,0 1 0,0 0 0,0-1 0,0 1 0,1-1 1,-1 1-1,0-1 0,0 0 0,0 1 0,1-1 0,-1 0 0,0 1 0,1-1 1,-1 0-1,1 0 0,-1 0 0,1 1 0,-1-1 0,1 0 0,-1-1 1,0-1 1,0-1 0,1 1 0,-1-1 0,1 1 0,0 0 0,-1-1 0,2 1 0,0-6 0,0 1-8,0 0 0,1 1-1,0-1 1,0 1 0,1 0 0,0 0 0,5-10 0,14-8 4,0 1 0,2 0 0,1 2 0,38-27 1,-36 30-2,-1-2 0,-1-1 0,0-1 0,23-31 0,-92 104 415,17 7 158,24-25 22,3-32-576,0 1 1,0 0-1,0 0 1,1 0-1,-1 0 0,0-1 1,1 1-1,-1 0 1,1 0-1,-1-1 1,1 1-1,-1 0 0,1-1 1,-1 1-1,1 0 1,-1-1-1,1 1 1,0-1-1,0 1 0,-1-1 1,1 1-1,0-1 1,0 0-1,-1 1 1,1-1-1,0 0 0,0 0 1,1 1-1,7 0 94,1-1 1,0 0-1,-1 0 0,1-1 0,-1 0 0,1-1 0,-1 0 1,1 0-1,-1-1 0,12-5 0,-10 4-104,1 0 1,0 1-1,-1 0 0,1 0 1,20 0-1,-31 4-12,-1-1 1,1 1-1,-1-1 0,1 1 1,-1 0-1,0-1 1,1 1-1,-1 0 0,1-1 1,-1 1-1,0 0 0,0 0 1,0-1-1,1 1 1,-1 0-1,0 0 0,0 0 1,0-1-1,0 1 0,0 0 1,0 0-1,0-1 1,-1 3-1,1-2 1,0 0-1,-1 1 1,1-1-1,0 1 1,0-1-1,0 1 1,0-1-1,1 0 1,-1 1-1,0-1 1,1 1-1,-1-1 1,1 0-1,-1 1 1,1-1-1,-1 0 1,1 0 0,0 1-1,0-1 1,0 0-1,0 0 1,0 0-1,0 0 1,1 1-1,3-1-25,1-1 0,-1 1 0,1-1 0,-1 0 0,0 0 0,1-1 0,-1 0 0,1 0 0,-1 0 0,0 0 0,0-1 0,1 0 0,-1 0 0,8-5 0,-7 4-76,0 0 0,0 1 0,1-1 0,-1 1 0,1 1 0,-1-1 0,13 0 0,-19 2-153,1 0 0,-1 0 0,0 0 0,0 0 0,0 1 0,0-1 0,0 0 0,1 0 0,-1 0 0,0 1 0,0-1 0,0 0 0,0 0 1,0 0-1,0 1 0,0-1 0,0 0 0,0 0 0,0 1 0,1-1 0,-1 0 0,0 0 0,0 0 0,-1 1 0,1-1 0,0 0 0,0 0 0,0 1 0,0-1 0,0 0 0,0 0 1,0 1-1,0-1 0,0 0 0,0 0 0,-1 1 0,-4 4-8484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3.239"/>
    </inkml:context>
    <inkml:brush xml:id="br0">
      <inkml:brushProperty name="width" value="0.025" units="cm"/>
      <inkml:brushProperty name="height" value="0.025" units="cm"/>
    </inkml:brush>
  </inkml:definitions>
  <inkml:trace contextRef="#ctx0" brushRef="#br0">0 0 3748,'0'0'20221,"6"7"-18865,-4-4-1267,1 0 0,0 0-1,0 0 1,1 0 0,-1-1 0,1 1-1,-1-1 1,1 0 0,0 0-1,0 0 1,0 0 0,0-1 0,0 0-1,0 0 1,0 0 0,0 0-1,1 0 1,-1-1 0,0 0 0,8 0-1,8 0-297,110-2 326,-65-8-3429,-5-9-5685,-44 10 2762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3.582"/>
    </inkml:context>
    <inkml:brush xml:id="br0">
      <inkml:brushProperty name="width" value="0.025" units="cm"/>
      <inkml:brushProperty name="height" value="0.025" units="cm"/>
    </inkml:brush>
  </inkml:definitions>
  <inkml:trace contextRef="#ctx0" brushRef="#br0">0 9 14926,'0'0'7954,"9"-1"-6918,6 0-808,73-5 568,-80 5-755,1 1-1,-1 0 1,1 1-1,-1 0 0,1 1 1,-1-1-1,0 2 1,10 3-1,-15-5-44,0 1-1,-1 0 1,1 0 0,-1 1-1,1-1 1,-1 0 0,0 1-1,0-1 1,0 1 0,0 0-1,0 0 1,-1 0 0,1 0 0,-1 0-1,0 0 1,0 0 0,0 0-1,0 0 1,-1 0 0,1 1-1,-1-1 1,0 0 0,1 1-1,-2-1 1,1 0 0,0 1-1,-1-1 1,1 0 0,-3 5-1,0 4-12,0-1 0,-1 1-1,-1-1 1,0 0 0,0 0-1,-14 18 1,5-9-90,-1-1 0,-28 27 0,6-18-3757,22-20-1149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4.142"/>
    </inkml:context>
    <inkml:brush xml:id="br0">
      <inkml:brushProperty name="width" value="0.025" units="cm"/>
      <inkml:brushProperty name="height" value="0.025" units="cm"/>
    </inkml:brush>
  </inkml:definitions>
  <inkml:trace contextRef="#ctx0" brushRef="#br0">4 66 7783,'0'0'5333,"5"-8"-2220,1-4-2272,-4 7-466,1 1 0,-1 0 0,1-1 0,-1 1 0,1 0 1,0 1-1,0-1 0,5-4 0,-8 8-322,1 0 1,-1-1-1,0 1 0,0 0 1,1-1-1,-1 1 0,0 0 1,0-1-1,1 1 0,-1 0 1,0 0-1,1-1 0,-1 1 1,1 0-1,-1 0 0,0 0 1,1 0-1,-1-1 0,0 1 1,1 0-1,-1 0 0,1 0 1,-1 0-1,1 0 0,-1 0 1,0 0-1,1 0 0,-1 0 1,1 0-1,-1 0 0,0 0 1,1 1-1,-1-1 0,1 0 1,-1 0-1,0 0 0,1 1 1,-1-1-1,0 0 0,1 0 1,-1 1-1,0-1 0,1 0 1,-1 0-1,0 1 0,0-1 1,1 0-1,-1 1 0,0-1 1,0 0-1,0 1 0,1-1 1,-1 1-1,0-1 0,0 0 1,0 1-1,0-1 0,0 1 1,0-1-1,0 1 0,3 30 312,-3-27-171,1 31 199,-6 65 1,-10-33-1693,12-56-260,-1 0 0,-1-1 0,-10 19 0,6-18-4062,-1-5-1463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6.023"/>
    </inkml:context>
    <inkml:brush xml:id="br0">
      <inkml:brushProperty name="width" value="0.025" units="cm"/>
      <inkml:brushProperty name="height" value="0.025" units="cm"/>
    </inkml:brush>
  </inkml:definitions>
  <inkml:trace contextRef="#ctx0" brushRef="#br0">30 40 7271,'0'0'13741,"-2"-6"-13570,-9-27 651,4 83 1254,-2 256 1972,14 0-3355,-3-268-644,1 0 1,3 0-1,19 72 0,-22-102 359,0-8-52,1-18 191,-1-28-176,-18-142-208,-1-1-1596,17 189 1377,-1-1 0,0 1 0,1 0 0,-1-1 1,0 1-1,1 0 0,-1 0 0,0-1 0,1 1 1,-1 0-1,0 0 0,1 0 0,-1-1 1,1 1-1,-1 0 0,0 0 0,1 0 0,-1 0 1,1 0-1,-1 0 0,1 0 0,-1 0 1,0 0-1,1 0 0,-1 0 0,1 0 0,-1 0 1,0 1-1,1-1 0,-1 0 0,1 0 0,-1 0 1,0 1-1,1-1 0,-1 0 0,0 0 1,1 1-1,-1-1 0,1 1 0,16 7-382,-13-4 312,1-1 0,0 0 0,0-1 0,0 1 0,0-1 0,0 0 0,0 0-1,1 0 1,-1-1 0,0 0 0,1 0 0,0 0 0,-1-1 0,1 0 0,-1 0 0,1 0 0,0-1-1,-1 0 1,1 0 0,9-3 0,-9 1 127,-1 0-1,1-1 1,-1 1-1,0-1 1,0 0 0,-1-1-1,1 1 1,-1-1-1,0 0 1,0 0 0,0 0-1,-1 0 1,0-1-1,0 1 1,0-1-1,-1 0 1,0 0 0,2-8-1,0-3 157,-1-1 0,-1 0 0,-1-18 0,0 22 251,-8 187 1060,7-171-1422,0 1 0,0-1 1,0 0-1,0 0 0,0 0 1,0 0-1,1 0 0,-1 0 0,1 0 1,0 0-1,0 0 0,0 0 1,0 0-1,0 0 0,0 0 0,0 0 1,3 2-1,-3-3-19,0 0-1,1 0 1,-1-1 0,0 1 0,1 0-1,-1-1 1,1 1 0,-1-1 0,1 1-1,-1-1 1,1 0 0,-1 0 0,1 0-1,-1 0 1,1 0 0,-1 0 0,1 0-1,-1 0 1,2-1 0,3-1 4,-1 1 1,0-1-1,0-1 1,0 1-1,0-1 1,0 0-1,0 0 1,-1 0-1,1 0 1,-1-1 0,0 0-1,5-5 1,-2 0-14,-1-1 1,1 0-1,-2 0 1,1 0 0,-1-1-1,-1 0 1,0 0-1,4-17 1,-3-2-67,4-55-1,-8 69-16,-6 74-13,-3 91 172,8-147-118,0 0-1,0 0 1,0 0-1,1 0 1,-1-1 0,0 1-1,1 0 1,-1 0-1,1 0 1,0 0 0,0 0-1,-1-1 1,1 1 0,0 0-1,0-1 1,1 1-1,-1-1 1,0 1 0,0-1-1,1 1 1,-1-1 0,1 0-1,-1 0 1,1 0-1,0 0 1,-1 0 0,1 0-1,0 0 1,0 0 0,0-1-1,0 1 1,-1-1-1,1 0 1,0 1 0,0-1-1,0 0 1,0 0 0,0 0-1,0 0 1,0 0-1,0-1 1,0 1 0,0 0-1,-1-1 1,4-1 0,2 1-573,-1-1 0,0-1 0,1 1 0,-1-1 0,9-6 0,-10 7-444,-1-1 0,0 0 0,0 0 0,-1-1 0,1 1 0,6-8 0,2-11-5467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4.625"/>
    </inkml:context>
    <inkml:brush xml:id="br0">
      <inkml:brushProperty name="width" value="0.025" units="cm"/>
      <inkml:brushProperty name="height" value="0.025" units="cm"/>
    </inkml:brush>
  </inkml:definitions>
  <inkml:trace contextRef="#ctx0" brushRef="#br0">0 103 12876,'0'0'3257,"6"-8"-636,-2 2-2300,1 0 0,0 0 1,1 1-1,-1 0 1,1 0-1,0 0 0,0 1 1,1 0-1,-1 0 0,1 0 1,0 1-1,0 0 1,0 0-1,12-2 0,3-2 37,0 2 0,1 0-1,0 1 1,0 1 0,0 1-1,0 2 1,25 1 0,-47-1-357,1 0 0,-1 1 1,0-1-1,1 0 0,-1 0 0,0 1 1,1-1-1,-1 0 0,0 1 1,0-1-1,0 1 0,1 0 1,-1-1-1,0 1 0,0 0 0,0 0 1,0 0-1,0 0 0,0 0 1,-1 0-1,1 0 0,0 0 1,0 0-1,-1 0 0,1 0 0,0 0 1,-1 1-1,1-1 0,-1 0 1,0 0-1,1 1 0,-1-1 0,0 0 1,0 1-1,0-1 0,0 0 1,0 1-1,0-1 0,0 0 1,0 1-1,-1-1 0,1 1 0,-2 3 45,1-1-1,-1 1 1,0-1-1,0 0 0,0 0 1,0 0-1,-1 0 1,0 0-1,1-1 0,-7 7 1,-15 9 449,0-1 0,-2-2 0,-28 16 0,36-22-329,58-9-214,-15-4-69,70-6-613,-90 9 666,0 0 0,0 0 0,0 0 0,-1 1 1,1-1-1,0 1 0,0 0 0,-1 1 0,1-1 0,-1 1 1,1 0-1,-1 0 0,0 1 0,0-1 0,7 6 0,-9-6 70,-1 0-1,1 0 0,-1 0 0,1 0 0,-1 0 0,0 0 0,0 0 0,0 1 0,0-1 0,0 1 1,-1-1-1,1 0 0,-1 1 0,1-1 0,-1 1 0,0-1 0,0 1 0,0-1 0,0 1 1,-1-1-1,1 1 0,-1-1 0,1 1 0,-1-1 0,0 0 0,0 1 0,0-1 0,0 0 0,-1 0 1,1 1-1,0-1 0,-1 0 0,1 0 0,-1-1 0,0 1 0,-2 2 0,-8 7 339,0 0-1,0-1 0,-1 0 1,-17 9-1,14-9-12,-1 0 0,-1-1 0,1 0 0,-2-2 0,1 0 0,-1-1 0,0-1 0,0 0 0,-1-2 0,-32 2 0,51-5-405,-1 0 1,0 0-1,0 0 1,0 0-1,1 0 1,-1-1-1,0 1 1,0-1-1,1 1 1,-1-1-1,0 0 1,0 1-1,-2-3 1,4 3-28,-1-1 0,1 1 1,-1-1-1,1 0 0,-1 1 1,1-1-1,0 1 0,-1-1 0,1 0 1,0 1-1,-1-1 0,1 0 1,0 1-1,0-1 0,0 0 1,0 1-1,0-1 0,-1 0 1,1 1-1,0-1 0,1 0 0,-1 0 1,0-1-1,1 0-135,0 0-1,0 0 0,0 0 1,0 1-1,0-1 1,0 0-1,1 0 1,-1 0-1,0 1 1,1-1-1,0 1 1,-1-1-1,1 1 0,0 0 1,0 0-1,0 0 1,0 0-1,0 0 1,0 0-1,3-1 1,55-16-7468,-21 7 1912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4.970"/>
    </inkml:context>
    <inkml:brush xml:id="br0">
      <inkml:brushProperty name="width" value="0.025" units="cm"/>
      <inkml:brushProperty name="height" value="0.025" units="cm"/>
    </inkml:brush>
  </inkml:definitions>
  <inkml:trace contextRef="#ctx0" brushRef="#br0">99 13 16367,'0'0'10805,"-9"-2"-10644,7 1-149,-1 0 1,1 1-1,0-1 1,-1 1 0,1 0-1,-1 0 1,1 0 0,-1 0-1,1 0 1,-1 0-1,1 1 1,-1-1 0,1 1-1,-1 0 1,1-1 0,0 1-1,-1 0 1,-1 2-1,0 0 71,1 0-1,-1 1 0,1-1 1,0 1-1,0 0 0,1-1 1,-1 1-1,1 1 0,0-1 1,0 0-1,-2 8 0,3-10-60,0-1-1,0 1 0,0 0 0,1 0 0,-1 0 0,0 0 1,1 0-1,0 0 0,-1 0 0,1 0 0,0 0 0,0 0 1,0 0-1,0 0 0,1 0 0,-1 0 0,0 0 0,1 0 1,-1 0-1,1 0 0,1 3 0,-1-4-7,1 0 0,-1 0 0,0 0-1,1-1 1,-1 1 0,1 0 0,-1-1 0,0 1-1,1-1 1,0 1 0,-1-1 0,1 1-1,-1-1 1,1 0 0,-1 0 0,1 0 0,0 0-1,-1 0 1,1 0 0,2-1 0,6-1 20,0-1-1,-1 1 1,0-2 0,1 1-1,-1-1 1,0-1 0,11-7-1,-12 5-19,-1 1-1,1-1 1,-2 0-1,1 0 1,6-10-1,17-20 291,-42 81-294,10-36 24,-1-1-1,2 0 1,-1 1-1,1-1 1,0 1-1,1 14 1,0-20-132,0 0 1,1-1-1,-1 1 1,1 0-1,-1-1 1,1 1 0,0 0-1,0-1 1,0 1-1,0-1 1,0 0-1,0 1 1,0-1-1,0 0 1,0 1 0,1-1-1,-1 0 1,0 0-1,1 0 1,-1 0-1,1-1 1,-1 1-1,1 0 1,0 0 0,-1-1-1,1 1 1,0-1-1,-1 0 1,1 1-1,0-1 1,-1 0-1,1 0 1,0 0 0,3-1-1,20 1-5929,1-4-5910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5.769"/>
    </inkml:context>
    <inkml:brush xml:id="br0">
      <inkml:brushProperty name="width" value="0.025" units="cm"/>
      <inkml:brushProperty name="height" value="0.025" units="cm"/>
    </inkml:brush>
  </inkml:definitions>
  <inkml:trace contextRef="#ctx0" brushRef="#br0">0 0 3523,'0'0'22907,"1"10"-22085,5 191 385,-3-186-860,6-16 451,7-23 310,-10 6-942,-1 0 0,-1-1 1,-1 0-1,0 0 1,-1-29-1,1 46-202,0 2 1,0-1-1,1 0 0,-1 1 1,0-1-1,1 1 1,-1 0-1,0 0 0,0 0 1,1 1-1,-1-1 0,0 1 1,4 1-1,6-1-618,-1 0-40,-1 0-1038,1-1-1,-1-1 1,0 1 0,0-1-1,13-4 1,-3-3-5053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7.035"/>
    </inkml:context>
    <inkml:brush xml:id="br0">
      <inkml:brushProperty name="width" value="0.025" units="cm"/>
      <inkml:brushProperty name="height" value="0.025" units="cm"/>
    </inkml:brush>
  </inkml:definitions>
  <inkml:trace contextRef="#ctx0" brushRef="#br0">1 259 13261,'0'0'10335,"10"-8"-8328,-6 6-1751,46-31 961,-46 32-1189,-1-1 0,0 0 0,1 1-1,0 0 1,-1 0 0,1 0 0,-1 0 0,1 0 0,0 1 0,0 0 0,0-1 0,-1 1 0,1 1-1,0-1 1,0 1 0,-1-1 0,5 2 0,-7-1-26,-1 0-1,1 0 1,0 0-1,0-1 1,-1 1-1,1 0 1,0 0-1,-1 0 1,1 0-1,-1 1 1,1-1-1,-1 0 1,0 0 0,1 0-1,-1 0 1,0 0-1,0 0 1,0 1-1,0-1 1,0 0-1,0 0 1,0 0-1,0 0 1,-1 1-1,1-1 1,-1 1-1,-9 32 81,-12-2 22,18-27-36,0-1-1,1 1 1,-1 0-1,1 0 1,0 0-1,1 0 1,-1 0 0,1 1-1,0-1 1,0 1-1,1-1 1,-2 11-1,5-15-36,1 0 0,0 0 0,0-1-1,0 1 1,-1-1 0,1 0 0,0 1 0,0-1-1,0 0 1,0-1 0,0 1 0,5-2 0,9-4 21,-1 0 1,-1-1 0,1-1 0,-1-1 0,0 0 0,-1-1 0,0-1 0,-1 0 0,0 0 0,-1-2 0,19-23 0,-41 75-320,6-30 265,0 0 0,1 1 0,0-1 0,1 1 0,0 0 0,0-1 0,1 1 0,0 0 0,1 0 0,2 17 1,-2-25 1,1-1 1,0 1 0,0 0 0,0-1 0,0 1 0,0-1 0,1 1 0,-1-1 0,0 0 0,1 1 0,-1-1 0,1 0 0,-1 0 0,1 0 0,0 0 0,-1 0 0,1 0 0,0-1 0,0 1 0,0-1 0,-1 1 0,1-1 0,0 0 0,0 1 0,0-1 0,0 0 0,0 0-1,0 0 1,2-1 0,1 1 19,0 0 0,0-1-1,0 0 1,0 0 0,0 0 0,0-1-1,0 1 1,-1-1 0,1 0-1,5-3 1,-3-1 49,-1 0 0,0 0 0,-1 0 1,1-1-1,-1 1 0,-1-1 0,1-1 0,-1 1 0,0-1 0,-1 1 1,0-1-1,0 0 0,0 0 0,-1 0 0,-1-1 0,1 1 0,-1 0 0,-1-1 1,0-10-1,-4 33-269,-1 9 152,5-23 47,1 1-1,-1 0 1,0-1-1,0 1 1,1 0-1,-1-1 0,0 1 1,1 0-1,-1-1 1,1 1-1,-1-1 1,1 1-1,-1-1 0,1 1 1,-1-1-1,1 1 1,0-1-1,-1 0 1,1 1-1,0-1 1,-1 0-1,1 1 0,0-1 1,-1 0-1,1 0 1,0 0-1,0 0 1,-1 1-1,1-1 0,0 0 1,0 0-1,0-1 1,11 2-53,0-1 1,0 0 0,0-1-1,0-1 1,24-5-1,-31 6 47,-1 0-1,1-1 0,0 0 0,-1 0 1,1 0-1,-1 0 0,0 0 1,0-1-1,0 0 0,0 0 1,0 0-1,0-1 0,-1 1 0,0-1 1,0 0-1,0 1 0,4-8 1,-5-5-27,-13 13-116,-19 16-8,-21 33 276,49-44-99,-1 1 0,0 1 0,0-1 0,1 0 1,0 1-1,0-1 0,0 1 0,0-1 1,0 1-1,1 0 0,0 0 0,-1 0 0,1 0 1,0 4-1,1-7-21,1 0 0,-1 1 0,1-1 0,0 0 0,-1 0 0,1 0 0,0 0 0,-1 0 0,1 0 0,0 0 0,0 0 0,0-1 0,0 1 0,0 0 0,0 0 0,0-1 0,0 1 0,0-1 0,0 1 0,0-1 0,0 1 0,1-1 0,-1 0 0,0 1 0,0-1 0,0 0 0,1 0 0,-1 0 0,0 0 0,2 0 0,47 1-315,-40-1 135,-6 0 143,10 1-265,0-1 0,0 0 0,0 0 0,0-2-1,0 0 1,0 0 0,0-1 0,0-1 0,-1 0 0,0-1-1,0 0 1,12-8 0,-4 0 25,-1-2 0,0 0 0,-1 0 0,-1-2 0,0-1 0,18-23 0,-27 29 349,0 0 0,-1 0-1,0-1 1,-1 0 0,-1-1 0,0 0 0,-1 0-1,0 0 1,-1 0 0,0-1 0,1-21-1,-5 36-56,0 0 1,0 0-1,0 0 0,-1 1 0,1-1 0,0 0 0,0 0 0,-1 0 0,1 0 1,0 0-1,0 0 0,-1 1 0,1-1 0,0 0 0,0 0 0,-1 0 0,1 0 1,0 0-1,0 0 0,-1 0 0,1 0 0,0 0 0,0 0 0,-1 0 0,1 0 1,0 0-1,-1 0 0,1 0 0,0-1 0,0 1 0,-1 0 0,1 0 0,0 0 1,0 0-1,0 0 0,-1-1 0,1 1 0,0 0 0,0 0 0,0 0 0,-1 0 1,1-1-1,0 1 0,0 0 0,0 0 0,0-1 0,0 1 0,-1 0 0,1 0 1,0-1-1,0 1 0,0 0 0,0 0 0,0-1 0,0 1 0,0 0 0,0-1 1,0 1-1,0 0 0,0-1 0,-15 20 158,4 3-24,0 0 1,2 0-1,1 1 1,0 0-1,2 0 0,0 1 1,2 0-1,1 0 1,0 0-1,2 0 1,1 0-1,3 29 0,-2-49-520,-1-1-1,1 1 0,0 0 1,1-1-1,-1 1 0,1-1 1,-1 1-1,1-1 0,4 6 1,-6-9-172,-2-12 198,-7-6 465,0 1 0,-1 1 0,-17-21-1,18 26 204,1 1 0,1-1-1,0 0 1,0-1 0,1 1-1,0-1 1,1-1 0,0 1 0,-4-23-1,9 34-245,0 0-1,0 0 0,0 1 1,1-1-1,-1 0 0,0 0 1,1 0-1,-1 1 1,0-1-1,1 0 0,-1 0 1,1 1-1,0-1 1,-1 0-1,1 1 0,-1-1 1,1 1-1,0-1 0,-1 1 1,1-1-1,0 1 1,0 0-1,0-1 0,-1 1 1,1 0-1,0-1 0,0 1 1,0 0-1,-1 0 1,1 0-1,0 0 0,0 0 1,0 0-1,0 0 1,1 0-1,41 0 304,-32 0-204,61 1-17,12 0-3365,-28-2-7178,-17-3-4919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7.954"/>
    </inkml:context>
    <inkml:brush xml:id="br0">
      <inkml:brushProperty name="width" value="0.025" units="cm"/>
      <inkml:brushProperty name="height" value="0.025" units="cm"/>
    </inkml:brush>
  </inkml:definitions>
  <inkml:trace contextRef="#ctx0" brushRef="#br0">72 44 5125,'-3'-14'1699,"-5"-15"9116,1 29-6190,-2 17-3475,-3 27-312,2-1 0,1 1 1,3 1-1,1 0 0,3 85 0,2-131-827,0 1-1,0 0 1,0 0 0,0 0-1,0 0 1,1 0 0,-1 0 0,0 0-1,0 0 1,0 0 0,0 0-1,0 0 1,0 0 0,0 0 0,0 0-1,1 0 1,-1 0 0,0 0-1,0 0 1,0 0 0,0 0 0,0 0-1,0 0 1,0 0 0,0 0-1,0 0 1,1 0 0,-1 0-1,0 1 1,0-1 0,0 0 0,0 0-1,0 0 1,0 0 0,0 0-1,0 0 1,0 0 0,0 0 0,0 0-1,0 0 1,0 0 0,0 1-1,0-1 1,0 0 0,1 0 0,-1 0-1,0 0 1,0 0 0,0 0-1,0 0 1,0 0 0,0 1-1,0-1 1,0 0 0,0 0 0,-1 0-1,1 0 1,0 0 0,0 0-1,0 0 1,0 0 0,0 0 0,0 1-1,0-1 1,0 0 0,0 0-1,7-11 286,5-17-97,1-16-125,-7 19-13,1 0 0,2 1 0,0 0 1,22-38-1,-28 56-107,1 0 1,0 1 0,1-1-1,-1 1 1,1 0 0,0 1 0,0-1-1,1 1 1,0 0 0,-1 0-1,1 0 1,0 1 0,1 0-1,-1 0 1,0 1 0,1 0 0,0 0-1,-1 0 1,1 1 0,0 0-1,0 0 1,10 1 0,-15 0 22,0 0 0,0 0 0,0 0-1,0 0 1,1 1 0,-1-1 0,0 1 0,0-1 0,0 1 0,0 0 0,0 0 0,0 0 0,0 0 0,-1 0 0,1 0 0,0 1 0,0-1 0,1 2-1,-2-1 25,0-1-1,-1 0 1,1 1-1,-1-1 0,1 1 1,-1-1-1,1 1 0,-1-1 1,0 1-1,0-1 1,0 1-1,0-1 0,0 1 1,0-1-1,0 1 0,0-1 1,-1 0-1,1 1 1,-1-1-1,1 1 0,-1-1 1,1 0-1,-1 1 0,0-1 1,0 0-1,1 1 1,-1-1-1,0 0 0,-2 1 1,-3 6 115,0-1-1,-1 0 1,-1-1 0,1 0 0,-1 0 0,0 0 0,0-1-1,0 0 1,-1-1 0,0 0 0,1 0 0,-2-1 0,1 0-1,0-1 1,-1 0 0,1 0 0,-1-1 0,1 0 0,-12-1 0,20 0-132,0 0 0,1 0 0,-1-1 1,0 1-1,0 0 0,1-1 0,-1 1 1,1-1-1,-1 1 0,0 0 1,1-1-1,-1 0 0,1 1 0,-1-1 1,1 1-1,-1-1 0,1 0 0,0 1 1,-1-1-1,1 0 0,0 1 1,-1-1-1,1 0 0,0 1 0,0-1 1,0 0-1,-1 0 0,1 1 0,0-1 1,0 0-1,0 0 0,0 0 1,1 1-1,-1-1 0,0 0 0,0 0 1,0 1-1,1-1 0,-1-1 0,1 0-188,-1 0-1,1 0 1,0 0-1,0 0 1,0 0-1,0 0 1,0 0-1,0 0 0,0 0 1,1 0-1,-1 0 1,3-2-1,56-22-8449,-33 15 1992,-1 2-2221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9.311"/>
    </inkml:context>
    <inkml:brush xml:id="br0">
      <inkml:brushProperty name="width" value="0.025" units="cm"/>
      <inkml:brushProperty name="height" value="0.025" units="cm"/>
    </inkml:brush>
  </inkml:definitions>
  <inkml:trace contextRef="#ctx0" brushRef="#br0">33 63 6118,'0'0'17819,"-3"8"-17397,-1 0-212,0-1 215,0 0 1,0 1-1,1 0 0,0 0 0,1 0 1,-3 15-1,22-30 600,-2-7-994,0-1-1,-1 0 1,13-18-1,-5 5 14,-28 68 73,3-29-12,1 0 1,1 0-1,-1 21 1,2-32-100,1 0 1,-1 1-1,1-1 1,-1 0-1,1 0 1,-1 0-1,1 0 1,-1 0-1,1 0 1,-1 1-1,1-1 1,-1-1-1,1 1 1,-1 0-1,1 0 1,-1 0-1,1 0 1,-1 0-1,1 0 1,-1 0-1,1-1 1,-1 1-1,1 0 1,-1 0-1,1-1 1,-1 1-1,1 0 1,-1-1-1,0 1 1,1-1-1,0 0 1,15-9 169,-16 9-189,1 1 0,-1-1 0,1 1 0,-1-1 0,1 1 0,-1-1 0,0 1 0,1-1 0,-1 1 0,0-1 0,0 1 0,1-1 0,-1 0 0,0 1 0,0-1 0,0 0 0,0 1 0,0-1 0,0 1 0,0-1 0,0 0 0,0 1 0,0-1 0,0-1 0,0 2 3,0 0 0,0-1 1,-1 1-1,1-1 0,0 1 1,0 0-1,0-1 1,0 1-1,0-1 0,0 1 1,0 0-1,1-1 0,-1 1 1,0-1-1,0 1 0,0 0 1,0-1-1,0 1 0,1-1 1,-1 1-1,0 0 1,0-1-1,1 1 0,-1 0 1,0-1-1,0 1 0,1 0 1,-1 0-1,0-1 0,1 1 1,-1 0-1,0 0 1,1 0-1,-1-1 0,1 1 1,-1 0-1,0 0 0,1 0 1,-1 0-1,1 0 0,-1 0-38,0 0 0,1 0 0,-1 0 0,0 0 0,0 0-1,0 0 1,0-1 0,1 1 0,-1 0 0,0 0-1,0 0 1,0 0 0,0 0 0,0 0 0,1 0 0,-1 0-1,0-1 1,0 1 0,0 0 0,0 0 0,0 0 0,0 0-1,0 0 1,0-1 0,1 1 0,-1 0 0,0 0-1,0 0 1,0 0 0,0-1 0,0 1 0,0 0 0,0 0-1,0 0 1,0-1 0,0 1 0,0 0 0,0 0 0,0 0-1,0 0 1,0-1 0,0 1 0,0 0 0,-1 0 0,1 0-1,0 0 1,0-1 0,0 1 0,0 0 0,0 0-1,0 0 1,0 0 0,-1 0 0,1 0 0,0-1 0,0 1-1,0 0 1,-1 0 0,9 2 152,-5-1-85,-1-1-1,1 1 1,0-1 0,-1 0 0,1 0 0,-1 0 0,1 0 0,-1 0-1,1-1 1,0 1 0,-1-1 0,1 0 0,-1 1 0,0-1-1,1 0 1,-1-1 0,0 1 0,1 0 0,-1-1 0,0 1-1,0-1 1,0 1 0,0-1 0,-1 0 0,4-4 0,5-6 4,-1 0 0,0 0 1,8-15-1,-14 21 8,-2 5 17,-8 23 384,-10 9-185,11-22-37,1 1 0,0 0 0,0 0 0,1 1 0,0-1 0,1 1 0,-4 22 0,7-33-202,0 1 0,1 0 0,-1 0 0,0 0 0,1-1 1,-1 1-1,1 0 0,-1 0 0,1-1 0,0 1 0,-1 0 0,1-1 0,0 1 0,-1-1 0,1 1 0,0-1 0,0 1 0,-1-1 0,1 0 0,0 1 0,0-1 0,0 0 0,0 1 0,0-1 0,0 0 0,-1 0 0,1 0 0,0 0 0,0 0 0,0 0 0,0 0 0,0 0 0,0 0 0,0-1 0,-1 1 0,1 0 1,2-1-1,36-9 65,-21 0-63,-2 0-1,1-1 0,21-19 0,2-1-19,-40 30 7,1 1 1,-1 0-1,0-1 1,1 1-1,-1 0 1,1-1-1,-1 1 1,1 0-1,0-1 0,-1 1 1,1 0-1,-1 0 1,1 0-1,-1-1 1,1 1-1,0 0 0,-1 0 1,1 0-1,-1 0 1,1 0-1,0 0 1,-1 0-1,1 0 0,-1 1 1,1-1-1,-1 0 1,1 0-1,0 0 1,0 1-1,7 17-34,-9 39 45,1-42 13,3-14-13,-1 0 0,1-1 0,0 0 0,0 1 0,0-1 0,0 0 0,0 0 0,0-1 0,0 1 0,0-1 0,0 1 0,0-1 0,4-2 0,1-1-7,1-1 0,-1-1 0,0 0 0,8-7 0,-11 8-61,1 0 0,0 0 0,0 1 1,0 0-1,0 0 0,0 1 0,1 0 0,10-4 0,-17 7 51,0 0-1,1 0 1,-1 0 0,0 0 0,1-1-1,-1 1 1,0 0 0,1 0 0,-1 0-1,0 0 1,1 1 0,-1-1 0,0 0-1,1 0 1,-1 0 0,0 0-1,1 0 1,-1 0 0,0 0 0,0 1-1,1-1 1,-1 0 0,0 0 0,0 0-1,1 0 1,-1 1 0,0-1 0,0 0-1,1 0 1,-1 1 0,0-1 0,0 0-1,0 1 1,0-1 0,0 0 0,1 0-1,-1 1 1,0 0 0,-1 16 261,-11 20-1970,11-35 1169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9.639"/>
    </inkml:context>
    <inkml:brush xml:id="br0">
      <inkml:brushProperty name="width" value="0.025" units="cm"/>
      <inkml:brushProperty name="height" value="0.025" units="cm"/>
    </inkml:brush>
  </inkml:definitions>
  <inkml:trace contextRef="#ctx0" brushRef="#br0">0 9 15439,'0'-4'3587,"2"1"-704,10 2-1026,3 1-575,3 0-802,2 0-384,2 0-64,-2 0-416,0 3-1698,-2 5-865,-5-2-993,-1 3-1152,1-4-2564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4:59.968"/>
    </inkml:context>
    <inkml:brush xml:id="br0">
      <inkml:brushProperty name="width" value="0.025" units="cm"/>
      <inkml:brushProperty name="height" value="0.025" units="cm"/>
    </inkml:brush>
  </inkml:definitions>
  <inkml:trace contextRef="#ctx0" brushRef="#br0">115 0 10154,'0'0'14611,"2"6"-14088,0-3-496,-1 0 1,0 0-1,0 0 0,0 1 0,0-1 1,-1 0-1,1 1 0,-1-1 1,0 0-1,0 1 0,0-1 1,0 0-1,0 1 0,-1-1 1,0 0-1,0 0 0,1 1 0,-2-1 1,1 0-1,0 0 0,-1 0 1,1 0-1,-1 0 0,0 0 1,-3 2-1,-34 40 36,29-37 249,1 2-1,1-1 1,0 1-1,0 0 1,-11 23-1,18-32-264,1 0-1,-1 0 0,1-1 1,-1 1-1,1 0 0,0 0 0,-1 0 1,1 0-1,0 0 0,0 0 0,0 0 1,0 0-1,0 0 0,0 0 1,0 0-1,0 0 0,0 0 0,0 0 1,0 0-1,1 0 0,-1 0 0,0 0 1,1 0-1,-1-1 0,1 1 1,-1 0-1,1 0 0,-1 0 0,1 0 1,0-1-1,-1 1 0,2 0 0,1 1-16,-1-1 0,1 0 0,0 0-1,-1 0 1,1 0 0,0 0-1,0-1 1,0 1 0,0-1-1,0 0 1,3 0 0,8-1-35,0 0 0,0-1 0,27-6 0,-40 7-19,62-23-355,-35 4-3639,-27 18 3043,1 0 1,-1 0-1,1 0 0,-1 0 1,0 0-1,0 0 0,0 0 1,0 0-1,0 0 0,0-1 1,0-2-1,0-7-10908</inkml:trace>
  <inkml:trace contextRef="#ctx0" brushRef="#br0" timeOffset="1">26 116 12460,'0'0'14317,"69"4"-13740,-42-4-193,1 0-288,-3 0-32,-1-5-544,1-1-2050,-3-4-2852,1 2-7462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00.357"/>
    </inkml:context>
    <inkml:brush xml:id="br0">
      <inkml:brushProperty name="width" value="0.025" units="cm"/>
      <inkml:brushProperty name="height" value="0.025" units="cm"/>
    </inkml:brush>
  </inkml:definitions>
  <inkml:trace contextRef="#ctx0" brushRef="#br0">34 1 9705,'0'0'19090,"-34"47"-18033,34-39-672,0 0-161,6-2-192,-1 2-128,-2-3-833,-3 3-320,0-2-1057,0-3-1378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45:00.717"/>
    </inkml:context>
    <inkml:brush xml:id="br0">
      <inkml:brushProperty name="width" value="0.025" units="cm"/>
      <inkml:brushProperty name="height" value="0.025" units="cm"/>
    </inkml:brush>
  </inkml:definitions>
  <inkml:trace contextRef="#ctx0" brushRef="#br0">103 0 6951,'0'0'21043,"0"9"-20215,-3 30-525,-2 0 0,-2-1 1,-18 60-1,-6 28-577,27-105 202,-1-1-1,-14 40 0,15-109 329,9 20-204,1-1 1,1 2-1,2-1 1,1 1-1,18-38 0,-21 52-142,1-1 0,1 1 0,0 1-1,0 0 1,1 0 0,1 1-1,0 0 1,1 1 0,0 0 0,1 1-1,20-13 1,-25 19 4,0 1 0,0 0 0,1 0 0,-1 1 1,1 0-1,-1 0 0,1 1 0,0 0 0,12 1 0,-19 0 80,1 0 0,-1 0 1,0 1-1,0-1 0,0 1 0,0-1 1,0 1-1,0 0 0,0 0 0,0 0 1,0 0-1,0 0 0,0 0 1,0 0-1,0 1 0,-1-1 0,3 3 1,-3-2 21,0 0 1,0 0-1,0 0 1,-1 0-1,1 0 1,-1 0 0,1 0-1,-1 1 1,0-1-1,0 0 1,0 0-1,0 0 1,0 1 0,0-1-1,-1 0 1,1 0-1,-1 0 1,1 0-1,-1 0 1,0 0 0,-1 3-1,-2 1 192,1 1 0,-1-2-1,0 1 1,0 0 0,0-1 0,-1 0-1,0 0 1,0 0 0,-1-1 0,1 1-1,-1-1 1,0-1 0,0 1-1,-11 4 1,8-4-114,-1 0 0,1 0 1,-1-1-1,0 0 0,-1-1 0,1 0 0,0-1 0,-1 0 0,-12-1 0,21 0-169,1 0-1,-1-1 0,0 1 1,0-1-1,1 1 0,-1-1 1,0 0-1,1 0 0,-1 0 1,1 0-1,-1 0 0,1 0 1,0 0-1,-1 0 1,1 0-1,0-1 0,0 1 1,0 0-1,0-1 0,0 1 1,0-1-1,0 0 0,-1-2 1,0-2-1432,0 0-1,0 0 1,1 0 0,0 0 0,-1-11 0,0-7-5774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117" Type="http://schemas.openxmlformats.org/officeDocument/2006/relationships/image" Target="../media/image104.png"/><Relationship Id="rId21" Type="http://schemas.openxmlformats.org/officeDocument/2006/relationships/image" Target="../media/image2588.png"/><Relationship Id="rId42" Type="http://schemas.openxmlformats.org/officeDocument/2006/relationships/customXml" Target="../ink/ink625.xml"/><Relationship Id="rId63" Type="http://schemas.openxmlformats.org/officeDocument/2006/relationships/image" Target="../media/image2609.png"/><Relationship Id="rId84" Type="http://schemas.openxmlformats.org/officeDocument/2006/relationships/customXml" Target="../ink/ink646.xml"/><Relationship Id="rId138" Type="http://schemas.openxmlformats.org/officeDocument/2006/relationships/customXml" Target="../ink/ink673.xml"/><Relationship Id="rId16" Type="http://schemas.openxmlformats.org/officeDocument/2006/relationships/customXml" Target="../ink/ink612.xml"/><Relationship Id="rId107" Type="http://schemas.openxmlformats.org/officeDocument/2006/relationships/image" Target="../media/image2632.png"/><Relationship Id="rId11" Type="http://schemas.openxmlformats.org/officeDocument/2006/relationships/image" Target="../media/image2583.png"/><Relationship Id="rId32" Type="http://schemas.openxmlformats.org/officeDocument/2006/relationships/customXml" Target="../ink/ink620.xml"/><Relationship Id="rId37" Type="http://schemas.openxmlformats.org/officeDocument/2006/relationships/image" Target="../media/image2596.png"/><Relationship Id="rId53" Type="http://schemas.openxmlformats.org/officeDocument/2006/relationships/image" Target="../media/image2604.png"/><Relationship Id="rId58" Type="http://schemas.openxmlformats.org/officeDocument/2006/relationships/customXml" Target="../ink/ink633.xml"/><Relationship Id="rId74" Type="http://schemas.openxmlformats.org/officeDocument/2006/relationships/customXml" Target="../ink/ink641.xml"/><Relationship Id="rId79" Type="http://schemas.openxmlformats.org/officeDocument/2006/relationships/image" Target="../media/image2618.png"/><Relationship Id="rId102" Type="http://schemas.openxmlformats.org/officeDocument/2006/relationships/customXml" Target="../ink/ink655.xml"/><Relationship Id="rId123" Type="http://schemas.openxmlformats.org/officeDocument/2006/relationships/image" Target="../media/image107.png"/><Relationship Id="rId128" Type="http://schemas.openxmlformats.org/officeDocument/2006/relationships/customXml" Target="../ink/ink668.xml"/><Relationship Id="rId5" Type="http://schemas.openxmlformats.org/officeDocument/2006/relationships/image" Target="../media/image2580.png"/><Relationship Id="rId90" Type="http://schemas.openxmlformats.org/officeDocument/2006/relationships/customXml" Target="../ink/ink649.xml"/><Relationship Id="rId95" Type="http://schemas.openxmlformats.org/officeDocument/2006/relationships/image" Target="../media/image2626.png"/><Relationship Id="rId22" Type="http://schemas.openxmlformats.org/officeDocument/2006/relationships/customXml" Target="../ink/ink615.xml"/><Relationship Id="rId27" Type="http://schemas.openxmlformats.org/officeDocument/2006/relationships/image" Target="../media/image2591.png"/><Relationship Id="rId43" Type="http://schemas.openxmlformats.org/officeDocument/2006/relationships/image" Target="../media/image2599.png"/><Relationship Id="rId48" Type="http://schemas.openxmlformats.org/officeDocument/2006/relationships/customXml" Target="../ink/ink628.xml"/><Relationship Id="rId64" Type="http://schemas.openxmlformats.org/officeDocument/2006/relationships/customXml" Target="../ink/ink636.xml"/><Relationship Id="rId69" Type="http://schemas.openxmlformats.org/officeDocument/2006/relationships/image" Target="../media/image2613.png"/><Relationship Id="rId113" Type="http://schemas.openxmlformats.org/officeDocument/2006/relationships/image" Target="../media/image102.png"/><Relationship Id="rId118" Type="http://schemas.openxmlformats.org/officeDocument/2006/relationships/customXml" Target="../ink/ink663.xml"/><Relationship Id="rId134" Type="http://schemas.openxmlformats.org/officeDocument/2006/relationships/customXml" Target="../ink/ink671.xml"/><Relationship Id="rId139" Type="http://schemas.openxmlformats.org/officeDocument/2006/relationships/image" Target="../media/image115.png"/><Relationship Id="rId80" Type="http://schemas.openxmlformats.org/officeDocument/2006/relationships/customXml" Target="../ink/ink644.xml"/><Relationship Id="rId85" Type="http://schemas.openxmlformats.org/officeDocument/2006/relationships/image" Target="../media/image2621.png"/><Relationship Id="rId12" Type="http://schemas.openxmlformats.org/officeDocument/2006/relationships/customXml" Target="../ink/ink610.xml"/><Relationship Id="rId17" Type="http://schemas.openxmlformats.org/officeDocument/2006/relationships/image" Target="../media/image2586.png"/><Relationship Id="rId33" Type="http://schemas.openxmlformats.org/officeDocument/2006/relationships/image" Target="../media/image2594.png"/><Relationship Id="rId38" Type="http://schemas.openxmlformats.org/officeDocument/2006/relationships/customXml" Target="../ink/ink623.xml"/><Relationship Id="rId59" Type="http://schemas.openxmlformats.org/officeDocument/2006/relationships/image" Target="../media/image2607.png"/><Relationship Id="rId103" Type="http://schemas.openxmlformats.org/officeDocument/2006/relationships/image" Target="../media/image2630.png"/><Relationship Id="rId108" Type="http://schemas.openxmlformats.org/officeDocument/2006/relationships/customXml" Target="../ink/ink658.xml"/><Relationship Id="rId124" Type="http://schemas.openxmlformats.org/officeDocument/2006/relationships/customXml" Target="../ink/ink666.xml"/><Relationship Id="rId129" Type="http://schemas.openxmlformats.org/officeDocument/2006/relationships/image" Target="../media/image110.png"/><Relationship Id="rId54" Type="http://schemas.openxmlformats.org/officeDocument/2006/relationships/customXml" Target="../ink/ink631.xml"/><Relationship Id="rId70" Type="http://schemas.openxmlformats.org/officeDocument/2006/relationships/customXml" Target="../ink/ink639.xml"/><Relationship Id="rId75" Type="http://schemas.openxmlformats.org/officeDocument/2006/relationships/image" Target="../media/image2616.png"/><Relationship Id="rId91" Type="http://schemas.openxmlformats.org/officeDocument/2006/relationships/image" Target="../media/image2624.png"/><Relationship Id="rId96" Type="http://schemas.openxmlformats.org/officeDocument/2006/relationships/customXml" Target="../ink/ink652.xml"/><Relationship Id="rId1" Type="http://schemas.openxmlformats.org/officeDocument/2006/relationships/slideLayout" Target="../slideLayouts/slideLayout7.xml"/><Relationship Id="rId6" Type="http://schemas.openxmlformats.org/officeDocument/2006/relationships/customXml" Target="../ink/ink607.xml"/><Relationship Id="rId23" Type="http://schemas.openxmlformats.org/officeDocument/2006/relationships/image" Target="../media/image2589.png"/><Relationship Id="rId28" Type="http://schemas.openxmlformats.org/officeDocument/2006/relationships/customXml" Target="../ink/ink618.xml"/><Relationship Id="rId49" Type="http://schemas.openxmlformats.org/officeDocument/2006/relationships/image" Target="../media/image2602.png"/><Relationship Id="rId114" Type="http://schemas.openxmlformats.org/officeDocument/2006/relationships/customXml" Target="../ink/ink661.xml"/><Relationship Id="rId119" Type="http://schemas.openxmlformats.org/officeDocument/2006/relationships/image" Target="../media/image105.png"/><Relationship Id="rId44" Type="http://schemas.openxmlformats.org/officeDocument/2006/relationships/customXml" Target="../ink/ink626.xml"/><Relationship Id="rId60" Type="http://schemas.openxmlformats.org/officeDocument/2006/relationships/customXml" Target="../ink/ink634.xml"/><Relationship Id="rId65" Type="http://schemas.openxmlformats.org/officeDocument/2006/relationships/image" Target="../media/image2611.png"/><Relationship Id="rId81" Type="http://schemas.openxmlformats.org/officeDocument/2006/relationships/image" Target="../media/image2619.png"/><Relationship Id="rId86" Type="http://schemas.openxmlformats.org/officeDocument/2006/relationships/customXml" Target="../ink/ink647.xml"/><Relationship Id="rId130" Type="http://schemas.openxmlformats.org/officeDocument/2006/relationships/customXml" Target="../ink/ink669.xml"/><Relationship Id="rId135" Type="http://schemas.openxmlformats.org/officeDocument/2006/relationships/image" Target="../media/image113.png"/><Relationship Id="rId13" Type="http://schemas.openxmlformats.org/officeDocument/2006/relationships/image" Target="../media/image2584.png"/><Relationship Id="rId18" Type="http://schemas.openxmlformats.org/officeDocument/2006/relationships/customXml" Target="../ink/ink613.xml"/><Relationship Id="rId39" Type="http://schemas.openxmlformats.org/officeDocument/2006/relationships/image" Target="../media/image2597.png"/><Relationship Id="rId109" Type="http://schemas.openxmlformats.org/officeDocument/2006/relationships/image" Target="../media/image2633.png"/><Relationship Id="rId34" Type="http://schemas.openxmlformats.org/officeDocument/2006/relationships/customXml" Target="../ink/ink621.xml"/><Relationship Id="rId50" Type="http://schemas.openxmlformats.org/officeDocument/2006/relationships/customXml" Target="../ink/ink629.xml"/><Relationship Id="rId55" Type="http://schemas.openxmlformats.org/officeDocument/2006/relationships/image" Target="../media/image2605.png"/><Relationship Id="rId76" Type="http://schemas.openxmlformats.org/officeDocument/2006/relationships/customXml" Target="../ink/ink642.xml"/><Relationship Id="rId97" Type="http://schemas.openxmlformats.org/officeDocument/2006/relationships/image" Target="../media/image2627.png"/><Relationship Id="rId104" Type="http://schemas.openxmlformats.org/officeDocument/2006/relationships/customXml" Target="../ink/ink656.xml"/><Relationship Id="rId120" Type="http://schemas.openxmlformats.org/officeDocument/2006/relationships/customXml" Target="../ink/ink664.xml"/><Relationship Id="rId125" Type="http://schemas.openxmlformats.org/officeDocument/2006/relationships/image" Target="../media/image108.png"/><Relationship Id="rId7" Type="http://schemas.openxmlformats.org/officeDocument/2006/relationships/image" Target="../media/image2581.png"/><Relationship Id="rId71" Type="http://schemas.openxmlformats.org/officeDocument/2006/relationships/image" Target="../media/image2614.png"/><Relationship Id="rId92" Type="http://schemas.openxmlformats.org/officeDocument/2006/relationships/customXml" Target="../ink/ink650.xml"/><Relationship Id="rId2" Type="http://schemas.openxmlformats.org/officeDocument/2006/relationships/notesSlide" Target="../notesSlides/notesSlide8.xml"/><Relationship Id="rId29" Type="http://schemas.openxmlformats.org/officeDocument/2006/relationships/image" Target="../media/image2592.png"/><Relationship Id="rId24" Type="http://schemas.openxmlformats.org/officeDocument/2006/relationships/customXml" Target="../ink/ink616.xml"/><Relationship Id="rId40" Type="http://schemas.openxmlformats.org/officeDocument/2006/relationships/customXml" Target="../ink/ink624.xml"/><Relationship Id="rId45" Type="http://schemas.openxmlformats.org/officeDocument/2006/relationships/image" Target="../media/image2600.png"/><Relationship Id="rId66" Type="http://schemas.openxmlformats.org/officeDocument/2006/relationships/customXml" Target="../ink/ink637.xml"/><Relationship Id="rId87" Type="http://schemas.openxmlformats.org/officeDocument/2006/relationships/image" Target="../media/image2622.png"/><Relationship Id="rId110" Type="http://schemas.openxmlformats.org/officeDocument/2006/relationships/customXml" Target="../ink/ink659.xml"/><Relationship Id="rId115" Type="http://schemas.openxmlformats.org/officeDocument/2006/relationships/image" Target="../media/image103.png"/><Relationship Id="rId131" Type="http://schemas.openxmlformats.org/officeDocument/2006/relationships/image" Target="../media/image111.png"/><Relationship Id="rId136" Type="http://schemas.openxmlformats.org/officeDocument/2006/relationships/customXml" Target="../ink/ink672.xml"/><Relationship Id="rId61" Type="http://schemas.openxmlformats.org/officeDocument/2006/relationships/image" Target="../media/image2608.png"/><Relationship Id="rId82" Type="http://schemas.openxmlformats.org/officeDocument/2006/relationships/customXml" Target="../ink/ink645.xml"/><Relationship Id="rId19" Type="http://schemas.openxmlformats.org/officeDocument/2006/relationships/image" Target="../media/image2587.png"/><Relationship Id="rId14" Type="http://schemas.openxmlformats.org/officeDocument/2006/relationships/customXml" Target="../ink/ink611.xml"/><Relationship Id="rId30" Type="http://schemas.openxmlformats.org/officeDocument/2006/relationships/customXml" Target="../ink/ink619.xml"/><Relationship Id="rId35" Type="http://schemas.openxmlformats.org/officeDocument/2006/relationships/image" Target="../media/image2595.png"/><Relationship Id="rId56" Type="http://schemas.openxmlformats.org/officeDocument/2006/relationships/customXml" Target="../ink/ink632.xml"/><Relationship Id="rId77" Type="http://schemas.openxmlformats.org/officeDocument/2006/relationships/image" Target="../media/image2617.png"/><Relationship Id="rId100" Type="http://schemas.openxmlformats.org/officeDocument/2006/relationships/customXml" Target="../ink/ink654.xml"/><Relationship Id="rId105" Type="http://schemas.openxmlformats.org/officeDocument/2006/relationships/image" Target="../media/image2631.png"/><Relationship Id="rId126" Type="http://schemas.openxmlformats.org/officeDocument/2006/relationships/customXml" Target="../ink/ink667.xml"/><Relationship Id="rId8" Type="http://schemas.openxmlformats.org/officeDocument/2006/relationships/customXml" Target="../ink/ink608.xml"/><Relationship Id="rId51" Type="http://schemas.openxmlformats.org/officeDocument/2006/relationships/image" Target="../media/image2603.png"/><Relationship Id="rId72" Type="http://schemas.openxmlformats.org/officeDocument/2006/relationships/customXml" Target="../ink/ink640.xml"/><Relationship Id="rId93" Type="http://schemas.openxmlformats.org/officeDocument/2006/relationships/image" Target="../media/image2625.png"/><Relationship Id="rId98" Type="http://schemas.openxmlformats.org/officeDocument/2006/relationships/customXml" Target="../ink/ink653.xml"/><Relationship Id="rId121" Type="http://schemas.openxmlformats.org/officeDocument/2006/relationships/image" Target="../media/image106.png"/><Relationship Id="rId3" Type="http://schemas.openxmlformats.org/officeDocument/2006/relationships/image" Target="../media/image43010.png"/><Relationship Id="rId25" Type="http://schemas.openxmlformats.org/officeDocument/2006/relationships/image" Target="../media/image2590.png"/><Relationship Id="rId46" Type="http://schemas.openxmlformats.org/officeDocument/2006/relationships/customXml" Target="../ink/ink627.xml"/><Relationship Id="rId67" Type="http://schemas.openxmlformats.org/officeDocument/2006/relationships/image" Target="../media/image2612.png"/><Relationship Id="rId116" Type="http://schemas.openxmlformats.org/officeDocument/2006/relationships/customXml" Target="../ink/ink662.xml"/><Relationship Id="rId137" Type="http://schemas.openxmlformats.org/officeDocument/2006/relationships/image" Target="../media/image114.png"/><Relationship Id="rId20" Type="http://schemas.openxmlformats.org/officeDocument/2006/relationships/customXml" Target="../ink/ink614.xml"/><Relationship Id="rId41" Type="http://schemas.openxmlformats.org/officeDocument/2006/relationships/image" Target="../media/image2598.png"/><Relationship Id="rId62" Type="http://schemas.openxmlformats.org/officeDocument/2006/relationships/customXml" Target="../ink/ink635.xml"/><Relationship Id="rId83" Type="http://schemas.openxmlformats.org/officeDocument/2006/relationships/image" Target="../media/image2620.png"/><Relationship Id="rId88" Type="http://schemas.openxmlformats.org/officeDocument/2006/relationships/customXml" Target="../ink/ink648.xml"/><Relationship Id="rId111" Type="http://schemas.openxmlformats.org/officeDocument/2006/relationships/image" Target="../media/image2634.png"/><Relationship Id="rId132" Type="http://schemas.openxmlformats.org/officeDocument/2006/relationships/customXml" Target="../ink/ink670.xml"/><Relationship Id="rId15" Type="http://schemas.openxmlformats.org/officeDocument/2006/relationships/image" Target="../media/image2585.png"/><Relationship Id="rId36" Type="http://schemas.openxmlformats.org/officeDocument/2006/relationships/customXml" Target="../ink/ink622.xml"/><Relationship Id="rId57" Type="http://schemas.openxmlformats.org/officeDocument/2006/relationships/image" Target="../media/image2606.png"/><Relationship Id="rId106" Type="http://schemas.openxmlformats.org/officeDocument/2006/relationships/customXml" Target="../ink/ink657.xml"/><Relationship Id="rId127" Type="http://schemas.openxmlformats.org/officeDocument/2006/relationships/image" Target="../media/image109.png"/><Relationship Id="rId10" Type="http://schemas.openxmlformats.org/officeDocument/2006/relationships/customXml" Target="../ink/ink609.xml"/><Relationship Id="rId31" Type="http://schemas.openxmlformats.org/officeDocument/2006/relationships/image" Target="../media/image2593.png"/><Relationship Id="rId52" Type="http://schemas.openxmlformats.org/officeDocument/2006/relationships/customXml" Target="../ink/ink630.xml"/><Relationship Id="rId73" Type="http://schemas.openxmlformats.org/officeDocument/2006/relationships/image" Target="../media/image2615.png"/><Relationship Id="rId78" Type="http://schemas.openxmlformats.org/officeDocument/2006/relationships/customXml" Target="../ink/ink643.xml"/><Relationship Id="rId94" Type="http://schemas.openxmlformats.org/officeDocument/2006/relationships/customXml" Target="../ink/ink651.xml"/><Relationship Id="rId99" Type="http://schemas.openxmlformats.org/officeDocument/2006/relationships/image" Target="../media/image2628.png"/><Relationship Id="rId101" Type="http://schemas.openxmlformats.org/officeDocument/2006/relationships/image" Target="../media/image2629.png"/><Relationship Id="rId122" Type="http://schemas.openxmlformats.org/officeDocument/2006/relationships/customXml" Target="../ink/ink665.xml"/><Relationship Id="rId4" Type="http://schemas.openxmlformats.org/officeDocument/2006/relationships/customXml" Target="../ink/ink606.xml"/><Relationship Id="rId9" Type="http://schemas.openxmlformats.org/officeDocument/2006/relationships/image" Target="../media/image2582.png"/><Relationship Id="rId26" Type="http://schemas.openxmlformats.org/officeDocument/2006/relationships/customXml" Target="../ink/ink617.xml"/><Relationship Id="rId47" Type="http://schemas.openxmlformats.org/officeDocument/2006/relationships/image" Target="../media/image2601.png"/><Relationship Id="rId68" Type="http://schemas.openxmlformats.org/officeDocument/2006/relationships/customXml" Target="../ink/ink638.xml"/><Relationship Id="rId89" Type="http://schemas.openxmlformats.org/officeDocument/2006/relationships/image" Target="../media/image2623.png"/><Relationship Id="rId112" Type="http://schemas.openxmlformats.org/officeDocument/2006/relationships/customXml" Target="../ink/ink660.xml"/><Relationship Id="rId133" Type="http://schemas.openxmlformats.org/officeDocument/2006/relationships/image" Target="../media/image112.png"/></Relationships>
</file>

<file path=ppt/slides/_rels/slide11.xml.rels><?xml version="1.0" encoding="UTF-8" standalone="yes"?>
<Relationships xmlns="http://schemas.openxmlformats.org/package/2006/relationships"><Relationship Id="rId21" Type="http://schemas.openxmlformats.org/officeDocument/2006/relationships/image" Target="../media/image125.png"/><Relationship Id="rId170" Type="http://schemas.openxmlformats.org/officeDocument/2006/relationships/customXml" Target="../ink/ink757.xml"/><Relationship Id="rId268" Type="http://schemas.openxmlformats.org/officeDocument/2006/relationships/image" Target="../media/image247.png"/><Relationship Id="rId475" Type="http://schemas.openxmlformats.org/officeDocument/2006/relationships/customXml" Target="../ink/ink914.xml"/><Relationship Id="rId682" Type="http://schemas.openxmlformats.org/officeDocument/2006/relationships/image" Target="../media/image444.png"/><Relationship Id="rId128" Type="http://schemas.openxmlformats.org/officeDocument/2006/relationships/customXml" Target="../ink/ink736.xml"/><Relationship Id="rId335" Type="http://schemas.openxmlformats.org/officeDocument/2006/relationships/image" Target="../media/image279.png"/><Relationship Id="rId542" Type="http://schemas.openxmlformats.org/officeDocument/2006/relationships/customXml" Target="../ink/ink950.xml"/><Relationship Id="rId987" Type="http://schemas.openxmlformats.org/officeDocument/2006/relationships/customXml" Target="../ink/ink1175.xml"/><Relationship Id="rId1172" Type="http://schemas.openxmlformats.org/officeDocument/2006/relationships/image" Target="../media/image689.png"/><Relationship Id="rId402" Type="http://schemas.openxmlformats.org/officeDocument/2006/relationships/customXml" Target="../ink/ink876.xml"/><Relationship Id="rId847" Type="http://schemas.openxmlformats.org/officeDocument/2006/relationships/customXml" Target="../ink/ink1105.xml"/><Relationship Id="rId1032" Type="http://schemas.openxmlformats.org/officeDocument/2006/relationships/image" Target="../media/image619.png"/><Relationship Id="rId707" Type="http://schemas.openxmlformats.org/officeDocument/2006/relationships/customXml" Target="../ink/ink1035.xml"/><Relationship Id="rId914" Type="http://schemas.openxmlformats.org/officeDocument/2006/relationships/image" Target="../media/image560.png"/><Relationship Id="rId43" Type="http://schemas.openxmlformats.org/officeDocument/2006/relationships/image" Target="../media/image136.png"/><Relationship Id="rId192" Type="http://schemas.openxmlformats.org/officeDocument/2006/relationships/customXml" Target="../ink/ink768.xml"/><Relationship Id="rId497" Type="http://schemas.openxmlformats.org/officeDocument/2006/relationships/customXml" Target="../ink/ink926.xml"/><Relationship Id="rId357" Type="http://schemas.openxmlformats.org/officeDocument/2006/relationships/customXml" Target="../ink/ink853.xml"/><Relationship Id="rId1194" Type="http://schemas.openxmlformats.org/officeDocument/2006/relationships/image" Target="../media/image700.png"/><Relationship Id="rId217" Type="http://schemas.openxmlformats.org/officeDocument/2006/relationships/image" Target="../media/image222.png"/><Relationship Id="rId564" Type="http://schemas.openxmlformats.org/officeDocument/2006/relationships/customXml" Target="../ink/ink962.xml"/><Relationship Id="rId771" Type="http://schemas.openxmlformats.org/officeDocument/2006/relationships/customXml" Target="../ink/ink1067.xml"/><Relationship Id="rId869" Type="http://schemas.openxmlformats.org/officeDocument/2006/relationships/customXml" Target="../ink/ink1116.xml"/><Relationship Id="rId424" Type="http://schemas.openxmlformats.org/officeDocument/2006/relationships/customXml" Target="../ink/ink887.xml"/><Relationship Id="rId631" Type="http://schemas.openxmlformats.org/officeDocument/2006/relationships/image" Target="../media/image419.png"/><Relationship Id="rId729" Type="http://schemas.openxmlformats.org/officeDocument/2006/relationships/customXml" Target="../ink/ink1046.xml"/><Relationship Id="rId1054" Type="http://schemas.openxmlformats.org/officeDocument/2006/relationships/image" Target="../media/image630.png"/><Relationship Id="rId1261" Type="http://schemas.openxmlformats.org/officeDocument/2006/relationships/image" Target="../media/image733.png"/><Relationship Id="rId936" Type="http://schemas.openxmlformats.org/officeDocument/2006/relationships/image" Target="../media/image571.png"/><Relationship Id="rId1121" Type="http://schemas.openxmlformats.org/officeDocument/2006/relationships/customXml" Target="../ink/ink1242.xml"/><Relationship Id="rId1219" Type="http://schemas.openxmlformats.org/officeDocument/2006/relationships/customXml" Target="../ink/ink1291.xml"/><Relationship Id="rId65" Type="http://schemas.openxmlformats.org/officeDocument/2006/relationships/image" Target="../media/image146.png"/><Relationship Id="rId281" Type="http://schemas.openxmlformats.org/officeDocument/2006/relationships/image" Target="../media/image253.png"/><Relationship Id="rId141" Type="http://schemas.openxmlformats.org/officeDocument/2006/relationships/image" Target="../media/image184.png"/><Relationship Id="rId379" Type="http://schemas.openxmlformats.org/officeDocument/2006/relationships/customXml" Target="../ink/ink864.xml"/><Relationship Id="rId586" Type="http://schemas.openxmlformats.org/officeDocument/2006/relationships/image" Target="../media/image397.png"/><Relationship Id="rId793" Type="http://schemas.openxmlformats.org/officeDocument/2006/relationships/customXml" Target="../ink/ink1078.xml"/><Relationship Id="rId7" Type="http://schemas.openxmlformats.org/officeDocument/2006/relationships/image" Target="../media/image118.png"/><Relationship Id="rId239" Type="http://schemas.openxmlformats.org/officeDocument/2006/relationships/image" Target="../media/image233.png"/><Relationship Id="rId446" Type="http://schemas.openxmlformats.org/officeDocument/2006/relationships/customXml" Target="../ink/ink899.xml"/><Relationship Id="rId653" Type="http://schemas.openxmlformats.org/officeDocument/2006/relationships/customXml" Target="../ink/ink1008.xml"/><Relationship Id="rId1076" Type="http://schemas.openxmlformats.org/officeDocument/2006/relationships/image" Target="../media/image641.png"/><Relationship Id="rId1283" Type="http://schemas.openxmlformats.org/officeDocument/2006/relationships/image" Target="../media/image744.png"/><Relationship Id="rId306" Type="http://schemas.openxmlformats.org/officeDocument/2006/relationships/customXml" Target="../ink/ink826.xml"/><Relationship Id="rId860" Type="http://schemas.openxmlformats.org/officeDocument/2006/relationships/image" Target="../media/image533.png"/><Relationship Id="rId958" Type="http://schemas.openxmlformats.org/officeDocument/2006/relationships/image" Target="../media/image582.png"/><Relationship Id="rId1143" Type="http://schemas.openxmlformats.org/officeDocument/2006/relationships/customXml" Target="../ink/ink1253.xml"/><Relationship Id="rId87" Type="http://schemas.openxmlformats.org/officeDocument/2006/relationships/image" Target="../media/image157.png"/><Relationship Id="rId513" Type="http://schemas.openxmlformats.org/officeDocument/2006/relationships/customXml" Target="../ink/ink935.xml"/><Relationship Id="rId720" Type="http://schemas.openxmlformats.org/officeDocument/2006/relationships/image" Target="../media/image463.png"/><Relationship Id="rId818" Type="http://schemas.openxmlformats.org/officeDocument/2006/relationships/image" Target="../media/image512.png"/><Relationship Id="rId1003" Type="http://schemas.openxmlformats.org/officeDocument/2006/relationships/customXml" Target="../ink/ink1183.xml"/><Relationship Id="rId1210" Type="http://schemas.openxmlformats.org/officeDocument/2006/relationships/image" Target="../media/image708.png"/><Relationship Id="rId14" Type="http://schemas.openxmlformats.org/officeDocument/2006/relationships/customXml" Target="../ink/ink679.xml"/><Relationship Id="rId163" Type="http://schemas.openxmlformats.org/officeDocument/2006/relationships/image" Target="../media/image195.png"/><Relationship Id="rId370" Type="http://schemas.openxmlformats.org/officeDocument/2006/relationships/image" Target="../media/image296.png"/><Relationship Id="rId230" Type="http://schemas.openxmlformats.org/officeDocument/2006/relationships/customXml" Target="../ink/ink787.xml"/><Relationship Id="rId468" Type="http://schemas.openxmlformats.org/officeDocument/2006/relationships/image" Target="../media/image343.png"/><Relationship Id="rId675" Type="http://schemas.openxmlformats.org/officeDocument/2006/relationships/customXml" Target="../ink/ink1019.xml"/><Relationship Id="rId882" Type="http://schemas.openxmlformats.org/officeDocument/2006/relationships/image" Target="../media/image544.png"/><Relationship Id="rId1098" Type="http://schemas.openxmlformats.org/officeDocument/2006/relationships/image" Target="../media/image652.png"/><Relationship Id="rId328" Type="http://schemas.openxmlformats.org/officeDocument/2006/relationships/customXml" Target="../ink/ink838.xml"/><Relationship Id="rId535" Type="http://schemas.openxmlformats.org/officeDocument/2006/relationships/image" Target="../media/image373.png"/><Relationship Id="rId742" Type="http://schemas.openxmlformats.org/officeDocument/2006/relationships/image" Target="../media/image474.png"/><Relationship Id="rId1165" Type="http://schemas.openxmlformats.org/officeDocument/2006/relationships/customXml" Target="../ink/ink1264.xml"/><Relationship Id="rId602" Type="http://schemas.openxmlformats.org/officeDocument/2006/relationships/customXml" Target="../ink/ink982.xml"/><Relationship Id="rId1025" Type="http://schemas.openxmlformats.org/officeDocument/2006/relationships/customXml" Target="../ink/ink1194.xml"/><Relationship Id="rId1232" Type="http://schemas.openxmlformats.org/officeDocument/2006/relationships/image" Target="../media/image719.png"/><Relationship Id="rId907" Type="http://schemas.openxmlformats.org/officeDocument/2006/relationships/customXml" Target="../ink/ink1135.xml"/><Relationship Id="rId36" Type="http://schemas.openxmlformats.org/officeDocument/2006/relationships/customXml" Target="../ink/ink690.xml"/><Relationship Id="rId185" Type="http://schemas.openxmlformats.org/officeDocument/2006/relationships/image" Target="../media/image206.png"/><Relationship Id="rId392" Type="http://schemas.openxmlformats.org/officeDocument/2006/relationships/customXml" Target="../ink/ink871.xml"/><Relationship Id="rId697" Type="http://schemas.openxmlformats.org/officeDocument/2006/relationships/customXml" Target="../ink/ink1030.xml"/><Relationship Id="rId252" Type="http://schemas.openxmlformats.org/officeDocument/2006/relationships/customXml" Target="../ink/ink798.xml"/><Relationship Id="rId1187" Type="http://schemas.openxmlformats.org/officeDocument/2006/relationships/customXml" Target="../ink/ink1275.xml"/><Relationship Id="rId112" Type="http://schemas.openxmlformats.org/officeDocument/2006/relationships/customXml" Target="../ink/ink728.xml"/><Relationship Id="rId557" Type="http://schemas.openxmlformats.org/officeDocument/2006/relationships/image" Target="../media/image383.png"/><Relationship Id="rId764" Type="http://schemas.openxmlformats.org/officeDocument/2006/relationships/image" Target="../media/image485.png"/><Relationship Id="rId971" Type="http://schemas.openxmlformats.org/officeDocument/2006/relationships/customXml" Target="../ink/ink1167.xml"/><Relationship Id="rId417" Type="http://schemas.openxmlformats.org/officeDocument/2006/relationships/image" Target="../media/image319.png"/><Relationship Id="rId624" Type="http://schemas.openxmlformats.org/officeDocument/2006/relationships/customXml" Target="../ink/ink993.xml"/><Relationship Id="rId831" Type="http://schemas.openxmlformats.org/officeDocument/2006/relationships/customXml" Target="../ink/ink1097.xml"/><Relationship Id="rId1047" Type="http://schemas.openxmlformats.org/officeDocument/2006/relationships/customXml" Target="../ink/ink1205.xml"/><Relationship Id="rId1254" Type="http://schemas.openxmlformats.org/officeDocument/2006/relationships/customXml" Target="../ink/ink1309.xml"/><Relationship Id="rId929" Type="http://schemas.openxmlformats.org/officeDocument/2006/relationships/customXml" Target="../ink/ink1146.xml"/><Relationship Id="rId1114" Type="http://schemas.openxmlformats.org/officeDocument/2006/relationships/image" Target="../media/image660.png"/><Relationship Id="rId58" Type="http://schemas.openxmlformats.org/officeDocument/2006/relationships/customXml" Target="../ink/ink701.xml"/><Relationship Id="rId274" Type="http://schemas.openxmlformats.org/officeDocument/2006/relationships/image" Target="../media/image250.png"/><Relationship Id="rId481" Type="http://schemas.openxmlformats.org/officeDocument/2006/relationships/customXml" Target="../ink/ink917.xml"/><Relationship Id="rId134" Type="http://schemas.openxmlformats.org/officeDocument/2006/relationships/customXml" Target="../ink/ink739.xml"/><Relationship Id="rId579" Type="http://schemas.openxmlformats.org/officeDocument/2006/relationships/customXml" Target="../ink/ink970.xml"/><Relationship Id="rId786" Type="http://schemas.openxmlformats.org/officeDocument/2006/relationships/image" Target="../media/image496.png"/><Relationship Id="rId993" Type="http://schemas.openxmlformats.org/officeDocument/2006/relationships/customXml" Target="../ink/ink1178.xml"/><Relationship Id="rId341" Type="http://schemas.openxmlformats.org/officeDocument/2006/relationships/image" Target="../media/image282.png"/><Relationship Id="rId439" Type="http://schemas.openxmlformats.org/officeDocument/2006/relationships/image" Target="../media/image329.png"/><Relationship Id="rId646" Type="http://schemas.openxmlformats.org/officeDocument/2006/relationships/image" Target="../media/image426.png"/><Relationship Id="rId1069" Type="http://schemas.openxmlformats.org/officeDocument/2006/relationships/customXml" Target="../ink/ink1216.xml"/><Relationship Id="rId1276" Type="http://schemas.openxmlformats.org/officeDocument/2006/relationships/customXml" Target="../ink/ink1320.xml"/><Relationship Id="rId201" Type="http://schemas.openxmlformats.org/officeDocument/2006/relationships/image" Target="../media/image214.png"/><Relationship Id="rId506" Type="http://schemas.openxmlformats.org/officeDocument/2006/relationships/image" Target="../media/image359.png"/><Relationship Id="rId853" Type="http://schemas.openxmlformats.org/officeDocument/2006/relationships/customXml" Target="../ink/ink1108.xml"/><Relationship Id="rId1136" Type="http://schemas.openxmlformats.org/officeDocument/2006/relationships/image" Target="../media/image671.png"/><Relationship Id="rId713" Type="http://schemas.openxmlformats.org/officeDocument/2006/relationships/customXml" Target="../ink/ink1038.xml"/><Relationship Id="rId920" Type="http://schemas.openxmlformats.org/officeDocument/2006/relationships/image" Target="../media/image563.png"/><Relationship Id="rId1203" Type="http://schemas.openxmlformats.org/officeDocument/2006/relationships/customXml" Target="../ink/ink1283.xml"/><Relationship Id="rId296" Type="http://schemas.openxmlformats.org/officeDocument/2006/relationships/customXml" Target="../ink/ink821.xml"/><Relationship Id="rId156" Type="http://schemas.openxmlformats.org/officeDocument/2006/relationships/customXml" Target="../ink/ink750.xml"/><Relationship Id="rId363" Type="http://schemas.openxmlformats.org/officeDocument/2006/relationships/customXml" Target="../ink/ink856.xml"/><Relationship Id="rId570" Type="http://schemas.openxmlformats.org/officeDocument/2006/relationships/image" Target="../media/image389.png"/><Relationship Id="rId223" Type="http://schemas.openxmlformats.org/officeDocument/2006/relationships/image" Target="../media/image225.png"/><Relationship Id="rId430" Type="http://schemas.openxmlformats.org/officeDocument/2006/relationships/customXml" Target="../ink/ink890.xml"/><Relationship Id="rId668" Type="http://schemas.openxmlformats.org/officeDocument/2006/relationships/image" Target="../media/image437.png"/><Relationship Id="rId875" Type="http://schemas.openxmlformats.org/officeDocument/2006/relationships/customXml" Target="../ink/ink1119.xml"/><Relationship Id="rId1060" Type="http://schemas.openxmlformats.org/officeDocument/2006/relationships/image" Target="../media/image633.png"/><Relationship Id="rId528" Type="http://schemas.openxmlformats.org/officeDocument/2006/relationships/customXml" Target="../ink/ink943.xml"/><Relationship Id="rId735" Type="http://schemas.openxmlformats.org/officeDocument/2006/relationships/customXml" Target="../ink/ink1049.xml"/><Relationship Id="rId942" Type="http://schemas.openxmlformats.org/officeDocument/2006/relationships/image" Target="../media/image574.png"/><Relationship Id="rId1158" Type="http://schemas.openxmlformats.org/officeDocument/2006/relationships/image" Target="../media/image682.png"/><Relationship Id="rId1018" Type="http://schemas.openxmlformats.org/officeDocument/2006/relationships/image" Target="../media/image612.png"/><Relationship Id="rId1225" Type="http://schemas.openxmlformats.org/officeDocument/2006/relationships/customXml" Target="../ink/ink1294.xml"/><Relationship Id="rId71" Type="http://schemas.openxmlformats.org/officeDocument/2006/relationships/image" Target="../media/image149.png"/><Relationship Id="rId802" Type="http://schemas.openxmlformats.org/officeDocument/2006/relationships/image" Target="../media/image504.png"/><Relationship Id="rId29" Type="http://schemas.openxmlformats.org/officeDocument/2006/relationships/image" Target="../media/image129.png"/><Relationship Id="rId178" Type="http://schemas.openxmlformats.org/officeDocument/2006/relationships/customXml" Target="../ink/ink761.xml"/><Relationship Id="rId385" Type="http://schemas.openxmlformats.org/officeDocument/2006/relationships/customXml" Target="../ink/ink867.xml"/><Relationship Id="rId592" Type="http://schemas.openxmlformats.org/officeDocument/2006/relationships/image" Target="../media/image400.png"/><Relationship Id="rId245" Type="http://schemas.openxmlformats.org/officeDocument/2006/relationships/image" Target="../media/image236.png"/><Relationship Id="rId452" Type="http://schemas.openxmlformats.org/officeDocument/2006/relationships/customXml" Target="../ink/ink902.xml"/><Relationship Id="rId897" Type="http://schemas.openxmlformats.org/officeDocument/2006/relationships/customXml" Target="../ink/ink1130.xml"/><Relationship Id="rId1082" Type="http://schemas.openxmlformats.org/officeDocument/2006/relationships/image" Target="../media/image644.png"/><Relationship Id="rId105" Type="http://schemas.openxmlformats.org/officeDocument/2006/relationships/image" Target="../media/image166.png"/><Relationship Id="rId312" Type="http://schemas.openxmlformats.org/officeDocument/2006/relationships/image" Target="../media/image268.png"/><Relationship Id="rId757" Type="http://schemas.openxmlformats.org/officeDocument/2006/relationships/customXml" Target="../ink/ink1060.xml"/><Relationship Id="rId964" Type="http://schemas.openxmlformats.org/officeDocument/2006/relationships/image" Target="../media/image585.png"/><Relationship Id="rId93" Type="http://schemas.openxmlformats.org/officeDocument/2006/relationships/image" Target="../media/image160.png"/><Relationship Id="rId617" Type="http://schemas.openxmlformats.org/officeDocument/2006/relationships/image" Target="../media/image412.png"/><Relationship Id="rId824" Type="http://schemas.openxmlformats.org/officeDocument/2006/relationships/image" Target="../media/image515.png"/><Relationship Id="rId1247" Type="http://schemas.openxmlformats.org/officeDocument/2006/relationships/image" Target="../media/image726.png"/><Relationship Id="rId1107" Type="http://schemas.openxmlformats.org/officeDocument/2006/relationships/customXml" Target="../ink/ink1235.xml"/><Relationship Id="rId20" Type="http://schemas.openxmlformats.org/officeDocument/2006/relationships/customXml" Target="../ink/ink682.xml"/><Relationship Id="rId267" Type="http://schemas.openxmlformats.org/officeDocument/2006/relationships/customXml" Target="../ink/ink806.xml"/><Relationship Id="rId474" Type="http://schemas.openxmlformats.org/officeDocument/2006/relationships/image" Target="../media/image345.png"/><Relationship Id="rId127" Type="http://schemas.openxmlformats.org/officeDocument/2006/relationships/image" Target="../media/image177.png"/><Relationship Id="rId681" Type="http://schemas.openxmlformats.org/officeDocument/2006/relationships/customXml" Target="../ink/ink1022.xml"/><Relationship Id="rId779" Type="http://schemas.openxmlformats.org/officeDocument/2006/relationships/customXml" Target="../ink/ink1071.xml"/><Relationship Id="rId986" Type="http://schemas.openxmlformats.org/officeDocument/2006/relationships/image" Target="../media/image596.png"/><Relationship Id="rId334" Type="http://schemas.openxmlformats.org/officeDocument/2006/relationships/customXml" Target="../ink/ink841.xml"/><Relationship Id="rId541" Type="http://schemas.openxmlformats.org/officeDocument/2006/relationships/image" Target="../media/image376.png"/><Relationship Id="rId639" Type="http://schemas.openxmlformats.org/officeDocument/2006/relationships/customXml" Target="../ink/ink1001.xml"/><Relationship Id="rId1171" Type="http://schemas.openxmlformats.org/officeDocument/2006/relationships/customXml" Target="../ink/ink1267.xml"/><Relationship Id="rId1269" Type="http://schemas.openxmlformats.org/officeDocument/2006/relationships/image" Target="../media/image737.png"/><Relationship Id="rId401" Type="http://schemas.openxmlformats.org/officeDocument/2006/relationships/image" Target="../media/image311.png"/><Relationship Id="rId846" Type="http://schemas.openxmlformats.org/officeDocument/2006/relationships/image" Target="../media/image526.png"/><Relationship Id="rId1031" Type="http://schemas.openxmlformats.org/officeDocument/2006/relationships/customXml" Target="../ink/ink1197.xml"/><Relationship Id="rId1129" Type="http://schemas.openxmlformats.org/officeDocument/2006/relationships/customXml" Target="../ink/ink1246.xml"/><Relationship Id="rId706" Type="http://schemas.openxmlformats.org/officeDocument/2006/relationships/image" Target="../media/image456.png"/><Relationship Id="rId913" Type="http://schemas.openxmlformats.org/officeDocument/2006/relationships/customXml" Target="../ink/ink1138.xml"/><Relationship Id="rId42" Type="http://schemas.openxmlformats.org/officeDocument/2006/relationships/customXml" Target="../ink/ink693.xml"/><Relationship Id="rId191" Type="http://schemas.openxmlformats.org/officeDocument/2006/relationships/image" Target="../media/image209.png"/><Relationship Id="rId289" Type="http://schemas.openxmlformats.org/officeDocument/2006/relationships/image" Target="../media/image257.png"/><Relationship Id="rId496" Type="http://schemas.openxmlformats.org/officeDocument/2006/relationships/image" Target="../media/image355.png"/><Relationship Id="rId717" Type="http://schemas.openxmlformats.org/officeDocument/2006/relationships/customXml" Target="../ink/ink1040.xml"/><Relationship Id="rId924" Type="http://schemas.openxmlformats.org/officeDocument/2006/relationships/image" Target="../media/image565.png"/><Relationship Id="rId53" Type="http://schemas.openxmlformats.org/officeDocument/2006/relationships/image" Target="../media/image141.png"/><Relationship Id="rId149" Type="http://schemas.openxmlformats.org/officeDocument/2006/relationships/image" Target="../media/image188.png"/><Relationship Id="rId356" Type="http://schemas.openxmlformats.org/officeDocument/2006/relationships/image" Target="../media/image289.png"/><Relationship Id="rId563" Type="http://schemas.openxmlformats.org/officeDocument/2006/relationships/image" Target="../media/image386.png"/><Relationship Id="rId770" Type="http://schemas.openxmlformats.org/officeDocument/2006/relationships/image" Target="../media/image488.png"/><Relationship Id="rId1193" Type="http://schemas.openxmlformats.org/officeDocument/2006/relationships/customXml" Target="../ink/ink1278.xml"/><Relationship Id="rId1207" Type="http://schemas.openxmlformats.org/officeDocument/2006/relationships/customXml" Target="../ink/ink1285.xml"/><Relationship Id="rId216" Type="http://schemas.openxmlformats.org/officeDocument/2006/relationships/customXml" Target="../ink/ink780.xml"/><Relationship Id="rId423" Type="http://schemas.openxmlformats.org/officeDocument/2006/relationships/image" Target="../media/image322.png"/><Relationship Id="rId868" Type="http://schemas.openxmlformats.org/officeDocument/2006/relationships/image" Target="../media/image537.png"/><Relationship Id="rId1053" Type="http://schemas.openxmlformats.org/officeDocument/2006/relationships/customXml" Target="../ink/ink1208.xml"/><Relationship Id="rId1260" Type="http://schemas.openxmlformats.org/officeDocument/2006/relationships/customXml" Target="../ink/ink1312.xml"/><Relationship Id="rId630" Type="http://schemas.openxmlformats.org/officeDocument/2006/relationships/customXml" Target="../ink/ink996.xml"/><Relationship Id="rId728" Type="http://schemas.openxmlformats.org/officeDocument/2006/relationships/image" Target="../media/image467.png"/><Relationship Id="rId935" Type="http://schemas.openxmlformats.org/officeDocument/2006/relationships/customXml" Target="../ink/ink1149.xml"/><Relationship Id="rId64" Type="http://schemas.openxmlformats.org/officeDocument/2006/relationships/customXml" Target="../ink/ink704.xml"/><Relationship Id="rId367" Type="http://schemas.openxmlformats.org/officeDocument/2006/relationships/customXml" Target="../ink/ink858.xml"/><Relationship Id="rId574" Type="http://schemas.openxmlformats.org/officeDocument/2006/relationships/image" Target="../media/image391.png"/><Relationship Id="rId1120" Type="http://schemas.openxmlformats.org/officeDocument/2006/relationships/image" Target="../media/image663.png"/><Relationship Id="rId1218" Type="http://schemas.openxmlformats.org/officeDocument/2006/relationships/image" Target="../media/image712.png"/><Relationship Id="rId227" Type="http://schemas.openxmlformats.org/officeDocument/2006/relationships/image" Target="../media/image227.png"/><Relationship Id="rId781" Type="http://schemas.openxmlformats.org/officeDocument/2006/relationships/customXml" Target="../ink/ink1072.xml"/><Relationship Id="rId879" Type="http://schemas.openxmlformats.org/officeDocument/2006/relationships/customXml" Target="../ink/ink1121.xml"/><Relationship Id="rId434" Type="http://schemas.openxmlformats.org/officeDocument/2006/relationships/customXml" Target="../ink/ink892.xml"/><Relationship Id="rId641" Type="http://schemas.openxmlformats.org/officeDocument/2006/relationships/customXml" Target="../ink/ink1002.xml"/><Relationship Id="rId739" Type="http://schemas.openxmlformats.org/officeDocument/2006/relationships/customXml" Target="../ink/ink1051.xml"/><Relationship Id="rId1064" Type="http://schemas.openxmlformats.org/officeDocument/2006/relationships/image" Target="../media/image635.png"/><Relationship Id="rId1271" Type="http://schemas.openxmlformats.org/officeDocument/2006/relationships/image" Target="../media/image738.png"/><Relationship Id="rId280" Type="http://schemas.openxmlformats.org/officeDocument/2006/relationships/customXml" Target="../ink/ink813.xml"/><Relationship Id="rId501" Type="http://schemas.openxmlformats.org/officeDocument/2006/relationships/image" Target="../media/image357.png"/><Relationship Id="rId946" Type="http://schemas.openxmlformats.org/officeDocument/2006/relationships/image" Target="../media/image576.png"/><Relationship Id="rId1131" Type="http://schemas.openxmlformats.org/officeDocument/2006/relationships/customXml" Target="../ink/ink1247.xml"/><Relationship Id="rId1229" Type="http://schemas.openxmlformats.org/officeDocument/2006/relationships/customXml" Target="../ink/ink1296.xml"/><Relationship Id="rId75" Type="http://schemas.openxmlformats.org/officeDocument/2006/relationships/image" Target="../media/image151.png"/><Relationship Id="rId140" Type="http://schemas.openxmlformats.org/officeDocument/2006/relationships/customXml" Target="../ink/ink742.xml"/><Relationship Id="rId378" Type="http://schemas.openxmlformats.org/officeDocument/2006/relationships/image" Target="../media/image300.png"/><Relationship Id="rId585" Type="http://schemas.openxmlformats.org/officeDocument/2006/relationships/customXml" Target="../ink/ink973.xml"/><Relationship Id="rId792" Type="http://schemas.openxmlformats.org/officeDocument/2006/relationships/image" Target="../media/image499.png"/><Relationship Id="rId806" Type="http://schemas.openxmlformats.org/officeDocument/2006/relationships/image" Target="../media/image506.png"/><Relationship Id="rId6" Type="http://schemas.openxmlformats.org/officeDocument/2006/relationships/customXml" Target="../ink/ink675.xml"/><Relationship Id="rId238" Type="http://schemas.openxmlformats.org/officeDocument/2006/relationships/customXml" Target="../ink/ink791.xml"/><Relationship Id="rId445" Type="http://schemas.openxmlformats.org/officeDocument/2006/relationships/image" Target="../media/image332.png"/><Relationship Id="rId652" Type="http://schemas.openxmlformats.org/officeDocument/2006/relationships/image" Target="../media/image429.png"/><Relationship Id="rId1075" Type="http://schemas.openxmlformats.org/officeDocument/2006/relationships/customXml" Target="../ink/ink1219.xml"/><Relationship Id="rId1282" Type="http://schemas.openxmlformats.org/officeDocument/2006/relationships/customXml" Target="../ink/ink1323.xml"/><Relationship Id="rId291" Type="http://schemas.openxmlformats.org/officeDocument/2006/relationships/image" Target="../media/image258.png"/><Relationship Id="rId305" Type="http://schemas.openxmlformats.org/officeDocument/2006/relationships/image" Target="../media/image265.png"/><Relationship Id="rId512" Type="http://schemas.openxmlformats.org/officeDocument/2006/relationships/image" Target="../media/image362.png"/><Relationship Id="rId957" Type="http://schemas.openxmlformats.org/officeDocument/2006/relationships/customXml" Target="../ink/ink1160.xml"/><Relationship Id="rId1142" Type="http://schemas.openxmlformats.org/officeDocument/2006/relationships/image" Target="../media/image674.png"/><Relationship Id="rId86" Type="http://schemas.openxmlformats.org/officeDocument/2006/relationships/customXml" Target="../ink/ink715.xml"/><Relationship Id="rId151" Type="http://schemas.openxmlformats.org/officeDocument/2006/relationships/image" Target="../media/image189.png"/><Relationship Id="rId389" Type="http://schemas.openxmlformats.org/officeDocument/2006/relationships/image" Target="../media/image305.png"/><Relationship Id="rId596" Type="http://schemas.openxmlformats.org/officeDocument/2006/relationships/customXml" Target="../ink/ink979.xml"/><Relationship Id="rId817" Type="http://schemas.openxmlformats.org/officeDocument/2006/relationships/customXml" Target="../ink/ink1090.xml"/><Relationship Id="rId1002" Type="http://schemas.openxmlformats.org/officeDocument/2006/relationships/image" Target="../media/image604.png"/><Relationship Id="rId249" Type="http://schemas.openxmlformats.org/officeDocument/2006/relationships/image" Target="../media/image238.png"/><Relationship Id="rId456" Type="http://schemas.openxmlformats.org/officeDocument/2006/relationships/image" Target="../media/image337.png"/><Relationship Id="rId663" Type="http://schemas.openxmlformats.org/officeDocument/2006/relationships/customXml" Target="../ink/ink1013.xml"/><Relationship Id="rId870" Type="http://schemas.openxmlformats.org/officeDocument/2006/relationships/image" Target="../media/image538.png"/><Relationship Id="rId1086" Type="http://schemas.openxmlformats.org/officeDocument/2006/relationships/image" Target="../media/image646.png"/><Relationship Id="rId13" Type="http://schemas.openxmlformats.org/officeDocument/2006/relationships/image" Target="../media/image121.png"/><Relationship Id="rId109" Type="http://schemas.openxmlformats.org/officeDocument/2006/relationships/image" Target="../media/image168.png"/><Relationship Id="rId316" Type="http://schemas.openxmlformats.org/officeDocument/2006/relationships/image" Target="../media/image270.png"/><Relationship Id="rId523" Type="http://schemas.openxmlformats.org/officeDocument/2006/relationships/image" Target="../media/image367.png"/><Relationship Id="rId968" Type="http://schemas.openxmlformats.org/officeDocument/2006/relationships/image" Target="../media/image587.png"/><Relationship Id="rId1153" Type="http://schemas.openxmlformats.org/officeDocument/2006/relationships/customXml" Target="../ink/ink1258.xml"/><Relationship Id="rId97" Type="http://schemas.openxmlformats.org/officeDocument/2006/relationships/image" Target="../media/image162.png"/><Relationship Id="rId730" Type="http://schemas.openxmlformats.org/officeDocument/2006/relationships/image" Target="../media/image468.png"/><Relationship Id="rId828" Type="http://schemas.openxmlformats.org/officeDocument/2006/relationships/image" Target="../media/image517.png"/><Relationship Id="rId1013" Type="http://schemas.openxmlformats.org/officeDocument/2006/relationships/customXml" Target="../ink/ink1188.xml"/><Relationship Id="rId162" Type="http://schemas.openxmlformats.org/officeDocument/2006/relationships/customXml" Target="../ink/ink753.xml"/><Relationship Id="rId467" Type="http://schemas.openxmlformats.org/officeDocument/2006/relationships/customXml" Target="../ink/ink910.xml"/><Relationship Id="rId1097" Type="http://schemas.openxmlformats.org/officeDocument/2006/relationships/customXml" Target="../ink/ink1230.xml"/><Relationship Id="rId1220" Type="http://schemas.openxmlformats.org/officeDocument/2006/relationships/image" Target="../media/image713.png"/><Relationship Id="rId674" Type="http://schemas.openxmlformats.org/officeDocument/2006/relationships/image" Target="../media/image440.png"/><Relationship Id="rId881" Type="http://schemas.openxmlformats.org/officeDocument/2006/relationships/customXml" Target="../ink/ink1122.xml"/><Relationship Id="rId979" Type="http://schemas.openxmlformats.org/officeDocument/2006/relationships/customXml" Target="../ink/ink1171.xml"/><Relationship Id="rId24" Type="http://schemas.openxmlformats.org/officeDocument/2006/relationships/customXml" Target="../ink/ink684.xml"/><Relationship Id="rId327" Type="http://schemas.openxmlformats.org/officeDocument/2006/relationships/customXml" Target="../ink/ink837.xml"/><Relationship Id="rId534" Type="http://schemas.openxmlformats.org/officeDocument/2006/relationships/customXml" Target="../ink/ink946.xml"/><Relationship Id="rId741" Type="http://schemas.openxmlformats.org/officeDocument/2006/relationships/customXml" Target="../ink/ink1052.xml"/><Relationship Id="rId839" Type="http://schemas.openxmlformats.org/officeDocument/2006/relationships/customXml" Target="../ink/ink1101.xml"/><Relationship Id="rId1164" Type="http://schemas.openxmlformats.org/officeDocument/2006/relationships/image" Target="../media/image685.png"/><Relationship Id="rId173" Type="http://schemas.openxmlformats.org/officeDocument/2006/relationships/image" Target="../media/image200.png"/><Relationship Id="rId380" Type="http://schemas.openxmlformats.org/officeDocument/2006/relationships/image" Target="../media/image301.png"/><Relationship Id="rId601" Type="http://schemas.openxmlformats.org/officeDocument/2006/relationships/image" Target="../media/image404.png"/><Relationship Id="rId1024" Type="http://schemas.openxmlformats.org/officeDocument/2006/relationships/image" Target="../media/image615.png"/><Relationship Id="rId1231" Type="http://schemas.openxmlformats.org/officeDocument/2006/relationships/customXml" Target="../ink/ink1297.xml"/><Relationship Id="rId240" Type="http://schemas.openxmlformats.org/officeDocument/2006/relationships/customXml" Target="../ink/ink792.xml"/><Relationship Id="rId478" Type="http://schemas.openxmlformats.org/officeDocument/2006/relationships/image" Target="../media/image347.png"/><Relationship Id="rId685" Type="http://schemas.openxmlformats.org/officeDocument/2006/relationships/customXml" Target="../ink/ink1024.xml"/><Relationship Id="rId892" Type="http://schemas.openxmlformats.org/officeDocument/2006/relationships/image" Target="../media/image549.png"/><Relationship Id="rId906" Type="http://schemas.openxmlformats.org/officeDocument/2006/relationships/image" Target="../media/image556.png"/><Relationship Id="rId35" Type="http://schemas.openxmlformats.org/officeDocument/2006/relationships/image" Target="../media/image132.png"/><Relationship Id="rId100" Type="http://schemas.openxmlformats.org/officeDocument/2006/relationships/customXml" Target="../ink/ink722.xml"/><Relationship Id="rId338" Type="http://schemas.openxmlformats.org/officeDocument/2006/relationships/customXml" Target="../ink/ink843.xml"/><Relationship Id="rId545" Type="http://schemas.openxmlformats.org/officeDocument/2006/relationships/customXml" Target="../ink/ink952.xml"/><Relationship Id="rId752" Type="http://schemas.openxmlformats.org/officeDocument/2006/relationships/image" Target="../media/image479.png"/><Relationship Id="rId1175" Type="http://schemas.openxmlformats.org/officeDocument/2006/relationships/customXml" Target="../ink/ink1269.xml"/><Relationship Id="rId184" Type="http://schemas.openxmlformats.org/officeDocument/2006/relationships/customXml" Target="../ink/ink764.xml"/><Relationship Id="rId391" Type="http://schemas.openxmlformats.org/officeDocument/2006/relationships/image" Target="../media/image306.png"/><Relationship Id="rId405" Type="http://schemas.openxmlformats.org/officeDocument/2006/relationships/image" Target="../media/image313.png"/><Relationship Id="rId612" Type="http://schemas.openxmlformats.org/officeDocument/2006/relationships/customXml" Target="../ink/ink987.xml"/><Relationship Id="rId1035" Type="http://schemas.openxmlformats.org/officeDocument/2006/relationships/customXml" Target="../ink/ink1199.xml"/><Relationship Id="rId1242" Type="http://schemas.openxmlformats.org/officeDocument/2006/relationships/customXml" Target="../ink/ink1303.xml"/><Relationship Id="rId251" Type="http://schemas.openxmlformats.org/officeDocument/2006/relationships/image" Target="../media/image239.png"/><Relationship Id="rId489" Type="http://schemas.openxmlformats.org/officeDocument/2006/relationships/image" Target="../media/image352.png"/><Relationship Id="rId696" Type="http://schemas.openxmlformats.org/officeDocument/2006/relationships/image" Target="../media/image451.png"/><Relationship Id="rId917" Type="http://schemas.openxmlformats.org/officeDocument/2006/relationships/customXml" Target="../ink/ink1140.xml"/><Relationship Id="rId1102" Type="http://schemas.openxmlformats.org/officeDocument/2006/relationships/image" Target="../media/image654.png"/><Relationship Id="rId46" Type="http://schemas.openxmlformats.org/officeDocument/2006/relationships/customXml" Target="../ink/ink695.xml"/><Relationship Id="rId349" Type="http://schemas.openxmlformats.org/officeDocument/2006/relationships/image" Target="../media/image286.png"/><Relationship Id="rId556" Type="http://schemas.openxmlformats.org/officeDocument/2006/relationships/customXml" Target="../ink/ink958.xml"/><Relationship Id="rId763" Type="http://schemas.openxmlformats.org/officeDocument/2006/relationships/customXml" Target="../ink/ink1063.xml"/><Relationship Id="rId1186" Type="http://schemas.openxmlformats.org/officeDocument/2006/relationships/image" Target="../media/image696.png"/><Relationship Id="rId111" Type="http://schemas.openxmlformats.org/officeDocument/2006/relationships/image" Target="../media/image169.png"/><Relationship Id="rId195" Type="http://schemas.openxmlformats.org/officeDocument/2006/relationships/image" Target="../media/image211.png"/><Relationship Id="rId209" Type="http://schemas.openxmlformats.org/officeDocument/2006/relationships/image" Target="../media/image218.png"/><Relationship Id="rId416" Type="http://schemas.openxmlformats.org/officeDocument/2006/relationships/customXml" Target="../ink/ink883.xml"/><Relationship Id="rId970" Type="http://schemas.openxmlformats.org/officeDocument/2006/relationships/image" Target="../media/image588.png"/><Relationship Id="rId1046" Type="http://schemas.openxmlformats.org/officeDocument/2006/relationships/image" Target="../media/image626.png"/><Relationship Id="rId1253" Type="http://schemas.openxmlformats.org/officeDocument/2006/relationships/image" Target="../media/image729.png"/><Relationship Id="rId623" Type="http://schemas.openxmlformats.org/officeDocument/2006/relationships/image" Target="../media/image415.png"/><Relationship Id="rId830" Type="http://schemas.openxmlformats.org/officeDocument/2006/relationships/image" Target="../media/image518.png"/><Relationship Id="rId928" Type="http://schemas.openxmlformats.org/officeDocument/2006/relationships/image" Target="../media/image567.png"/><Relationship Id="rId57" Type="http://schemas.openxmlformats.org/officeDocument/2006/relationships/image" Target="../media/image142.png"/><Relationship Id="rId262" Type="http://schemas.openxmlformats.org/officeDocument/2006/relationships/customXml" Target="../ink/ink803.xml"/><Relationship Id="rId567" Type="http://schemas.openxmlformats.org/officeDocument/2006/relationships/image" Target="../media/image388.png"/><Relationship Id="rId1113" Type="http://schemas.openxmlformats.org/officeDocument/2006/relationships/customXml" Target="../ink/ink1238.xml"/><Relationship Id="rId1197" Type="http://schemas.openxmlformats.org/officeDocument/2006/relationships/customXml" Target="../ink/ink1280.xml"/><Relationship Id="rId122" Type="http://schemas.openxmlformats.org/officeDocument/2006/relationships/customXml" Target="../ink/ink733.xml"/><Relationship Id="rId774" Type="http://schemas.openxmlformats.org/officeDocument/2006/relationships/image" Target="../media/image490.png"/><Relationship Id="rId981" Type="http://schemas.openxmlformats.org/officeDocument/2006/relationships/customXml" Target="../ink/ink1172.xml"/><Relationship Id="rId1057" Type="http://schemas.openxmlformats.org/officeDocument/2006/relationships/customXml" Target="../ink/ink1210.xml"/><Relationship Id="rId427" Type="http://schemas.openxmlformats.org/officeDocument/2006/relationships/image" Target="../media/image324.png"/><Relationship Id="rId634" Type="http://schemas.openxmlformats.org/officeDocument/2006/relationships/customXml" Target="../ink/ink998.xml"/><Relationship Id="rId841" Type="http://schemas.openxmlformats.org/officeDocument/2006/relationships/customXml" Target="../ink/ink1102.xml"/><Relationship Id="rId1264" Type="http://schemas.openxmlformats.org/officeDocument/2006/relationships/customXml" Target="../ink/ink1314.xml"/><Relationship Id="rId273" Type="http://schemas.openxmlformats.org/officeDocument/2006/relationships/customXml" Target="../ink/ink809.xml"/><Relationship Id="rId480" Type="http://schemas.openxmlformats.org/officeDocument/2006/relationships/image" Target="../media/image348.png"/><Relationship Id="rId701" Type="http://schemas.openxmlformats.org/officeDocument/2006/relationships/customXml" Target="../ink/ink1032.xml"/><Relationship Id="rId939" Type="http://schemas.openxmlformats.org/officeDocument/2006/relationships/customXml" Target="../ink/ink1151.xml"/><Relationship Id="rId1124" Type="http://schemas.openxmlformats.org/officeDocument/2006/relationships/image" Target="../media/image665.png"/><Relationship Id="rId68" Type="http://schemas.openxmlformats.org/officeDocument/2006/relationships/customXml" Target="../ink/ink706.xml"/><Relationship Id="rId133" Type="http://schemas.openxmlformats.org/officeDocument/2006/relationships/image" Target="../media/image180.png"/><Relationship Id="rId340" Type="http://schemas.openxmlformats.org/officeDocument/2006/relationships/customXml" Target="../ink/ink844.xml"/><Relationship Id="rId578" Type="http://schemas.openxmlformats.org/officeDocument/2006/relationships/image" Target="../media/image393.png"/><Relationship Id="rId785" Type="http://schemas.openxmlformats.org/officeDocument/2006/relationships/customXml" Target="../ink/ink1074.xml"/><Relationship Id="rId992" Type="http://schemas.openxmlformats.org/officeDocument/2006/relationships/image" Target="../media/image599.png"/><Relationship Id="rId200" Type="http://schemas.openxmlformats.org/officeDocument/2006/relationships/customXml" Target="../ink/ink772.xml"/><Relationship Id="rId438" Type="http://schemas.openxmlformats.org/officeDocument/2006/relationships/customXml" Target="../ink/ink895.xml"/><Relationship Id="rId645" Type="http://schemas.openxmlformats.org/officeDocument/2006/relationships/customXml" Target="../ink/ink1004.xml"/><Relationship Id="rId852" Type="http://schemas.openxmlformats.org/officeDocument/2006/relationships/image" Target="../media/image529.png"/><Relationship Id="rId1068" Type="http://schemas.openxmlformats.org/officeDocument/2006/relationships/image" Target="../media/image637.png"/><Relationship Id="rId1275" Type="http://schemas.openxmlformats.org/officeDocument/2006/relationships/image" Target="../media/image740.png"/><Relationship Id="rId284" Type="http://schemas.openxmlformats.org/officeDocument/2006/relationships/customXml" Target="../ink/ink815.xml"/><Relationship Id="rId491" Type="http://schemas.openxmlformats.org/officeDocument/2006/relationships/image" Target="../media/image353.png"/><Relationship Id="rId505" Type="http://schemas.openxmlformats.org/officeDocument/2006/relationships/customXml" Target="../ink/ink931.xml"/><Relationship Id="rId712" Type="http://schemas.openxmlformats.org/officeDocument/2006/relationships/image" Target="../media/image459.png"/><Relationship Id="rId1135" Type="http://schemas.openxmlformats.org/officeDocument/2006/relationships/customXml" Target="../ink/ink1249.xml"/><Relationship Id="rId79" Type="http://schemas.openxmlformats.org/officeDocument/2006/relationships/image" Target="../media/image153.png"/><Relationship Id="rId144" Type="http://schemas.openxmlformats.org/officeDocument/2006/relationships/customXml" Target="../ink/ink744.xml"/><Relationship Id="rId589" Type="http://schemas.openxmlformats.org/officeDocument/2006/relationships/customXml" Target="../ink/ink975.xml"/><Relationship Id="rId796" Type="http://schemas.openxmlformats.org/officeDocument/2006/relationships/image" Target="../media/image501.png"/><Relationship Id="rId1202" Type="http://schemas.openxmlformats.org/officeDocument/2006/relationships/image" Target="../media/image704.png"/><Relationship Id="rId351" Type="http://schemas.openxmlformats.org/officeDocument/2006/relationships/image" Target="../media/image287.png"/><Relationship Id="rId449" Type="http://schemas.openxmlformats.org/officeDocument/2006/relationships/image" Target="../media/image334.png"/><Relationship Id="rId656" Type="http://schemas.openxmlformats.org/officeDocument/2006/relationships/image" Target="../media/image431.png"/><Relationship Id="rId863" Type="http://schemas.openxmlformats.org/officeDocument/2006/relationships/customXml" Target="../ink/ink1113.xml"/><Relationship Id="rId1079" Type="http://schemas.openxmlformats.org/officeDocument/2006/relationships/customXml" Target="../ink/ink1221.xml"/><Relationship Id="rId1286" Type="http://schemas.openxmlformats.org/officeDocument/2006/relationships/customXml" Target="../ink/ink1325.xml"/><Relationship Id="rId211" Type="http://schemas.openxmlformats.org/officeDocument/2006/relationships/image" Target="../media/image219.png"/><Relationship Id="rId295" Type="http://schemas.openxmlformats.org/officeDocument/2006/relationships/image" Target="../media/image260.png"/><Relationship Id="rId309" Type="http://schemas.openxmlformats.org/officeDocument/2006/relationships/image" Target="../media/image267.png"/><Relationship Id="rId516" Type="http://schemas.openxmlformats.org/officeDocument/2006/relationships/customXml" Target="../ink/ink937.xml"/><Relationship Id="rId1146" Type="http://schemas.openxmlformats.org/officeDocument/2006/relationships/image" Target="../media/image676.png"/><Relationship Id="rId723" Type="http://schemas.openxmlformats.org/officeDocument/2006/relationships/customXml" Target="../ink/ink1043.xml"/><Relationship Id="rId930" Type="http://schemas.openxmlformats.org/officeDocument/2006/relationships/image" Target="../media/image568.png"/><Relationship Id="rId1006" Type="http://schemas.openxmlformats.org/officeDocument/2006/relationships/image" Target="../media/image606.png"/><Relationship Id="rId155" Type="http://schemas.openxmlformats.org/officeDocument/2006/relationships/image" Target="../media/image191.png"/><Relationship Id="rId362" Type="http://schemas.openxmlformats.org/officeDocument/2006/relationships/image" Target="../media/image292.png"/><Relationship Id="rId1213" Type="http://schemas.openxmlformats.org/officeDocument/2006/relationships/customXml" Target="../ink/ink1288.xml"/><Relationship Id="rId222" Type="http://schemas.openxmlformats.org/officeDocument/2006/relationships/customXml" Target="../ink/ink783.xml"/><Relationship Id="rId667" Type="http://schemas.openxmlformats.org/officeDocument/2006/relationships/customXml" Target="../ink/ink1015.xml"/><Relationship Id="rId874" Type="http://schemas.openxmlformats.org/officeDocument/2006/relationships/image" Target="../media/image540.png"/><Relationship Id="rId17" Type="http://schemas.openxmlformats.org/officeDocument/2006/relationships/image" Target="../media/image123.png"/><Relationship Id="rId527" Type="http://schemas.openxmlformats.org/officeDocument/2006/relationships/image" Target="../media/image369.png"/><Relationship Id="rId734" Type="http://schemas.openxmlformats.org/officeDocument/2006/relationships/image" Target="../media/image470.png"/><Relationship Id="rId941" Type="http://schemas.openxmlformats.org/officeDocument/2006/relationships/customXml" Target="../ink/ink1152.xml"/><Relationship Id="rId1157" Type="http://schemas.openxmlformats.org/officeDocument/2006/relationships/customXml" Target="../ink/ink1260.xml"/><Relationship Id="rId70" Type="http://schemas.openxmlformats.org/officeDocument/2006/relationships/customXml" Target="../ink/ink707.xml"/><Relationship Id="rId166" Type="http://schemas.openxmlformats.org/officeDocument/2006/relationships/customXml" Target="../ink/ink755.xml"/><Relationship Id="rId373" Type="http://schemas.openxmlformats.org/officeDocument/2006/relationships/customXml" Target="../ink/ink861.xml"/><Relationship Id="rId580" Type="http://schemas.openxmlformats.org/officeDocument/2006/relationships/image" Target="../media/image394.png"/><Relationship Id="rId801" Type="http://schemas.openxmlformats.org/officeDocument/2006/relationships/customXml" Target="../ink/ink1082.xml"/><Relationship Id="rId1017" Type="http://schemas.openxmlformats.org/officeDocument/2006/relationships/customXml" Target="../ink/ink1190.xml"/><Relationship Id="rId1224" Type="http://schemas.openxmlformats.org/officeDocument/2006/relationships/image" Target="../media/image715.png"/><Relationship Id="rId1" Type="http://schemas.openxmlformats.org/officeDocument/2006/relationships/slideLayout" Target="../slideLayouts/slideLayout7.xml"/><Relationship Id="rId233" Type="http://schemas.openxmlformats.org/officeDocument/2006/relationships/image" Target="../media/image230.png"/><Relationship Id="rId440" Type="http://schemas.openxmlformats.org/officeDocument/2006/relationships/customXml" Target="../ink/ink896.xml"/><Relationship Id="rId678" Type="http://schemas.openxmlformats.org/officeDocument/2006/relationships/image" Target="../media/image442.png"/><Relationship Id="rId885" Type="http://schemas.openxmlformats.org/officeDocument/2006/relationships/customXml" Target="../ink/ink1124.xml"/><Relationship Id="rId1070" Type="http://schemas.openxmlformats.org/officeDocument/2006/relationships/image" Target="../media/image638.png"/><Relationship Id="rId28" Type="http://schemas.openxmlformats.org/officeDocument/2006/relationships/customXml" Target="../ink/ink686.xml"/><Relationship Id="rId300" Type="http://schemas.openxmlformats.org/officeDocument/2006/relationships/customXml" Target="../ink/ink823.xml"/><Relationship Id="rId538" Type="http://schemas.openxmlformats.org/officeDocument/2006/relationships/customXml" Target="../ink/ink948.xml"/><Relationship Id="rId745" Type="http://schemas.openxmlformats.org/officeDocument/2006/relationships/customXml" Target="../ink/ink1054.xml"/><Relationship Id="rId952" Type="http://schemas.openxmlformats.org/officeDocument/2006/relationships/image" Target="../media/image579.png"/><Relationship Id="rId1168" Type="http://schemas.openxmlformats.org/officeDocument/2006/relationships/image" Target="../media/image687.png"/><Relationship Id="rId81" Type="http://schemas.openxmlformats.org/officeDocument/2006/relationships/image" Target="../media/image154.png"/><Relationship Id="rId177" Type="http://schemas.openxmlformats.org/officeDocument/2006/relationships/image" Target="../media/image202.png"/><Relationship Id="rId384" Type="http://schemas.openxmlformats.org/officeDocument/2006/relationships/image" Target="../media/image303.png"/><Relationship Id="rId591" Type="http://schemas.openxmlformats.org/officeDocument/2006/relationships/customXml" Target="../ink/ink976.xml"/><Relationship Id="rId605" Type="http://schemas.openxmlformats.org/officeDocument/2006/relationships/image" Target="../media/image406.png"/><Relationship Id="rId812" Type="http://schemas.openxmlformats.org/officeDocument/2006/relationships/image" Target="../media/image509.png"/><Relationship Id="rId1028" Type="http://schemas.openxmlformats.org/officeDocument/2006/relationships/image" Target="../media/image617.png"/><Relationship Id="rId1235" Type="http://schemas.openxmlformats.org/officeDocument/2006/relationships/image" Target="../media/image720.png"/><Relationship Id="rId244" Type="http://schemas.openxmlformats.org/officeDocument/2006/relationships/customXml" Target="../ink/ink794.xml"/><Relationship Id="rId689" Type="http://schemas.openxmlformats.org/officeDocument/2006/relationships/customXml" Target="../ink/ink1026.xml"/><Relationship Id="rId896" Type="http://schemas.openxmlformats.org/officeDocument/2006/relationships/image" Target="../media/image551.png"/><Relationship Id="rId1081" Type="http://schemas.openxmlformats.org/officeDocument/2006/relationships/customXml" Target="../ink/ink1222.xml"/><Relationship Id="rId39" Type="http://schemas.openxmlformats.org/officeDocument/2006/relationships/image" Target="../media/image134.png"/><Relationship Id="rId451" Type="http://schemas.openxmlformats.org/officeDocument/2006/relationships/image" Target="../media/image335.png"/><Relationship Id="rId549" Type="http://schemas.openxmlformats.org/officeDocument/2006/relationships/customXml" Target="../ink/ink954.xml"/><Relationship Id="rId756" Type="http://schemas.openxmlformats.org/officeDocument/2006/relationships/image" Target="../media/image481.png"/><Relationship Id="rId1179" Type="http://schemas.openxmlformats.org/officeDocument/2006/relationships/customXml" Target="../ink/ink1271.xml"/><Relationship Id="rId104" Type="http://schemas.openxmlformats.org/officeDocument/2006/relationships/customXml" Target="../ink/ink724.xml"/><Relationship Id="rId188" Type="http://schemas.openxmlformats.org/officeDocument/2006/relationships/customXml" Target="../ink/ink766.xml"/><Relationship Id="rId311" Type="http://schemas.openxmlformats.org/officeDocument/2006/relationships/customXml" Target="../ink/ink829.xml"/><Relationship Id="rId395" Type="http://schemas.openxmlformats.org/officeDocument/2006/relationships/image" Target="../media/image308.png"/><Relationship Id="rId409" Type="http://schemas.openxmlformats.org/officeDocument/2006/relationships/image" Target="../media/image315.png"/><Relationship Id="rId963" Type="http://schemas.openxmlformats.org/officeDocument/2006/relationships/customXml" Target="../ink/ink1163.xml"/><Relationship Id="rId1039" Type="http://schemas.openxmlformats.org/officeDocument/2006/relationships/customXml" Target="../ink/ink1201.xml"/><Relationship Id="rId1246" Type="http://schemas.openxmlformats.org/officeDocument/2006/relationships/customXml" Target="../ink/ink1305.xml"/><Relationship Id="rId92" Type="http://schemas.openxmlformats.org/officeDocument/2006/relationships/customXml" Target="../ink/ink718.xml"/><Relationship Id="rId616" Type="http://schemas.openxmlformats.org/officeDocument/2006/relationships/customXml" Target="../ink/ink989.xml"/><Relationship Id="rId823" Type="http://schemas.openxmlformats.org/officeDocument/2006/relationships/customXml" Target="../ink/ink1093.xml"/><Relationship Id="rId255" Type="http://schemas.openxmlformats.org/officeDocument/2006/relationships/image" Target="../media/image241.png"/><Relationship Id="rId462" Type="http://schemas.openxmlformats.org/officeDocument/2006/relationships/image" Target="../media/image340.png"/><Relationship Id="rId1092" Type="http://schemas.openxmlformats.org/officeDocument/2006/relationships/image" Target="../media/image649.png"/><Relationship Id="rId1106" Type="http://schemas.openxmlformats.org/officeDocument/2006/relationships/image" Target="../media/image656.png"/><Relationship Id="rId115" Type="http://schemas.openxmlformats.org/officeDocument/2006/relationships/image" Target="../media/image171.png"/><Relationship Id="rId322" Type="http://schemas.openxmlformats.org/officeDocument/2006/relationships/image" Target="../media/image273.png"/><Relationship Id="rId767" Type="http://schemas.openxmlformats.org/officeDocument/2006/relationships/customXml" Target="../ink/ink1065.xml"/><Relationship Id="rId974" Type="http://schemas.openxmlformats.org/officeDocument/2006/relationships/image" Target="../media/image590.png"/><Relationship Id="rId199" Type="http://schemas.openxmlformats.org/officeDocument/2006/relationships/image" Target="../media/image213.png"/><Relationship Id="rId627" Type="http://schemas.openxmlformats.org/officeDocument/2006/relationships/image" Target="../media/image417.png"/><Relationship Id="rId834" Type="http://schemas.openxmlformats.org/officeDocument/2006/relationships/image" Target="../media/image520.png"/><Relationship Id="rId1257" Type="http://schemas.openxmlformats.org/officeDocument/2006/relationships/image" Target="../media/image731.png"/><Relationship Id="rId266" Type="http://schemas.openxmlformats.org/officeDocument/2006/relationships/image" Target="../media/image246.png"/><Relationship Id="rId473" Type="http://schemas.openxmlformats.org/officeDocument/2006/relationships/customXml" Target="../ink/ink913.xml"/><Relationship Id="rId680" Type="http://schemas.openxmlformats.org/officeDocument/2006/relationships/image" Target="../media/image443.png"/><Relationship Id="rId901" Type="http://schemas.openxmlformats.org/officeDocument/2006/relationships/customXml" Target="../ink/ink1132.xml"/><Relationship Id="rId1117" Type="http://schemas.openxmlformats.org/officeDocument/2006/relationships/customXml" Target="../ink/ink1240.xml"/><Relationship Id="rId30" Type="http://schemas.openxmlformats.org/officeDocument/2006/relationships/customXml" Target="../ink/ink687.xml"/><Relationship Id="rId126" Type="http://schemas.openxmlformats.org/officeDocument/2006/relationships/customXml" Target="../ink/ink735.xml"/><Relationship Id="rId333" Type="http://schemas.openxmlformats.org/officeDocument/2006/relationships/image" Target="../media/image278.png"/><Relationship Id="rId540" Type="http://schemas.openxmlformats.org/officeDocument/2006/relationships/customXml" Target="../ink/ink949.xml"/><Relationship Id="rId778" Type="http://schemas.openxmlformats.org/officeDocument/2006/relationships/image" Target="../media/image492.png"/><Relationship Id="rId985" Type="http://schemas.openxmlformats.org/officeDocument/2006/relationships/customXml" Target="../ink/ink1174.xml"/><Relationship Id="rId1170" Type="http://schemas.openxmlformats.org/officeDocument/2006/relationships/image" Target="../media/image688.png"/><Relationship Id="rId638" Type="http://schemas.openxmlformats.org/officeDocument/2006/relationships/customXml" Target="../ink/ink1000.xml"/><Relationship Id="rId845" Type="http://schemas.openxmlformats.org/officeDocument/2006/relationships/customXml" Target="../ink/ink1104.xml"/><Relationship Id="rId1030" Type="http://schemas.openxmlformats.org/officeDocument/2006/relationships/image" Target="../media/image618.png"/><Relationship Id="rId1268" Type="http://schemas.openxmlformats.org/officeDocument/2006/relationships/customXml" Target="../ink/ink1316.xml"/><Relationship Id="rId277" Type="http://schemas.openxmlformats.org/officeDocument/2006/relationships/customXml" Target="../ink/ink811.xml"/><Relationship Id="rId400" Type="http://schemas.openxmlformats.org/officeDocument/2006/relationships/customXml" Target="../ink/ink875.xml"/><Relationship Id="rId484" Type="http://schemas.openxmlformats.org/officeDocument/2006/relationships/image" Target="../media/image350.png"/><Relationship Id="rId705" Type="http://schemas.openxmlformats.org/officeDocument/2006/relationships/customXml" Target="../ink/ink1034.xml"/><Relationship Id="rId1128" Type="http://schemas.openxmlformats.org/officeDocument/2006/relationships/image" Target="../media/image667.png"/><Relationship Id="rId137" Type="http://schemas.openxmlformats.org/officeDocument/2006/relationships/image" Target="../media/image182.png"/><Relationship Id="rId344" Type="http://schemas.openxmlformats.org/officeDocument/2006/relationships/customXml" Target="../ink/ink846.xml"/><Relationship Id="rId691" Type="http://schemas.openxmlformats.org/officeDocument/2006/relationships/customXml" Target="../ink/ink1027.xml"/><Relationship Id="rId789" Type="http://schemas.openxmlformats.org/officeDocument/2006/relationships/customXml" Target="../ink/ink1076.xml"/><Relationship Id="rId912" Type="http://schemas.openxmlformats.org/officeDocument/2006/relationships/image" Target="../media/image559.png"/><Relationship Id="rId996" Type="http://schemas.openxmlformats.org/officeDocument/2006/relationships/image" Target="../media/image601.png"/><Relationship Id="rId41" Type="http://schemas.openxmlformats.org/officeDocument/2006/relationships/image" Target="../media/image135.png"/><Relationship Id="rId551" Type="http://schemas.openxmlformats.org/officeDocument/2006/relationships/image" Target="../media/image380.png"/><Relationship Id="rId649" Type="http://schemas.openxmlformats.org/officeDocument/2006/relationships/customXml" Target="../ink/ink1006.xml"/><Relationship Id="rId856" Type="http://schemas.openxmlformats.org/officeDocument/2006/relationships/image" Target="../media/image531.png"/><Relationship Id="rId1181" Type="http://schemas.openxmlformats.org/officeDocument/2006/relationships/customXml" Target="../ink/ink1272.xml"/><Relationship Id="rId1279" Type="http://schemas.openxmlformats.org/officeDocument/2006/relationships/image" Target="../media/image742.png"/><Relationship Id="rId190" Type="http://schemas.openxmlformats.org/officeDocument/2006/relationships/customXml" Target="../ink/ink767.xml"/><Relationship Id="rId204" Type="http://schemas.openxmlformats.org/officeDocument/2006/relationships/customXml" Target="../ink/ink774.xml"/><Relationship Id="rId288" Type="http://schemas.openxmlformats.org/officeDocument/2006/relationships/customXml" Target="../ink/ink817.xml"/><Relationship Id="rId411" Type="http://schemas.openxmlformats.org/officeDocument/2006/relationships/image" Target="../media/image316.png"/><Relationship Id="rId509" Type="http://schemas.openxmlformats.org/officeDocument/2006/relationships/customXml" Target="../ink/ink933.xml"/><Relationship Id="rId1041" Type="http://schemas.openxmlformats.org/officeDocument/2006/relationships/customXml" Target="../ink/ink1202.xml"/><Relationship Id="rId1139" Type="http://schemas.openxmlformats.org/officeDocument/2006/relationships/customXml" Target="../ink/ink1251.xml"/><Relationship Id="rId495" Type="http://schemas.openxmlformats.org/officeDocument/2006/relationships/customXml" Target="../ink/ink925.xml"/><Relationship Id="rId716" Type="http://schemas.openxmlformats.org/officeDocument/2006/relationships/image" Target="../media/image461.png"/><Relationship Id="rId923" Type="http://schemas.openxmlformats.org/officeDocument/2006/relationships/customXml" Target="../ink/ink1143.xml"/><Relationship Id="rId52" Type="http://schemas.openxmlformats.org/officeDocument/2006/relationships/customXml" Target="../ink/ink698.xml"/><Relationship Id="rId148" Type="http://schemas.openxmlformats.org/officeDocument/2006/relationships/customXml" Target="../ink/ink746.xml"/><Relationship Id="rId355" Type="http://schemas.openxmlformats.org/officeDocument/2006/relationships/customXml" Target="../ink/ink852.xml"/><Relationship Id="rId562" Type="http://schemas.openxmlformats.org/officeDocument/2006/relationships/customXml" Target="../ink/ink961.xml"/><Relationship Id="rId1192" Type="http://schemas.openxmlformats.org/officeDocument/2006/relationships/image" Target="../media/image699.png"/><Relationship Id="rId1206" Type="http://schemas.openxmlformats.org/officeDocument/2006/relationships/image" Target="../media/image706.png"/><Relationship Id="rId215" Type="http://schemas.openxmlformats.org/officeDocument/2006/relationships/image" Target="../media/image221.png"/><Relationship Id="rId422" Type="http://schemas.openxmlformats.org/officeDocument/2006/relationships/customXml" Target="../ink/ink886.xml"/><Relationship Id="rId867" Type="http://schemas.openxmlformats.org/officeDocument/2006/relationships/customXml" Target="../ink/ink1115.xml"/><Relationship Id="rId1052" Type="http://schemas.openxmlformats.org/officeDocument/2006/relationships/image" Target="../media/image629.png"/><Relationship Id="rId299" Type="http://schemas.openxmlformats.org/officeDocument/2006/relationships/image" Target="../media/image262.png"/><Relationship Id="rId727" Type="http://schemas.openxmlformats.org/officeDocument/2006/relationships/customXml" Target="../ink/ink1045.xml"/><Relationship Id="rId934" Type="http://schemas.openxmlformats.org/officeDocument/2006/relationships/image" Target="../media/image570.png"/><Relationship Id="rId63" Type="http://schemas.openxmlformats.org/officeDocument/2006/relationships/image" Target="../media/image145.png"/><Relationship Id="rId159" Type="http://schemas.openxmlformats.org/officeDocument/2006/relationships/image" Target="../media/image193.png"/><Relationship Id="rId366" Type="http://schemas.openxmlformats.org/officeDocument/2006/relationships/image" Target="../media/image294.png"/><Relationship Id="rId573" Type="http://schemas.openxmlformats.org/officeDocument/2006/relationships/customXml" Target="../ink/ink967.xml"/><Relationship Id="rId780" Type="http://schemas.openxmlformats.org/officeDocument/2006/relationships/image" Target="../media/image493.png"/><Relationship Id="rId1217" Type="http://schemas.openxmlformats.org/officeDocument/2006/relationships/customXml" Target="../ink/ink1290.xml"/><Relationship Id="rId226" Type="http://schemas.openxmlformats.org/officeDocument/2006/relationships/customXml" Target="../ink/ink785.xml"/><Relationship Id="rId433" Type="http://schemas.openxmlformats.org/officeDocument/2006/relationships/image" Target="../media/image327.png"/><Relationship Id="rId878" Type="http://schemas.openxmlformats.org/officeDocument/2006/relationships/image" Target="../media/image542.png"/><Relationship Id="rId1063" Type="http://schemas.openxmlformats.org/officeDocument/2006/relationships/customXml" Target="../ink/ink1213.xml"/><Relationship Id="rId1270" Type="http://schemas.openxmlformats.org/officeDocument/2006/relationships/customXml" Target="../ink/ink1317.xml"/><Relationship Id="rId640" Type="http://schemas.openxmlformats.org/officeDocument/2006/relationships/image" Target="../media/image423.png"/><Relationship Id="rId738" Type="http://schemas.openxmlformats.org/officeDocument/2006/relationships/image" Target="../media/image472.png"/><Relationship Id="rId945" Type="http://schemas.openxmlformats.org/officeDocument/2006/relationships/customXml" Target="../ink/ink1154.xml"/><Relationship Id="rId74" Type="http://schemas.openxmlformats.org/officeDocument/2006/relationships/customXml" Target="../ink/ink709.xml"/><Relationship Id="rId377" Type="http://schemas.openxmlformats.org/officeDocument/2006/relationships/customXml" Target="../ink/ink863.xml"/><Relationship Id="rId500" Type="http://schemas.openxmlformats.org/officeDocument/2006/relationships/customXml" Target="../ink/ink928.xml"/><Relationship Id="rId584" Type="http://schemas.openxmlformats.org/officeDocument/2006/relationships/image" Target="../media/image396.png"/><Relationship Id="rId805" Type="http://schemas.openxmlformats.org/officeDocument/2006/relationships/customXml" Target="../ink/ink1084.xml"/><Relationship Id="rId1130" Type="http://schemas.openxmlformats.org/officeDocument/2006/relationships/image" Target="../media/image668.png"/><Relationship Id="rId1228" Type="http://schemas.openxmlformats.org/officeDocument/2006/relationships/image" Target="../media/image717.png"/><Relationship Id="rId5" Type="http://schemas.openxmlformats.org/officeDocument/2006/relationships/image" Target="../media/image117.png"/><Relationship Id="rId237" Type="http://schemas.openxmlformats.org/officeDocument/2006/relationships/image" Target="../media/image232.png"/><Relationship Id="rId791" Type="http://schemas.openxmlformats.org/officeDocument/2006/relationships/customXml" Target="../ink/ink1077.xml"/><Relationship Id="rId889" Type="http://schemas.openxmlformats.org/officeDocument/2006/relationships/customXml" Target="../ink/ink1126.xml"/><Relationship Id="rId1074" Type="http://schemas.openxmlformats.org/officeDocument/2006/relationships/image" Target="../media/image640.png"/><Relationship Id="rId444" Type="http://schemas.openxmlformats.org/officeDocument/2006/relationships/customXml" Target="../ink/ink898.xml"/><Relationship Id="rId651" Type="http://schemas.openxmlformats.org/officeDocument/2006/relationships/customXml" Target="../ink/ink1007.xml"/><Relationship Id="rId749" Type="http://schemas.openxmlformats.org/officeDocument/2006/relationships/customXml" Target="../ink/ink1056.xml"/><Relationship Id="rId1281" Type="http://schemas.openxmlformats.org/officeDocument/2006/relationships/image" Target="../media/image743.png"/><Relationship Id="rId290" Type="http://schemas.openxmlformats.org/officeDocument/2006/relationships/customXml" Target="../ink/ink818.xml"/><Relationship Id="rId304" Type="http://schemas.openxmlformats.org/officeDocument/2006/relationships/customXml" Target="../ink/ink825.xml"/><Relationship Id="rId388" Type="http://schemas.openxmlformats.org/officeDocument/2006/relationships/customXml" Target="../ink/ink869.xml"/><Relationship Id="rId511" Type="http://schemas.openxmlformats.org/officeDocument/2006/relationships/customXml" Target="../ink/ink934.xml"/><Relationship Id="rId609" Type="http://schemas.openxmlformats.org/officeDocument/2006/relationships/image" Target="../media/image408.png"/><Relationship Id="rId956" Type="http://schemas.openxmlformats.org/officeDocument/2006/relationships/image" Target="../media/image581.png"/><Relationship Id="rId1141" Type="http://schemas.openxmlformats.org/officeDocument/2006/relationships/customXml" Target="../ink/ink1252.xml"/><Relationship Id="rId1239" Type="http://schemas.openxmlformats.org/officeDocument/2006/relationships/image" Target="../media/image722.png"/><Relationship Id="rId85" Type="http://schemas.openxmlformats.org/officeDocument/2006/relationships/image" Target="../media/image156.png"/><Relationship Id="rId150" Type="http://schemas.openxmlformats.org/officeDocument/2006/relationships/customXml" Target="../ink/ink747.xml"/><Relationship Id="rId595" Type="http://schemas.openxmlformats.org/officeDocument/2006/relationships/customXml" Target="../ink/ink978.xml"/><Relationship Id="rId816" Type="http://schemas.openxmlformats.org/officeDocument/2006/relationships/image" Target="../media/image511.png"/><Relationship Id="rId1001" Type="http://schemas.openxmlformats.org/officeDocument/2006/relationships/customXml" Target="../ink/ink1182.xml"/><Relationship Id="rId248" Type="http://schemas.openxmlformats.org/officeDocument/2006/relationships/customXml" Target="../ink/ink796.xml"/><Relationship Id="rId455" Type="http://schemas.openxmlformats.org/officeDocument/2006/relationships/customXml" Target="../ink/ink904.xml"/><Relationship Id="rId662" Type="http://schemas.openxmlformats.org/officeDocument/2006/relationships/image" Target="../media/image434.png"/><Relationship Id="rId1085" Type="http://schemas.openxmlformats.org/officeDocument/2006/relationships/customXml" Target="../ink/ink1224.xml"/><Relationship Id="rId12" Type="http://schemas.openxmlformats.org/officeDocument/2006/relationships/customXml" Target="../ink/ink678.xml"/><Relationship Id="rId108" Type="http://schemas.openxmlformats.org/officeDocument/2006/relationships/customXml" Target="../ink/ink726.xml"/><Relationship Id="rId315" Type="http://schemas.openxmlformats.org/officeDocument/2006/relationships/customXml" Target="../ink/ink831.xml"/><Relationship Id="rId522" Type="http://schemas.openxmlformats.org/officeDocument/2006/relationships/customXml" Target="../ink/ink940.xml"/><Relationship Id="rId967" Type="http://schemas.openxmlformats.org/officeDocument/2006/relationships/customXml" Target="../ink/ink1165.xml"/><Relationship Id="rId1152" Type="http://schemas.openxmlformats.org/officeDocument/2006/relationships/image" Target="../media/image679.png"/><Relationship Id="rId96" Type="http://schemas.openxmlformats.org/officeDocument/2006/relationships/customXml" Target="../ink/ink720.xml"/><Relationship Id="rId161" Type="http://schemas.openxmlformats.org/officeDocument/2006/relationships/image" Target="../media/image194.png"/><Relationship Id="rId399" Type="http://schemas.openxmlformats.org/officeDocument/2006/relationships/image" Target="../media/image310.png"/><Relationship Id="rId827" Type="http://schemas.openxmlformats.org/officeDocument/2006/relationships/customXml" Target="../ink/ink1095.xml"/><Relationship Id="rId1012" Type="http://schemas.openxmlformats.org/officeDocument/2006/relationships/image" Target="../media/image609.png"/><Relationship Id="rId259" Type="http://schemas.openxmlformats.org/officeDocument/2006/relationships/image" Target="../media/image243.png"/><Relationship Id="rId466" Type="http://schemas.openxmlformats.org/officeDocument/2006/relationships/image" Target="../media/image342.png"/><Relationship Id="rId673" Type="http://schemas.openxmlformats.org/officeDocument/2006/relationships/customXml" Target="../ink/ink1018.xml"/><Relationship Id="rId880" Type="http://schemas.openxmlformats.org/officeDocument/2006/relationships/image" Target="../media/image543.png"/><Relationship Id="rId1096" Type="http://schemas.openxmlformats.org/officeDocument/2006/relationships/image" Target="../media/image651.png"/><Relationship Id="rId23" Type="http://schemas.openxmlformats.org/officeDocument/2006/relationships/image" Target="../media/image126.png"/><Relationship Id="rId119" Type="http://schemas.openxmlformats.org/officeDocument/2006/relationships/image" Target="../media/image173.png"/><Relationship Id="rId326" Type="http://schemas.openxmlformats.org/officeDocument/2006/relationships/image" Target="../media/image275.png"/><Relationship Id="rId533" Type="http://schemas.openxmlformats.org/officeDocument/2006/relationships/image" Target="../media/image372.png"/><Relationship Id="rId978" Type="http://schemas.openxmlformats.org/officeDocument/2006/relationships/image" Target="../media/image592.png"/><Relationship Id="rId1163" Type="http://schemas.openxmlformats.org/officeDocument/2006/relationships/customXml" Target="../ink/ink1263.xml"/><Relationship Id="rId740" Type="http://schemas.openxmlformats.org/officeDocument/2006/relationships/image" Target="../media/image473.png"/><Relationship Id="rId838" Type="http://schemas.openxmlformats.org/officeDocument/2006/relationships/image" Target="../media/image522.png"/><Relationship Id="rId1023" Type="http://schemas.openxmlformats.org/officeDocument/2006/relationships/customXml" Target="../ink/ink1193.xml"/><Relationship Id="rId172" Type="http://schemas.openxmlformats.org/officeDocument/2006/relationships/customXml" Target="../ink/ink758.xml"/><Relationship Id="rId477" Type="http://schemas.openxmlformats.org/officeDocument/2006/relationships/customXml" Target="../ink/ink915.xml"/><Relationship Id="rId600" Type="http://schemas.openxmlformats.org/officeDocument/2006/relationships/customXml" Target="../ink/ink981.xml"/><Relationship Id="rId684" Type="http://schemas.openxmlformats.org/officeDocument/2006/relationships/image" Target="../media/image445.png"/><Relationship Id="rId1230" Type="http://schemas.openxmlformats.org/officeDocument/2006/relationships/image" Target="../media/image718.png"/><Relationship Id="rId337" Type="http://schemas.openxmlformats.org/officeDocument/2006/relationships/image" Target="../media/image280.png"/><Relationship Id="rId891" Type="http://schemas.openxmlformats.org/officeDocument/2006/relationships/customXml" Target="../ink/ink1127.xml"/><Relationship Id="rId905" Type="http://schemas.openxmlformats.org/officeDocument/2006/relationships/customXml" Target="../ink/ink1134.xml"/><Relationship Id="rId989" Type="http://schemas.openxmlformats.org/officeDocument/2006/relationships/customXml" Target="../ink/ink1176.xml"/><Relationship Id="rId34" Type="http://schemas.openxmlformats.org/officeDocument/2006/relationships/customXml" Target="../ink/ink689.xml"/><Relationship Id="rId544" Type="http://schemas.openxmlformats.org/officeDocument/2006/relationships/customXml" Target="../ink/ink951.xml"/><Relationship Id="rId751" Type="http://schemas.openxmlformats.org/officeDocument/2006/relationships/customXml" Target="../ink/ink1057.xml"/><Relationship Id="rId849" Type="http://schemas.openxmlformats.org/officeDocument/2006/relationships/customXml" Target="../ink/ink1106.xml"/><Relationship Id="rId1174" Type="http://schemas.openxmlformats.org/officeDocument/2006/relationships/image" Target="../media/image690.png"/><Relationship Id="rId183" Type="http://schemas.openxmlformats.org/officeDocument/2006/relationships/image" Target="../media/image205.png"/><Relationship Id="rId390" Type="http://schemas.openxmlformats.org/officeDocument/2006/relationships/customXml" Target="../ink/ink870.xml"/><Relationship Id="rId404" Type="http://schemas.openxmlformats.org/officeDocument/2006/relationships/customXml" Target="../ink/ink877.xml"/><Relationship Id="rId611" Type="http://schemas.openxmlformats.org/officeDocument/2006/relationships/image" Target="../media/image409.png"/><Relationship Id="rId1034" Type="http://schemas.openxmlformats.org/officeDocument/2006/relationships/image" Target="../media/image620.png"/><Relationship Id="rId1241" Type="http://schemas.openxmlformats.org/officeDocument/2006/relationships/image" Target="../media/image723.png"/><Relationship Id="rId250" Type="http://schemas.openxmlformats.org/officeDocument/2006/relationships/customXml" Target="../ink/ink797.xml"/><Relationship Id="rId488" Type="http://schemas.openxmlformats.org/officeDocument/2006/relationships/customXml" Target="../ink/ink921.xml"/><Relationship Id="rId695" Type="http://schemas.openxmlformats.org/officeDocument/2006/relationships/customXml" Target="../ink/ink1029.xml"/><Relationship Id="rId709" Type="http://schemas.openxmlformats.org/officeDocument/2006/relationships/customXml" Target="../ink/ink1036.xml"/><Relationship Id="rId916" Type="http://schemas.openxmlformats.org/officeDocument/2006/relationships/image" Target="../media/image561.png"/><Relationship Id="rId1101" Type="http://schemas.openxmlformats.org/officeDocument/2006/relationships/customXml" Target="../ink/ink1232.xml"/><Relationship Id="rId45" Type="http://schemas.openxmlformats.org/officeDocument/2006/relationships/image" Target="../media/image137.png"/><Relationship Id="rId110" Type="http://schemas.openxmlformats.org/officeDocument/2006/relationships/customXml" Target="../ink/ink727.xml"/><Relationship Id="rId348" Type="http://schemas.openxmlformats.org/officeDocument/2006/relationships/customXml" Target="../ink/ink848.xml"/><Relationship Id="rId555" Type="http://schemas.openxmlformats.org/officeDocument/2006/relationships/image" Target="../media/image382.png"/><Relationship Id="rId762" Type="http://schemas.openxmlformats.org/officeDocument/2006/relationships/image" Target="../media/image484.png"/><Relationship Id="rId1185" Type="http://schemas.openxmlformats.org/officeDocument/2006/relationships/customXml" Target="../ink/ink1274.xml"/><Relationship Id="rId194" Type="http://schemas.openxmlformats.org/officeDocument/2006/relationships/customXml" Target="../ink/ink769.xml"/><Relationship Id="rId208" Type="http://schemas.openxmlformats.org/officeDocument/2006/relationships/customXml" Target="../ink/ink776.xml"/><Relationship Id="rId415" Type="http://schemas.openxmlformats.org/officeDocument/2006/relationships/image" Target="../media/image318.png"/><Relationship Id="rId622" Type="http://schemas.openxmlformats.org/officeDocument/2006/relationships/customXml" Target="../ink/ink992.xml"/><Relationship Id="rId1045" Type="http://schemas.openxmlformats.org/officeDocument/2006/relationships/customXml" Target="../ink/ink1204.xml"/><Relationship Id="rId1252" Type="http://schemas.openxmlformats.org/officeDocument/2006/relationships/customXml" Target="../ink/ink1308.xml"/><Relationship Id="rId261" Type="http://schemas.openxmlformats.org/officeDocument/2006/relationships/image" Target="../media/image244.png"/><Relationship Id="rId499" Type="http://schemas.openxmlformats.org/officeDocument/2006/relationships/image" Target="../media/image356.png"/><Relationship Id="rId927" Type="http://schemas.openxmlformats.org/officeDocument/2006/relationships/customXml" Target="../ink/ink1145.xml"/><Relationship Id="rId1112" Type="http://schemas.openxmlformats.org/officeDocument/2006/relationships/image" Target="../media/image659.png"/><Relationship Id="rId56" Type="http://schemas.openxmlformats.org/officeDocument/2006/relationships/customXml" Target="../ink/ink700.xml"/><Relationship Id="rId359" Type="http://schemas.openxmlformats.org/officeDocument/2006/relationships/customXml" Target="../ink/ink854.xml"/><Relationship Id="rId566" Type="http://schemas.openxmlformats.org/officeDocument/2006/relationships/customXml" Target="../ink/ink963.xml"/><Relationship Id="rId773" Type="http://schemas.openxmlformats.org/officeDocument/2006/relationships/customXml" Target="../ink/ink1068.xml"/><Relationship Id="rId1196" Type="http://schemas.openxmlformats.org/officeDocument/2006/relationships/image" Target="../media/image701.png"/><Relationship Id="rId121" Type="http://schemas.openxmlformats.org/officeDocument/2006/relationships/image" Target="../media/image174.png"/><Relationship Id="rId219" Type="http://schemas.openxmlformats.org/officeDocument/2006/relationships/image" Target="../media/image223.png"/><Relationship Id="rId426" Type="http://schemas.openxmlformats.org/officeDocument/2006/relationships/customXml" Target="../ink/ink888.xml"/><Relationship Id="rId633" Type="http://schemas.openxmlformats.org/officeDocument/2006/relationships/image" Target="../media/image420.png"/><Relationship Id="rId980" Type="http://schemas.openxmlformats.org/officeDocument/2006/relationships/image" Target="../media/image593.png"/><Relationship Id="rId1056" Type="http://schemas.openxmlformats.org/officeDocument/2006/relationships/image" Target="../media/image631.png"/><Relationship Id="rId1263" Type="http://schemas.openxmlformats.org/officeDocument/2006/relationships/image" Target="../media/image734.png"/><Relationship Id="rId840" Type="http://schemas.openxmlformats.org/officeDocument/2006/relationships/image" Target="../media/image523.png"/><Relationship Id="rId938" Type="http://schemas.openxmlformats.org/officeDocument/2006/relationships/image" Target="../media/image572.png"/><Relationship Id="rId67" Type="http://schemas.openxmlformats.org/officeDocument/2006/relationships/image" Target="../media/image147.png"/><Relationship Id="rId272" Type="http://schemas.openxmlformats.org/officeDocument/2006/relationships/image" Target="../media/image249.png"/><Relationship Id="rId577" Type="http://schemas.openxmlformats.org/officeDocument/2006/relationships/customXml" Target="../ink/ink969.xml"/><Relationship Id="rId700" Type="http://schemas.openxmlformats.org/officeDocument/2006/relationships/image" Target="../media/image453.png"/><Relationship Id="rId1123" Type="http://schemas.openxmlformats.org/officeDocument/2006/relationships/customXml" Target="../ink/ink1243.xml"/><Relationship Id="rId132" Type="http://schemas.openxmlformats.org/officeDocument/2006/relationships/customXml" Target="../ink/ink738.xml"/><Relationship Id="rId784" Type="http://schemas.openxmlformats.org/officeDocument/2006/relationships/image" Target="../media/image495.png"/><Relationship Id="rId991" Type="http://schemas.openxmlformats.org/officeDocument/2006/relationships/customXml" Target="../ink/ink1177.xml"/><Relationship Id="rId1067" Type="http://schemas.openxmlformats.org/officeDocument/2006/relationships/customXml" Target="../ink/ink1215.xml"/><Relationship Id="rId437" Type="http://schemas.openxmlformats.org/officeDocument/2006/relationships/customXml" Target="../ink/ink894.xml"/><Relationship Id="rId644" Type="http://schemas.openxmlformats.org/officeDocument/2006/relationships/image" Target="../media/image425.png"/><Relationship Id="rId851" Type="http://schemas.openxmlformats.org/officeDocument/2006/relationships/customXml" Target="../ink/ink1107.xml"/><Relationship Id="rId1274" Type="http://schemas.openxmlformats.org/officeDocument/2006/relationships/customXml" Target="../ink/ink1319.xml"/><Relationship Id="rId283" Type="http://schemas.openxmlformats.org/officeDocument/2006/relationships/image" Target="../media/image254.png"/><Relationship Id="rId490" Type="http://schemas.openxmlformats.org/officeDocument/2006/relationships/customXml" Target="../ink/ink922.xml"/><Relationship Id="rId504" Type="http://schemas.openxmlformats.org/officeDocument/2006/relationships/image" Target="../media/image358.png"/><Relationship Id="rId711" Type="http://schemas.openxmlformats.org/officeDocument/2006/relationships/customXml" Target="../ink/ink1037.xml"/><Relationship Id="rId949" Type="http://schemas.openxmlformats.org/officeDocument/2006/relationships/customXml" Target="../ink/ink1156.xml"/><Relationship Id="rId1134" Type="http://schemas.openxmlformats.org/officeDocument/2006/relationships/image" Target="../media/image670.png"/><Relationship Id="rId78" Type="http://schemas.openxmlformats.org/officeDocument/2006/relationships/customXml" Target="../ink/ink711.xml"/><Relationship Id="rId143" Type="http://schemas.openxmlformats.org/officeDocument/2006/relationships/image" Target="../media/image185.png"/><Relationship Id="rId350" Type="http://schemas.openxmlformats.org/officeDocument/2006/relationships/customXml" Target="../ink/ink849.xml"/><Relationship Id="rId588" Type="http://schemas.openxmlformats.org/officeDocument/2006/relationships/image" Target="../media/image398.png"/><Relationship Id="rId795" Type="http://schemas.openxmlformats.org/officeDocument/2006/relationships/customXml" Target="../ink/ink1079.xml"/><Relationship Id="rId809" Type="http://schemas.openxmlformats.org/officeDocument/2006/relationships/customXml" Target="../ink/ink1086.xml"/><Relationship Id="rId1201" Type="http://schemas.openxmlformats.org/officeDocument/2006/relationships/customXml" Target="../ink/ink1282.xml"/><Relationship Id="rId9" Type="http://schemas.openxmlformats.org/officeDocument/2006/relationships/image" Target="../media/image119.png"/><Relationship Id="rId210" Type="http://schemas.openxmlformats.org/officeDocument/2006/relationships/customXml" Target="../ink/ink777.xml"/><Relationship Id="rId448" Type="http://schemas.openxmlformats.org/officeDocument/2006/relationships/customXml" Target="../ink/ink900.xml"/><Relationship Id="rId655" Type="http://schemas.openxmlformats.org/officeDocument/2006/relationships/customXml" Target="../ink/ink1009.xml"/><Relationship Id="rId862" Type="http://schemas.openxmlformats.org/officeDocument/2006/relationships/image" Target="../media/image534.png"/><Relationship Id="rId1078" Type="http://schemas.openxmlformats.org/officeDocument/2006/relationships/image" Target="../media/image642.png"/><Relationship Id="rId1285" Type="http://schemas.openxmlformats.org/officeDocument/2006/relationships/image" Target="../media/image745.png"/><Relationship Id="rId294" Type="http://schemas.openxmlformats.org/officeDocument/2006/relationships/customXml" Target="../ink/ink820.xml"/><Relationship Id="rId308" Type="http://schemas.openxmlformats.org/officeDocument/2006/relationships/customXml" Target="../ink/ink827.xml"/><Relationship Id="rId515" Type="http://schemas.openxmlformats.org/officeDocument/2006/relationships/image" Target="../media/image363.png"/><Relationship Id="rId722" Type="http://schemas.openxmlformats.org/officeDocument/2006/relationships/image" Target="../media/image464.png"/><Relationship Id="rId1145" Type="http://schemas.openxmlformats.org/officeDocument/2006/relationships/customXml" Target="../ink/ink1254.xml"/><Relationship Id="rId89" Type="http://schemas.openxmlformats.org/officeDocument/2006/relationships/image" Target="../media/image158.png"/><Relationship Id="rId154" Type="http://schemas.openxmlformats.org/officeDocument/2006/relationships/customXml" Target="../ink/ink749.xml"/><Relationship Id="rId361" Type="http://schemas.openxmlformats.org/officeDocument/2006/relationships/customXml" Target="../ink/ink855.xml"/><Relationship Id="rId599" Type="http://schemas.openxmlformats.org/officeDocument/2006/relationships/image" Target="../media/image403.png"/><Relationship Id="rId1005" Type="http://schemas.openxmlformats.org/officeDocument/2006/relationships/customXml" Target="../ink/ink1184.xml"/><Relationship Id="rId1212" Type="http://schemas.openxmlformats.org/officeDocument/2006/relationships/image" Target="../media/image709.png"/><Relationship Id="rId459" Type="http://schemas.openxmlformats.org/officeDocument/2006/relationships/customXml" Target="../ink/ink906.xml"/><Relationship Id="rId666" Type="http://schemas.openxmlformats.org/officeDocument/2006/relationships/image" Target="../media/image436.png"/><Relationship Id="rId873" Type="http://schemas.openxmlformats.org/officeDocument/2006/relationships/customXml" Target="../ink/ink1118.xml"/><Relationship Id="rId1089" Type="http://schemas.openxmlformats.org/officeDocument/2006/relationships/customXml" Target="../ink/ink1226.xml"/><Relationship Id="rId16" Type="http://schemas.openxmlformats.org/officeDocument/2006/relationships/customXml" Target="../ink/ink680.xml"/><Relationship Id="rId221" Type="http://schemas.openxmlformats.org/officeDocument/2006/relationships/image" Target="../media/image224.png"/><Relationship Id="rId319" Type="http://schemas.openxmlformats.org/officeDocument/2006/relationships/customXml" Target="../ink/ink833.xml"/><Relationship Id="rId526" Type="http://schemas.openxmlformats.org/officeDocument/2006/relationships/customXml" Target="../ink/ink942.xml"/><Relationship Id="rId1156" Type="http://schemas.openxmlformats.org/officeDocument/2006/relationships/image" Target="../media/image681.png"/><Relationship Id="rId733" Type="http://schemas.openxmlformats.org/officeDocument/2006/relationships/customXml" Target="../ink/ink1048.xml"/><Relationship Id="rId940" Type="http://schemas.openxmlformats.org/officeDocument/2006/relationships/image" Target="../media/image573.png"/><Relationship Id="rId1016" Type="http://schemas.openxmlformats.org/officeDocument/2006/relationships/image" Target="../media/image611.png"/><Relationship Id="rId165" Type="http://schemas.openxmlformats.org/officeDocument/2006/relationships/image" Target="../media/image196.png"/><Relationship Id="rId372" Type="http://schemas.openxmlformats.org/officeDocument/2006/relationships/image" Target="../media/image297.png"/><Relationship Id="rId677" Type="http://schemas.openxmlformats.org/officeDocument/2006/relationships/customXml" Target="../ink/ink1020.xml"/><Relationship Id="rId800" Type="http://schemas.openxmlformats.org/officeDocument/2006/relationships/image" Target="../media/image503.png"/><Relationship Id="rId1223" Type="http://schemas.openxmlformats.org/officeDocument/2006/relationships/customXml" Target="../ink/ink1293.xml"/><Relationship Id="rId232" Type="http://schemas.openxmlformats.org/officeDocument/2006/relationships/customXml" Target="../ink/ink788.xml"/><Relationship Id="rId884" Type="http://schemas.openxmlformats.org/officeDocument/2006/relationships/image" Target="../media/image545.png"/><Relationship Id="rId27" Type="http://schemas.openxmlformats.org/officeDocument/2006/relationships/image" Target="../media/image128.png"/><Relationship Id="rId537" Type="http://schemas.openxmlformats.org/officeDocument/2006/relationships/image" Target="../media/image374.png"/><Relationship Id="rId744" Type="http://schemas.openxmlformats.org/officeDocument/2006/relationships/image" Target="../media/image475.png"/><Relationship Id="rId951" Type="http://schemas.openxmlformats.org/officeDocument/2006/relationships/customXml" Target="../ink/ink1157.xml"/><Relationship Id="rId1167" Type="http://schemas.openxmlformats.org/officeDocument/2006/relationships/customXml" Target="../ink/ink1265.xml"/><Relationship Id="rId80" Type="http://schemas.openxmlformats.org/officeDocument/2006/relationships/customXml" Target="../ink/ink712.xml"/><Relationship Id="rId176" Type="http://schemas.openxmlformats.org/officeDocument/2006/relationships/customXml" Target="../ink/ink760.xml"/><Relationship Id="rId383" Type="http://schemas.openxmlformats.org/officeDocument/2006/relationships/customXml" Target="../ink/ink866.xml"/><Relationship Id="rId590" Type="http://schemas.openxmlformats.org/officeDocument/2006/relationships/image" Target="../media/image399.png"/><Relationship Id="rId604" Type="http://schemas.openxmlformats.org/officeDocument/2006/relationships/customXml" Target="../ink/ink983.xml"/><Relationship Id="rId811" Type="http://schemas.openxmlformats.org/officeDocument/2006/relationships/customXml" Target="../ink/ink1087.xml"/><Relationship Id="rId1027" Type="http://schemas.openxmlformats.org/officeDocument/2006/relationships/customXml" Target="../ink/ink1195.xml"/><Relationship Id="rId1234" Type="http://schemas.openxmlformats.org/officeDocument/2006/relationships/customXml" Target="../ink/ink1299.xml"/><Relationship Id="rId243" Type="http://schemas.openxmlformats.org/officeDocument/2006/relationships/image" Target="../media/image235.png"/><Relationship Id="rId450" Type="http://schemas.openxmlformats.org/officeDocument/2006/relationships/customXml" Target="../ink/ink901.xml"/><Relationship Id="rId688" Type="http://schemas.openxmlformats.org/officeDocument/2006/relationships/image" Target="../media/image447.png"/><Relationship Id="rId895" Type="http://schemas.openxmlformats.org/officeDocument/2006/relationships/customXml" Target="../ink/ink1129.xml"/><Relationship Id="rId909" Type="http://schemas.openxmlformats.org/officeDocument/2006/relationships/customXml" Target="../ink/ink1136.xml"/><Relationship Id="rId1080" Type="http://schemas.openxmlformats.org/officeDocument/2006/relationships/image" Target="../media/image643.png"/><Relationship Id="rId38" Type="http://schemas.openxmlformats.org/officeDocument/2006/relationships/customXml" Target="../ink/ink691.xml"/><Relationship Id="rId103" Type="http://schemas.openxmlformats.org/officeDocument/2006/relationships/image" Target="../media/image165.png"/><Relationship Id="rId310" Type="http://schemas.openxmlformats.org/officeDocument/2006/relationships/customXml" Target="../ink/ink828.xml"/><Relationship Id="rId548" Type="http://schemas.openxmlformats.org/officeDocument/2006/relationships/image" Target="../media/image379.png"/><Relationship Id="rId755" Type="http://schemas.openxmlformats.org/officeDocument/2006/relationships/customXml" Target="../ink/ink1059.xml"/><Relationship Id="rId962" Type="http://schemas.openxmlformats.org/officeDocument/2006/relationships/image" Target="../media/image584.png"/><Relationship Id="rId1178" Type="http://schemas.openxmlformats.org/officeDocument/2006/relationships/image" Target="../media/image692.png"/><Relationship Id="rId91" Type="http://schemas.openxmlformats.org/officeDocument/2006/relationships/image" Target="../media/image159.png"/><Relationship Id="rId187" Type="http://schemas.openxmlformats.org/officeDocument/2006/relationships/image" Target="../media/image207.png"/><Relationship Id="rId394" Type="http://schemas.openxmlformats.org/officeDocument/2006/relationships/customXml" Target="../ink/ink872.xml"/><Relationship Id="rId408" Type="http://schemas.openxmlformats.org/officeDocument/2006/relationships/customXml" Target="../ink/ink879.xml"/><Relationship Id="rId615" Type="http://schemas.openxmlformats.org/officeDocument/2006/relationships/image" Target="../media/image411.png"/><Relationship Id="rId822" Type="http://schemas.openxmlformats.org/officeDocument/2006/relationships/image" Target="../media/image514.png"/><Relationship Id="rId1038" Type="http://schemas.openxmlformats.org/officeDocument/2006/relationships/image" Target="../media/image622.png"/><Relationship Id="rId1245" Type="http://schemas.openxmlformats.org/officeDocument/2006/relationships/image" Target="../media/image725.png"/><Relationship Id="rId254" Type="http://schemas.openxmlformats.org/officeDocument/2006/relationships/customXml" Target="../ink/ink799.xml"/><Relationship Id="rId699" Type="http://schemas.openxmlformats.org/officeDocument/2006/relationships/customXml" Target="../ink/ink1031.xml"/><Relationship Id="rId1091" Type="http://schemas.openxmlformats.org/officeDocument/2006/relationships/customXml" Target="../ink/ink1227.xml"/><Relationship Id="rId1105" Type="http://schemas.openxmlformats.org/officeDocument/2006/relationships/customXml" Target="../ink/ink1234.xml"/><Relationship Id="rId49" Type="http://schemas.openxmlformats.org/officeDocument/2006/relationships/image" Target="../media/image139.png"/><Relationship Id="rId114" Type="http://schemas.openxmlformats.org/officeDocument/2006/relationships/customXml" Target="../ink/ink729.xml"/><Relationship Id="rId461" Type="http://schemas.openxmlformats.org/officeDocument/2006/relationships/customXml" Target="../ink/ink907.xml"/><Relationship Id="rId559" Type="http://schemas.openxmlformats.org/officeDocument/2006/relationships/image" Target="../media/image384.png"/><Relationship Id="rId766" Type="http://schemas.openxmlformats.org/officeDocument/2006/relationships/image" Target="../media/image486.png"/><Relationship Id="rId1189" Type="http://schemas.openxmlformats.org/officeDocument/2006/relationships/customXml" Target="../ink/ink1276.xml"/><Relationship Id="rId198" Type="http://schemas.openxmlformats.org/officeDocument/2006/relationships/customXml" Target="../ink/ink771.xml"/><Relationship Id="rId321" Type="http://schemas.openxmlformats.org/officeDocument/2006/relationships/customXml" Target="../ink/ink834.xml"/><Relationship Id="rId419" Type="http://schemas.openxmlformats.org/officeDocument/2006/relationships/image" Target="../media/image320.png"/><Relationship Id="rId626" Type="http://schemas.openxmlformats.org/officeDocument/2006/relationships/customXml" Target="../ink/ink994.xml"/><Relationship Id="rId973" Type="http://schemas.openxmlformats.org/officeDocument/2006/relationships/customXml" Target="../ink/ink1168.xml"/><Relationship Id="rId1049" Type="http://schemas.openxmlformats.org/officeDocument/2006/relationships/customXml" Target="../ink/ink1206.xml"/><Relationship Id="rId1256" Type="http://schemas.openxmlformats.org/officeDocument/2006/relationships/customXml" Target="../ink/ink1310.xml"/><Relationship Id="rId833" Type="http://schemas.openxmlformats.org/officeDocument/2006/relationships/customXml" Target="../ink/ink1098.xml"/><Relationship Id="rId1116" Type="http://schemas.openxmlformats.org/officeDocument/2006/relationships/image" Target="../media/image661.png"/><Relationship Id="rId265" Type="http://schemas.openxmlformats.org/officeDocument/2006/relationships/customXml" Target="../ink/ink805.xml"/><Relationship Id="rId472" Type="http://schemas.openxmlformats.org/officeDocument/2006/relationships/image" Target="../media/image344.png"/><Relationship Id="rId900" Type="http://schemas.openxmlformats.org/officeDocument/2006/relationships/image" Target="../media/image553.png"/><Relationship Id="rId125" Type="http://schemas.openxmlformats.org/officeDocument/2006/relationships/image" Target="../media/image176.png"/><Relationship Id="rId332" Type="http://schemas.openxmlformats.org/officeDocument/2006/relationships/customXml" Target="../ink/ink840.xml"/><Relationship Id="rId777" Type="http://schemas.openxmlformats.org/officeDocument/2006/relationships/customXml" Target="../ink/ink1070.xml"/><Relationship Id="rId984" Type="http://schemas.openxmlformats.org/officeDocument/2006/relationships/image" Target="../media/image595.png"/><Relationship Id="rId637" Type="http://schemas.openxmlformats.org/officeDocument/2006/relationships/image" Target="../media/image422.png"/><Relationship Id="rId844" Type="http://schemas.openxmlformats.org/officeDocument/2006/relationships/image" Target="../media/image525.png"/><Relationship Id="rId1267" Type="http://schemas.openxmlformats.org/officeDocument/2006/relationships/image" Target="../media/image736.png"/><Relationship Id="rId276" Type="http://schemas.openxmlformats.org/officeDocument/2006/relationships/image" Target="../media/image251.png"/><Relationship Id="rId483" Type="http://schemas.openxmlformats.org/officeDocument/2006/relationships/customXml" Target="../ink/ink918.xml"/><Relationship Id="rId690" Type="http://schemas.openxmlformats.org/officeDocument/2006/relationships/image" Target="../media/image448.png"/><Relationship Id="rId704" Type="http://schemas.openxmlformats.org/officeDocument/2006/relationships/image" Target="../media/image455.png"/><Relationship Id="rId911" Type="http://schemas.openxmlformats.org/officeDocument/2006/relationships/customXml" Target="../ink/ink1137.xml"/><Relationship Id="rId1127" Type="http://schemas.openxmlformats.org/officeDocument/2006/relationships/customXml" Target="../ink/ink1245.xml"/><Relationship Id="rId40" Type="http://schemas.openxmlformats.org/officeDocument/2006/relationships/customXml" Target="../ink/ink692.xml"/><Relationship Id="rId136" Type="http://schemas.openxmlformats.org/officeDocument/2006/relationships/customXml" Target="../ink/ink740.xml"/><Relationship Id="rId343" Type="http://schemas.openxmlformats.org/officeDocument/2006/relationships/image" Target="../media/image283.png"/><Relationship Id="rId550" Type="http://schemas.openxmlformats.org/officeDocument/2006/relationships/customXml" Target="../ink/ink955.xml"/><Relationship Id="rId788" Type="http://schemas.openxmlformats.org/officeDocument/2006/relationships/image" Target="../media/image497.png"/><Relationship Id="rId995" Type="http://schemas.openxmlformats.org/officeDocument/2006/relationships/customXml" Target="../ink/ink1179.xml"/><Relationship Id="rId1180" Type="http://schemas.openxmlformats.org/officeDocument/2006/relationships/image" Target="../media/image693.png"/><Relationship Id="rId203" Type="http://schemas.openxmlformats.org/officeDocument/2006/relationships/image" Target="../media/image215.png"/><Relationship Id="rId648" Type="http://schemas.openxmlformats.org/officeDocument/2006/relationships/image" Target="../media/image427.png"/><Relationship Id="rId855" Type="http://schemas.openxmlformats.org/officeDocument/2006/relationships/customXml" Target="../ink/ink1109.xml"/><Relationship Id="rId1040" Type="http://schemas.openxmlformats.org/officeDocument/2006/relationships/image" Target="../media/image623.png"/><Relationship Id="rId1278" Type="http://schemas.openxmlformats.org/officeDocument/2006/relationships/customXml" Target="../ink/ink1321.xml"/><Relationship Id="rId287" Type="http://schemas.openxmlformats.org/officeDocument/2006/relationships/image" Target="../media/image256.png"/><Relationship Id="rId410" Type="http://schemas.openxmlformats.org/officeDocument/2006/relationships/customXml" Target="../ink/ink880.xml"/><Relationship Id="rId494" Type="http://schemas.openxmlformats.org/officeDocument/2006/relationships/customXml" Target="../ink/ink924.xml"/><Relationship Id="rId508" Type="http://schemas.openxmlformats.org/officeDocument/2006/relationships/image" Target="../media/image360.png"/><Relationship Id="rId715" Type="http://schemas.openxmlformats.org/officeDocument/2006/relationships/customXml" Target="../ink/ink1039.xml"/><Relationship Id="rId922" Type="http://schemas.openxmlformats.org/officeDocument/2006/relationships/image" Target="../media/image564.png"/><Relationship Id="rId1138" Type="http://schemas.openxmlformats.org/officeDocument/2006/relationships/image" Target="../media/image672.png"/><Relationship Id="rId147" Type="http://schemas.openxmlformats.org/officeDocument/2006/relationships/image" Target="../media/image187.png"/><Relationship Id="rId354" Type="http://schemas.openxmlformats.org/officeDocument/2006/relationships/customXml" Target="../ink/ink851.xml"/><Relationship Id="rId799" Type="http://schemas.openxmlformats.org/officeDocument/2006/relationships/customXml" Target="../ink/ink1081.xml"/><Relationship Id="rId1191" Type="http://schemas.openxmlformats.org/officeDocument/2006/relationships/customXml" Target="../ink/ink1277.xml"/><Relationship Id="rId1205" Type="http://schemas.openxmlformats.org/officeDocument/2006/relationships/customXml" Target="../ink/ink1284.xml"/><Relationship Id="rId51" Type="http://schemas.openxmlformats.org/officeDocument/2006/relationships/image" Target="../media/image140.png"/><Relationship Id="rId561" Type="http://schemas.openxmlformats.org/officeDocument/2006/relationships/image" Target="../media/image385.png"/><Relationship Id="rId659" Type="http://schemas.openxmlformats.org/officeDocument/2006/relationships/customXml" Target="../ink/ink1011.xml"/><Relationship Id="rId866" Type="http://schemas.openxmlformats.org/officeDocument/2006/relationships/image" Target="../media/image536.png"/><Relationship Id="rId1289" Type="http://schemas.openxmlformats.org/officeDocument/2006/relationships/image" Target="../media/image747.png"/><Relationship Id="rId214" Type="http://schemas.openxmlformats.org/officeDocument/2006/relationships/customXml" Target="../ink/ink779.xml"/><Relationship Id="rId298" Type="http://schemas.openxmlformats.org/officeDocument/2006/relationships/customXml" Target="../ink/ink822.xml"/><Relationship Id="rId421" Type="http://schemas.openxmlformats.org/officeDocument/2006/relationships/image" Target="../media/image321.png"/><Relationship Id="rId519" Type="http://schemas.openxmlformats.org/officeDocument/2006/relationships/image" Target="../media/image365.png"/><Relationship Id="rId1051" Type="http://schemas.openxmlformats.org/officeDocument/2006/relationships/customXml" Target="../ink/ink1207.xml"/><Relationship Id="rId1149" Type="http://schemas.openxmlformats.org/officeDocument/2006/relationships/customXml" Target="../ink/ink1256.xml"/><Relationship Id="rId158" Type="http://schemas.openxmlformats.org/officeDocument/2006/relationships/customXml" Target="../ink/ink751.xml"/><Relationship Id="rId726" Type="http://schemas.openxmlformats.org/officeDocument/2006/relationships/image" Target="../media/image466.png"/><Relationship Id="rId933" Type="http://schemas.openxmlformats.org/officeDocument/2006/relationships/customXml" Target="../ink/ink1148.xml"/><Relationship Id="rId1009" Type="http://schemas.openxmlformats.org/officeDocument/2006/relationships/customXml" Target="../ink/ink1186.xml"/><Relationship Id="rId62" Type="http://schemas.openxmlformats.org/officeDocument/2006/relationships/customXml" Target="../ink/ink703.xml"/><Relationship Id="rId365" Type="http://schemas.openxmlformats.org/officeDocument/2006/relationships/customXml" Target="../ink/ink857.xml"/><Relationship Id="rId572" Type="http://schemas.openxmlformats.org/officeDocument/2006/relationships/image" Target="../media/image390.png"/><Relationship Id="rId1216" Type="http://schemas.openxmlformats.org/officeDocument/2006/relationships/image" Target="../media/image711.png"/><Relationship Id="rId225" Type="http://schemas.openxmlformats.org/officeDocument/2006/relationships/image" Target="../media/image226.png"/><Relationship Id="rId432" Type="http://schemas.openxmlformats.org/officeDocument/2006/relationships/customXml" Target="../ink/ink891.xml"/><Relationship Id="rId877" Type="http://schemas.openxmlformats.org/officeDocument/2006/relationships/customXml" Target="../ink/ink1120.xml"/><Relationship Id="rId1062" Type="http://schemas.openxmlformats.org/officeDocument/2006/relationships/image" Target="../media/image634.png"/><Relationship Id="rId737" Type="http://schemas.openxmlformats.org/officeDocument/2006/relationships/customXml" Target="../ink/ink1050.xml"/><Relationship Id="rId944" Type="http://schemas.openxmlformats.org/officeDocument/2006/relationships/image" Target="../media/image575.png"/><Relationship Id="rId73" Type="http://schemas.openxmlformats.org/officeDocument/2006/relationships/image" Target="../media/image150.png"/><Relationship Id="rId169" Type="http://schemas.openxmlformats.org/officeDocument/2006/relationships/image" Target="../media/image198.png"/><Relationship Id="rId376" Type="http://schemas.openxmlformats.org/officeDocument/2006/relationships/image" Target="../media/image299.png"/><Relationship Id="rId583" Type="http://schemas.openxmlformats.org/officeDocument/2006/relationships/customXml" Target="../ink/ink972.xml"/><Relationship Id="rId790" Type="http://schemas.openxmlformats.org/officeDocument/2006/relationships/image" Target="../media/image498.png"/><Relationship Id="rId804" Type="http://schemas.openxmlformats.org/officeDocument/2006/relationships/image" Target="../media/image505.png"/><Relationship Id="rId1227" Type="http://schemas.openxmlformats.org/officeDocument/2006/relationships/customXml" Target="../ink/ink1295.xml"/><Relationship Id="rId4" Type="http://schemas.openxmlformats.org/officeDocument/2006/relationships/customXml" Target="../ink/ink674.xml"/><Relationship Id="rId236" Type="http://schemas.openxmlformats.org/officeDocument/2006/relationships/customXml" Target="../ink/ink790.xml"/><Relationship Id="rId443" Type="http://schemas.openxmlformats.org/officeDocument/2006/relationships/image" Target="../media/image331.png"/><Relationship Id="rId650" Type="http://schemas.openxmlformats.org/officeDocument/2006/relationships/image" Target="../media/image428.png"/><Relationship Id="rId888" Type="http://schemas.openxmlformats.org/officeDocument/2006/relationships/image" Target="../media/image547.png"/><Relationship Id="rId1073" Type="http://schemas.openxmlformats.org/officeDocument/2006/relationships/customXml" Target="../ink/ink1218.xml"/><Relationship Id="rId1280" Type="http://schemas.openxmlformats.org/officeDocument/2006/relationships/customXml" Target="../ink/ink1322.xml"/><Relationship Id="rId303" Type="http://schemas.openxmlformats.org/officeDocument/2006/relationships/image" Target="../media/image264.png"/><Relationship Id="rId748" Type="http://schemas.openxmlformats.org/officeDocument/2006/relationships/image" Target="../media/image477.png"/><Relationship Id="rId955" Type="http://schemas.openxmlformats.org/officeDocument/2006/relationships/customXml" Target="../ink/ink1159.xml"/><Relationship Id="rId1140" Type="http://schemas.openxmlformats.org/officeDocument/2006/relationships/image" Target="../media/image673.png"/><Relationship Id="rId84" Type="http://schemas.openxmlformats.org/officeDocument/2006/relationships/customXml" Target="../ink/ink714.xml"/><Relationship Id="rId387" Type="http://schemas.openxmlformats.org/officeDocument/2006/relationships/image" Target="../media/image304.png"/><Relationship Id="rId510" Type="http://schemas.openxmlformats.org/officeDocument/2006/relationships/image" Target="../media/image361.png"/><Relationship Id="rId594" Type="http://schemas.openxmlformats.org/officeDocument/2006/relationships/image" Target="../media/image401.png"/><Relationship Id="rId608" Type="http://schemas.openxmlformats.org/officeDocument/2006/relationships/customXml" Target="../ink/ink985.xml"/><Relationship Id="rId815" Type="http://schemas.openxmlformats.org/officeDocument/2006/relationships/customXml" Target="../ink/ink1089.xml"/><Relationship Id="rId1238" Type="http://schemas.openxmlformats.org/officeDocument/2006/relationships/customXml" Target="../ink/ink1301.xml"/><Relationship Id="rId247" Type="http://schemas.openxmlformats.org/officeDocument/2006/relationships/image" Target="../media/image237.png"/><Relationship Id="rId899" Type="http://schemas.openxmlformats.org/officeDocument/2006/relationships/customXml" Target="../ink/ink1131.xml"/><Relationship Id="rId1000" Type="http://schemas.openxmlformats.org/officeDocument/2006/relationships/image" Target="../media/image603.png"/><Relationship Id="rId1084" Type="http://schemas.openxmlformats.org/officeDocument/2006/relationships/image" Target="../media/image645.png"/><Relationship Id="rId107" Type="http://schemas.openxmlformats.org/officeDocument/2006/relationships/image" Target="../media/image167.png"/><Relationship Id="rId454" Type="http://schemas.openxmlformats.org/officeDocument/2006/relationships/customXml" Target="../ink/ink903.xml"/><Relationship Id="rId661" Type="http://schemas.openxmlformats.org/officeDocument/2006/relationships/customXml" Target="../ink/ink1012.xml"/><Relationship Id="rId759" Type="http://schemas.openxmlformats.org/officeDocument/2006/relationships/customXml" Target="../ink/ink1061.xml"/><Relationship Id="rId966" Type="http://schemas.openxmlformats.org/officeDocument/2006/relationships/image" Target="../media/image586.png"/><Relationship Id="rId11" Type="http://schemas.openxmlformats.org/officeDocument/2006/relationships/image" Target="../media/image120.png"/><Relationship Id="rId314" Type="http://schemas.openxmlformats.org/officeDocument/2006/relationships/image" Target="../media/image269.png"/><Relationship Id="rId398" Type="http://schemas.openxmlformats.org/officeDocument/2006/relationships/customXml" Target="../ink/ink874.xml"/><Relationship Id="rId521" Type="http://schemas.openxmlformats.org/officeDocument/2006/relationships/image" Target="../media/image366.png"/><Relationship Id="rId619" Type="http://schemas.openxmlformats.org/officeDocument/2006/relationships/image" Target="../media/image413.png"/><Relationship Id="rId1151" Type="http://schemas.openxmlformats.org/officeDocument/2006/relationships/customXml" Target="../ink/ink1257.xml"/><Relationship Id="rId1249" Type="http://schemas.openxmlformats.org/officeDocument/2006/relationships/image" Target="../media/image727.png"/><Relationship Id="rId95" Type="http://schemas.openxmlformats.org/officeDocument/2006/relationships/image" Target="../media/image161.png"/><Relationship Id="rId160" Type="http://schemas.openxmlformats.org/officeDocument/2006/relationships/customXml" Target="../ink/ink752.xml"/><Relationship Id="rId826" Type="http://schemas.openxmlformats.org/officeDocument/2006/relationships/image" Target="../media/image516.png"/><Relationship Id="rId1011" Type="http://schemas.openxmlformats.org/officeDocument/2006/relationships/customXml" Target="../ink/ink1187.xml"/><Relationship Id="rId1109" Type="http://schemas.openxmlformats.org/officeDocument/2006/relationships/customXml" Target="../ink/ink1236.xml"/><Relationship Id="rId258" Type="http://schemas.openxmlformats.org/officeDocument/2006/relationships/customXml" Target="../ink/ink801.xml"/><Relationship Id="rId465" Type="http://schemas.openxmlformats.org/officeDocument/2006/relationships/customXml" Target="../ink/ink909.xml"/><Relationship Id="rId672" Type="http://schemas.openxmlformats.org/officeDocument/2006/relationships/image" Target="../media/image439.png"/><Relationship Id="rId1095" Type="http://schemas.openxmlformats.org/officeDocument/2006/relationships/customXml" Target="../ink/ink1229.xml"/><Relationship Id="rId22" Type="http://schemas.openxmlformats.org/officeDocument/2006/relationships/customXml" Target="../ink/ink683.xml"/><Relationship Id="rId118" Type="http://schemas.openxmlformats.org/officeDocument/2006/relationships/customXml" Target="../ink/ink731.xml"/><Relationship Id="rId325" Type="http://schemas.openxmlformats.org/officeDocument/2006/relationships/customXml" Target="../ink/ink836.xml"/><Relationship Id="rId532" Type="http://schemas.openxmlformats.org/officeDocument/2006/relationships/customXml" Target="../ink/ink945.xml"/><Relationship Id="rId977" Type="http://schemas.openxmlformats.org/officeDocument/2006/relationships/customXml" Target="../ink/ink1170.xml"/><Relationship Id="rId1162" Type="http://schemas.openxmlformats.org/officeDocument/2006/relationships/image" Target="../media/image684.png"/><Relationship Id="rId171" Type="http://schemas.openxmlformats.org/officeDocument/2006/relationships/image" Target="../media/image199.png"/><Relationship Id="rId837" Type="http://schemas.openxmlformats.org/officeDocument/2006/relationships/customXml" Target="../ink/ink1100.xml"/><Relationship Id="rId1022" Type="http://schemas.openxmlformats.org/officeDocument/2006/relationships/image" Target="../media/image614.png"/><Relationship Id="rId269" Type="http://schemas.openxmlformats.org/officeDocument/2006/relationships/customXml" Target="../ink/ink807.xml"/><Relationship Id="rId476" Type="http://schemas.openxmlformats.org/officeDocument/2006/relationships/image" Target="../media/image346.png"/><Relationship Id="rId683" Type="http://schemas.openxmlformats.org/officeDocument/2006/relationships/customXml" Target="../ink/ink1023.xml"/><Relationship Id="rId890" Type="http://schemas.openxmlformats.org/officeDocument/2006/relationships/image" Target="../media/image548.png"/><Relationship Id="rId904" Type="http://schemas.openxmlformats.org/officeDocument/2006/relationships/image" Target="../media/image555.png"/><Relationship Id="rId33" Type="http://schemas.openxmlformats.org/officeDocument/2006/relationships/image" Target="../media/image131.png"/><Relationship Id="rId129" Type="http://schemas.openxmlformats.org/officeDocument/2006/relationships/image" Target="../media/image178.png"/><Relationship Id="rId336" Type="http://schemas.openxmlformats.org/officeDocument/2006/relationships/customXml" Target="../ink/ink842.xml"/><Relationship Id="rId543" Type="http://schemas.openxmlformats.org/officeDocument/2006/relationships/image" Target="../media/image377.png"/><Relationship Id="rId988" Type="http://schemas.openxmlformats.org/officeDocument/2006/relationships/image" Target="../media/image597.png"/><Relationship Id="rId1173" Type="http://schemas.openxmlformats.org/officeDocument/2006/relationships/customXml" Target="../ink/ink1268.xml"/><Relationship Id="rId182" Type="http://schemas.openxmlformats.org/officeDocument/2006/relationships/customXml" Target="../ink/ink763.xml"/><Relationship Id="rId403" Type="http://schemas.openxmlformats.org/officeDocument/2006/relationships/image" Target="../media/image312.png"/><Relationship Id="rId750" Type="http://schemas.openxmlformats.org/officeDocument/2006/relationships/image" Target="../media/image478.png"/><Relationship Id="rId848" Type="http://schemas.openxmlformats.org/officeDocument/2006/relationships/image" Target="../media/image527.png"/><Relationship Id="rId1033" Type="http://schemas.openxmlformats.org/officeDocument/2006/relationships/customXml" Target="../ink/ink1198.xml"/><Relationship Id="rId487" Type="http://schemas.openxmlformats.org/officeDocument/2006/relationships/image" Target="../media/image351.png"/><Relationship Id="rId610" Type="http://schemas.openxmlformats.org/officeDocument/2006/relationships/customXml" Target="../ink/ink986.xml"/><Relationship Id="rId694" Type="http://schemas.openxmlformats.org/officeDocument/2006/relationships/image" Target="../media/image450.png"/><Relationship Id="rId708" Type="http://schemas.openxmlformats.org/officeDocument/2006/relationships/image" Target="../media/image457.png"/><Relationship Id="rId915" Type="http://schemas.openxmlformats.org/officeDocument/2006/relationships/customXml" Target="../ink/ink1139.xml"/><Relationship Id="rId1240" Type="http://schemas.openxmlformats.org/officeDocument/2006/relationships/customXml" Target="../ink/ink1302.xml"/><Relationship Id="rId347" Type="http://schemas.openxmlformats.org/officeDocument/2006/relationships/image" Target="../media/image285.png"/><Relationship Id="rId999" Type="http://schemas.openxmlformats.org/officeDocument/2006/relationships/customXml" Target="../ink/ink1181.xml"/><Relationship Id="rId1100" Type="http://schemas.openxmlformats.org/officeDocument/2006/relationships/image" Target="../media/image653.png"/><Relationship Id="rId1184" Type="http://schemas.openxmlformats.org/officeDocument/2006/relationships/image" Target="../media/image695.png"/><Relationship Id="rId44" Type="http://schemas.openxmlformats.org/officeDocument/2006/relationships/customXml" Target="../ink/ink694.xml"/><Relationship Id="rId554" Type="http://schemas.openxmlformats.org/officeDocument/2006/relationships/customXml" Target="../ink/ink957.xml"/><Relationship Id="rId761" Type="http://schemas.openxmlformats.org/officeDocument/2006/relationships/customXml" Target="../ink/ink1062.xml"/><Relationship Id="rId859" Type="http://schemas.openxmlformats.org/officeDocument/2006/relationships/customXml" Target="../ink/ink1111.xml"/><Relationship Id="rId193" Type="http://schemas.openxmlformats.org/officeDocument/2006/relationships/image" Target="../media/image210.png"/><Relationship Id="rId207" Type="http://schemas.openxmlformats.org/officeDocument/2006/relationships/image" Target="../media/image217.png"/><Relationship Id="rId414" Type="http://schemas.openxmlformats.org/officeDocument/2006/relationships/customXml" Target="../ink/ink882.xml"/><Relationship Id="rId498" Type="http://schemas.openxmlformats.org/officeDocument/2006/relationships/customXml" Target="../ink/ink927.xml"/><Relationship Id="rId621" Type="http://schemas.openxmlformats.org/officeDocument/2006/relationships/image" Target="../media/image414.png"/><Relationship Id="rId1044" Type="http://schemas.openxmlformats.org/officeDocument/2006/relationships/image" Target="../media/image625.png"/><Relationship Id="rId1251" Type="http://schemas.openxmlformats.org/officeDocument/2006/relationships/image" Target="../media/image728.png"/><Relationship Id="rId260" Type="http://schemas.openxmlformats.org/officeDocument/2006/relationships/customXml" Target="../ink/ink802.xml"/><Relationship Id="rId719" Type="http://schemas.openxmlformats.org/officeDocument/2006/relationships/customXml" Target="../ink/ink1041.xml"/><Relationship Id="rId926" Type="http://schemas.openxmlformats.org/officeDocument/2006/relationships/image" Target="../media/image566.png"/><Relationship Id="rId1111" Type="http://schemas.openxmlformats.org/officeDocument/2006/relationships/customXml" Target="../ink/ink1237.xml"/><Relationship Id="rId55" Type="http://schemas.openxmlformats.org/officeDocument/2006/relationships/image" Target="../media/image40.png"/><Relationship Id="rId120" Type="http://schemas.openxmlformats.org/officeDocument/2006/relationships/customXml" Target="../ink/ink732.xml"/><Relationship Id="rId358" Type="http://schemas.openxmlformats.org/officeDocument/2006/relationships/image" Target="../media/image290.png"/><Relationship Id="rId565" Type="http://schemas.openxmlformats.org/officeDocument/2006/relationships/image" Target="../media/image387.png"/><Relationship Id="rId772" Type="http://schemas.openxmlformats.org/officeDocument/2006/relationships/image" Target="../media/image489.png"/><Relationship Id="rId1195" Type="http://schemas.openxmlformats.org/officeDocument/2006/relationships/customXml" Target="../ink/ink1279.xml"/><Relationship Id="rId1209" Type="http://schemas.openxmlformats.org/officeDocument/2006/relationships/customXml" Target="../ink/ink1286.xml"/><Relationship Id="rId218" Type="http://schemas.openxmlformats.org/officeDocument/2006/relationships/customXml" Target="../ink/ink781.xml"/><Relationship Id="rId425" Type="http://schemas.openxmlformats.org/officeDocument/2006/relationships/image" Target="../media/image323.png"/><Relationship Id="rId632" Type="http://schemas.openxmlformats.org/officeDocument/2006/relationships/customXml" Target="../ink/ink997.xml"/><Relationship Id="rId1055" Type="http://schemas.openxmlformats.org/officeDocument/2006/relationships/customXml" Target="../ink/ink1209.xml"/><Relationship Id="rId1262" Type="http://schemas.openxmlformats.org/officeDocument/2006/relationships/customXml" Target="../ink/ink1313.xml"/><Relationship Id="rId271" Type="http://schemas.openxmlformats.org/officeDocument/2006/relationships/customXml" Target="../ink/ink808.xml"/><Relationship Id="rId937" Type="http://schemas.openxmlformats.org/officeDocument/2006/relationships/customXml" Target="../ink/ink1150.xml"/><Relationship Id="rId1122" Type="http://schemas.openxmlformats.org/officeDocument/2006/relationships/image" Target="../media/image664.png"/><Relationship Id="rId66" Type="http://schemas.openxmlformats.org/officeDocument/2006/relationships/customXml" Target="../ink/ink705.xml"/><Relationship Id="rId131" Type="http://schemas.openxmlformats.org/officeDocument/2006/relationships/image" Target="../media/image179.png"/><Relationship Id="rId369" Type="http://schemas.openxmlformats.org/officeDocument/2006/relationships/customXml" Target="../ink/ink859.xml"/><Relationship Id="rId576" Type="http://schemas.openxmlformats.org/officeDocument/2006/relationships/image" Target="../media/image392.png"/><Relationship Id="rId783" Type="http://schemas.openxmlformats.org/officeDocument/2006/relationships/customXml" Target="../ink/ink1073.xml"/><Relationship Id="rId990" Type="http://schemas.openxmlformats.org/officeDocument/2006/relationships/image" Target="../media/image598.png"/><Relationship Id="rId229" Type="http://schemas.openxmlformats.org/officeDocument/2006/relationships/image" Target="../media/image228.png"/><Relationship Id="rId436" Type="http://schemas.openxmlformats.org/officeDocument/2006/relationships/image" Target="../media/image328.png"/><Relationship Id="rId643" Type="http://schemas.openxmlformats.org/officeDocument/2006/relationships/customXml" Target="../ink/ink1003.xml"/><Relationship Id="rId1066" Type="http://schemas.openxmlformats.org/officeDocument/2006/relationships/image" Target="../media/image636.png"/><Relationship Id="rId1273" Type="http://schemas.openxmlformats.org/officeDocument/2006/relationships/image" Target="../media/image739.png"/><Relationship Id="rId850" Type="http://schemas.openxmlformats.org/officeDocument/2006/relationships/image" Target="../media/image528.png"/><Relationship Id="rId948" Type="http://schemas.openxmlformats.org/officeDocument/2006/relationships/image" Target="../media/image577.png"/><Relationship Id="rId1133" Type="http://schemas.openxmlformats.org/officeDocument/2006/relationships/customXml" Target="../ink/ink1248.xml"/><Relationship Id="rId77" Type="http://schemas.openxmlformats.org/officeDocument/2006/relationships/image" Target="../media/image152.png"/><Relationship Id="rId282" Type="http://schemas.openxmlformats.org/officeDocument/2006/relationships/customXml" Target="../ink/ink814.xml"/><Relationship Id="rId503" Type="http://schemas.openxmlformats.org/officeDocument/2006/relationships/customXml" Target="../ink/ink930.xml"/><Relationship Id="rId587" Type="http://schemas.openxmlformats.org/officeDocument/2006/relationships/customXml" Target="../ink/ink974.xml"/><Relationship Id="rId710" Type="http://schemas.openxmlformats.org/officeDocument/2006/relationships/image" Target="../media/image458.png"/><Relationship Id="rId808" Type="http://schemas.openxmlformats.org/officeDocument/2006/relationships/image" Target="../media/image507.png"/><Relationship Id="rId8" Type="http://schemas.openxmlformats.org/officeDocument/2006/relationships/customXml" Target="../ink/ink676.xml"/><Relationship Id="rId142" Type="http://schemas.openxmlformats.org/officeDocument/2006/relationships/customXml" Target="../ink/ink743.xml"/><Relationship Id="rId447" Type="http://schemas.openxmlformats.org/officeDocument/2006/relationships/image" Target="../media/image333.png"/><Relationship Id="rId794" Type="http://schemas.openxmlformats.org/officeDocument/2006/relationships/image" Target="../media/image500.png"/><Relationship Id="rId1077" Type="http://schemas.openxmlformats.org/officeDocument/2006/relationships/customXml" Target="../ink/ink1220.xml"/><Relationship Id="rId1200" Type="http://schemas.openxmlformats.org/officeDocument/2006/relationships/image" Target="../media/image703.png"/><Relationship Id="rId654" Type="http://schemas.openxmlformats.org/officeDocument/2006/relationships/image" Target="../media/image430.png"/><Relationship Id="rId861" Type="http://schemas.openxmlformats.org/officeDocument/2006/relationships/customXml" Target="../ink/ink1112.xml"/><Relationship Id="rId959" Type="http://schemas.openxmlformats.org/officeDocument/2006/relationships/customXml" Target="../ink/ink1161.xml"/><Relationship Id="rId1284" Type="http://schemas.openxmlformats.org/officeDocument/2006/relationships/customXml" Target="../ink/ink1324.xml"/><Relationship Id="rId293" Type="http://schemas.openxmlformats.org/officeDocument/2006/relationships/image" Target="../media/image259.png"/><Relationship Id="rId307" Type="http://schemas.openxmlformats.org/officeDocument/2006/relationships/image" Target="../media/image266.png"/><Relationship Id="rId514" Type="http://schemas.openxmlformats.org/officeDocument/2006/relationships/customXml" Target="../ink/ink936.xml"/><Relationship Id="rId721" Type="http://schemas.openxmlformats.org/officeDocument/2006/relationships/customXml" Target="../ink/ink1042.xml"/><Relationship Id="rId1144" Type="http://schemas.openxmlformats.org/officeDocument/2006/relationships/image" Target="../media/image675.png"/><Relationship Id="rId88" Type="http://schemas.openxmlformats.org/officeDocument/2006/relationships/customXml" Target="../ink/ink716.xml"/><Relationship Id="rId153" Type="http://schemas.openxmlformats.org/officeDocument/2006/relationships/image" Target="../media/image190.png"/><Relationship Id="rId360" Type="http://schemas.openxmlformats.org/officeDocument/2006/relationships/image" Target="../media/image291.png"/><Relationship Id="rId598" Type="http://schemas.openxmlformats.org/officeDocument/2006/relationships/customXml" Target="../ink/ink980.xml"/><Relationship Id="rId819" Type="http://schemas.openxmlformats.org/officeDocument/2006/relationships/customXml" Target="../ink/ink1091.xml"/><Relationship Id="rId1004" Type="http://schemas.openxmlformats.org/officeDocument/2006/relationships/image" Target="../media/image605.png"/><Relationship Id="rId1211" Type="http://schemas.openxmlformats.org/officeDocument/2006/relationships/customXml" Target="../ink/ink1287.xml"/><Relationship Id="rId220" Type="http://schemas.openxmlformats.org/officeDocument/2006/relationships/customXml" Target="../ink/ink782.xml"/><Relationship Id="rId458" Type="http://schemas.openxmlformats.org/officeDocument/2006/relationships/image" Target="../media/image338.png"/><Relationship Id="rId665" Type="http://schemas.openxmlformats.org/officeDocument/2006/relationships/customXml" Target="../ink/ink1014.xml"/><Relationship Id="rId872" Type="http://schemas.openxmlformats.org/officeDocument/2006/relationships/image" Target="../media/image539.png"/><Relationship Id="rId1088" Type="http://schemas.openxmlformats.org/officeDocument/2006/relationships/image" Target="../media/image647.png"/><Relationship Id="rId15" Type="http://schemas.openxmlformats.org/officeDocument/2006/relationships/image" Target="../media/image122.png"/><Relationship Id="rId318" Type="http://schemas.openxmlformats.org/officeDocument/2006/relationships/image" Target="../media/image271.png"/><Relationship Id="rId525" Type="http://schemas.openxmlformats.org/officeDocument/2006/relationships/image" Target="../media/image368.png"/><Relationship Id="rId732" Type="http://schemas.openxmlformats.org/officeDocument/2006/relationships/image" Target="../media/image469.png"/><Relationship Id="rId1155" Type="http://schemas.openxmlformats.org/officeDocument/2006/relationships/customXml" Target="../ink/ink1259.xml"/><Relationship Id="rId99" Type="http://schemas.openxmlformats.org/officeDocument/2006/relationships/image" Target="../media/image163.png"/><Relationship Id="rId164" Type="http://schemas.openxmlformats.org/officeDocument/2006/relationships/customXml" Target="../ink/ink754.xml"/><Relationship Id="rId371" Type="http://schemas.openxmlformats.org/officeDocument/2006/relationships/customXml" Target="../ink/ink860.xml"/><Relationship Id="rId1015" Type="http://schemas.openxmlformats.org/officeDocument/2006/relationships/customXml" Target="../ink/ink1189.xml"/><Relationship Id="rId1222" Type="http://schemas.openxmlformats.org/officeDocument/2006/relationships/image" Target="../media/image714.png"/><Relationship Id="rId469" Type="http://schemas.openxmlformats.org/officeDocument/2006/relationships/customXml" Target="../ink/ink911.xml"/><Relationship Id="rId676" Type="http://schemas.openxmlformats.org/officeDocument/2006/relationships/image" Target="../media/image441.png"/><Relationship Id="rId883" Type="http://schemas.openxmlformats.org/officeDocument/2006/relationships/customXml" Target="../ink/ink1123.xml"/><Relationship Id="rId1099" Type="http://schemas.openxmlformats.org/officeDocument/2006/relationships/customXml" Target="../ink/ink1231.xml"/><Relationship Id="rId26" Type="http://schemas.openxmlformats.org/officeDocument/2006/relationships/customXml" Target="../ink/ink685.xml"/><Relationship Id="rId231" Type="http://schemas.openxmlformats.org/officeDocument/2006/relationships/image" Target="../media/image229.png"/><Relationship Id="rId329" Type="http://schemas.openxmlformats.org/officeDocument/2006/relationships/image" Target="../media/image276.png"/><Relationship Id="rId536" Type="http://schemas.openxmlformats.org/officeDocument/2006/relationships/customXml" Target="../ink/ink947.xml"/><Relationship Id="rId1166" Type="http://schemas.openxmlformats.org/officeDocument/2006/relationships/image" Target="../media/image686.png"/><Relationship Id="rId175" Type="http://schemas.openxmlformats.org/officeDocument/2006/relationships/image" Target="../media/image201.png"/><Relationship Id="rId743" Type="http://schemas.openxmlformats.org/officeDocument/2006/relationships/customXml" Target="../ink/ink1053.xml"/><Relationship Id="rId950" Type="http://schemas.openxmlformats.org/officeDocument/2006/relationships/image" Target="../media/image578.png"/><Relationship Id="rId1026" Type="http://schemas.openxmlformats.org/officeDocument/2006/relationships/image" Target="../media/image616.png"/><Relationship Id="rId382" Type="http://schemas.openxmlformats.org/officeDocument/2006/relationships/image" Target="../media/image302.png"/><Relationship Id="rId603" Type="http://schemas.openxmlformats.org/officeDocument/2006/relationships/image" Target="../media/image405.png"/><Relationship Id="rId687" Type="http://schemas.openxmlformats.org/officeDocument/2006/relationships/customXml" Target="../ink/ink1025.xml"/><Relationship Id="rId810" Type="http://schemas.openxmlformats.org/officeDocument/2006/relationships/image" Target="../media/image508.png"/><Relationship Id="rId908" Type="http://schemas.openxmlformats.org/officeDocument/2006/relationships/image" Target="../media/image557.png"/><Relationship Id="rId1233" Type="http://schemas.openxmlformats.org/officeDocument/2006/relationships/customXml" Target="../ink/ink1298.xml"/><Relationship Id="rId242" Type="http://schemas.openxmlformats.org/officeDocument/2006/relationships/customXml" Target="../ink/ink793.xml"/><Relationship Id="rId894" Type="http://schemas.openxmlformats.org/officeDocument/2006/relationships/image" Target="../media/image550.png"/><Relationship Id="rId1177" Type="http://schemas.openxmlformats.org/officeDocument/2006/relationships/customXml" Target="../ink/ink1270.xml"/><Relationship Id="rId37" Type="http://schemas.openxmlformats.org/officeDocument/2006/relationships/image" Target="../media/image133.png"/><Relationship Id="rId102" Type="http://schemas.openxmlformats.org/officeDocument/2006/relationships/customXml" Target="../ink/ink723.xml"/><Relationship Id="rId547" Type="http://schemas.openxmlformats.org/officeDocument/2006/relationships/customXml" Target="../ink/ink953.xml"/><Relationship Id="rId754" Type="http://schemas.openxmlformats.org/officeDocument/2006/relationships/image" Target="../media/image480.png"/><Relationship Id="rId961" Type="http://schemas.openxmlformats.org/officeDocument/2006/relationships/customXml" Target="../ink/ink1162.xml"/><Relationship Id="rId90" Type="http://schemas.openxmlformats.org/officeDocument/2006/relationships/customXml" Target="../ink/ink717.xml"/><Relationship Id="rId186" Type="http://schemas.openxmlformats.org/officeDocument/2006/relationships/customXml" Target="../ink/ink765.xml"/><Relationship Id="rId393" Type="http://schemas.openxmlformats.org/officeDocument/2006/relationships/image" Target="../media/image307.png"/><Relationship Id="rId407" Type="http://schemas.openxmlformats.org/officeDocument/2006/relationships/image" Target="../media/image314.png"/><Relationship Id="rId614" Type="http://schemas.openxmlformats.org/officeDocument/2006/relationships/customXml" Target="../ink/ink988.xml"/><Relationship Id="rId821" Type="http://schemas.openxmlformats.org/officeDocument/2006/relationships/customXml" Target="../ink/ink1092.xml"/><Relationship Id="rId1037" Type="http://schemas.openxmlformats.org/officeDocument/2006/relationships/customXml" Target="../ink/ink1200.xml"/><Relationship Id="rId1244" Type="http://schemas.openxmlformats.org/officeDocument/2006/relationships/customXml" Target="../ink/ink1304.xml"/><Relationship Id="rId253" Type="http://schemas.openxmlformats.org/officeDocument/2006/relationships/image" Target="../media/image240.png"/><Relationship Id="rId460" Type="http://schemas.openxmlformats.org/officeDocument/2006/relationships/image" Target="../media/image339.png"/><Relationship Id="rId698" Type="http://schemas.openxmlformats.org/officeDocument/2006/relationships/image" Target="../media/image452.png"/><Relationship Id="rId919" Type="http://schemas.openxmlformats.org/officeDocument/2006/relationships/customXml" Target="../ink/ink1141.xml"/><Relationship Id="rId1090" Type="http://schemas.openxmlformats.org/officeDocument/2006/relationships/image" Target="../media/image648.png"/><Relationship Id="rId1104" Type="http://schemas.openxmlformats.org/officeDocument/2006/relationships/image" Target="../media/image655.png"/><Relationship Id="rId48" Type="http://schemas.openxmlformats.org/officeDocument/2006/relationships/customXml" Target="../ink/ink696.xml"/><Relationship Id="rId113" Type="http://schemas.openxmlformats.org/officeDocument/2006/relationships/image" Target="../media/image170.png"/><Relationship Id="rId320" Type="http://schemas.openxmlformats.org/officeDocument/2006/relationships/image" Target="../media/image272.png"/><Relationship Id="rId558" Type="http://schemas.openxmlformats.org/officeDocument/2006/relationships/customXml" Target="../ink/ink959.xml"/><Relationship Id="rId765" Type="http://schemas.openxmlformats.org/officeDocument/2006/relationships/customXml" Target="../ink/ink1064.xml"/><Relationship Id="rId972" Type="http://schemas.openxmlformats.org/officeDocument/2006/relationships/image" Target="../media/image589.png"/><Relationship Id="rId1188" Type="http://schemas.openxmlformats.org/officeDocument/2006/relationships/image" Target="../media/image697.png"/><Relationship Id="rId197" Type="http://schemas.openxmlformats.org/officeDocument/2006/relationships/image" Target="../media/image212.png"/><Relationship Id="rId418" Type="http://schemas.openxmlformats.org/officeDocument/2006/relationships/customXml" Target="../ink/ink884.xml"/><Relationship Id="rId625" Type="http://schemas.openxmlformats.org/officeDocument/2006/relationships/image" Target="../media/image416.png"/><Relationship Id="rId832" Type="http://schemas.openxmlformats.org/officeDocument/2006/relationships/image" Target="../media/image519.png"/><Relationship Id="rId1048" Type="http://schemas.openxmlformats.org/officeDocument/2006/relationships/image" Target="../media/image627.png"/><Relationship Id="rId1255" Type="http://schemas.openxmlformats.org/officeDocument/2006/relationships/image" Target="../media/image730.png"/><Relationship Id="rId264" Type="http://schemas.openxmlformats.org/officeDocument/2006/relationships/image" Target="../media/image245.png"/><Relationship Id="rId471" Type="http://schemas.openxmlformats.org/officeDocument/2006/relationships/customXml" Target="../ink/ink912.xml"/><Relationship Id="rId1115" Type="http://schemas.openxmlformats.org/officeDocument/2006/relationships/customXml" Target="../ink/ink1239.xml"/><Relationship Id="rId59" Type="http://schemas.openxmlformats.org/officeDocument/2006/relationships/image" Target="../media/image143.png"/><Relationship Id="rId124" Type="http://schemas.openxmlformats.org/officeDocument/2006/relationships/customXml" Target="../ink/ink734.xml"/><Relationship Id="rId569" Type="http://schemas.openxmlformats.org/officeDocument/2006/relationships/customXml" Target="../ink/ink965.xml"/><Relationship Id="rId776" Type="http://schemas.openxmlformats.org/officeDocument/2006/relationships/image" Target="../media/image491.png"/><Relationship Id="rId983" Type="http://schemas.openxmlformats.org/officeDocument/2006/relationships/customXml" Target="../ink/ink1173.xml"/><Relationship Id="rId1199" Type="http://schemas.openxmlformats.org/officeDocument/2006/relationships/customXml" Target="../ink/ink1281.xml"/><Relationship Id="rId331" Type="http://schemas.openxmlformats.org/officeDocument/2006/relationships/image" Target="../media/image277.png"/><Relationship Id="rId429" Type="http://schemas.openxmlformats.org/officeDocument/2006/relationships/image" Target="../media/image325.png"/><Relationship Id="rId636" Type="http://schemas.openxmlformats.org/officeDocument/2006/relationships/customXml" Target="../ink/ink999.xml"/><Relationship Id="rId1059" Type="http://schemas.openxmlformats.org/officeDocument/2006/relationships/customXml" Target="../ink/ink1211.xml"/><Relationship Id="rId1266" Type="http://schemas.openxmlformats.org/officeDocument/2006/relationships/customXml" Target="../ink/ink1315.xml"/><Relationship Id="rId843" Type="http://schemas.openxmlformats.org/officeDocument/2006/relationships/customXml" Target="../ink/ink1103.xml"/><Relationship Id="rId1126" Type="http://schemas.openxmlformats.org/officeDocument/2006/relationships/image" Target="../media/image666.png"/><Relationship Id="rId275" Type="http://schemas.openxmlformats.org/officeDocument/2006/relationships/customXml" Target="../ink/ink810.xml"/><Relationship Id="rId482" Type="http://schemas.openxmlformats.org/officeDocument/2006/relationships/image" Target="../media/image349.png"/><Relationship Id="rId703" Type="http://schemas.openxmlformats.org/officeDocument/2006/relationships/customXml" Target="../ink/ink1033.xml"/><Relationship Id="rId910" Type="http://schemas.openxmlformats.org/officeDocument/2006/relationships/image" Target="../media/image558.png"/><Relationship Id="rId135" Type="http://schemas.openxmlformats.org/officeDocument/2006/relationships/image" Target="../media/image181.png"/><Relationship Id="rId342" Type="http://schemas.openxmlformats.org/officeDocument/2006/relationships/customXml" Target="../ink/ink845.xml"/><Relationship Id="rId787" Type="http://schemas.openxmlformats.org/officeDocument/2006/relationships/customXml" Target="../ink/ink1075.xml"/><Relationship Id="rId994" Type="http://schemas.openxmlformats.org/officeDocument/2006/relationships/image" Target="../media/image600.png"/><Relationship Id="rId202" Type="http://schemas.openxmlformats.org/officeDocument/2006/relationships/customXml" Target="../ink/ink773.xml"/><Relationship Id="rId647" Type="http://schemas.openxmlformats.org/officeDocument/2006/relationships/customXml" Target="../ink/ink1005.xml"/><Relationship Id="rId854" Type="http://schemas.openxmlformats.org/officeDocument/2006/relationships/image" Target="../media/image530.png"/><Relationship Id="rId1277" Type="http://schemas.openxmlformats.org/officeDocument/2006/relationships/image" Target="../media/image741.png"/><Relationship Id="rId286" Type="http://schemas.openxmlformats.org/officeDocument/2006/relationships/customXml" Target="../ink/ink816.xml"/><Relationship Id="rId493" Type="http://schemas.openxmlformats.org/officeDocument/2006/relationships/image" Target="../media/image354.png"/><Relationship Id="rId507" Type="http://schemas.openxmlformats.org/officeDocument/2006/relationships/customXml" Target="../ink/ink932.xml"/><Relationship Id="rId714" Type="http://schemas.openxmlformats.org/officeDocument/2006/relationships/image" Target="../media/image460.png"/><Relationship Id="rId921" Type="http://schemas.openxmlformats.org/officeDocument/2006/relationships/customXml" Target="../ink/ink1142.xml"/><Relationship Id="rId1137" Type="http://schemas.openxmlformats.org/officeDocument/2006/relationships/customXml" Target="../ink/ink1250.xml"/><Relationship Id="rId50" Type="http://schemas.openxmlformats.org/officeDocument/2006/relationships/customXml" Target="../ink/ink697.xml"/><Relationship Id="rId146" Type="http://schemas.openxmlformats.org/officeDocument/2006/relationships/customXml" Target="../ink/ink745.xml"/><Relationship Id="rId353" Type="http://schemas.openxmlformats.org/officeDocument/2006/relationships/image" Target="../media/image288.png"/><Relationship Id="rId560" Type="http://schemas.openxmlformats.org/officeDocument/2006/relationships/customXml" Target="../ink/ink960.xml"/><Relationship Id="rId798" Type="http://schemas.openxmlformats.org/officeDocument/2006/relationships/image" Target="../media/image502.png"/><Relationship Id="rId1190" Type="http://schemas.openxmlformats.org/officeDocument/2006/relationships/image" Target="../media/image698.png"/><Relationship Id="rId1204" Type="http://schemas.openxmlformats.org/officeDocument/2006/relationships/image" Target="../media/image705.png"/><Relationship Id="rId213" Type="http://schemas.openxmlformats.org/officeDocument/2006/relationships/image" Target="../media/image220.png"/><Relationship Id="rId420" Type="http://schemas.openxmlformats.org/officeDocument/2006/relationships/customXml" Target="../ink/ink885.xml"/><Relationship Id="rId658" Type="http://schemas.openxmlformats.org/officeDocument/2006/relationships/image" Target="../media/image432.png"/><Relationship Id="rId865" Type="http://schemas.openxmlformats.org/officeDocument/2006/relationships/customXml" Target="../ink/ink1114.xml"/><Relationship Id="rId1050" Type="http://schemas.openxmlformats.org/officeDocument/2006/relationships/image" Target="../media/image628.png"/><Relationship Id="rId1288" Type="http://schemas.openxmlformats.org/officeDocument/2006/relationships/customXml" Target="../ink/ink1326.xml"/><Relationship Id="rId297" Type="http://schemas.openxmlformats.org/officeDocument/2006/relationships/image" Target="../media/image261.png"/><Relationship Id="rId518" Type="http://schemas.openxmlformats.org/officeDocument/2006/relationships/customXml" Target="../ink/ink938.xml"/><Relationship Id="rId725" Type="http://schemas.openxmlformats.org/officeDocument/2006/relationships/customXml" Target="../ink/ink1044.xml"/><Relationship Id="rId932" Type="http://schemas.openxmlformats.org/officeDocument/2006/relationships/image" Target="../media/image569.png"/><Relationship Id="rId1148" Type="http://schemas.openxmlformats.org/officeDocument/2006/relationships/image" Target="../media/image677.png"/><Relationship Id="rId157" Type="http://schemas.openxmlformats.org/officeDocument/2006/relationships/image" Target="../media/image192.png"/><Relationship Id="rId364" Type="http://schemas.openxmlformats.org/officeDocument/2006/relationships/image" Target="../media/image293.png"/><Relationship Id="rId1008" Type="http://schemas.openxmlformats.org/officeDocument/2006/relationships/image" Target="../media/image607.png"/><Relationship Id="rId1215" Type="http://schemas.openxmlformats.org/officeDocument/2006/relationships/customXml" Target="../ink/ink1289.xml"/><Relationship Id="rId61" Type="http://schemas.openxmlformats.org/officeDocument/2006/relationships/image" Target="../media/image144.png"/><Relationship Id="rId571" Type="http://schemas.openxmlformats.org/officeDocument/2006/relationships/customXml" Target="../ink/ink966.xml"/><Relationship Id="rId669" Type="http://schemas.openxmlformats.org/officeDocument/2006/relationships/customXml" Target="../ink/ink1016.xml"/><Relationship Id="rId876" Type="http://schemas.openxmlformats.org/officeDocument/2006/relationships/image" Target="../media/image541.png"/><Relationship Id="rId19" Type="http://schemas.openxmlformats.org/officeDocument/2006/relationships/image" Target="../media/image124.png"/><Relationship Id="rId224" Type="http://schemas.openxmlformats.org/officeDocument/2006/relationships/customXml" Target="../ink/ink784.xml"/><Relationship Id="rId431" Type="http://schemas.openxmlformats.org/officeDocument/2006/relationships/image" Target="../media/image326.png"/><Relationship Id="rId529" Type="http://schemas.openxmlformats.org/officeDocument/2006/relationships/image" Target="../media/image370.png"/><Relationship Id="rId736" Type="http://schemas.openxmlformats.org/officeDocument/2006/relationships/image" Target="../media/image471.png"/><Relationship Id="rId1061" Type="http://schemas.openxmlformats.org/officeDocument/2006/relationships/customXml" Target="../ink/ink1212.xml"/><Relationship Id="rId1159" Type="http://schemas.openxmlformats.org/officeDocument/2006/relationships/customXml" Target="../ink/ink1261.xml"/><Relationship Id="rId168" Type="http://schemas.openxmlformats.org/officeDocument/2006/relationships/customXml" Target="../ink/ink756.xml"/><Relationship Id="rId943" Type="http://schemas.openxmlformats.org/officeDocument/2006/relationships/customXml" Target="../ink/ink1153.xml"/><Relationship Id="rId1019" Type="http://schemas.openxmlformats.org/officeDocument/2006/relationships/customXml" Target="../ink/ink1191.xml"/><Relationship Id="rId72" Type="http://schemas.openxmlformats.org/officeDocument/2006/relationships/customXml" Target="../ink/ink708.xml"/><Relationship Id="rId375" Type="http://schemas.openxmlformats.org/officeDocument/2006/relationships/customXml" Target="../ink/ink862.xml"/><Relationship Id="rId582" Type="http://schemas.openxmlformats.org/officeDocument/2006/relationships/image" Target="../media/image395.png"/><Relationship Id="rId803" Type="http://schemas.openxmlformats.org/officeDocument/2006/relationships/customXml" Target="../ink/ink1083.xml"/><Relationship Id="rId1226" Type="http://schemas.openxmlformats.org/officeDocument/2006/relationships/image" Target="../media/image716.png"/><Relationship Id="rId3" Type="http://schemas.openxmlformats.org/officeDocument/2006/relationships/image" Target="../media/image116.png"/><Relationship Id="rId235" Type="http://schemas.openxmlformats.org/officeDocument/2006/relationships/image" Target="../media/image231.png"/><Relationship Id="rId442" Type="http://schemas.openxmlformats.org/officeDocument/2006/relationships/customXml" Target="../ink/ink897.xml"/><Relationship Id="rId887" Type="http://schemas.openxmlformats.org/officeDocument/2006/relationships/customXml" Target="../ink/ink1125.xml"/><Relationship Id="rId1072" Type="http://schemas.openxmlformats.org/officeDocument/2006/relationships/image" Target="../media/image639.png"/><Relationship Id="rId302" Type="http://schemas.openxmlformats.org/officeDocument/2006/relationships/customXml" Target="../ink/ink824.xml"/><Relationship Id="rId747" Type="http://schemas.openxmlformats.org/officeDocument/2006/relationships/customXml" Target="../ink/ink1055.xml"/><Relationship Id="rId954" Type="http://schemas.openxmlformats.org/officeDocument/2006/relationships/image" Target="../media/image580.png"/><Relationship Id="rId83" Type="http://schemas.openxmlformats.org/officeDocument/2006/relationships/image" Target="../media/image155.png"/><Relationship Id="rId179" Type="http://schemas.openxmlformats.org/officeDocument/2006/relationships/image" Target="../media/image203.png"/><Relationship Id="rId386" Type="http://schemas.openxmlformats.org/officeDocument/2006/relationships/customXml" Target="../ink/ink868.xml"/><Relationship Id="rId593" Type="http://schemas.openxmlformats.org/officeDocument/2006/relationships/customXml" Target="../ink/ink977.xml"/><Relationship Id="rId607" Type="http://schemas.openxmlformats.org/officeDocument/2006/relationships/image" Target="../media/image407.png"/><Relationship Id="rId814" Type="http://schemas.openxmlformats.org/officeDocument/2006/relationships/image" Target="../media/image510.png"/><Relationship Id="rId1237" Type="http://schemas.openxmlformats.org/officeDocument/2006/relationships/image" Target="../media/image721.png"/><Relationship Id="rId246" Type="http://schemas.openxmlformats.org/officeDocument/2006/relationships/customXml" Target="../ink/ink795.xml"/><Relationship Id="rId453" Type="http://schemas.openxmlformats.org/officeDocument/2006/relationships/image" Target="../media/image336.png"/><Relationship Id="rId660" Type="http://schemas.openxmlformats.org/officeDocument/2006/relationships/image" Target="../media/image433.png"/><Relationship Id="rId898" Type="http://schemas.openxmlformats.org/officeDocument/2006/relationships/image" Target="../media/image552.png"/><Relationship Id="rId1083" Type="http://schemas.openxmlformats.org/officeDocument/2006/relationships/customXml" Target="../ink/ink1223.xml"/><Relationship Id="rId106" Type="http://schemas.openxmlformats.org/officeDocument/2006/relationships/customXml" Target="../ink/ink725.xml"/><Relationship Id="rId313" Type="http://schemas.openxmlformats.org/officeDocument/2006/relationships/customXml" Target="../ink/ink830.xml"/><Relationship Id="rId758" Type="http://schemas.openxmlformats.org/officeDocument/2006/relationships/image" Target="../media/image482.png"/><Relationship Id="rId965" Type="http://schemas.openxmlformats.org/officeDocument/2006/relationships/customXml" Target="../ink/ink1164.xml"/><Relationship Id="rId1150" Type="http://schemas.openxmlformats.org/officeDocument/2006/relationships/image" Target="../media/image678.png"/><Relationship Id="rId10" Type="http://schemas.openxmlformats.org/officeDocument/2006/relationships/customXml" Target="../ink/ink677.xml"/><Relationship Id="rId94" Type="http://schemas.openxmlformats.org/officeDocument/2006/relationships/customXml" Target="../ink/ink719.xml"/><Relationship Id="rId397" Type="http://schemas.openxmlformats.org/officeDocument/2006/relationships/image" Target="../media/image309.png"/><Relationship Id="rId520" Type="http://schemas.openxmlformats.org/officeDocument/2006/relationships/customXml" Target="../ink/ink939.xml"/><Relationship Id="rId618" Type="http://schemas.openxmlformats.org/officeDocument/2006/relationships/customXml" Target="../ink/ink990.xml"/><Relationship Id="rId825" Type="http://schemas.openxmlformats.org/officeDocument/2006/relationships/customXml" Target="../ink/ink1094.xml"/><Relationship Id="rId1248" Type="http://schemas.openxmlformats.org/officeDocument/2006/relationships/customXml" Target="../ink/ink1306.xml"/><Relationship Id="rId257" Type="http://schemas.openxmlformats.org/officeDocument/2006/relationships/image" Target="../media/image242.png"/><Relationship Id="rId464" Type="http://schemas.openxmlformats.org/officeDocument/2006/relationships/image" Target="../media/image341.png"/><Relationship Id="rId1010" Type="http://schemas.openxmlformats.org/officeDocument/2006/relationships/image" Target="../media/image608.png"/><Relationship Id="rId1094" Type="http://schemas.openxmlformats.org/officeDocument/2006/relationships/image" Target="../media/image650.png"/><Relationship Id="rId1108" Type="http://schemas.openxmlformats.org/officeDocument/2006/relationships/image" Target="../media/image657.png"/><Relationship Id="rId117" Type="http://schemas.openxmlformats.org/officeDocument/2006/relationships/image" Target="../media/image172.png"/><Relationship Id="rId671" Type="http://schemas.openxmlformats.org/officeDocument/2006/relationships/customXml" Target="../ink/ink1017.xml"/><Relationship Id="rId769" Type="http://schemas.openxmlformats.org/officeDocument/2006/relationships/customXml" Target="../ink/ink1066.xml"/><Relationship Id="rId976" Type="http://schemas.openxmlformats.org/officeDocument/2006/relationships/image" Target="../media/image591.png"/><Relationship Id="rId324" Type="http://schemas.openxmlformats.org/officeDocument/2006/relationships/image" Target="../media/image274.png"/><Relationship Id="rId531" Type="http://schemas.openxmlformats.org/officeDocument/2006/relationships/image" Target="../media/image371.png"/><Relationship Id="rId629" Type="http://schemas.openxmlformats.org/officeDocument/2006/relationships/image" Target="../media/image418.png"/><Relationship Id="rId1161" Type="http://schemas.openxmlformats.org/officeDocument/2006/relationships/customXml" Target="../ink/ink1262.xml"/><Relationship Id="rId1259" Type="http://schemas.openxmlformats.org/officeDocument/2006/relationships/image" Target="../media/image732.png"/><Relationship Id="rId836" Type="http://schemas.openxmlformats.org/officeDocument/2006/relationships/image" Target="../media/image521.png"/><Relationship Id="rId1021" Type="http://schemas.openxmlformats.org/officeDocument/2006/relationships/customXml" Target="../ink/ink1192.xml"/><Relationship Id="rId1119" Type="http://schemas.openxmlformats.org/officeDocument/2006/relationships/customXml" Target="../ink/ink1241.xml"/><Relationship Id="rId903" Type="http://schemas.openxmlformats.org/officeDocument/2006/relationships/customXml" Target="../ink/ink1133.xml"/><Relationship Id="rId32" Type="http://schemas.openxmlformats.org/officeDocument/2006/relationships/customXml" Target="../ink/ink688.xml"/><Relationship Id="rId181" Type="http://schemas.openxmlformats.org/officeDocument/2006/relationships/image" Target="../media/image204.png"/><Relationship Id="rId279" Type="http://schemas.openxmlformats.org/officeDocument/2006/relationships/customXml" Target="../ink/ink812.xml"/><Relationship Id="rId486" Type="http://schemas.openxmlformats.org/officeDocument/2006/relationships/customXml" Target="../ink/ink920.xml"/><Relationship Id="rId693" Type="http://schemas.openxmlformats.org/officeDocument/2006/relationships/customXml" Target="../ink/ink1028.xml"/><Relationship Id="rId139" Type="http://schemas.openxmlformats.org/officeDocument/2006/relationships/image" Target="../media/image183.png"/><Relationship Id="rId346" Type="http://schemas.openxmlformats.org/officeDocument/2006/relationships/customXml" Target="../ink/ink847.xml"/><Relationship Id="rId553" Type="http://schemas.openxmlformats.org/officeDocument/2006/relationships/image" Target="../media/image381.png"/><Relationship Id="rId760" Type="http://schemas.openxmlformats.org/officeDocument/2006/relationships/image" Target="../media/image483.png"/><Relationship Id="rId998" Type="http://schemas.openxmlformats.org/officeDocument/2006/relationships/image" Target="../media/image602.png"/><Relationship Id="rId1183" Type="http://schemas.openxmlformats.org/officeDocument/2006/relationships/customXml" Target="../ink/ink1273.xml"/><Relationship Id="rId206" Type="http://schemas.openxmlformats.org/officeDocument/2006/relationships/customXml" Target="../ink/ink775.xml"/><Relationship Id="rId413" Type="http://schemas.openxmlformats.org/officeDocument/2006/relationships/image" Target="../media/image317.png"/><Relationship Id="rId858" Type="http://schemas.openxmlformats.org/officeDocument/2006/relationships/image" Target="../media/image532.png"/><Relationship Id="rId1043" Type="http://schemas.openxmlformats.org/officeDocument/2006/relationships/customXml" Target="../ink/ink1203.xml"/><Relationship Id="rId620" Type="http://schemas.openxmlformats.org/officeDocument/2006/relationships/customXml" Target="../ink/ink991.xml"/><Relationship Id="rId718" Type="http://schemas.openxmlformats.org/officeDocument/2006/relationships/image" Target="../media/image462.png"/><Relationship Id="rId925" Type="http://schemas.openxmlformats.org/officeDocument/2006/relationships/customXml" Target="../ink/ink1144.xml"/><Relationship Id="rId1250" Type="http://schemas.openxmlformats.org/officeDocument/2006/relationships/customXml" Target="../ink/ink1307.xml"/><Relationship Id="rId1110" Type="http://schemas.openxmlformats.org/officeDocument/2006/relationships/image" Target="../media/image658.png"/><Relationship Id="rId1208" Type="http://schemas.openxmlformats.org/officeDocument/2006/relationships/image" Target="../media/image707.png"/><Relationship Id="rId54" Type="http://schemas.openxmlformats.org/officeDocument/2006/relationships/customXml" Target="../ink/ink699.xml"/><Relationship Id="rId270" Type="http://schemas.openxmlformats.org/officeDocument/2006/relationships/image" Target="../media/image248.png"/><Relationship Id="rId130" Type="http://schemas.openxmlformats.org/officeDocument/2006/relationships/customXml" Target="../ink/ink737.xml"/><Relationship Id="rId368" Type="http://schemas.openxmlformats.org/officeDocument/2006/relationships/image" Target="../media/image295.png"/><Relationship Id="rId575" Type="http://schemas.openxmlformats.org/officeDocument/2006/relationships/customXml" Target="../ink/ink968.xml"/><Relationship Id="rId782" Type="http://schemas.openxmlformats.org/officeDocument/2006/relationships/image" Target="../media/image494.png"/><Relationship Id="rId228" Type="http://schemas.openxmlformats.org/officeDocument/2006/relationships/customXml" Target="../ink/ink786.xml"/><Relationship Id="rId435" Type="http://schemas.openxmlformats.org/officeDocument/2006/relationships/customXml" Target="../ink/ink893.xml"/><Relationship Id="rId642" Type="http://schemas.openxmlformats.org/officeDocument/2006/relationships/image" Target="../media/image424.png"/><Relationship Id="rId1065" Type="http://schemas.openxmlformats.org/officeDocument/2006/relationships/customXml" Target="../ink/ink1214.xml"/><Relationship Id="rId1272" Type="http://schemas.openxmlformats.org/officeDocument/2006/relationships/customXml" Target="../ink/ink1318.xml"/><Relationship Id="rId502" Type="http://schemas.openxmlformats.org/officeDocument/2006/relationships/customXml" Target="../ink/ink929.xml"/><Relationship Id="rId947" Type="http://schemas.openxmlformats.org/officeDocument/2006/relationships/customXml" Target="../ink/ink1155.xml"/><Relationship Id="rId1132" Type="http://schemas.openxmlformats.org/officeDocument/2006/relationships/image" Target="../media/image669.png"/><Relationship Id="rId76" Type="http://schemas.openxmlformats.org/officeDocument/2006/relationships/customXml" Target="../ink/ink710.xml"/><Relationship Id="rId807" Type="http://schemas.openxmlformats.org/officeDocument/2006/relationships/customXml" Target="../ink/ink1085.xml"/><Relationship Id="rId292" Type="http://schemas.openxmlformats.org/officeDocument/2006/relationships/customXml" Target="../ink/ink819.xml"/><Relationship Id="rId597" Type="http://schemas.openxmlformats.org/officeDocument/2006/relationships/image" Target="../media/image402.png"/><Relationship Id="rId152" Type="http://schemas.openxmlformats.org/officeDocument/2006/relationships/customXml" Target="../ink/ink748.xml"/><Relationship Id="rId457" Type="http://schemas.openxmlformats.org/officeDocument/2006/relationships/customXml" Target="../ink/ink905.xml"/><Relationship Id="rId1087" Type="http://schemas.openxmlformats.org/officeDocument/2006/relationships/customXml" Target="../ink/ink1225.xml"/><Relationship Id="rId664" Type="http://schemas.openxmlformats.org/officeDocument/2006/relationships/image" Target="../media/image435.png"/><Relationship Id="rId871" Type="http://schemas.openxmlformats.org/officeDocument/2006/relationships/customXml" Target="../ink/ink1117.xml"/><Relationship Id="rId969" Type="http://schemas.openxmlformats.org/officeDocument/2006/relationships/customXml" Target="../ink/ink1166.xml"/><Relationship Id="rId317" Type="http://schemas.openxmlformats.org/officeDocument/2006/relationships/customXml" Target="../ink/ink832.xml"/><Relationship Id="rId524" Type="http://schemas.openxmlformats.org/officeDocument/2006/relationships/customXml" Target="../ink/ink941.xml"/><Relationship Id="rId731" Type="http://schemas.openxmlformats.org/officeDocument/2006/relationships/customXml" Target="../ink/ink1047.xml"/><Relationship Id="rId1154" Type="http://schemas.openxmlformats.org/officeDocument/2006/relationships/image" Target="../media/image680.png"/><Relationship Id="rId98" Type="http://schemas.openxmlformats.org/officeDocument/2006/relationships/customXml" Target="../ink/ink721.xml"/><Relationship Id="rId829" Type="http://schemas.openxmlformats.org/officeDocument/2006/relationships/customXml" Target="../ink/ink1096.xml"/><Relationship Id="rId1014" Type="http://schemas.openxmlformats.org/officeDocument/2006/relationships/image" Target="../media/image610.png"/><Relationship Id="rId1221" Type="http://schemas.openxmlformats.org/officeDocument/2006/relationships/customXml" Target="../ink/ink1292.xml"/><Relationship Id="rId25" Type="http://schemas.openxmlformats.org/officeDocument/2006/relationships/image" Target="../media/image127.png"/><Relationship Id="rId174" Type="http://schemas.openxmlformats.org/officeDocument/2006/relationships/customXml" Target="../ink/ink759.xml"/><Relationship Id="rId381" Type="http://schemas.openxmlformats.org/officeDocument/2006/relationships/customXml" Target="../ink/ink865.xml"/><Relationship Id="rId241" Type="http://schemas.openxmlformats.org/officeDocument/2006/relationships/image" Target="../media/image234.png"/><Relationship Id="rId479" Type="http://schemas.openxmlformats.org/officeDocument/2006/relationships/customXml" Target="../ink/ink916.xml"/><Relationship Id="rId686" Type="http://schemas.openxmlformats.org/officeDocument/2006/relationships/image" Target="../media/image446.png"/><Relationship Id="rId893" Type="http://schemas.openxmlformats.org/officeDocument/2006/relationships/customXml" Target="../ink/ink1128.xml"/><Relationship Id="rId339" Type="http://schemas.openxmlformats.org/officeDocument/2006/relationships/image" Target="../media/image281.png"/><Relationship Id="rId546" Type="http://schemas.openxmlformats.org/officeDocument/2006/relationships/image" Target="../media/image378.png"/><Relationship Id="rId753" Type="http://schemas.openxmlformats.org/officeDocument/2006/relationships/customXml" Target="../ink/ink1058.xml"/><Relationship Id="rId1176" Type="http://schemas.openxmlformats.org/officeDocument/2006/relationships/image" Target="../media/image691.png"/><Relationship Id="rId101" Type="http://schemas.openxmlformats.org/officeDocument/2006/relationships/image" Target="../media/image164.png"/><Relationship Id="rId406" Type="http://schemas.openxmlformats.org/officeDocument/2006/relationships/customXml" Target="../ink/ink878.xml"/><Relationship Id="rId960" Type="http://schemas.openxmlformats.org/officeDocument/2006/relationships/image" Target="../media/image583.png"/><Relationship Id="rId1036" Type="http://schemas.openxmlformats.org/officeDocument/2006/relationships/image" Target="../media/image621.png"/><Relationship Id="rId1243" Type="http://schemas.openxmlformats.org/officeDocument/2006/relationships/image" Target="../media/image724.png"/><Relationship Id="rId613" Type="http://schemas.openxmlformats.org/officeDocument/2006/relationships/image" Target="../media/image410.png"/><Relationship Id="rId820" Type="http://schemas.openxmlformats.org/officeDocument/2006/relationships/image" Target="../media/image513.png"/><Relationship Id="rId918" Type="http://schemas.openxmlformats.org/officeDocument/2006/relationships/image" Target="../media/image562.png"/><Relationship Id="rId1103" Type="http://schemas.openxmlformats.org/officeDocument/2006/relationships/customXml" Target="../ink/ink1233.xml"/><Relationship Id="rId47" Type="http://schemas.openxmlformats.org/officeDocument/2006/relationships/image" Target="../media/image138.png"/><Relationship Id="rId196" Type="http://schemas.openxmlformats.org/officeDocument/2006/relationships/customXml" Target="../ink/ink770.xml"/><Relationship Id="rId263" Type="http://schemas.openxmlformats.org/officeDocument/2006/relationships/customXml" Target="../ink/ink804.xml"/><Relationship Id="rId470" Type="http://schemas.openxmlformats.org/officeDocument/2006/relationships/image" Target="../media/image30.png"/><Relationship Id="rId123" Type="http://schemas.openxmlformats.org/officeDocument/2006/relationships/image" Target="../media/image175.png"/><Relationship Id="rId330" Type="http://schemas.openxmlformats.org/officeDocument/2006/relationships/customXml" Target="../ink/ink839.xml"/><Relationship Id="rId568" Type="http://schemas.openxmlformats.org/officeDocument/2006/relationships/customXml" Target="../ink/ink964.xml"/><Relationship Id="rId775" Type="http://schemas.openxmlformats.org/officeDocument/2006/relationships/customXml" Target="../ink/ink1069.xml"/><Relationship Id="rId982" Type="http://schemas.openxmlformats.org/officeDocument/2006/relationships/image" Target="../media/image594.png"/><Relationship Id="rId1198" Type="http://schemas.openxmlformats.org/officeDocument/2006/relationships/image" Target="../media/image702.png"/><Relationship Id="rId428" Type="http://schemas.openxmlformats.org/officeDocument/2006/relationships/customXml" Target="../ink/ink889.xml"/><Relationship Id="rId635" Type="http://schemas.openxmlformats.org/officeDocument/2006/relationships/image" Target="../media/image421.png"/><Relationship Id="rId842" Type="http://schemas.openxmlformats.org/officeDocument/2006/relationships/image" Target="../media/image524.png"/><Relationship Id="rId1058" Type="http://schemas.openxmlformats.org/officeDocument/2006/relationships/image" Target="../media/image632.png"/><Relationship Id="rId1265" Type="http://schemas.openxmlformats.org/officeDocument/2006/relationships/image" Target="../media/image735.png"/><Relationship Id="rId702" Type="http://schemas.openxmlformats.org/officeDocument/2006/relationships/image" Target="../media/image454.png"/><Relationship Id="rId1125" Type="http://schemas.openxmlformats.org/officeDocument/2006/relationships/customXml" Target="../ink/ink1244.xml"/><Relationship Id="rId69" Type="http://schemas.openxmlformats.org/officeDocument/2006/relationships/image" Target="../media/image148.png"/><Relationship Id="rId285" Type="http://schemas.openxmlformats.org/officeDocument/2006/relationships/image" Target="../media/image255.png"/><Relationship Id="rId492" Type="http://schemas.openxmlformats.org/officeDocument/2006/relationships/customXml" Target="../ink/ink923.xml"/><Relationship Id="rId797" Type="http://schemas.openxmlformats.org/officeDocument/2006/relationships/customXml" Target="../ink/ink1080.xml"/><Relationship Id="rId145" Type="http://schemas.openxmlformats.org/officeDocument/2006/relationships/image" Target="../media/image186.png"/><Relationship Id="rId352" Type="http://schemas.openxmlformats.org/officeDocument/2006/relationships/customXml" Target="../ink/ink850.xml"/><Relationship Id="rId1287" Type="http://schemas.openxmlformats.org/officeDocument/2006/relationships/image" Target="../media/image746.png"/><Relationship Id="rId212" Type="http://schemas.openxmlformats.org/officeDocument/2006/relationships/customXml" Target="../ink/ink778.xml"/><Relationship Id="rId657" Type="http://schemas.openxmlformats.org/officeDocument/2006/relationships/customXml" Target="../ink/ink1010.xml"/><Relationship Id="rId864" Type="http://schemas.openxmlformats.org/officeDocument/2006/relationships/image" Target="../media/image535.png"/><Relationship Id="rId517" Type="http://schemas.openxmlformats.org/officeDocument/2006/relationships/image" Target="../media/image364.png"/><Relationship Id="rId724" Type="http://schemas.openxmlformats.org/officeDocument/2006/relationships/image" Target="../media/image465.png"/><Relationship Id="rId931" Type="http://schemas.openxmlformats.org/officeDocument/2006/relationships/customXml" Target="../ink/ink1147.xml"/><Relationship Id="rId1147" Type="http://schemas.openxmlformats.org/officeDocument/2006/relationships/customXml" Target="../ink/ink1255.xml"/><Relationship Id="rId60" Type="http://schemas.openxmlformats.org/officeDocument/2006/relationships/customXml" Target="../ink/ink702.xml"/><Relationship Id="rId1007" Type="http://schemas.openxmlformats.org/officeDocument/2006/relationships/customXml" Target="../ink/ink1185.xml"/><Relationship Id="rId1214" Type="http://schemas.openxmlformats.org/officeDocument/2006/relationships/image" Target="../media/image710.png"/><Relationship Id="rId18" Type="http://schemas.openxmlformats.org/officeDocument/2006/relationships/customXml" Target="../ink/ink681.xml"/><Relationship Id="rId167" Type="http://schemas.openxmlformats.org/officeDocument/2006/relationships/image" Target="../media/image197.png"/><Relationship Id="rId374" Type="http://schemas.openxmlformats.org/officeDocument/2006/relationships/image" Target="../media/image298.png"/><Relationship Id="rId581" Type="http://schemas.openxmlformats.org/officeDocument/2006/relationships/customXml" Target="../ink/ink971.xml"/><Relationship Id="rId234" Type="http://schemas.openxmlformats.org/officeDocument/2006/relationships/customXml" Target="../ink/ink789.xml"/><Relationship Id="rId679" Type="http://schemas.openxmlformats.org/officeDocument/2006/relationships/customXml" Target="../ink/ink1021.xml"/><Relationship Id="rId886" Type="http://schemas.openxmlformats.org/officeDocument/2006/relationships/image" Target="../media/image546.png"/><Relationship Id="rId2" Type="http://schemas.openxmlformats.org/officeDocument/2006/relationships/notesSlide" Target="../notesSlides/notesSlide9.xml"/><Relationship Id="rId441" Type="http://schemas.openxmlformats.org/officeDocument/2006/relationships/image" Target="../media/image330.png"/><Relationship Id="rId539" Type="http://schemas.openxmlformats.org/officeDocument/2006/relationships/image" Target="../media/image375.png"/><Relationship Id="rId746" Type="http://schemas.openxmlformats.org/officeDocument/2006/relationships/image" Target="../media/image476.png"/><Relationship Id="rId1071" Type="http://schemas.openxmlformats.org/officeDocument/2006/relationships/customXml" Target="../ink/ink1217.xml"/><Relationship Id="rId1169" Type="http://schemas.openxmlformats.org/officeDocument/2006/relationships/customXml" Target="../ink/ink1266.xml"/><Relationship Id="rId301" Type="http://schemas.openxmlformats.org/officeDocument/2006/relationships/image" Target="../media/image263.png"/><Relationship Id="rId953" Type="http://schemas.openxmlformats.org/officeDocument/2006/relationships/customXml" Target="../ink/ink1158.xml"/><Relationship Id="rId1029" Type="http://schemas.openxmlformats.org/officeDocument/2006/relationships/customXml" Target="../ink/ink1196.xml"/><Relationship Id="rId1236" Type="http://schemas.openxmlformats.org/officeDocument/2006/relationships/customXml" Target="../ink/ink1300.xml"/><Relationship Id="rId82" Type="http://schemas.openxmlformats.org/officeDocument/2006/relationships/customXml" Target="../ink/ink713.xml"/><Relationship Id="rId606" Type="http://schemas.openxmlformats.org/officeDocument/2006/relationships/customXml" Target="../ink/ink984.xml"/><Relationship Id="rId813" Type="http://schemas.openxmlformats.org/officeDocument/2006/relationships/customXml" Target="../ink/ink1088.xml"/><Relationship Id="rId189" Type="http://schemas.openxmlformats.org/officeDocument/2006/relationships/image" Target="../media/image208.png"/><Relationship Id="rId396" Type="http://schemas.openxmlformats.org/officeDocument/2006/relationships/customXml" Target="../ink/ink873.xml"/><Relationship Id="rId256" Type="http://schemas.openxmlformats.org/officeDocument/2006/relationships/customXml" Target="../ink/ink800.xml"/><Relationship Id="rId463" Type="http://schemas.openxmlformats.org/officeDocument/2006/relationships/customXml" Target="../ink/ink908.xml"/><Relationship Id="rId670" Type="http://schemas.openxmlformats.org/officeDocument/2006/relationships/image" Target="../media/image438.png"/><Relationship Id="rId1093" Type="http://schemas.openxmlformats.org/officeDocument/2006/relationships/customXml" Target="../ink/ink1228.xml"/><Relationship Id="rId116" Type="http://schemas.openxmlformats.org/officeDocument/2006/relationships/customXml" Target="../ink/ink730.xml"/><Relationship Id="rId323" Type="http://schemas.openxmlformats.org/officeDocument/2006/relationships/customXml" Target="../ink/ink835.xml"/><Relationship Id="rId530" Type="http://schemas.openxmlformats.org/officeDocument/2006/relationships/customXml" Target="../ink/ink944.xml"/><Relationship Id="rId768" Type="http://schemas.openxmlformats.org/officeDocument/2006/relationships/image" Target="../media/image487.png"/><Relationship Id="rId975" Type="http://schemas.openxmlformats.org/officeDocument/2006/relationships/customXml" Target="../ink/ink1169.xml"/><Relationship Id="rId1160" Type="http://schemas.openxmlformats.org/officeDocument/2006/relationships/image" Target="../media/image683.png"/><Relationship Id="rId628" Type="http://schemas.openxmlformats.org/officeDocument/2006/relationships/customXml" Target="../ink/ink995.xml"/><Relationship Id="rId835" Type="http://schemas.openxmlformats.org/officeDocument/2006/relationships/customXml" Target="../ink/ink1099.xml"/><Relationship Id="rId1258" Type="http://schemas.openxmlformats.org/officeDocument/2006/relationships/customXml" Target="../ink/ink1311.xml"/><Relationship Id="rId1020" Type="http://schemas.openxmlformats.org/officeDocument/2006/relationships/image" Target="../media/image613.png"/><Relationship Id="rId1118" Type="http://schemas.openxmlformats.org/officeDocument/2006/relationships/image" Target="../media/image662.png"/><Relationship Id="rId902" Type="http://schemas.openxmlformats.org/officeDocument/2006/relationships/image" Target="../media/image554.png"/><Relationship Id="rId31" Type="http://schemas.openxmlformats.org/officeDocument/2006/relationships/image" Target="../media/image130.png"/><Relationship Id="rId180" Type="http://schemas.openxmlformats.org/officeDocument/2006/relationships/customXml" Target="../ink/ink762.xml"/><Relationship Id="rId278" Type="http://schemas.openxmlformats.org/officeDocument/2006/relationships/image" Target="../media/image252.png"/><Relationship Id="rId485" Type="http://schemas.openxmlformats.org/officeDocument/2006/relationships/customXml" Target="../ink/ink919.xml"/><Relationship Id="rId692" Type="http://schemas.openxmlformats.org/officeDocument/2006/relationships/image" Target="../media/image449.png"/><Relationship Id="rId138" Type="http://schemas.openxmlformats.org/officeDocument/2006/relationships/customXml" Target="../ink/ink741.xml"/><Relationship Id="rId345" Type="http://schemas.openxmlformats.org/officeDocument/2006/relationships/image" Target="../media/image284.png"/><Relationship Id="rId552" Type="http://schemas.openxmlformats.org/officeDocument/2006/relationships/customXml" Target="../ink/ink956.xml"/><Relationship Id="rId997" Type="http://schemas.openxmlformats.org/officeDocument/2006/relationships/customXml" Target="../ink/ink1180.xml"/><Relationship Id="rId1182" Type="http://schemas.openxmlformats.org/officeDocument/2006/relationships/image" Target="../media/image694.png"/><Relationship Id="rId205" Type="http://schemas.openxmlformats.org/officeDocument/2006/relationships/image" Target="../media/image216.png"/><Relationship Id="rId412" Type="http://schemas.openxmlformats.org/officeDocument/2006/relationships/customXml" Target="../ink/ink881.xml"/><Relationship Id="rId857" Type="http://schemas.openxmlformats.org/officeDocument/2006/relationships/customXml" Target="../ink/ink1110.xml"/><Relationship Id="rId1042" Type="http://schemas.openxmlformats.org/officeDocument/2006/relationships/image" Target="../media/image624.png"/></Relationships>
</file>

<file path=ppt/slides/_rels/slide12.xml.rels><?xml version="1.0" encoding="UTF-8" standalone="yes"?>
<Relationships xmlns="http://schemas.openxmlformats.org/package/2006/relationships"><Relationship Id="rId13" Type="http://schemas.openxmlformats.org/officeDocument/2006/relationships/customXml" Target="../ink/ink1332.xml"/><Relationship Id="rId18" Type="http://schemas.openxmlformats.org/officeDocument/2006/relationships/image" Target="../media/image755.png"/><Relationship Id="rId26" Type="http://schemas.openxmlformats.org/officeDocument/2006/relationships/image" Target="../media/image759.png"/><Relationship Id="rId39" Type="http://schemas.openxmlformats.org/officeDocument/2006/relationships/customXml" Target="../ink/ink1345.xml"/><Relationship Id="rId21" Type="http://schemas.openxmlformats.org/officeDocument/2006/relationships/customXml" Target="../ink/ink1336.xml"/><Relationship Id="rId34" Type="http://schemas.openxmlformats.org/officeDocument/2006/relationships/image" Target="../media/image763.png"/><Relationship Id="rId42" Type="http://schemas.openxmlformats.org/officeDocument/2006/relationships/image" Target="../media/image767.png"/><Relationship Id="rId47" Type="http://schemas.openxmlformats.org/officeDocument/2006/relationships/customXml" Target="../ink/ink1349.xml"/><Relationship Id="rId50" Type="http://schemas.openxmlformats.org/officeDocument/2006/relationships/image" Target="../media/image771.png"/><Relationship Id="rId55" Type="http://schemas.openxmlformats.org/officeDocument/2006/relationships/customXml" Target="../ink/ink1353.xml"/><Relationship Id="rId7" Type="http://schemas.openxmlformats.org/officeDocument/2006/relationships/customXml" Target="../ink/ink1329.xml"/><Relationship Id="rId2" Type="http://schemas.openxmlformats.org/officeDocument/2006/relationships/notesSlide" Target="../notesSlides/notesSlide10.xml"/><Relationship Id="rId16" Type="http://schemas.openxmlformats.org/officeDocument/2006/relationships/image" Target="../media/image754.png"/><Relationship Id="rId29" Type="http://schemas.openxmlformats.org/officeDocument/2006/relationships/customXml" Target="../ink/ink1340.xml"/><Relationship Id="rId11" Type="http://schemas.openxmlformats.org/officeDocument/2006/relationships/customXml" Target="../ink/ink1331.xml"/><Relationship Id="rId24" Type="http://schemas.openxmlformats.org/officeDocument/2006/relationships/image" Target="../media/image758.png"/><Relationship Id="rId32" Type="http://schemas.openxmlformats.org/officeDocument/2006/relationships/image" Target="../media/image762.png"/><Relationship Id="rId37" Type="http://schemas.openxmlformats.org/officeDocument/2006/relationships/customXml" Target="../ink/ink1344.xml"/><Relationship Id="rId40" Type="http://schemas.openxmlformats.org/officeDocument/2006/relationships/image" Target="../media/image766.png"/><Relationship Id="rId45" Type="http://schemas.openxmlformats.org/officeDocument/2006/relationships/customXml" Target="../ink/ink1348.xml"/><Relationship Id="rId53" Type="http://schemas.openxmlformats.org/officeDocument/2006/relationships/customXml" Target="../ink/ink1352.xml"/><Relationship Id="rId58" Type="http://schemas.openxmlformats.org/officeDocument/2006/relationships/image" Target="../media/image40.png"/><Relationship Id="rId5" Type="http://schemas.openxmlformats.org/officeDocument/2006/relationships/customXml" Target="../ink/ink1328.xml"/><Relationship Id="rId61" Type="http://schemas.openxmlformats.org/officeDocument/2006/relationships/customXml" Target="../ink/ink1356.xml"/><Relationship Id="rId19" Type="http://schemas.openxmlformats.org/officeDocument/2006/relationships/customXml" Target="../ink/ink1335.xml"/><Relationship Id="rId14" Type="http://schemas.openxmlformats.org/officeDocument/2006/relationships/image" Target="../media/image753.png"/><Relationship Id="rId22" Type="http://schemas.openxmlformats.org/officeDocument/2006/relationships/image" Target="../media/image757.png"/><Relationship Id="rId27" Type="http://schemas.openxmlformats.org/officeDocument/2006/relationships/customXml" Target="../ink/ink1339.xml"/><Relationship Id="rId30" Type="http://schemas.openxmlformats.org/officeDocument/2006/relationships/image" Target="../media/image761.png"/><Relationship Id="rId35" Type="http://schemas.openxmlformats.org/officeDocument/2006/relationships/customXml" Target="../ink/ink1343.xml"/><Relationship Id="rId43" Type="http://schemas.openxmlformats.org/officeDocument/2006/relationships/customXml" Target="../ink/ink1347.xml"/><Relationship Id="rId48" Type="http://schemas.openxmlformats.org/officeDocument/2006/relationships/image" Target="../media/image770.png"/><Relationship Id="rId56" Type="http://schemas.openxmlformats.org/officeDocument/2006/relationships/image" Target="../media/image774.png"/><Relationship Id="rId8" Type="http://schemas.openxmlformats.org/officeDocument/2006/relationships/image" Target="../media/image750.png"/><Relationship Id="rId51" Type="http://schemas.openxmlformats.org/officeDocument/2006/relationships/customXml" Target="../ink/ink1351.xml"/><Relationship Id="rId3" Type="http://schemas.openxmlformats.org/officeDocument/2006/relationships/customXml" Target="../ink/ink1327.xml"/><Relationship Id="rId12" Type="http://schemas.openxmlformats.org/officeDocument/2006/relationships/image" Target="../media/image752.png"/><Relationship Id="rId17" Type="http://schemas.openxmlformats.org/officeDocument/2006/relationships/customXml" Target="../ink/ink1334.xml"/><Relationship Id="rId25" Type="http://schemas.openxmlformats.org/officeDocument/2006/relationships/customXml" Target="../ink/ink1338.xml"/><Relationship Id="rId33" Type="http://schemas.openxmlformats.org/officeDocument/2006/relationships/customXml" Target="../ink/ink1342.xml"/><Relationship Id="rId38" Type="http://schemas.openxmlformats.org/officeDocument/2006/relationships/image" Target="../media/image765.png"/><Relationship Id="rId46" Type="http://schemas.openxmlformats.org/officeDocument/2006/relationships/image" Target="../media/image769.png"/><Relationship Id="rId59" Type="http://schemas.openxmlformats.org/officeDocument/2006/relationships/customXml" Target="../ink/ink1355.xml"/><Relationship Id="rId20" Type="http://schemas.openxmlformats.org/officeDocument/2006/relationships/image" Target="../media/image756.png"/><Relationship Id="rId41" Type="http://schemas.openxmlformats.org/officeDocument/2006/relationships/customXml" Target="../ink/ink1346.xml"/><Relationship Id="rId54" Type="http://schemas.openxmlformats.org/officeDocument/2006/relationships/image" Target="../media/image773.png"/><Relationship Id="rId62" Type="http://schemas.openxmlformats.org/officeDocument/2006/relationships/image" Target="../media/image776.png"/><Relationship Id="rId1" Type="http://schemas.openxmlformats.org/officeDocument/2006/relationships/slideLayout" Target="../slideLayouts/slideLayout7.xml"/><Relationship Id="rId6" Type="http://schemas.openxmlformats.org/officeDocument/2006/relationships/image" Target="../media/image749.png"/><Relationship Id="rId15" Type="http://schemas.openxmlformats.org/officeDocument/2006/relationships/customXml" Target="../ink/ink1333.xml"/><Relationship Id="rId23" Type="http://schemas.openxmlformats.org/officeDocument/2006/relationships/customXml" Target="../ink/ink1337.xml"/><Relationship Id="rId28" Type="http://schemas.openxmlformats.org/officeDocument/2006/relationships/image" Target="../media/image760.png"/><Relationship Id="rId36" Type="http://schemas.openxmlformats.org/officeDocument/2006/relationships/image" Target="../media/image764.png"/><Relationship Id="rId49" Type="http://schemas.openxmlformats.org/officeDocument/2006/relationships/customXml" Target="../ink/ink1350.xml"/><Relationship Id="rId57" Type="http://schemas.openxmlformats.org/officeDocument/2006/relationships/customXml" Target="../ink/ink1354.xml"/><Relationship Id="rId10" Type="http://schemas.openxmlformats.org/officeDocument/2006/relationships/image" Target="../media/image751.png"/><Relationship Id="rId31" Type="http://schemas.openxmlformats.org/officeDocument/2006/relationships/customXml" Target="../ink/ink1341.xml"/><Relationship Id="rId44" Type="http://schemas.openxmlformats.org/officeDocument/2006/relationships/image" Target="../media/image768.png"/><Relationship Id="rId52" Type="http://schemas.openxmlformats.org/officeDocument/2006/relationships/image" Target="../media/image772.png"/><Relationship Id="rId60" Type="http://schemas.openxmlformats.org/officeDocument/2006/relationships/image" Target="../media/image775.png"/><Relationship Id="rId4" Type="http://schemas.openxmlformats.org/officeDocument/2006/relationships/image" Target="../media/image748.png"/><Relationship Id="rId9" Type="http://schemas.openxmlformats.org/officeDocument/2006/relationships/customXml" Target="../ink/ink1330.xml"/></Relationships>
</file>

<file path=ppt/slides/_rels/slide13.xml.rels><?xml version="1.0" encoding="UTF-8" standalone="yes"?>
<Relationships xmlns="http://schemas.openxmlformats.org/package/2006/relationships"><Relationship Id="rId26" Type="http://schemas.openxmlformats.org/officeDocument/2006/relationships/image" Target="../media/image788.png"/><Relationship Id="rId21" Type="http://schemas.openxmlformats.org/officeDocument/2006/relationships/customXml" Target="../ink/ink1366.xml"/><Relationship Id="rId42" Type="http://schemas.openxmlformats.org/officeDocument/2006/relationships/image" Target="../media/image795.png"/><Relationship Id="rId47" Type="http://schemas.openxmlformats.org/officeDocument/2006/relationships/customXml" Target="../ink/ink1379.xml"/><Relationship Id="rId63" Type="http://schemas.openxmlformats.org/officeDocument/2006/relationships/customXml" Target="../ink/ink1387.xml"/><Relationship Id="rId68" Type="http://schemas.openxmlformats.org/officeDocument/2006/relationships/image" Target="../media/image808.png"/><Relationship Id="rId84" Type="http://schemas.openxmlformats.org/officeDocument/2006/relationships/image" Target="../media/image816.png"/><Relationship Id="rId89" Type="http://schemas.openxmlformats.org/officeDocument/2006/relationships/customXml" Target="../ink/ink1400.xml"/><Relationship Id="rId16" Type="http://schemas.openxmlformats.org/officeDocument/2006/relationships/image" Target="../media/image783.png"/><Relationship Id="rId11" Type="http://schemas.openxmlformats.org/officeDocument/2006/relationships/customXml" Target="../ink/ink1361.xml"/><Relationship Id="rId32" Type="http://schemas.openxmlformats.org/officeDocument/2006/relationships/image" Target="../media/image790.png"/><Relationship Id="rId37" Type="http://schemas.openxmlformats.org/officeDocument/2006/relationships/customXml" Target="../ink/ink1374.xml"/><Relationship Id="rId53" Type="http://schemas.openxmlformats.org/officeDocument/2006/relationships/customXml" Target="../ink/ink1382.xml"/><Relationship Id="rId58" Type="http://schemas.openxmlformats.org/officeDocument/2006/relationships/image" Target="../media/image803.png"/><Relationship Id="rId74" Type="http://schemas.openxmlformats.org/officeDocument/2006/relationships/image" Target="../media/image811.png"/><Relationship Id="rId79" Type="http://schemas.openxmlformats.org/officeDocument/2006/relationships/customXml" Target="../ink/ink1395.xml"/><Relationship Id="rId102" Type="http://schemas.openxmlformats.org/officeDocument/2006/relationships/image" Target="../media/image825.png"/><Relationship Id="rId5" Type="http://schemas.openxmlformats.org/officeDocument/2006/relationships/customXml" Target="../ink/ink1358.xml"/><Relationship Id="rId90" Type="http://schemas.openxmlformats.org/officeDocument/2006/relationships/image" Target="../media/image819.png"/><Relationship Id="rId95" Type="http://schemas.openxmlformats.org/officeDocument/2006/relationships/customXml" Target="../ink/ink1403.xml"/><Relationship Id="rId22" Type="http://schemas.openxmlformats.org/officeDocument/2006/relationships/image" Target="../media/image786.png"/><Relationship Id="rId27" Type="http://schemas.openxmlformats.org/officeDocument/2006/relationships/customXml" Target="../ink/ink1369.xml"/><Relationship Id="rId43" Type="http://schemas.openxmlformats.org/officeDocument/2006/relationships/customXml" Target="../ink/ink1377.xml"/><Relationship Id="rId48" Type="http://schemas.openxmlformats.org/officeDocument/2006/relationships/image" Target="../media/image798.png"/><Relationship Id="rId64" Type="http://schemas.openxmlformats.org/officeDocument/2006/relationships/image" Target="../media/image806.png"/><Relationship Id="rId69" Type="http://schemas.openxmlformats.org/officeDocument/2006/relationships/customXml" Target="../ink/ink1390.xml"/><Relationship Id="rId80" Type="http://schemas.openxmlformats.org/officeDocument/2006/relationships/image" Target="../media/image814.png"/><Relationship Id="rId85" Type="http://schemas.openxmlformats.org/officeDocument/2006/relationships/customXml" Target="../ink/ink1398.xml"/><Relationship Id="rId12" Type="http://schemas.openxmlformats.org/officeDocument/2006/relationships/image" Target="../media/image781.png"/><Relationship Id="rId17" Type="http://schemas.openxmlformats.org/officeDocument/2006/relationships/customXml" Target="../ink/ink1364.xml"/><Relationship Id="rId25" Type="http://schemas.openxmlformats.org/officeDocument/2006/relationships/customXml" Target="../ink/ink1368.xml"/><Relationship Id="rId33" Type="http://schemas.openxmlformats.org/officeDocument/2006/relationships/customXml" Target="../ink/ink1372.xml"/><Relationship Id="rId38" Type="http://schemas.openxmlformats.org/officeDocument/2006/relationships/image" Target="../media/image793.png"/><Relationship Id="rId46" Type="http://schemas.openxmlformats.org/officeDocument/2006/relationships/image" Target="../media/image797.png"/><Relationship Id="rId59" Type="http://schemas.openxmlformats.org/officeDocument/2006/relationships/customXml" Target="../ink/ink1385.xml"/><Relationship Id="rId67" Type="http://schemas.openxmlformats.org/officeDocument/2006/relationships/customXml" Target="../ink/ink1389.xml"/><Relationship Id="rId103" Type="http://schemas.openxmlformats.org/officeDocument/2006/relationships/customXml" Target="../ink/ink1407.xml"/><Relationship Id="rId20" Type="http://schemas.openxmlformats.org/officeDocument/2006/relationships/image" Target="../media/image785.png"/><Relationship Id="rId41" Type="http://schemas.openxmlformats.org/officeDocument/2006/relationships/customXml" Target="../ink/ink1376.xml"/><Relationship Id="rId54" Type="http://schemas.openxmlformats.org/officeDocument/2006/relationships/image" Target="../media/image801.png"/><Relationship Id="rId62" Type="http://schemas.openxmlformats.org/officeDocument/2006/relationships/image" Target="../media/image805.png"/><Relationship Id="rId70" Type="http://schemas.openxmlformats.org/officeDocument/2006/relationships/image" Target="../media/image809.png"/><Relationship Id="rId75" Type="http://schemas.openxmlformats.org/officeDocument/2006/relationships/customXml" Target="../ink/ink1393.xml"/><Relationship Id="rId83" Type="http://schemas.openxmlformats.org/officeDocument/2006/relationships/customXml" Target="../ink/ink1397.xml"/><Relationship Id="rId88" Type="http://schemas.openxmlformats.org/officeDocument/2006/relationships/image" Target="../media/image818.png"/><Relationship Id="rId91" Type="http://schemas.openxmlformats.org/officeDocument/2006/relationships/customXml" Target="../ink/ink1401.xml"/><Relationship Id="rId96" Type="http://schemas.openxmlformats.org/officeDocument/2006/relationships/image" Target="../media/image822.png"/><Relationship Id="rId1" Type="http://schemas.openxmlformats.org/officeDocument/2006/relationships/slideLayout" Target="../slideLayouts/slideLayout7.xml"/><Relationship Id="rId6" Type="http://schemas.openxmlformats.org/officeDocument/2006/relationships/image" Target="../media/image778.png"/><Relationship Id="rId15" Type="http://schemas.openxmlformats.org/officeDocument/2006/relationships/customXml" Target="../ink/ink1363.xml"/><Relationship Id="rId23" Type="http://schemas.openxmlformats.org/officeDocument/2006/relationships/customXml" Target="../ink/ink1367.xml"/><Relationship Id="rId28" Type="http://schemas.openxmlformats.org/officeDocument/2006/relationships/image" Target="../media/image40.png"/><Relationship Id="rId36" Type="http://schemas.openxmlformats.org/officeDocument/2006/relationships/image" Target="../media/image792.png"/><Relationship Id="rId49" Type="http://schemas.openxmlformats.org/officeDocument/2006/relationships/customXml" Target="../ink/ink1380.xml"/><Relationship Id="rId57" Type="http://schemas.openxmlformats.org/officeDocument/2006/relationships/customXml" Target="../ink/ink1384.xml"/><Relationship Id="rId10" Type="http://schemas.openxmlformats.org/officeDocument/2006/relationships/image" Target="../media/image780.png"/><Relationship Id="rId31" Type="http://schemas.openxmlformats.org/officeDocument/2006/relationships/customXml" Target="../ink/ink1371.xml"/><Relationship Id="rId44" Type="http://schemas.openxmlformats.org/officeDocument/2006/relationships/image" Target="../media/image796.png"/><Relationship Id="rId52" Type="http://schemas.openxmlformats.org/officeDocument/2006/relationships/image" Target="../media/image800.png"/><Relationship Id="rId60" Type="http://schemas.openxmlformats.org/officeDocument/2006/relationships/image" Target="../media/image804.png"/><Relationship Id="rId65" Type="http://schemas.openxmlformats.org/officeDocument/2006/relationships/customXml" Target="../ink/ink1388.xml"/><Relationship Id="rId73" Type="http://schemas.openxmlformats.org/officeDocument/2006/relationships/customXml" Target="../ink/ink1392.xml"/><Relationship Id="rId78" Type="http://schemas.openxmlformats.org/officeDocument/2006/relationships/image" Target="../media/image813.png"/><Relationship Id="rId81" Type="http://schemas.openxmlformats.org/officeDocument/2006/relationships/customXml" Target="../ink/ink1396.xml"/><Relationship Id="rId86" Type="http://schemas.openxmlformats.org/officeDocument/2006/relationships/image" Target="../media/image817.png"/><Relationship Id="rId94" Type="http://schemas.openxmlformats.org/officeDocument/2006/relationships/image" Target="../media/image821.png"/><Relationship Id="rId99" Type="http://schemas.openxmlformats.org/officeDocument/2006/relationships/customXml" Target="../ink/ink1405.xml"/><Relationship Id="rId101" Type="http://schemas.openxmlformats.org/officeDocument/2006/relationships/customXml" Target="../ink/ink1406.xml"/><Relationship Id="rId4" Type="http://schemas.openxmlformats.org/officeDocument/2006/relationships/image" Target="../media/image777.png"/><Relationship Id="rId9" Type="http://schemas.openxmlformats.org/officeDocument/2006/relationships/customXml" Target="../ink/ink1360.xml"/><Relationship Id="rId13" Type="http://schemas.openxmlformats.org/officeDocument/2006/relationships/customXml" Target="../ink/ink1362.xml"/><Relationship Id="rId18" Type="http://schemas.openxmlformats.org/officeDocument/2006/relationships/image" Target="../media/image784.png"/><Relationship Id="rId39" Type="http://schemas.openxmlformats.org/officeDocument/2006/relationships/customXml" Target="../ink/ink1375.xml"/><Relationship Id="rId34" Type="http://schemas.openxmlformats.org/officeDocument/2006/relationships/image" Target="../media/image791.png"/><Relationship Id="rId50" Type="http://schemas.openxmlformats.org/officeDocument/2006/relationships/image" Target="../media/image799.png"/><Relationship Id="rId55" Type="http://schemas.openxmlformats.org/officeDocument/2006/relationships/customXml" Target="../ink/ink1383.xml"/><Relationship Id="rId76" Type="http://schemas.openxmlformats.org/officeDocument/2006/relationships/image" Target="../media/image812.png"/><Relationship Id="rId97" Type="http://schemas.openxmlformats.org/officeDocument/2006/relationships/customXml" Target="../ink/ink1404.xml"/><Relationship Id="rId104" Type="http://schemas.openxmlformats.org/officeDocument/2006/relationships/image" Target="../media/image826.png"/><Relationship Id="rId7" Type="http://schemas.openxmlformats.org/officeDocument/2006/relationships/customXml" Target="../ink/ink1359.xml"/><Relationship Id="rId71" Type="http://schemas.openxmlformats.org/officeDocument/2006/relationships/customXml" Target="../ink/ink1391.xml"/><Relationship Id="rId92" Type="http://schemas.openxmlformats.org/officeDocument/2006/relationships/image" Target="../media/image820.png"/><Relationship Id="rId2" Type="http://schemas.openxmlformats.org/officeDocument/2006/relationships/notesSlide" Target="../notesSlides/notesSlide11.xml"/><Relationship Id="rId29" Type="http://schemas.openxmlformats.org/officeDocument/2006/relationships/customXml" Target="../ink/ink1370.xml"/><Relationship Id="rId24" Type="http://schemas.openxmlformats.org/officeDocument/2006/relationships/image" Target="../media/image787.png"/><Relationship Id="rId40" Type="http://schemas.openxmlformats.org/officeDocument/2006/relationships/image" Target="../media/image794.png"/><Relationship Id="rId45" Type="http://schemas.openxmlformats.org/officeDocument/2006/relationships/customXml" Target="../ink/ink1378.xml"/><Relationship Id="rId66" Type="http://schemas.openxmlformats.org/officeDocument/2006/relationships/image" Target="../media/image807.png"/><Relationship Id="rId87" Type="http://schemas.openxmlformats.org/officeDocument/2006/relationships/customXml" Target="../ink/ink1399.xml"/><Relationship Id="rId61" Type="http://schemas.openxmlformats.org/officeDocument/2006/relationships/customXml" Target="../ink/ink1386.xml"/><Relationship Id="rId82" Type="http://schemas.openxmlformats.org/officeDocument/2006/relationships/image" Target="../media/image815.png"/><Relationship Id="rId19" Type="http://schemas.openxmlformats.org/officeDocument/2006/relationships/customXml" Target="../ink/ink1365.xml"/><Relationship Id="rId14" Type="http://schemas.openxmlformats.org/officeDocument/2006/relationships/image" Target="../media/image782.png"/><Relationship Id="rId30" Type="http://schemas.openxmlformats.org/officeDocument/2006/relationships/image" Target="../media/image789.png"/><Relationship Id="rId35" Type="http://schemas.openxmlformats.org/officeDocument/2006/relationships/customXml" Target="../ink/ink1373.xml"/><Relationship Id="rId56" Type="http://schemas.openxmlformats.org/officeDocument/2006/relationships/image" Target="../media/image802.png"/><Relationship Id="rId77" Type="http://schemas.openxmlformats.org/officeDocument/2006/relationships/customXml" Target="../ink/ink1394.xml"/><Relationship Id="rId100" Type="http://schemas.openxmlformats.org/officeDocument/2006/relationships/image" Target="../media/image824.png"/><Relationship Id="rId8" Type="http://schemas.openxmlformats.org/officeDocument/2006/relationships/image" Target="../media/image779.png"/><Relationship Id="rId51" Type="http://schemas.openxmlformats.org/officeDocument/2006/relationships/customXml" Target="../ink/ink1381.xml"/><Relationship Id="rId72" Type="http://schemas.openxmlformats.org/officeDocument/2006/relationships/image" Target="../media/image810.png"/><Relationship Id="rId93" Type="http://schemas.openxmlformats.org/officeDocument/2006/relationships/customXml" Target="../ink/ink1402.xml"/><Relationship Id="rId98" Type="http://schemas.openxmlformats.org/officeDocument/2006/relationships/image" Target="../media/image823.png"/><Relationship Id="rId3" Type="http://schemas.openxmlformats.org/officeDocument/2006/relationships/customXml" Target="../ink/ink1357.xml"/></Relationships>
</file>

<file path=ppt/slides/_rels/slide14.xml.rels><?xml version="1.0" encoding="UTF-8" standalone="yes"?>
<Relationships xmlns="http://schemas.openxmlformats.org/package/2006/relationships"><Relationship Id="rId117" Type="http://schemas.openxmlformats.org/officeDocument/2006/relationships/image" Target="../media/image882.png"/><Relationship Id="rId21" Type="http://schemas.openxmlformats.org/officeDocument/2006/relationships/image" Target="../media/image836.png"/><Relationship Id="rId324" Type="http://schemas.openxmlformats.org/officeDocument/2006/relationships/customXml" Target="../ink/ink1572.xml"/><Relationship Id="rId531" Type="http://schemas.openxmlformats.org/officeDocument/2006/relationships/image" Target="../media/image1084.png"/><Relationship Id="rId170" Type="http://schemas.openxmlformats.org/officeDocument/2006/relationships/customXml" Target="../ink/ink1493.xml"/><Relationship Id="rId268" Type="http://schemas.openxmlformats.org/officeDocument/2006/relationships/customXml" Target="../ink/ink1543.xml"/><Relationship Id="rId475" Type="http://schemas.openxmlformats.org/officeDocument/2006/relationships/image" Target="../media/image1056.png"/><Relationship Id="rId32" Type="http://schemas.openxmlformats.org/officeDocument/2006/relationships/customXml" Target="../ink/ink1422.xml"/><Relationship Id="rId128" Type="http://schemas.openxmlformats.org/officeDocument/2006/relationships/customXml" Target="../ink/ink1471.xml"/><Relationship Id="rId335" Type="http://schemas.openxmlformats.org/officeDocument/2006/relationships/image" Target="../media/image987.png"/><Relationship Id="rId542" Type="http://schemas.openxmlformats.org/officeDocument/2006/relationships/customXml" Target="../ink/ink1682.xml"/><Relationship Id="rId181" Type="http://schemas.openxmlformats.org/officeDocument/2006/relationships/customXml" Target="../ink/ink1499.xml"/><Relationship Id="rId402" Type="http://schemas.openxmlformats.org/officeDocument/2006/relationships/image" Target="../media/image1020.png"/><Relationship Id="rId279" Type="http://schemas.openxmlformats.org/officeDocument/2006/relationships/image" Target="../media/image960.png"/><Relationship Id="rId486" Type="http://schemas.openxmlformats.org/officeDocument/2006/relationships/customXml" Target="../ink/ink1654.xml"/><Relationship Id="rId43" Type="http://schemas.openxmlformats.org/officeDocument/2006/relationships/customXml" Target="../ink/ink1428.xml"/><Relationship Id="rId139" Type="http://schemas.openxmlformats.org/officeDocument/2006/relationships/image" Target="../media/image893.png"/><Relationship Id="rId346" Type="http://schemas.openxmlformats.org/officeDocument/2006/relationships/customXml" Target="../ink/ink1583.xml"/><Relationship Id="rId553" Type="http://schemas.openxmlformats.org/officeDocument/2006/relationships/image" Target="../media/image1094.png"/><Relationship Id="rId192" Type="http://schemas.openxmlformats.org/officeDocument/2006/relationships/image" Target="../media/image918.png"/><Relationship Id="rId206" Type="http://schemas.openxmlformats.org/officeDocument/2006/relationships/image" Target="../media/image924.png"/><Relationship Id="rId413" Type="http://schemas.openxmlformats.org/officeDocument/2006/relationships/customXml" Target="../ink/ink1617.xml"/><Relationship Id="rId497" Type="http://schemas.openxmlformats.org/officeDocument/2006/relationships/image" Target="../media/image1067.png"/><Relationship Id="rId357" Type="http://schemas.openxmlformats.org/officeDocument/2006/relationships/image" Target="../media/image998.png"/><Relationship Id="rId54" Type="http://schemas.openxmlformats.org/officeDocument/2006/relationships/image" Target="../media/image851.png"/><Relationship Id="rId217" Type="http://schemas.openxmlformats.org/officeDocument/2006/relationships/customXml" Target="../ink/ink1517.xml"/><Relationship Id="rId564" Type="http://schemas.openxmlformats.org/officeDocument/2006/relationships/customXml" Target="../ink/ink1693.xml"/><Relationship Id="rId424" Type="http://schemas.openxmlformats.org/officeDocument/2006/relationships/image" Target="../media/image1031.png"/><Relationship Id="rId270" Type="http://schemas.openxmlformats.org/officeDocument/2006/relationships/customXml" Target="../ink/ink1544.xml"/><Relationship Id="rId65" Type="http://schemas.openxmlformats.org/officeDocument/2006/relationships/customXml" Target="../ink/ink1439.xml"/><Relationship Id="rId130" Type="http://schemas.openxmlformats.org/officeDocument/2006/relationships/customXml" Target="../ink/ink1472.xml"/><Relationship Id="rId368" Type="http://schemas.openxmlformats.org/officeDocument/2006/relationships/customXml" Target="../ink/ink1594.xml"/><Relationship Id="rId575" Type="http://schemas.openxmlformats.org/officeDocument/2006/relationships/image" Target="../media/image1105.png"/><Relationship Id="rId228" Type="http://schemas.openxmlformats.org/officeDocument/2006/relationships/image" Target="../media/image935.png"/><Relationship Id="rId435" Type="http://schemas.openxmlformats.org/officeDocument/2006/relationships/customXml" Target="../ink/ink1628.xml"/><Relationship Id="rId281" Type="http://schemas.openxmlformats.org/officeDocument/2006/relationships/image" Target="../media/image961.png"/><Relationship Id="rId502" Type="http://schemas.openxmlformats.org/officeDocument/2006/relationships/customXml" Target="../ink/ink1662.xml"/><Relationship Id="rId76" Type="http://schemas.openxmlformats.org/officeDocument/2006/relationships/image" Target="../media/image862.png"/><Relationship Id="rId141" Type="http://schemas.openxmlformats.org/officeDocument/2006/relationships/image" Target="../media/image894.png"/><Relationship Id="rId379" Type="http://schemas.openxmlformats.org/officeDocument/2006/relationships/customXml" Target="../ink/ink1600.xml"/><Relationship Id="rId586" Type="http://schemas.openxmlformats.org/officeDocument/2006/relationships/customXml" Target="../ink/ink1704.xml"/><Relationship Id="rId7" Type="http://schemas.openxmlformats.org/officeDocument/2006/relationships/image" Target="../media/image829.png"/><Relationship Id="rId239" Type="http://schemas.openxmlformats.org/officeDocument/2006/relationships/customXml" Target="../ink/ink1528.xml"/><Relationship Id="rId446" Type="http://schemas.openxmlformats.org/officeDocument/2006/relationships/image" Target="../media/image1042.png"/><Relationship Id="rId292" Type="http://schemas.openxmlformats.org/officeDocument/2006/relationships/customXml" Target="../ink/ink1555.xml"/><Relationship Id="rId306" Type="http://schemas.openxmlformats.org/officeDocument/2006/relationships/customXml" Target="../ink/ink1563.xml"/><Relationship Id="rId45" Type="http://schemas.openxmlformats.org/officeDocument/2006/relationships/customXml" Target="../ink/ink1429.xml"/><Relationship Id="rId87" Type="http://schemas.openxmlformats.org/officeDocument/2006/relationships/customXml" Target="../ink/ink1450.xml"/><Relationship Id="rId110" Type="http://schemas.openxmlformats.org/officeDocument/2006/relationships/customXml" Target="../ink/ink1462.xml"/><Relationship Id="rId348" Type="http://schemas.openxmlformats.org/officeDocument/2006/relationships/customXml" Target="../ink/ink1584.xml"/><Relationship Id="rId513" Type="http://schemas.openxmlformats.org/officeDocument/2006/relationships/image" Target="../media/image1075.png"/><Relationship Id="rId555" Type="http://schemas.openxmlformats.org/officeDocument/2006/relationships/image" Target="../media/image1095.png"/><Relationship Id="rId152" Type="http://schemas.openxmlformats.org/officeDocument/2006/relationships/image" Target="../media/image899.png"/><Relationship Id="rId194" Type="http://schemas.openxmlformats.org/officeDocument/2006/relationships/image" Target="../media/image919.png"/><Relationship Id="rId208" Type="http://schemas.openxmlformats.org/officeDocument/2006/relationships/image" Target="../media/image925.png"/><Relationship Id="rId415" Type="http://schemas.openxmlformats.org/officeDocument/2006/relationships/customXml" Target="../ink/ink1618.xml"/><Relationship Id="rId457" Type="http://schemas.openxmlformats.org/officeDocument/2006/relationships/image" Target="../media/image1047.png"/><Relationship Id="rId261" Type="http://schemas.openxmlformats.org/officeDocument/2006/relationships/image" Target="../media/image951.png"/><Relationship Id="rId499" Type="http://schemas.openxmlformats.org/officeDocument/2006/relationships/image" Target="../media/image1068.png"/><Relationship Id="rId14" Type="http://schemas.openxmlformats.org/officeDocument/2006/relationships/customXml" Target="../ink/ink1413.xml"/><Relationship Id="rId56" Type="http://schemas.openxmlformats.org/officeDocument/2006/relationships/image" Target="../media/image852.png"/><Relationship Id="rId317" Type="http://schemas.openxmlformats.org/officeDocument/2006/relationships/image" Target="../media/image978.png"/><Relationship Id="rId359" Type="http://schemas.openxmlformats.org/officeDocument/2006/relationships/image" Target="../media/image999.png"/><Relationship Id="rId524" Type="http://schemas.openxmlformats.org/officeDocument/2006/relationships/customXml" Target="../ink/ink1673.xml"/><Relationship Id="rId566" Type="http://schemas.openxmlformats.org/officeDocument/2006/relationships/customXml" Target="../ink/ink1694.xml"/><Relationship Id="rId98" Type="http://schemas.openxmlformats.org/officeDocument/2006/relationships/image" Target="../media/image873.png"/><Relationship Id="rId121" Type="http://schemas.openxmlformats.org/officeDocument/2006/relationships/image" Target="../media/image884.png"/><Relationship Id="rId163" Type="http://schemas.openxmlformats.org/officeDocument/2006/relationships/image" Target="../media/image904.png"/><Relationship Id="rId219" Type="http://schemas.openxmlformats.org/officeDocument/2006/relationships/customXml" Target="../ink/ink1518.xml"/><Relationship Id="rId370" Type="http://schemas.openxmlformats.org/officeDocument/2006/relationships/customXml" Target="../ink/ink1595.xml"/><Relationship Id="rId426" Type="http://schemas.openxmlformats.org/officeDocument/2006/relationships/image" Target="../media/image1032.png"/><Relationship Id="rId230" Type="http://schemas.openxmlformats.org/officeDocument/2006/relationships/image" Target="../media/image936.png"/><Relationship Id="rId468" Type="http://schemas.openxmlformats.org/officeDocument/2006/relationships/customXml" Target="../ink/ink1645.xml"/><Relationship Id="rId25" Type="http://schemas.openxmlformats.org/officeDocument/2006/relationships/image" Target="../media/image40.png"/><Relationship Id="rId67" Type="http://schemas.openxmlformats.org/officeDocument/2006/relationships/customXml" Target="../ink/ink1440.xml"/><Relationship Id="rId272" Type="http://schemas.openxmlformats.org/officeDocument/2006/relationships/customXml" Target="../ink/ink1545.xml"/><Relationship Id="rId328" Type="http://schemas.openxmlformats.org/officeDocument/2006/relationships/customXml" Target="../ink/ink1574.xml"/><Relationship Id="rId535" Type="http://schemas.openxmlformats.org/officeDocument/2006/relationships/image" Target="../media/image1086.png"/><Relationship Id="rId577" Type="http://schemas.openxmlformats.org/officeDocument/2006/relationships/image" Target="../media/image1106.png"/><Relationship Id="rId132" Type="http://schemas.openxmlformats.org/officeDocument/2006/relationships/customXml" Target="../ink/ink1473.xml"/><Relationship Id="rId174" Type="http://schemas.openxmlformats.org/officeDocument/2006/relationships/image" Target="../media/image909.png"/><Relationship Id="rId381" Type="http://schemas.openxmlformats.org/officeDocument/2006/relationships/customXml" Target="../ink/ink1601.xml"/><Relationship Id="rId241" Type="http://schemas.openxmlformats.org/officeDocument/2006/relationships/customXml" Target="../ink/ink1529.xml"/><Relationship Id="rId437" Type="http://schemas.openxmlformats.org/officeDocument/2006/relationships/customXml" Target="../ink/ink1629.xml"/><Relationship Id="rId479" Type="http://schemas.openxmlformats.org/officeDocument/2006/relationships/image" Target="../media/image1058.png"/><Relationship Id="rId36" Type="http://schemas.openxmlformats.org/officeDocument/2006/relationships/customXml" Target="../ink/ink1424.xml"/><Relationship Id="rId283" Type="http://schemas.openxmlformats.org/officeDocument/2006/relationships/image" Target="../media/image962.png"/><Relationship Id="rId339" Type="http://schemas.openxmlformats.org/officeDocument/2006/relationships/image" Target="../media/image989.png"/><Relationship Id="rId490" Type="http://schemas.openxmlformats.org/officeDocument/2006/relationships/customXml" Target="../ink/ink1656.xml"/><Relationship Id="rId504" Type="http://schemas.openxmlformats.org/officeDocument/2006/relationships/customXml" Target="../ink/ink1663.xml"/><Relationship Id="rId546" Type="http://schemas.openxmlformats.org/officeDocument/2006/relationships/customXml" Target="../ink/ink1684.xml"/><Relationship Id="rId78" Type="http://schemas.openxmlformats.org/officeDocument/2006/relationships/image" Target="../media/image863.png"/><Relationship Id="rId101" Type="http://schemas.openxmlformats.org/officeDocument/2006/relationships/customXml" Target="../ink/ink1457.xml"/><Relationship Id="rId143" Type="http://schemas.openxmlformats.org/officeDocument/2006/relationships/customXml" Target="../ink/ink1479.xml"/><Relationship Id="rId185" Type="http://schemas.openxmlformats.org/officeDocument/2006/relationships/customXml" Target="../ink/ink1501.xml"/><Relationship Id="rId350" Type="http://schemas.openxmlformats.org/officeDocument/2006/relationships/customXml" Target="../ink/ink1585.xml"/><Relationship Id="rId406" Type="http://schemas.openxmlformats.org/officeDocument/2006/relationships/image" Target="../media/image1022.png"/><Relationship Id="rId588" Type="http://schemas.openxmlformats.org/officeDocument/2006/relationships/customXml" Target="../ink/ink1705.xml"/><Relationship Id="rId9" Type="http://schemas.openxmlformats.org/officeDocument/2006/relationships/image" Target="../media/image830.png"/><Relationship Id="rId210" Type="http://schemas.openxmlformats.org/officeDocument/2006/relationships/image" Target="../media/image926.png"/><Relationship Id="rId392" Type="http://schemas.openxmlformats.org/officeDocument/2006/relationships/image" Target="../media/image1015.png"/><Relationship Id="rId448" Type="http://schemas.openxmlformats.org/officeDocument/2006/relationships/image" Target="../media/image1043.png"/><Relationship Id="rId252" Type="http://schemas.openxmlformats.org/officeDocument/2006/relationships/customXml" Target="../ink/ink1535.xml"/><Relationship Id="rId294" Type="http://schemas.openxmlformats.org/officeDocument/2006/relationships/customXml" Target="../ink/ink1556.xml"/><Relationship Id="rId308" Type="http://schemas.openxmlformats.org/officeDocument/2006/relationships/customXml" Target="../ink/ink1564.xml"/><Relationship Id="rId515" Type="http://schemas.openxmlformats.org/officeDocument/2006/relationships/image" Target="../media/image1076.png"/><Relationship Id="rId47" Type="http://schemas.openxmlformats.org/officeDocument/2006/relationships/customXml" Target="../ink/ink1430.xml"/><Relationship Id="rId89" Type="http://schemas.openxmlformats.org/officeDocument/2006/relationships/customXml" Target="../ink/ink1451.xml"/><Relationship Id="rId112" Type="http://schemas.openxmlformats.org/officeDocument/2006/relationships/customXml" Target="../ink/ink1463.xml"/><Relationship Id="rId154" Type="http://schemas.openxmlformats.org/officeDocument/2006/relationships/image" Target="../media/image900.png"/><Relationship Id="rId361" Type="http://schemas.openxmlformats.org/officeDocument/2006/relationships/image" Target="../media/image1000.png"/><Relationship Id="rId557" Type="http://schemas.openxmlformats.org/officeDocument/2006/relationships/image" Target="../media/image1096.png"/><Relationship Id="rId196" Type="http://schemas.openxmlformats.org/officeDocument/2006/relationships/image" Target="../media/image920.png"/><Relationship Id="rId417" Type="http://schemas.openxmlformats.org/officeDocument/2006/relationships/customXml" Target="../ink/ink1619.xml"/><Relationship Id="rId459" Type="http://schemas.openxmlformats.org/officeDocument/2006/relationships/image" Target="../media/image1048.png"/><Relationship Id="rId16" Type="http://schemas.openxmlformats.org/officeDocument/2006/relationships/customXml" Target="../ink/ink1414.xml"/><Relationship Id="rId221" Type="http://schemas.openxmlformats.org/officeDocument/2006/relationships/customXml" Target="../ink/ink1519.xml"/><Relationship Id="rId263" Type="http://schemas.openxmlformats.org/officeDocument/2006/relationships/image" Target="../media/image952.png"/><Relationship Id="rId319" Type="http://schemas.openxmlformats.org/officeDocument/2006/relationships/image" Target="../media/image979.png"/><Relationship Id="rId470" Type="http://schemas.openxmlformats.org/officeDocument/2006/relationships/customXml" Target="../ink/ink1646.xml"/><Relationship Id="rId526" Type="http://schemas.openxmlformats.org/officeDocument/2006/relationships/customXml" Target="../ink/ink1674.xml"/><Relationship Id="rId58" Type="http://schemas.openxmlformats.org/officeDocument/2006/relationships/image" Target="../media/image853.png"/><Relationship Id="rId123" Type="http://schemas.openxmlformats.org/officeDocument/2006/relationships/image" Target="../media/image885.png"/><Relationship Id="rId330" Type="http://schemas.openxmlformats.org/officeDocument/2006/relationships/customXml" Target="../ink/ink1575.xml"/><Relationship Id="rId568" Type="http://schemas.openxmlformats.org/officeDocument/2006/relationships/customXml" Target="../ink/ink1695.xml"/><Relationship Id="rId165" Type="http://schemas.openxmlformats.org/officeDocument/2006/relationships/image" Target="../media/image905.png"/><Relationship Id="rId372" Type="http://schemas.openxmlformats.org/officeDocument/2006/relationships/image" Target="../media/image1005.png"/><Relationship Id="rId428" Type="http://schemas.openxmlformats.org/officeDocument/2006/relationships/image" Target="../media/image1033.png"/><Relationship Id="rId232" Type="http://schemas.openxmlformats.org/officeDocument/2006/relationships/image" Target="../media/image937.png"/><Relationship Id="rId274" Type="http://schemas.openxmlformats.org/officeDocument/2006/relationships/customXml" Target="../ink/ink1546.xml"/><Relationship Id="rId481" Type="http://schemas.openxmlformats.org/officeDocument/2006/relationships/image" Target="../media/image1059.png"/><Relationship Id="rId27" Type="http://schemas.openxmlformats.org/officeDocument/2006/relationships/image" Target="../media/image838.png"/><Relationship Id="rId69" Type="http://schemas.openxmlformats.org/officeDocument/2006/relationships/customXml" Target="../ink/ink1441.xml"/><Relationship Id="rId134" Type="http://schemas.openxmlformats.org/officeDocument/2006/relationships/customXml" Target="../ink/ink1474.xml"/><Relationship Id="rId537" Type="http://schemas.openxmlformats.org/officeDocument/2006/relationships/image" Target="../media/image1087.png"/><Relationship Id="rId579" Type="http://schemas.openxmlformats.org/officeDocument/2006/relationships/image" Target="../media/image1107.png"/><Relationship Id="rId80" Type="http://schemas.openxmlformats.org/officeDocument/2006/relationships/image" Target="../media/image864.png"/><Relationship Id="rId176" Type="http://schemas.openxmlformats.org/officeDocument/2006/relationships/image" Target="../media/image910.png"/><Relationship Id="rId341" Type="http://schemas.openxmlformats.org/officeDocument/2006/relationships/image" Target="../media/image990.png"/><Relationship Id="rId383" Type="http://schemas.openxmlformats.org/officeDocument/2006/relationships/customXml" Target="../ink/ink1602.xml"/><Relationship Id="rId439" Type="http://schemas.openxmlformats.org/officeDocument/2006/relationships/customXml" Target="../ink/ink1630.xml"/><Relationship Id="rId201" Type="http://schemas.openxmlformats.org/officeDocument/2006/relationships/customXml" Target="../ink/ink1509.xml"/><Relationship Id="rId243" Type="http://schemas.openxmlformats.org/officeDocument/2006/relationships/customXml" Target="../ink/ink1530.xml"/><Relationship Id="rId285" Type="http://schemas.openxmlformats.org/officeDocument/2006/relationships/image" Target="../media/image963.png"/><Relationship Id="rId450" Type="http://schemas.openxmlformats.org/officeDocument/2006/relationships/customXml" Target="../ink/ink1636.xml"/><Relationship Id="rId506" Type="http://schemas.openxmlformats.org/officeDocument/2006/relationships/customXml" Target="../ink/ink1664.xml"/><Relationship Id="rId38" Type="http://schemas.openxmlformats.org/officeDocument/2006/relationships/customXml" Target="../ink/ink1425.xml"/><Relationship Id="rId103" Type="http://schemas.openxmlformats.org/officeDocument/2006/relationships/customXml" Target="../ink/ink1458.xml"/><Relationship Id="rId310" Type="http://schemas.openxmlformats.org/officeDocument/2006/relationships/customXml" Target="../ink/ink1565.xml"/><Relationship Id="rId492" Type="http://schemas.openxmlformats.org/officeDocument/2006/relationships/customXml" Target="../ink/ink1657.xml"/><Relationship Id="rId548" Type="http://schemas.openxmlformats.org/officeDocument/2006/relationships/customXml" Target="../ink/ink1685.xml"/><Relationship Id="rId91" Type="http://schemas.openxmlformats.org/officeDocument/2006/relationships/customXml" Target="../ink/ink1452.xml"/><Relationship Id="rId145" Type="http://schemas.openxmlformats.org/officeDocument/2006/relationships/customXml" Target="../ink/ink1480.xml"/><Relationship Id="rId187" Type="http://schemas.openxmlformats.org/officeDocument/2006/relationships/customXml" Target="../ink/ink1502.xml"/><Relationship Id="rId352" Type="http://schemas.openxmlformats.org/officeDocument/2006/relationships/customXml" Target="../ink/ink1586.xml"/><Relationship Id="rId394" Type="http://schemas.openxmlformats.org/officeDocument/2006/relationships/image" Target="../media/image1016.png"/><Relationship Id="rId408" Type="http://schemas.openxmlformats.org/officeDocument/2006/relationships/image" Target="../media/image1023.png"/><Relationship Id="rId212" Type="http://schemas.openxmlformats.org/officeDocument/2006/relationships/image" Target="../media/image927.png"/><Relationship Id="rId254" Type="http://schemas.openxmlformats.org/officeDocument/2006/relationships/customXml" Target="../ink/ink1536.xml"/><Relationship Id="rId49" Type="http://schemas.openxmlformats.org/officeDocument/2006/relationships/customXml" Target="../ink/ink1431.xml"/><Relationship Id="rId114" Type="http://schemas.openxmlformats.org/officeDocument/2006/relationships/customXml" Target="../ink/ink1464.xml"/><Relationship Id="rId296" Type="http://schemas.openxmlformats.org/officeDocument/2006/relationships/customXml" Target="../ink/ink1558.xml"/><Relationship Id="rId461" Type="http://schemas.openxmlformats.org/officeDocument/2006/relationships/image" Target="../media/image1049.png"/><Relationship Id="rId517" Type="http://schemas.openxmlformats.org/officeDocument/2006/relationships/image" Target="../media/image1077.png"/><Relationship Id="rId559" Type="http://schemas.openxmlformats.org/officeDocument/2006/relationships/image" Target="../media/image1097.png"/><Relationship Id="rId60" Type="http://schemas.openxmlformats.org/officeDocument/2006/relationships/image" Target="../media/image854.png"/><Relationship Id="rId156" Type="http://schemas.openxmlformats.org/officeDocument/2006/relationships/customXml" Target="../ink/ink1486.xml"/><Relationship Id="rId198" Type="http://schemas.openxmlformats.org/officeDocument/2006/relationships/image" Target="../media/image921.png"/><Relationship Id="rId321" Type="http://schemas.openxmlformats.org/officeDocument/2006/relationships/image" Target="../media/image980.png"/><Relationship Id="rId363" Type="http://schemas.openxmlformats.org/officeDocument/2006/relationships/image" Target="../media/image1001.png"/><Relationship Id="rId419" Type="http://schemas.openxmlformats.org/officeDocument/2006/relationships/customXml" Target="../ink/ink1620.xml"/><Relationship Id="rId570" Type="http://schemas.openxmlformats.org/officeDocument/2006/relationships/customXml" Target="../ink/ink1696.xml"/><Relationship Id="rId223" Type="http://schemas.openxmlformats.org/officeDocument/2006/relationships/customXml" Target="../ink/ink1520.xml"/><Relationship Id="rId430" Type="http://schemas.openxmlformats.org/officeDocument/2006/relationships/image" Target="../media/image1034.png"/><Relationship Id="rId18" Type="http://schemas.openxmlformats.org/officeDocument/2006/relationships/customXml" Target="../ink/ink1415.xml"/><Relationship Id="rId265" Type="http://schemas.openxmlformats.org/officeDocument/2006/relationships/image" Target="../media/image953.png"/><Relationship Id="rId472" Type="http://schemas.openxmlformats.org/officeDocument/2006/relationships/customXml" Target="../ink/ink1647.xml"/><Relationship Id="rId528" Type="http://schemas.openxmlformats.org/officeDocument/2006/relationships/customXml" Target="../ink/ink1675.xml"/><Relationship Id="rId125" Type="http://schemas.openxmlformats.org/officeDocument/2006/relationships/image" Target="../media/image886.png"/><Relationship Id="rId167" Type="http://schemas.openxmlformats.org/officeDocument/2006/relationships/image" Target="../media/image906.png"/><Relationship Id="rId332" Type="http://schemas.openxmlformats.org/officeDocument/2006/relationships/customXml" Target="../ink/ink1576.xml"/><Relationship Id="rId374" Type="http://schemas.openxmlformats.org/officeDocument/2006/relationships/image" Target="../media/image1006.png"/><Relationship Id="rId581" Type="http://schemas.openxmlformats.org/officeDocument/2006/relationships/image" Target="../media/image1108.png"/><Relationship Id="rId71" Type="http://schemas.openxmlformats.org/officeDocument/2006/relationships/customXml" Target="../ink/ink1442.xml"/><Relationship Id="rId234" Type="http://schemas.openxmlformats.org/officeDocument/2006/relationships/image" Target="../media/image938.png"/><Relationship Id="rId2" Type="http://schemas.openxmlformats.org/officeDocument/2006/relationships/notesSlide" Target="../notesSlides/notesSlide12.xml"/><Relationship Id="rId29" Type="http://schemas.openxmlformats.org/officeDocument/2006/relationships/image" Target="../media/image839.png"/><Relationship Id="rId276" Type="http://schemas.openxmlformats.org/officeDocument/2006/relationships/customXml" Target="../ink/ink1547.xml"/><Relationship Id="rId441" Type="http://schemas.openxmlformats.org/officeDocument/2006/relationships/customXml" Target="../ink/ink1631.xml"/><Relationship Id="rId483" Type="http://schemas.openxmlformats.org/officeDocument/2006/relationships/image" Target="../media/image1060.png"/><Relationship Id="rId539" Type="http://schemas.openxmlformats.org/officeDocument/2006/relationships/image" Target="../media/image1088.png"/><Relationship Id="rId40" Type="http://schemas.openxmlformats.org/officeDocument/2006/relationships/image" Target="../media/image844.png"/><Relationship Id="rId136" Type="http://schemas.openxmlformats.org/officeDocument/2006/relationships/customXml" Target="../ink/ink1475.xml"/><Relationship Id="rId178" Type="http://schemas.openxmlformats.org/officeDocument/2006/relationships/image" Target="../media/image911.png"/><Relationship Id="rId301" Type="http://schemas.openxmlformats.org/officeDocument/2006/relationships/image" Target="../media/image970.png"/><Relationship Id="rId343" Type="http://schemas.openxmlformats.org/officeDocument/2006/relationships/image" Target="../media/image991.png"/><Relationship Id="rId550" Type="http://schemas.openxmlformats.org/officeDocument/2006/relationships/customXml" Target="../ink/ink1686.xml"/><Relationship Id="rId82" Type="http://schemas.openxmlformats.org/officeDocument/2006/relationships/image" Target="../media/image865.png"/><Relationship Id="rId203" Type="http://schemas.openxmlformats.org/officeDocument/2006/relationships/customXml" Target="../ink/ink1510.xml"/><Relationship Id="rId385" Type="http://schemas.openxmlformats.org/officeDocument/2006/relationships/customXml" Target="../ink/ink1603.xml"/><Relationship Id="rId245" Type="http://schemas.openxmlformats.org/officeDocument/2006/relationships/customXml" Target="../ink/ink1531.xml"/><Relationship Id="rId287" Type="http://schemas.openxmlformats.org/officeDocument/2006/relationships/image" Target="../media/image964.png"/><Relationship Id="rId410" Type="http://schemas.openxmlformats.org/officeDocument/2006/relationships/image" Target="../media/image1024.png"/><Relationship Id="rId452" Type="http://schemas.openxmlformats.org/officeDocument/2006/relationships/customXml" Target="../ink/ink1637.xml"/><Relationship Id="rId494" Type="http://schemas.openxmlformats.org/officeDocument/2006/relationships/customXml" Target="../ink/ink1658.xml"/><Relationship Id="rId508" Type="http://schemas.openxmlformats.org/officeDocument/2006/relationships/customXml" Target="../ink/ink1665.xml"/><Relationship Id="rId105" Type="http://schemas.openxmlformats.org/officeDocument/2006/relationships/customXml" Target="../ink/ink1459.xml"/><Relationship Id="rId147" Type="http://schemas.openxmlformats.org/officeDocument/2006/relationships/customXml" Target="../ink/ink1481.xml"/><Relationship Id="rId312" Type="http://schemas.openxmlformats.org/officeDocument/2006/relationships/customXml" Target="../ink/ink1566.xml"/><Relationship Id="rId354" Type="http://schemas.openxmlformats.org/officeDocument/2006/relationships/customXml" Target="../ink/ink1587.xml"/><Relationship Id="rId51" Type="http://schemas.openxmlformats.org/officeDocument/2006/relationships/customXml" Target="../ink/ink1432.xml"/><Relationship Id="rId93" Type="http://schemas.openxmlformats.org/officeDocument/2006/relationships/customXml" Target="../ink/ink1453.xml"/><Relationship Id="rId189" Type="http://schemas.openxmlformats.org/officeDocument/2006/relationships/customXml" Target="../ink/ink1503.xml"/><Relationship Id="rId396" Type="http://schemas.openxmlformats.org/officeDocument/2006/relationships/image" Target="../media/image1017.png"/><Relationship Id="rId561" Type="http://schemas.openxmlformats.org/officeDocument/2006/relationships/image" Target="../media/image1098.png"/><Relationship Id="rId214" Type="http://schemas.openxmlformats.org/officeDocument/2006/relationships/image" Target="../media/image928.png"/><Relationship Id="rId256" Type="http://schemas.openxmlformats.org/officeDocument/2006/relationships/customXml" Target="../ink/ink1537.xml"/><Relationship Id="rId298" Type="http://schemas.openxmlformats.org/officeDocument/2006/relationships/customXml" Target="../ink/ink1559.xml"/><Relationship Id="rId421" Type="http://schemas.openxmlformats.org/officeDocument/2006/relationships/customXml" Target="../ink/ink1621.xml"/><Relationship Id="rId463" Type="http://schemas.openxmlformats.org/officeDocument/2006/relationships/image" Target="../media/image1050.png"/><Relationship Id="rId519" Type="http://schemas.openxmlformats.org/officeDocument/2006/relationships/image" Target="../media/image1078.png"/><Relationship Id="rId116" Type="http://schemas.openxmlformats.org/officeDocument/2006/relationships/customXml" Target="../ink/ink1465.xml"/><Relationship Id="rId158" Type="http://schemas.openxmlformats.org/officeDocument/2006/relationships/customXml" Target="../ink/ink1487.xml"/><Relationship Id="rId323" Type="http://schemas.openxmlformats.org/officeDocument/2006/relationships/image" Target="../media/image981.png"/><Relationship Id="rId530" Type="http://schemas.openxmlformats.org/officeDocument/2006/relationships/customXml" Target="../ink/ink1676.xml"/><Relationship Id="rId20" Type="http://schemas.openxmlformats.org/officeDocument/2006/relationships/customXml" Target="../ink/ink1416.xml"/><Relationship Id="rId62" Type="http://schemas.openxmlformats.org/officeDocument/2006/relationships/image" Target="../media/image855.png"/><Relationship Id="rId365" Type="http://schemas.openxmlformats.org/officeDocument/2006/relationships/image" Target="../media/image1002.png"/><Relationship Id="rId572" Type="http://schemas.openxmlformats.org/officeDocument/2006/relationships/customXml" Target="../ink/ink1697.xml"/><Relationship Id="rId225" Type="http://schemas.openxmlformats.org/officeDocument/2006/relationships/customXml" Target="../ink/ink1521.xml"/><Relationship Id="rId267" Type="http://schemas.openxmlformats.org/officeDocument/2006/relationships/image" Target="../media/image954.png"/><Relationship Id="rId432" Type="http://schemas.openxmlformats.org/officeDocument/2006/relationships/image" Target="../media/image1035.png"/><Relationship Id="rId474" Type="http://schemas.openxmlformats.org/officeDocument/2006/relationships/customXml" Target="../ink/ink1648.xml"/><Relationship Id="rId127" Type="http://schemas.openxmlformats.org/officeDocument/2006/relationships/image" Target="../media/image887.png"/><Relationship Id="rId31" Type="http://schemas.openxmlformats.org/officeDocument/2006/relationships/image" Target="../media/image840.png"/><Relationship Id="rId73" Type="http://schemas.openxmlformats.org/officeDocument/2006/relationships/customXml" Target="../ink/ink1443.xml"/><Relationship Id="rId169" Type="http://schemas.openxmlformats.org/officeDocument/2006/relationships/image" Target="../media/image907.png"/><Relationship Id="rId334" Type="http://schemas.openxmlformats.org/officeDocument/2006/relationships/customXml" Target="../ink/ink1577.xml"/><Relationship Id="rId376" Type="http://schemas.openxmlformats.org/officeDocument/2006/relationships/image" Target="../media/image1007.png"/><Relationship Id="rId541" Type="http://schemas.openxmlformats.org/officeDocument/2006/relationships/image" Target="../media/image1089.png"/><Relationship Id="rId583" Type="http://schemas.openxmlformats.org/officeDocument/2006/relationships/image" Target="../media/image1109.png"/><Relationship Id="rId4" Type="http://schemas.openxmlformats.org/officeDocument/2006/relationships/customXml" Target="../ink/ink1408.xml"/><Relationship Id="rId180" Type="http://schemas.openxmlformats.org/officeDocument/2006/relationships/image" Target="../media/image912.png"/><Relationship Id="rId236" Type="http://schemas.openxmlformats.org/officeDocument/2006/relationships/image" Target="../media/image939.png"/><Relationship Id="rId278" Type="http://schemas.openxmlformats.org/officeDocument/2006/relationships/customXml" Target="../ink/ink1548.xml"/><Relationship Id="rId401" Type="http://schemas.openxmlformats.org/officeDocument/2006/relationships/customXml" Target="../ink/ink1611.xml"/><Relationship Id="rId443" Type="http://schemas.openxmlformats.org/officeDocument/2006/relationships/customXml" Target="../ink/ink1632.xml"/><Relationship Id="rId303" Type="http://schemas.openxmlformats.org/officeDocument/2006/relationships/image" Target="../media/image971.png"/><Relationship Id="rId485" Type="http://schemas.openxmlformats.org/officeDocument/2006/relationships/image" Target="../media/image1061.png"/><Relationship Id="rId42" Type="http://schemas.openxmlformats.org/officeDocument/2006/relationships/image" Target="../media/image845.png"/><Relationship Id="rId84" Type="http://schemas.openxmlformats.org/officeDocument/2006/relationships/image" Target="../media/image866.png"/><Relationship Id="rId138" Type="http://schemas.openxmlformats.org/officeDocument/2006/relationships/customXml" Target="../ink/ink1476.xml"/><Relationship Id="rId345" Type="http://schemas.openxmlformats.org/officeDocument/2006/relationships/image" Target="../media/image992.png"/><Relationship Id="rId387" Type="http://schemas.openxmlformats.org/officeDocument/2006/relationships/customXml" Target="../ink/ink1604.xml"/><Relationship Id="rId510" Type="http://schemas.openxmlformats.org/officeDocument/2006/relationships/customXml" Target="../ink/ink1666.xml"/><Relationship Id="rId552" Type="http://schemas.openxmlformats.org/officeDocument/2006/relationships/customXml" Target="../ink/ink1687.xml"/><Relationship Id="rId191" Type="http://schemas.openxmlformats.org/officeDocument/2006/relationships/customXml" Target="../ink/ink1504.xml"/><Relationship Id="rId205" Type="http://schemas.openxmlformats.org/officeDocument/2006/relationships/customXml" Target="../ink/ink1511.xml"/><Relationship Id="rId247" Type="http://schemas.openxmlformats.org/officeDocument/2006/relationships/customXml" Target="../ink/ink1532.xml"/><Relationship Id="rId412" Type="http://schemas.openxmlformats.org/officeDocument/2006/relationships/image" Target="../media/image1025.png"/><Relationship Id="rId107" Type="http://schemas.openxmlformats.org/officeDocument/2006/relationships/customXml" Target="../ink/ink1460.xml"/><Relationship Id="rId289" Type="http://schemas.openxmlformats.org/officeDocument/2006/relationships/image" Target="../media/image965.png"/><Relationship Id="rId454" Type="http://schemas.openxmlformats.org/officeDocument/2006/relationships/customXml" Target="../ink/ink1638.xml"/><Relationship Id="rId496" Type="http://schemas.openxmlformats.org/officeDocument/2006/relationships/customXml" Target="../ink/ink1659.xml"/><Relationship Id="rId11" Type="http://schemas.openxmlformats.org/officeDocument/2006/relationships/image" Target="../media/image831.png"/><Relationship Id="rId53" Type="http://schemas.openxmlformats.org/officeDocument/2006/relationships/customXml" Target="../ink/ink1433.xml"/><Relationship Id="rId149" Type="http://schemas.openxmlformats.org/officeDocument/2006/relationships/customXml" Target="../ink/ink1482.xml"/><Relationship Id="rId314" Type="http://schemas.openxmlformats.org/officeDocument/2006/relationships/customXml" Target="../ink/ink1567.xml"/><Relationship Id="rId356" Type="http://schemas.openxmlformats.org/officeDocument/2006/relationships/customXml" Target="../ink/ink1588.xml"/><Relationship Id="rId398" Type="http://schemas.openxmlformats.org/officeDocument/2006/relationships/image" Target="../media/image1018.png"/><Relationship Id="rId521" Type="http://schemas.openxmlformats.org/officeDocument/2006/relationships/image" Target="../media/image1079.png"/><Relationship Id="rId563" Type="http://schemas.openxmlformats.org/officeDocument/2006/relationships/image" Target="../media/image1099.png"/><Relationship Id="rId95" Type="http://schemas.openxmlformats.org/officeDocument/2006/relationships/customXml" Target="../ink/ink1454.xml"/><Relationship Id="rId160" Type="http://schemas.openxmlformats.org/officeDocument/2006/relationships/customXml" Target="../ink/ink1488.xml"/><Relationship Id="rId216" Type="http://schemas.openxmlformats.org/officeDocument/2006/relationships/image" Target="../media/image929.png"/><Relationship Id="rId423" Type="http://schemas.openxmlformats.org/officeDocument/2006/relationships/customXml" Target="../ink/ink1622.xml"/><Relationship Id="rId258" Type="http://schemas.openxmlformats.org/officeDocument/2006/relationships/customXml" Target="../ink/ink1538.xml"/><Relationship Id="rId465" Type="http://schemas.openxmlformats.org/officeDocument/2006/relationships/image" Target="../media/image1051.png"/><Relationship Id="rId22" Type="http://schemas.openxmlformats.org/officeDocument/2006/relationships/customXml" Target="../ink/ink1417.xml"/><Relationship Id="rId64" Type="http://schemas.openxmlformats.org/officeDocument/2006/relationships/image" Target="../media/image856.png"/><Relationship Id="rId118" Type="http://schemas.openxmlformats.org/officeDocument/2006/relationships/customXml" Target="../ink/ink1466.xml"/><Relationship Id="rId325" Type="http://schemas.openxmlformats.org/officeDocument/2006/relationships/image" Target="../media/image982.png"/><Relationship Id="rId367" Type="http://schemas.openxmlformats.org/officeDocument/2006/relationships/image" Target="../media/image1003.png"/><Relationship Id="rId532" Type="http://schemas.openxmlformats.org/officeDocument/2006/relationships/customXml" Target="../ink/ink1677.xml"/><Relationship Id="rId574" Type="http://schemas.openxmlformats.org/officeDocument/2006/relationships/customXml" Target="../ink/ink1698.xml"/><Relationship Id="rId171" Type="http://schemas.openxmlformats.org/officeDocument/2006/relationships/customXml" Target="../ink/ink1494.xml"/><Relationship Id="rId227" Type="http://schemas.openxmlformats.org/officeDocument/2006/relationships/customXml" Target="../ink/ink1522.xml"/><Relationship Id="rId269" Type="http://schemas.openxmlformats.org/officeDocument/2006/relationships/image" Target="../media/image955.png"/><Relationship Id="rId434" Type="http://schemas.openxmlformats.org/officeDocument/2006/relationships/image" Target="../media/image1036.png"/><Relationship Id="rId476" Type="http://schemas.openxmlformats.org/officeDocument/2006/relationships/customXml" Target="../ink/ink1649.xml"/><Relationship Id="rId33" Type="http://schemas.openxmlformats.org/officeDocument/2006/relationships/image" Target="../media/image841.png"/><Relationship Id="rId129" Type="http://schemas.openxmlformats.org/officeDocument/2006/relationships/image" Target="../media/image888.png"/><Relationship Id="rId280" Type="http://schemas.openxmlformats.org/officeDocument/2006/relationships/customXml" Target="../ink/ink1549.xml"/><Relationship Id="rId336" Type="http://schemas.openxmlformats.org/officeDocument/2006/relationships/customXml" Target="../ink/ink1578.xml"/><Relationship Id="rId501" Type="http://schemas.openxmlformats.org/officeDocument/2006/relationships/image" Target="../media/image1069.png"/><Relationship Id="rId543" Type="http://schemas.openxmlformats.org/officeDocument/2006/relationships/image" Target="../media/image1090.png"/><Relationship Id="rId75" Type="http://schemas.openxmlformats.org/officeDocument/2006/relationships/customXml" Target="../ink/ink1444.xml"/><Relationship Id="rId140" Type="http://schemas.openxmlformats.org/officeDocument/2006/relationships/customXml" Target="../ink/ink1477.xml"/><Relationship Id="rId182" Type="http://schemas.openxmlformats.org/officeDocument/2006/relationships/image" Target="../media/image913.png"/><Relationship Id="rId378" Type="http://schemas.openxmlformats.org/officeDocument/2006/relationships/image" Target="../media/image1008.png"/><Relationship Id="rId403" Type="http://schemas.openxmlformats.org/officeDocument/2006/relationships/customXml" Target="../ink/ink1612.xml"/><Relationship Id="rId585" Type="http://schemas.openxmlformats.org/officeDocument/2006/relationships/image" Target="../media/image1110.png"/><Relationship Id="rId6" Type="http://schemas.openxmlformats.org/officeDocument/2006/relationships/customXml" Target="../ink/ink1409.xml"/><Relationship Id="rId238" Type="http://schemas.openxmlformats.org/officeDocument/2006/relationships/image" Target="../media/image940.png"/><Relationship Id="rId445" Type="http://schemas.openxmlformats.org/officeDocument/2006/relationships/customXml" Target="../ink/ink1633.xml"/><Relationship Id="rId487" Type="http://schemas.openxmlformats.org/officeDocument/2006/relationships/image" Target="../media/image1062.png"/><Relationship Id="rId291" Type="http://schemas.openxmlformats.org/officeDocument/2006/relationships/image" Target="../media/image966.png"/><Relationship Id="rId305" Type="http://schemas.openxmlformats.org/officeDocument/2006/relationships/image" Target="../media/image972.png"/><Relationship Id="rId347" Type="http://schemas.openxmlformats.org/officeDocument/2006/relationships/image" Target="../media/image993.png"/><Relationship Id="rId512" Type="http://schemas.openxmlformats.org/officeDocument/2006/relationships/customXml" Target="../ink/ink1667.xml"/><Relationship Id="rId44" Type="http://schemas.openxmlformats.org/officeDocument/2006/relationships/image" Target="../media/image846.png"/><Relationship Id="rId86" Type="http://schemas.openxmlformats.org/officeDocument/2006/relationships/image" Target="../media/image867.png"/><Relationship Id="rId151" Type="http://schemas.openxmlformats.org/officeDocument/2006/relationships/customXml" Target="../ink/ink1483.xml"/><Relationship Id="rId389" Type="http://schemas.openxmlformats.org/officeDocument/2006/relationships/customXml" Target="../ink/ink1605.xml"/><Relationship Id="rId554" Type="http://schemas.openxmlformats.org/officeDocument/2006/relationships/customXml" Target="../ink/ink1688.xml"/><Relationship Id="rId193" Type="http://schemas.openxmlformats.org/officeDocument/2006/relationships/customXml" Target="../ink/ink1505.xml"/><Relationship Id="rId207" Type="http://schemas.openxmlformats.org/officeDocument/2006/relationships/customXml" Target="../ink/ink1512.xml"/><Relationship Id="rId249" Type="http://schemas.openxmlformats.org/officeDocument/2006/relationships/customXml" Target="../ink/ink1533.xml"/><Relationship Id="rId414" Type="http://schemas.openxmlformats.org/officeDocument/2006/relationships/image" Target="../media/image1026.png"/><Relationship Id="rId456" Type="http://schemas.openxmlformats.org/officeDocument/2006/relationships/customXml" Target="../ink/ink1639.xml"/><Relationship Id="rId498" Type="http://schemas.openxmlformats.org/officeDocument/2006/relationships/customXml" Target="../ink/ink1660.xml"/><Relationship Id="rId13" Type="http://schemas.openxmlformats.org/officeDocument/2006/relationships/image" Target="../media/image832.png"/><Relationship Id="rId109" Type="http://schemas.openxmlformats.org/officeDocument/2006/relationships/image" Target="../media/image878.png"/><Relationship Id="rId260" Type="http://schemas.openxmlformats.org/officeDocument/2006/relationships/customXml" Target="../ink/ink1539.xml"/><Relationship Id="rId316" Type="http://schemas.openxmlformats.org/officeDocument/2006/relationships/customXml" Target="../ink/ink1568.xml"/><Relationship Id="rId523" Type="http://schemas.openxmlformats.org/officeDocument/2006/relationships/image" Target="../media/image1080.png"/><Relationship Id="rId55" Type="http://schemas.openxmlformats.org/officeDocument/2006/relationships/customXml" Target="../ink/ink1434.xml"/><Relationship Id="rId97" Type="http://schemas.openxmlformats.org/officeDocument/2006/relationships/customXml" Target="../ink/ink1455.xml"/><Relationship Id="rId120" Type="http://schemas.openxmlformats.org/officeDocument/2006/relationships/customXml" Target="../ink/ink1467.xml"/><Relationship Id="rId358" Type="http://schemas.openxmlformats.org/officeDocument/2006/relationships/customXml" Target="../ink/ink1589.xml"/><Relationship Id="rId565" Type="http://schemas.openxmlformats.org/officeDocument/2006/relationships/image" Target="../media/image1100.png"/><Relationship Id="rId162" Type="http://schemas.openxmlformats.org/officeDocument/2006/relationships/customXml" Target="../ink/ink1489.xml"/><Relationship Id="rId218" Type="http://schemas.openxmlformats.org/officeDocument/2006/relationships/image" Target="../media/image930.png"/><Relationship Id="rId425" Type="http://schemas.openxmlformats.org/officeDocument/2006/relationships/customXml" Target="../ink/ink1623.xml"/><Relationship Id="rId467" Type="http://schemas.openxmlformats.org/officeDocument/2006/relationships/image" Target="../media/image1052.png"/><Relationship Id="rId271" Type="http://schemas.openxmlformats.org/officeDocument/2006/relationships/image" Target="../media/image956.png"/><Relationship Id="rId24" Type="http://schemas.openxmlformats.org/officeDocument/2006/relationships/customXml" Target="../ink/ink1418.xml"/><Relationship Id="rId66" Type="http://schemas.openxmlformats.org/officeDocument/2006/relationships/image" Target="../media/image857.png"/><Relationship Id="rId131" Type="http://schemas.openxmlformats.org/officeDocument/2006/relationships/image" Target="../media/image889.png"/><Relationship Id="rId327" Type="http://schemas.openxmlformats.org/officeDocument/2006/relationships/image" Target="../media/image983.png"/><Relationship Id="rId369" Type="http://schemas.openxmlformats.org/officeDocument/2006/relationships/image" Target="../media/image1004.png"/><Relationship Id="rId534" Type="http://schemas.openxmlformats.org/officeDocument/2006/relationships/customXml" Target="../ink/ink1678.xml"/><Relationship Id="rId576" Type="http://schemas.openxmlformats.org/officeDocument/2006/relationships/customXml" Target="../ink/ink1699.xml"/><Relationship Id="rId173" Type="http://schemas.openxmlformats.org/officeDocument/2006/relationships/customXml" Target="../ink/ink1495.xml"/><Relationship Id="rId229" Type="http://schemas.openxmlformats.org/officeDocument/2006/relationships/customXml" Target="../ink/ink1523.xml"/><Relationship Id="rId380" Type="http://schemas.openxmlformats.org/officeDocument/2006/relationships/image" Target="../media/image1009.png"/><Relationship Id="rId436" Type="http://schemas.openxmlformats.org/officeDocument/2006/relationships/image" Target="../media/image1037.png"/><Relationship Id="rId240" Type="http://schemas.openxmlformats.org/officeDocument/2006/relationships/image" Target="../media/image941.png"/><Relationship Id="rId478" Type="http://schemas.openxmlformats.org/officeDocument/2006/relationships/customXml" Target="../ink/ink1650.xml"/><Relationship Id="rId35" Type="http://schemas.openxmlformats.org/officeDocument/2006/relationships/image" Target="../media/image842.png"/><Relationship Id="rId77" Type="http://schemas.openxmlformats.org/officeDocument/2006/relationships/customXml" Target="../ink/ink1445.xml"/><Relationship Id="rId100" Type="http://schemas.openxmlformats.org/officeDocument/2006/relationships/image" Target="../media/image874.png"/><Relationship Id="rId282" Type="http://schemas.openxmlformats.org/officeDocument/2006/relationships/customXml" Target="../ink/ink1550.xml"/><Relationship Id="rId338" Type="http://schemas.openxmlformats.org/officeDocument/2006/relationships/customXml" Target="../ink/ink1579.xml"/><Relationship Id="rId503" Type="http://schemas.openxmlformats.org/officeDocument/2006/relationships/image" Target="../media/image1070.png"/><Relationship Id="rId545" Type="http://schemas.openxmlformats.org/officeDocument/2006/relationships/image" Target="../media/image704.png"/><Relationship Id="rId587" Type="http://schemas.openxmlformats.org/officeDocument/2006/relationships/image" Target="../media/image1111.png"/><Relationship Id="rId8" Type="http://schemas.openxmlformats.org/officeDocument/2006/relationships/customXml" Target="../ink/ink1410.xml"/><Relationship Id="rId142" Type="http://schemas.openxmlformats.org/officeDocument/2006/relationships/customXml" Target="../ink/ink1478.xml"/><Relationship Id="rId184" Type="http://schemas.openxmlformats.org/officeDocument/2006/relationships/image" Target="../media/image914.png"/><Relationship Id="rId391" Type="http://schemas.openxmlformats.org/officeDocument/2006/relationships/customXml" Target="../ink/ink1606.xml"/><Relationship Id="rId405" Type="http://schemas.openxmlformats.org/officeDocument/2006/relationships/customXml" Target="../ink/ink1613.xml"/><Relationship Id="rId447" Type="http://schemas.openxmlformats.org/officeDocument/2006/relationships/customXml" Target="../ink/ink1634.xml"/><Relationship Id="rId251" Type="http://schemas.openxmlformats.org/officeDocument/2006/relationships/customXml" Target="../ink/ink1534.xml"/><Relationship Id="rId489" Type="http://schemas.openxmlformats.org/officeDocument/2006/relationships/image" Target="../media/image1063.png"/><Relationship Id="rId46" Type="http://schemas.openxmlformats.org/officeDocument/2006/relationships/image" Target="../media/image847.png"/><Relationship Id="rId293" Type="http://schemas.openxmlformats.org/officeDocument/2006/relationships/image" Target="../media/image967.png"/><Relationship Id="rId307" Type="http://schemas.openxmlformats.org/officeDocument/2006/relationships/image" Target="../media/image973.png"/><Relationship Id="rId349" Type="http://schemas.openxmlformats.org/officeDocument/2006/relationships/image" Target="../media/image994.png"/><Relationship Id="rId514" Type="http://schemas.openxmlformats.org/officeDocument/2006/relationships/customXml" Target="../ink/ink1668.xml"/><Relationship Id="rId556" Type="http://schemas.openxmlformats.org/officeDocument/2006/relationships/customXml" Target="../ink/ink1689.xml"/><Relationship Id="rId88" Type="http://schemas.openxmlformats.org/officeDocument/2006/relationships/image" Target="../media/image868.png"/><Relationship Id="rId111" Type="http://schemas.openxmlformats.org/officeDocument/2006/relationships/image" Target="../media/image879.png"/><Relationship Id="rId153" Type="http://schemas.openxmlformats.org/officeDocument/2006/relationships/customXml" Target="../ink/ink1484.xml"/><Relationship Id="rId195" Type="http://schemas.openxmlformats.org/officeDocument/2006/relationships/customXml" Target="../ink/ink1506.xml"/><Relationship Id="rId209" Type="http://schemas.openxmlformats.org/officeDocument/2006/relationships/customXml" Target="../ink/ink1513.xml"/><Relationship Id="rId360" Type="http://schemas.openxmlformats.org/officeDocument/2006/relationships/customXml" Target="../ink/ink1590.xml"/><Relationship Id="rId416" Type="http://schemas.openxmlformats.org/officeDocument/2006/relationships/image" Target="../media/image1027.png"/><Relationship Id="rId220" Type="http://schemas.openxmlformats.org/officeDocument/2006/relationships/image" Target="../media/image931.png"/><Relationship Id="rId458" Type="http://schemas.openxmlformats.org/officeDocument/2006/relationships/customXml" Target="../ink/ink1640.xml"/><Relationship Id="rId15" Type="http://schemas.openxmlformats.org/officeDocument/2006/relationships/image" Target="../media/image833.png"/><Relationship Id="rId57" Type="http://schemas.openxmlformats.org/officeDocument/2006/relationships/customXml" Target="../ink/ink1435.xml"/><Relationship Id="rId262" Type="http://schemas.openxmlformats.org/officeDocument/2006/relationships/customXml" Target="../ink/ink1540.xml"/><Relationship Id="rId318" Type="http://schemas.openxmlformats.org/officeDocument/2006/relationships/customXml" Target="../ink/ink1569.xml"/><Relationship Id="rId525" Type="http://schemas.openxmlformats.org/officeDocument/2006/relationships/image" Target="../media/image1081.png"/><Relationship Id="rId567" Type="http://schemas.openxmlformats.org/officeDocument/2006/relationships/image" Target="../media/image1101.png"/><Relationship Id="rId99" Type="http://schemas.openxmlformats.org/officeDocument/2006/relationships/customXml" Target="../ink/ink1456.xml"/><Relationship Id="rId122" Type="http://schemas.openxmlformats.org/officeDocument/2006/relationships/customXml" Target="../ink/ink1468.xml"/><Relationship Id="rId164" Type="http://schemas.openxmlformats.org/officeDocument/2006/relationships/customXml" Target="../ink/ink1490.xml"/><Relationship Id="rId371" Type="http://schemas.openxmlformats.org/officeDocument/2006/relationships/customXml" Target="../ink/ink1596.xml"/><Relationship Id="rId427" Type="http://schemas.openxmlformats.org/officeDocument/2006/relationships/customXml" Target="../ink/ink1624.xml"/><Relationship Id="rId469" Type="http://schemas.openxmlformats.org/officeDocument/2006/relationships/image" Target="../media/image1053.png"/><Relationship Id="rId26" Type="http://schemas.openxmlformats.org/officeDocument/2006/relationships/customXml" Target="../ink/ink1419.xml"/><Relationship Id="rId231" Type="http://schemas.openxmlformats.org/officeDocument/2006/relationships/customXml" Target="../ink/ink1524.xml"/><Relationship Id="rId273" Type="http://schemas.openxmlformats.org/officeDocument/2006/relationships/image" Target="../media/image957.png"/><Relationship Id="rId329" Type="http://schemas.openxmlformats.org/officeDocument/2006/relationships/image" Target="../media/image984.png"/><Relationship Id="rId480" Type="http://schemas.openxmlformats.org/officeDocument/2006/relationships/customXml" Target="../ink/ink1651.xml"/><Relationship Id="rId536" Type="http://schemas.openxmlformats.org/officeDocument/2006/relationships/customXml" Target="../ink/ink1679.xml"/><Relationship Id="rId68" Type="http://schemas.openxmlformats.org/officeDocument/2006/relationships/image" Target="../media/image858.png"/><Relationship Id="rId133" Type="http://schemas.openxmlformats.org/officeDocument/2006/relationships/image" Target="../media/image890.png"/><Relationship Id="rId175" Type="http://schemas.openxmlformats.org/officeDocument/2006/relationships/customXml" Target="../ink/ink1496.xml"/><Relationship Id="rId340" Type="http://schemas.openxmlformats.org/officeDocument/2006/relationships/customXml" Target="../ink/ink1580.xml"/><Relationship Id="rId578" Type="http://schemas.openxmlformats.org/officeDocument/2006/relationships/customXml" Target="../ink/ink1700.xml"/><Relationship Id="rId200" Type="http://schemas.openxmlformats.org/officeDocument/2006/relationships/image" Target="../media/image477.png"/><Relationship Id="rId382" Type="http://schemas.openxmlformats.org/officeDocument/2006/relationships/image" Target="../media/image1010.png"/><Relationship Id="rId438" Type="http://schemas.openxmlformats.org/officeDocument/2006/relationships/image" Target="../media/image1038.png"/><Relationship Id="rId242" Type="http://schemas.openxmlformats.org/officeDocument/2006/relationships/image" Target="../media/image942.png"/><Relationship Id="rId284" Type="http://schemas.openxmlformats.org/officeDocument/2006/relationships/customXml" Target="../ink/ink1551.xml"/><Relationship Id="rId491" Type="http://schemas.openxmlformats.org/officeDocument/2006/relationships/image" Target="../media/image1064.png"/><Relationship Id="rId505" Type="http://schemas.openxmlformats.org/officeDocument/2006/relationships/image" Target="../media/image1071.png"/><Relationship Id="rId37" Type="http://schemas.openxmlformats.org/officeDocument/2006/relationships/image" Target="../media/image843.png"/><Relationship Id="rId79" Type="http://schemas.openxmlformats.org/officeDocument/2006/relationships/customXml" Target="../ink/ink1446.xml"/><Relationship Id="rId102" Type="http://schemas.openxmlformats.org/officeDocument/2006/relationships/image" Target="../media/image875.png"/><Relationship Id="rId144" Type="http://schemas.openxmlformats.org/officeDocument/2006/relationships/image" Target="../media/image895.png"/><Relationship Id="rId547" Type="http://schemas.openxmlformats.org/officeDocument/2006/relationships/image" Target="../media/image1091.png"/><Relationship Id="rId589" Type="http://schemas.openxmlformats.org/officeDocument/2006/relationships/image" Target="../media/image1112.png"/><Relationship Id="rId90" Type="http://schemas.openxmlformats.org/officeDocument/2006/relationships/image" Target="../media/image869.png"/><Relationship Id="rId186" Type="http://schemas.openxmlformats.org/officeDocument/2006/relationships/image" Target="../media/image915.png"/><Relationship Id="rId351" Type="http://schemas.openxmlformats.org/officeDocument/2006/relationships/image" Target="../media/image995.png"/><Relationship Id="rId393" Type="http://schemas.openxmlformats.org/officeDocument/2006/relationships/customXml" Target="../ink/ink1607.xml"/><Relationship Id="rId407" Type="http://schemas.openxmlformats.org/officeDocument/2006/relationships/customXml" Target="../ink/ink1614.xml"/><Relationship Id="rId449" Type="http://schemas.openxmlformats.org/officeDocument/2006/relationships/customXml" Target="../ink/ink1635.xml"/><Relationship Id="rId211" Type="http://schemas.openxmlformats.org/officeDocument/2006/relationships/customXml" Target="../ink/ink1514.xml"/><Relationship Id="rId253" Type="http://schemas.openxmlformats.org/officeDocument/2006/relationships/image" Target="../media/image947.png"/><Relationship Id="rId295" Type="http://schemas.openxmlformats.org/officeDocument/2006/relationships/customXml" Target="../ink/ink1557.xml"/><Relationship Id="rId309" Type="http://schemas.openxmlformats.org/officeDocument/2006/relationships/image" Target="../media/image974.png"/><Relationship Id="rId460" Type="http://schemas.openxmlformats.org/officeDocument/2006/relationships/customXml" Target="../ink/ink1641.xml"/><Relationship Id="rId516" Type="http://schemas.openxmlformats.org/officeDocument/2006/relationships/customXml" Target="../ink/ink1669.xml"/><Relationship Id="rId48" Type="http://schemas.openxmlformats.org/officeDocument/2006/relationships/image" Target="../media/image848.png"/><Relationship Id="rId113" Type="http://schemas.openxmlformats.org/officeDocument/2006/relationships/image" Target="../media/image880.png"/><Relationship Id="rId320" Type="http://schemas.openxmlformats.org/officeDocument/2006/relationships/customXml" Target="../ink/ink1570.xml"/><Relationship Id="rId558" Type="http://schemas.openxmlformats.org/officeDocument/2006/relationships/customXml" Target="../ink/ink1690.xml"/><Relationship Id="rId155" Type="http://schemas.openxmlformats.org/officeDocument/2006/relationships/customXml" Target="../ink/ink1485.xml"/><Relationship Id="rId197" Type="http://schemas.openxmlformats.org/officeDocument/2006/relationships/customXml" Target="../ink/ink1507.xml"/><Relationship Id="rId362" Type="http://schemas.openxmlformats.org/officeDocument/2006/relationships/customXml" Target="../ink/ink1591.xml"/><Relationship Id="rId418" Type="http://schemas.openxmlformats.org/officeDocument/2006/relationships/image" Target="../media/image1028.png"/><Relationship Id="rId222" Type="http://schemas.openxmlformats.org/officeDocument/2006/relationships/image" Target="../media/image932.png"/><Relationship Id="rId264" Type="http://schemas.openxmlformats.org/officeDocument/2006/relationships/customXml" Target="../ink/ink1541.xml"/><Relationship Id="rId471" Type="http://schemas.openxmlformats.org/officeDocument/2006/relationships/image" Target="../media/image1054.png"/><Relationship Id="rId17" Type="http://schemas.openxmlformats.org/officeDocument/2006/relationships/image" Target="../media/image834.png"/><Relationship Id="rId59" Type="http://schemas.openxmlformats.org/officeDocument/2006/relationships/customXml" Target="../ink/ink1436.xml"/><Relationship Id="rId124" Type="http://schemas.openxmlformats.org/officeDocument/2006/relationships/customXml" Target="../ink/ink1469.xml"/><Relationship Id="rId527" Type="http://schemas.openxmlformats.org/officeDocument/2006/relationships/image" Target="../media/image1082.png"/><Relationship Id="rId569" Type="http://schemas.openxmlformats.org/officeDocument/2006/relationships/image" Target="../media/image1102.png"/><Relationship Id="rId70" Type="http://schemas.openxmlformats.org/officeDocument/2006/relationships/image" Target="../media/image859.png"/><Relationship Id="rId166" Type="http://schemas.openxmlformats.org/officeDocument/2006/relationships/customXml" Target="../ink/ink1491.xml"/><Relationship Id="rId331" Type="http://schemas.openxmlformats.org/officeDocument/2006/relationships/image" Target="../media/image985.png"/><Relationship Id="rId373" Type="http://schemas.openxmlformats.org/officeDocument/2006/relationships/customXml" Target="../ink/ink1597.xml"/><Relationship Id="rId429" Type="http://schemas.openxmlformats.org/officeDocument/2006/relationships/customXml" Target="../ink/ink1625.xml"/><Relationship Id="rId580" Type="http://schemas.openxmlformats.org/officeDocument/2006/relationships/customXml" Target="../ink/ink1701.xml"/><Relationship Id="rId1" Type="http://schemas.openxmlformats.org/officeDocument/2006/relationships/slideLayout" Target="../slideLayouts/slideLayout7.xml"/><Relationship Id="rId233" Type="http://schemas.openxmlformats.org/officeDocument/2006/relationships/customXml" Target="../ink/ink1525.xml"/><Relationship Id="rId440" Type="http://schemas.openxmlformats.org/officeDocument/2006/relationships/image" Target="../media/image1039.png"/><Relationship Id="rId28" Type="http://schemas.openxmlformats.org/officeDocument/2006/relationships/customXml" Target="../ink/ink1420.xml"/><Relationship Id="rId275" Type="http://schemas.openxmlformats.org/officeDocument/2006/relationships/image" Target="../media/image958.png"/><Relationship Id="rId300" Type="http://schemas.openxmlformats.org/officeDocument/2006/relationships/customXml" Target="../ink/ink1560.xml"/><Relationship Id="rId482" Type="http://schemas.openxmlformats.org/officeDocument/2006/relationships/customXml" Target="../ink/ink1652.xml"/><Relationship Id="rId538" Type="http://schemas.openxmlformats.org/officeDocument/2006/relationships/customXml" Target="../ink/ink1680.xml"/><Relationship Id="rId81" Type="http://schemas.openxmlformats.org/officeDocument/2006/relationships/customXml" Target="../ink/ink1447.xml"/><Relationship Id="rId135" Type="http://schemas.openxmlformats.org/officeDocument/2006/relationships/image" Target="../media/image891.png"/><Relationship Id="rId177" Type="http://schemas.openxmlformats.org/officeDocument/2006/relationships/customXml" Target="../ink/ink1497.xml"/><Relationship Id="rId342" Type="http://schemas.openxmlformats.org/officeDocument/2006/relationships/customXml" Target="../ink/ink1581.xml"/><Relationship Id="rId384" Type="http://schemas.openxmlformats.org/officeDocument/2006/relationships/image" Target="../media/image1011.png"/><Relationship Id="rId202" Type="http://schemas.openxmlformats.org/officeDocument/2006/relationships/image" Target="../media/image922.png"/><Relationship Id="rId244" Type="http://schemas.openxmlformats.org/officeDocument/2006/relationships/image" Target="../media/image943.png"/><Relationship Id="rId39" Type="http://schemas.openxmlformats.org/officeDocument/2006/relationships/customXml" Target="../ink/ink1426.xml"/><Relationship Id="rId286" Type="http://schemas.openxmlformats.org/officeDocument/2006/relationships/customXml" Target="../ink/ink1552.xml"/><Relationship Id="rId451" Type="http://schemas.openxmlformats.org/officeDocument/2006/relationships/image" Target="../media/image1044.png"/><Relationship Id="rId493" Type="http://schemas.openxmlformats.org/officeDocument/2006/relationships/image" Target="../media/image1065.png"/><Relationship Id="rId507" Type="http://schemas.openxmlformats.org/officeDocument/2006/relationships/image" Target="../media/image1072.png"/><Relationship Id="rId549" Type="http://schemas.openxmlformats.org/officeDocument/2006/relationships/image" Target="../media/image1092.png"/><Relationship Id="rId50" Type="http://schemas.openxmlformats.org/officeDocument/2006/relationships/image" Target="../media/image849.png"/><Relationship Id="rId104" Type="http://schemas.openxmlformats.org/officeDocument/2006/relationships/image" Target="../media/image876.png"/><Relationship Id="rId146" Type="http://schemas.openxmlformats.org/officeDocument/2006/relationships/image" Target="../media/image896.png"/><Relationship Id="rId188" Type="http://schemas.openxmlformats.org/officeDocument/2006/relationships/image" Target="../media/image916.png"/><Relationship Id="rId311" Type="http://schemas.openxmlformats.org/officeDocument/2006/relationships/image" Target="../media/image975.png"/><Relationship Id="rId353" Type="http://schemas.openxmlformats.org/officeDocument/2006/relationships/image" Target="../media/image996.png"/><Relationship Id="rId395" Type="http://schemas.openxmlformats.org/officeDocument/2006/relationships/customXml" Target="../ink/ink1608.xml"/><Relationship Id="rId409" Type="http://schemas.openxmlformats.org/officeDocument/2006/relationships/customXml" Target="../ink/ink1615.xml"/><Relationship Id="rId560" Type="http://schemas.openxmlformats.org/officeDocument/2006/relationships/customXml" Target="../ink/ink1691.xml"/><Relationship Id="rId92" Type="http://schemas.openxmlformats.org/officeDocument/2006/relationships/image" Target="../media/image870.png"/><Relationship Id="rId213" Type="http://schemas.openxmlformats.org/officeDocument/2006/relationships/customXml" Target="../ink/ink1515.xml"/><Relationship Id="rId420" Type="http://schemas.openxmlformats.org/officeDocument/2006/relationships/image" Target="../media/image1029.png"/><Relationship Id="rId255" Type="http://schemas.openxmlformats.org/officeDocument/2006/relationships/image" Target="../media/image948.png"/><Relationship Id="rId297" Type="http://schemas.openxmlformats.org/officeDocument/2006/relationships/image" Target="../media/image968.png"/><Relationship Id="rId462" Type="http://schemas.openxmlformats.org/officeDocument/2006/relationships/customXml" Target="../ink/ink1642.xml"/><Relationship Id="rId518" Type="http://schemas.openxmlformats.org/officeDocument/2006/relationships/customXml" Target="../ink/ink1670.xml"/><Relationship Id="rId115" Type="http://schemas.openxmlformats.org/officeDocument/2006/relationships/image" Target="../media/image881.png"/><Relationship Id="rId157" Type="http://schemas.openxmlformats.org/officeDocument/2006/relationships/image" Target="../media/image901.png"/><Relationship Id="rId322" Type="http://schemas.openxmlformats.org/officeDocument/2006/relationships/customXml" Target="../ink/ink1571.xml"/><Relationship Id="rId364" Type="http://schemas.openxmlformats.org/officeDocument/2006/relationships/customXml" Target="../ink/ink1592.xml"/><Relationship Id="rId61" Type="http://schemas.openxmlformats.org/officeDocument/2006/relationships/customXml" Target="../ink/ink1437.xml"/><Relationship Id="rId199" Type="http://schemas.openxmlformats.org/officeDocument/2006/relationships/customXml" Target="../ink/ink1508.xml"/><Relationship Id="rId571" Type="http://schemas.openxmlformats.org/officeDocument/2006/relationships/image" Target="../media/image1103.png"/><Relationship Id="rId19" Type="http://schemas.openxmlformats.org/officeDocument/2006/relationships/image" Target="../media/image835.png"/><Relationship Id="rId224" Type="http://schemas.openxmlformats.org/officeDocument/2006/relationships/image" Target="../media/image933.png"/><Relationship Id="rId266" Type="http://schemas.openxmlformats.org/officeDocument/2006/relationships/customXml" Target="../ink/ink1542.xml"/><Relationship Id="rId431" Type="http://schemas.openxmlformats.org/officeDocument/2006/relationships/customXml" Target="../ink/ink1626.xml"/><Relationship Id="rId473" Type="http://schemas.openxmlformats.org/officeDocument/2006/relationships/image" Target="../media/image1055.png"/><Relationship Id="rId529" Type="http://schemas.openxmlformats.org/officeDocument/2006/relationships/image" Target="../media/image1083.png"/><Relationship Id="rId30" Type="http://schemas.openxmlformats.org/officeDocument/2006/relationships/customXml" Target="../ink/ink1421.xml"/><Relationship Id="rId126" Type="http://schemas.openxmlformats.org/officeDocument/2006/relationships/customXml" Target="../ink/ink1470.xml"/><Relationship Id="rId168" Type="http://schemas.openxmlformats.org/officeDocument/2006/relationships/customXml" Target="../ink/ink1492.xml"/><Relationship Id="rId333" Type="http://schemas.openxmlformats.org/officeDocument/2006/relationships/image" Target="../media/image986.png"/><Relationship Id="rId540" Type="http://schemas.openxmlformats.org/officeDocument/2006/relationships/customXml" Target="../ink/ink1681.xml"/><Relationship Id="rId72" Type="http://schemas.openxmlformats.org/officeDocument/2006/relationships/image" Target="../media/image860.png"/><Relationship Id="rId375" Type="http://schemas.openxmlformats.org/officeDocument/2006/relationships/customXml" Target="../ink/ink1598.xml"/><Relationship Id="rId582" Type="http://schemas.openxmlformats.org/officeDocument/2006/relationships/customXml" Target="../ink/ink1702.xml"/><Relationship Id="rId3" Type="http://schemas.openxmlformats.org/officeDocument/2006/relationships/image" Target="../media/image827.png"/><Relationship Id="rId235" Type="http://schemas.openxmlformats.org/officeDocument/2006/relationships/customXml" Target="../ink/ink1526.xml"/><Relationship Id="rId277" Type="http://schemas.openxmlformats.org/officeDocument/2006/relationships/image" Target="../media/image959.png"/><Relationship Id="rId400" Type="http://schemas.openxmlformats.org/officeDocument/2006/relationships/image" Target="../media/image1019.png"/><Relationship Id="rId442" Type="http://schemas.openxmlformats.org/officeDocument/2006/relationships/image" Target="../media/image1040.png"/><Relationship Id="rId484" Type="http://schemas.openxmlformats.org/officeDocument/2006/relationships/customXml" Target="../ink/ink1653.xml"/><Relationship Id="rId137" Type="http://schemas.openxmlformats.org/officeDocument/2006/relationships/image" Target="../media/image892.png"/><Relationship Id="rId302" Type="http://schemas.openxmlformats.org/officeDocument/2006/relationships/customXml" Target="../ink/ink1561.xml"/><Relationship Id="rId344" Type="http://schemas.openxmlformats.org/officeDocument/2006/relationships/customXml" Target="../ink/ink1582.xml"/><Relationship Id="rId41" Type="http://schemas.openxmlformats.org/officeDocument/2006/relationships/customXml" Target="../ink/ink1427.xml"/><Relationship Id="rId83" Type="http://schemas.openxmlformats.org/officeDocument/2006/relationships/customXml" Target="../ink/ink1448.xml"/><Relationship Id="rId179" Type="http://schemas.openxmlformats.org/officeDocument/2006/relationships/customXml" Target="../ink/ink1498.xml"/><Relationship Id="rId386" Type="http://schemas.openxmlformats.org/officeDocument/2006/relationships/image" Target="../media/image1012.png"/><Relationship Id="rId551" Type="http://schemas.openxmlformats.org/officeDocument/2006/relationships/image" Target="../media/image1093.png"/><Relationship Id="rId190" Type="http://schemas.openxmlformats.org/officeDocument/2006/relationships/image" Target="../media/image917.png"/><Relationship Id="rId204" Type="http://schemas.openxmlformats.org/officeDocument/2006/relationships/image" Target="../media/image923.png"/><Relationship Id="rId246" Type="http://schemas.openxmlformats.org/officeDocument/2006/relationships/image" Target="../media/image944.png"/><Relationship Id="rId288" Type="http://schemas.openxmlformats.org/officeDocument/2006/relationships/customXml" Target="../ink/ink1553.xml"/><Relationship Id="rId411" Type="http://schemas.openxmlformats.org/officeDocument/2006/relationships/customXml" Target="../ink/ink1616.xml"/><Relationship Id="rId453" Type="http://schemas.openxmlformats.org/officeDocument/2006/relationships/image" Target="../media/image1045.png"/><Relationship Id="rId509" Type="http://schemas.openxmlformats.org/officeDocument/2006/relationships/image" Target="../media/image1073.png"/><Relationship Id="rId106" Type="http://schemas.openxmlformats.org/officeDocument/2006/relationships/image" Target="../media/image877.png"/><Relationship Id="rId313" Type="http://schemas.openxmlformats.org/officeDocument/2006/relationships/image" Target="../media/image976.png"/><Relationship Id="rId495" Type="http://schemas.openxmlformats.org/officeDocument/2006/relationships/image" Target="../media/image1066.png"/><Relationship Id="rId10" Type="http://schemas.openxmlformats.org/officeDocument/2006/relationships/customXml" Target="../ink/ink1411.xml"/><Relationship Id="rId52" Type="http://schemas.openxmlformats.org/officeDocument/2006/relationships/image" Target="../media/image850.png"/><Relationship Id="rId94" Type="http://schemas.openxmlformats.org/officeDocument/2006/relationships/image" Target="../media/image871.png"/><Relationship Id="rId148" Type="http://schemas.openxmlformats.org/officeDocument/2006/relationships/image" Target="../media/image897.png"/><Relationship Id="rId355" Type="http://schemas.openxmlformats.org/officeDocument/2006/relationships/image" Target="../media/image997.png"/><Relationship Id="rId397" Type="http://schemas.openxmlformats.org/officeDocument/2006/relationships/customXml" Target="../ink/ink1609.xml"/><Relationship Id="rId520" Type="http://schemas.openxmlformats.org/officeDocument/2006/relationships/customXml" Target="../ink/ink1671.xml"/><Relationship Id="rId562" Type="http://schemas.openxmlformats.org/officeDocument/2006/relationships/customXml" Target="../ink/ink1692.xml"/><Relationship Id="rId215" Type="http://schemas.openxmlformats.org/officeDocument/2006/relationships/customXml" Target="../ink/ink1516.xml"/><Relationship Id="rId257" Type="http://schemas.openxmlformats.org/officeDocument/2006/relationships/image" Target="../media/image949.png"/><Relationship Id="rId422" Type="http://schemas.openxmlformats.org/officeDocument/2006/relationships/image" Target="../media/image1030.png"/><Relationship Id="rId464" Type="http://schemas.openxmlformats.org/officeDocument/2006/relationships/customXml" Target="../ink/ink1643.xml"/><Relationship Id="rId299" Type="http://schemas.openxmlformats.org/officeDocument/2006/relationships/image" Target="../media/image969.png"/><Relationship Id="rId63" Type="http://schemas.openxmlformats.org/officeDocument/2006/relationships/customXml" Target="../ink/ink1438.xml"/><Relationship Id="rId159" Type="http://schemas.openxmlformats.org/officeDocument/2006/relationships/image" Target="../media/image902.png"/><Relationship Id="rId366" Type="http://schemas.openxmlformats.org/officeDocument/2006/relationships/customXml" Target="../ink/ink1593.xml"/><Relationship Id="rId573" Type="http://schemas.openxmlformats.org/officeDocument/2006/relationships/image" Target="../media/image1104.png"/><Relationship Id="rId226" Type="http://schemas.openxmlformats.org/officeDocument/2006/relationships/image" Target="../media/image934.png"/><Relationship Id="rId433" Type="http://schemas.openxmlformats.org/officeDocument/2006/relationships/customXml" Target="../ink/ink1627.xml"/><Relationship Id="rId74" Type="http://schemas.openxmlformats.org/officeDocument/2006/relationships/image" Target="../media/image861.png"/><Relationship Id="rId377" Type="http://schemas.openxmlformats.org/officeDocument/2006/relationships/customXml" Target="../ink/ink1599.xml"/><Relationship Id="rId500" Type="http://schemas.openxmlformats.org/officeDocument/2006/relationships/customXml" Target="../ink/ink1661.xml"/><Relationship Id="rId584" Type="http://schemas.openxmlformats.org/officeDocument/2006/relationships/customXml" Target="../ink/ink1703.xml"/><Relationship Id="rId5" Type="http://schemas.openxmlformats.org/officeDocument/2006/relationships/image" Target="../media/image828.png"/><Relationship Id="rId237" Type="http://schemas.openxmlformats.org/officeDocument/2006/relationships/customXml" Target="../ink/ink1527.xml"/><Relationship Id="rId444" Type="http://schemas.openxmlformats.org/officeDocument/2006/relationships/image" Target="../media/image1041.png"/><Relationship Id="rId290" Type="http://schemas.openxmlformats.org/officeDocument/2006/relationships/customXml" Target="../ink/ink1554.xml"/><Relationship Id="rId304" Type="http://schemas.openxmlformats.org/officeDocument/2006/relationships/customXml" Target="../ink/ink1562.xml"/><Relationship Id="rId388" Type="http://schemas.openxmlformats.org/officeDocument/2006/relationships/image" Target="../media/image1013.png"/><Relationship Id="rId511" Type="http://schemas.openxmlformats.org/officeDocument/2006/relationships/image" Target="../media/image1074.png"/><Relationship Id="rId85" Type="http://schemas.openxmlformats.org/officeDocument/2006/relationships/customXml" Target="../ink/ink1449.xml"/><Relationship Id="rId150" Type="http://schemas.openxmlformats.org/officeDocument/2006/relationships/image" Target="../media/image898.png"/><Relationship Id="rId248" Type="http://schemas.openxmlformats.org/officeDocument/2006/relationships/image" Target="../media/image945.png"/><Relationship Id="rId455" Type="http://schemas.openxmlformats.org/officeDocument/2006/relationships/image" Target="../media/image1046.png"/><Relationship Id="rId12" Type="http://schemas.openxmlformats.org/officeDocument/2006/relationships/customXml" Target="../ink/ink1412.xml"/><Relationship Id="rId108" Type="http://schemas.openxmlformats.org/officeDocument/2006/relationships/customXml" Target="../ink/ink1461.xml"/><Relationship Id="rId315" Type="http://schemas.openxmlformats.org/officeDocument/2006/relationships/image" Target="../media/image977.png"/><Relationship Id="rId522" Type="http://schemas.openxmlformats.org/officeDocument/2006/relationships/customXml" Target="../ink/ink1672.xml"/><Relationship Id="rId96" Type="http://schemas.openxmlformats.org/officeDocument/2006/relationships/image" Target="../media/image872.png"/><Relationship Id="rId161" Type="http://schemas.openxmlformats.org/officeDocument/2006/relationships/image" Target="../media/image903.png"/><Relationship Id="rId399" Type="http://schemas.openxmlformats.org/officeDocument/2006/relationships/customXml" Target="../ink/ink1610.xml"/><Relationship Id="rId259" Type="http://schemas.openxmlformats.org/officeDocument/2006/relationships/image" Target="../media/image950.png"/><Relationship Id="rId466" Type="http://schemas.openxmlformats.org/officeDocument/2006/relationships/customXml" Target="../ink/ink1644.xml"/><Relationship Id="rId23" Type="http://schemas.openxmlformats.org/officeDocument/2006/relationships/image" Target="../media/image837.png"/><Relationship Id="rId119" Type="http://schemas.openxmlformats.org/officeDocument/2006/relationships/image" Target="../media/image883.png"/><Relationship Id="rId326" Type="http://schemas.openxmlformats.org/officeDocument/2006/relationships/customXml" Target="../ink/ink1573.xml"/><Relationship Id="rId533" Type="http://schemas.openxmlformats.org/officeDocument/2006/relationships/image" Target="../media/image1085.png"/><Relationship Id="rId172" Type="http://schemas.openxmlformats.org/officeDocument/2006/relationships/image" Target="../media/image908.png"/><Relationship Id="rId477" Type="http://schemas.openxmlformats.org/officeDocument/2006/relationships/image" Target="../media/image1057.png"/><Relationship Id="rId337" Type="http://schemas.openxmlformats.org/officeDocument/2006/relationships/image" Target="../media/image988.png"/><Relationship Id="rId34" Type="http://schemas.openxmlformats.org/officeDocument/2006/relationships/customXml" Target="../ink/ink1423.xml"/><Relationship Id="rId544" Type="http://schemas.openxmlformats.org/officeDocument/2006/relationships/customXml" Target="../ink/ink1683.xml"/><Relationship Id="rId183" Type="http://schemas.openxmlformats.org/officeDocument/2006/relationships/customXml" Target="../ink/ink1500.xml"/><Relationship Id="rId390" Type="http://schemas.openxmlformats.org/officeDocument/2006/relationships/image" Target="../media/image1014.png"/><Relationship Id="rId404" Type="http://schemas.openxmlformats.org/officeDocument/2006/relationships/image" Target="../media/image1021.png"/><Relationship Id="rId250" Type="http://schemas.openxmlformats.org/officeDocument/2006/relationships/image" Target="../media/image946.png"/><Relationship Id="rId488" Type="http://schemas.openxmlformats.org/officeDocument/2006/relationships/customXml" Target="../ink/ink1655.xml"/></Relationships>
</file>

<file path=ppt/slides/_rels/slide15.xml.rels><?xml version="1.0" encoding="UTF-8" standalone="yes"?>
<Relationships xmlns="http://schemas.openxmlformats.org/package/2006/relationships"><Relationship Id="rId117" Type="http://schemas.openxmlformats.org/officeDocument/2006/relationships/customXml" Target="../ink/ink1763.xml"/><Relationship Id="rId21" Type="http://schemas.openxmlformats.org/officeDocument/2006/relationships/customXml" Target="../ink/ink1715.xml"/><Relationship Id="rId63" Type="http://schemas.openxmlformats.org/officeDocument/2006/relationships/customXml" Target="../ink/ink1736.xml"/><Relationship Id="rId159" Type="http://schemas.openxmlformats.org/officeDocument/2006/relationships/customXml" Target="../ink/ink1784.xml"/><Relationship Id="rId170" Type="http://schemas.openxmlformats.org/officeDocument/2006/relationships/customXml" Target="../ink/ink1790.xml"/><Relationship Id="rId226" Type="http://schemas.openxmlformats.org/officeDocument/2006/relationships/customXml" Target="../ink/ink1818.xml"/><Relationship Id="rId268" Type="http://schemas.openxmlformats.org/officeDocument/2006/relationships/customXml" Target="../ink/ink1839.xml"/><Relationship Id="rId32" Type="http://schemas.openxmlformats.org/officeDocument/2006/relationships/image" Target="../media/image1127.png"/><Relationship Id="rId74" Type="http://schemas.openxmlformats.org/officeDocument/2006/relationships/image" Target="../media/image1148.png"/><Relationship Id="rId128" Type="http://schemas.openxmlformats.org/officeDocument/2006/relationships/image" Target="../media/image1174.png"/><Relationship Id="rId5" Type="http://schemas.openxmlformats.org/officeDocument/2006/relationships/customXml" Target="../ink/ink1707.xml"/><Relationship Id="rId181" Type="http://schemas.openxmlformats.org/officeDocument/2006/relationships/image" Target="../media/image1199.png"/><Relationship Id="rId237" Type="http://schemas.openxmlformats.org/officeDocument/2006/relationships/image" Target="../media/image1227.png"/><Relationship Id="rId279" Type="http://schemas.openxmlformats.org/officeDocument/2006/relationships/image" Target="../media/image1248.png"/><Relationship Id="rId43" Type="http://schemas.openxmlformats.org/officeDocument/2006/relationships/customXml" Target="../ink/ink1726.xml"/><Relationship Id="rId139" Type="http://schemas.openxmlformats.org/officeDocument/2006/relationships/customXml" Target="../ink/ink1774.xml"/><Relationship Id="rId290" Type="http://schemas.openxmlformats.org/officeDocument/2006/relationships/customXml" Target="../ink/ink1850.xml"/><Relationship Id="rId85" Type="http://schemas.openxmlformats.org/officeDocument/2006/relationships/customXml" Target="../ink/ink1747.xml"/><Relationship Id="rId150" Type="http://schemas.openxmlformats.org/officeDocument/2006/relationships/image" Target="../media/image1184.png"/><Relationship Id="rId192" Type="http://schemas.openxmlformats.org/officeDocument/2006/relationships/customXml" Target="../ink/ink1801.xml"/><Relationship Id="rId206" Type="http://schemas.openxmlformats.org/officeDocument/2006/relationships/customXml" Target="../ink/ink1808.xml"/><Relationship Id="rId248" Type="http://schemas.openxmlformats.org/officeDocument/2006/relationships/customXml" Target="../ink/ink1829.xml"/><Relationship Id="rId269" Type="http://schemas.openxmlformats.org/officeDocument/2006/relationships/image" Target="../media/image1243.png"/><Relationship Id="rId12" Type="http://schemas.openxmlformats.org/officeDocument/2006/relationships/image" Target="../media/image1117.png"/><Relationship Id="rId33" Type="http://schemas.openxmlformats.org/officeDocument/2006/relationships/customXml" Target="../ink/ink1721.xml"/><Relationship Id="rId108" Type="http://schemas.openxmlformats.org/officeDocument/2006/relationships/image" Target="../media/image1164.png"/><Relationship Id="rId129" Type="http://schemas.openxmlformats.org/officeDocument/2006/relationships/customXml" Target="../ink/ink1769.xml"/><Relationship Id="rId280" Type="http://schemas.openxmlformats.org/officeDocument/2006/relationships/customXml" Target="../ink/ink1845.xml"/><Relationship Id="rId54" Type="http://schemas.openxmlformats.org/officeDocument/2006/relationships/image" Target="../media/image1138.png"/><Relationship Id="rId75" Type="http://schemas.openxmlformats.org/officeDocument/2006/relationships/customXml" Target="../ink/ink1742.xml"/><Relationship Id="rId96" Type="http://schemas.openxmlformats.org/officeDocument/2006/relationships/image" Target="../media/image1158.png"/><Relationship Id="rId140" Type="http://schemas.openxmlformats.org/officeDocument/2006/relationships/image" Target="../media/image1179.png"/><Relationship Id="rId161" Type="http://schemas.openxmlformats.org/officeDocument/2006/relationships/image" Target="../media/image1189.png"/><Relationship Id="rId182" Type="http://schemas.openxmlformats.org/officeDocument/2006/relationships/customXml" Target="../ink/ink1796.xml"/><Relationship Id="rId217" Type="http://schemas.openxmlformats.org/officeDocument/2006/relationships/image" Target="../media/image1217.png"/><Relationship Id="rId6" Type="http://schemas.openxmlformats.org/officeDocument/2006/relationships/image" Target="../media/image1114.png"/><Relationship Id="rId238" Type="http://schemas.openxmlformats.org/officeDocument/2006/relationships/customXml" Target="../ink/ink1824.xml"/><Relationship Id="rId259" Type="http://schemas.openxmlformats.org/officeDocument/2006/relationships/image" Target="../media/image1238.png"/><Relationship Id="rId23" Type="http://schemas.openxmlformats.org/officeDocument/2006/relationships/customXml" Target="../ink/ink1716.xml"/><Relationship Id="rId119" Type="http://schemas.openxmlformats.org/officeDocument/2006/relationships/customXml" Target="../ink/ink1764.xml"/><Relationship Id="rId270" Type="http://schemas.openxmlformats.org/officeDocument/2006/relationships/customXml" Target="../ink/ink1840.xml"/><Relationship Id="rId291" Type="http://schemas.openxmlformats.org/officeDocument/2006/relationships/image" Target="../media/image1254.png"/><Relationship Id="rId44" Type="http://schemas.openxmlformats.org/officeDocument/2006/relationships/image" Target="../media/image1133.png"/><Relationship Id="rId65" Type="http://schemas.openxmlformats.org/officeDocument/2006/relationships/customXml" Target="../ink/ink1737.xml"/><Relationship Id="rId86" Type="http://schemas.openxmlformats.org/officeDocument/2006/relationships/image" Target="../media/image1153.png"/><Relationship Id="rId130" Type="http://schemas.openxmlformats.org/officeDocument/2006/relationships/image" Target="../media/image1175.png"/><Relationship Id="rId151" Type="http://schemas.openxmlformats.org/officeDocument/2006/relationships/customXml" Target="../ink/ink1780.xml"/><Relationship Id="rId172" Type="http://schemas.openxmlformats.org/officeDocument/2006/relationships/customXml" Target="../ink/ink1791.xml"/><Relationship Id="rId193" Type="http://schemas.openxmlformats.org/officeDocument/2006/relationships/image" Target="../media/image1205.png"/><Relationship Id="rId207" Type="http://schemas.openxmlformats.org/officeDocument/2006/relationships/image" Target="../media/image1212.png"/><Relationship Id="rId228" Type="http://schemas.openxmlformats.org/officeDocument/2006/relationships/customXml" Target="../ink/ink1819.xml"/><Relationship Id="rId249" Type="http://schemas.openxmlformats.org/officeDocument/2006/relationships/image" Target="../media/image1233.png"/><Relationship Id="rId13" Type="http://schemas.openxmlformats.org/officeDocument/2006/relationships/customXml" Target="../ink/ink1711.xml"/><Relationship Id="rId109" Type="http://schemas.openxmlformats.org/officeDocument/2006/relationships/customXml" Target="../ink/ink1759.xml"/><Relationship Id="rId260" Type="http://schemas.openxmlformats.org/officeDocument/2006/relationships/customXml" Target="../ink/ink1835.xml"/><Relationship Id="rId281" Type="http://schemas.openxmlformats.org/officeDocument/2006/relationships/image" Target="../media/image1249.png"/><Relationship Id="rId34" Type="http://schemas.openxmlformats.org/officeDocument/2006/relationships/image" Target="../media/image1128.png"/><Relationship Id="rId55" Type="http://schemas.openxmlformats.org/officeDocument/2006/relationships/customXml" Target="../ink/ink1732.xml"/><Relationship Id="rId76" Type="http://schemas.openxmlformats.org/officeDocument/2006/relationships/image" Target="../media/image1149.png"/><Relationship Id="rId97" Type="http://schemas.openxmlformats.org/officeDocument/2006/relationships/customXml" Target="../ink/ink1753.xml"/><Relationship Id="rId120" Type="http://schemas.openxmlformats.org/officeDocument/2006/relationships/image" Target="../media/image1170.png"/><Relationship Id="rId141" Type="http://schemas.openxmlformats.org/officeDocument/2006/relationships/customXml" Target="../ink/ink1775.xml"/><Relationship Id="rId7" Type="http://schemas.openxmlformats.org/officeDocument/2006/relationships/customXml" Target="../ink/ink1708.xml"/><Relationship Id="rId162" Type="http://schemas.openxmlformats.org/officeDocument/2006/relationships/customXml" Target="../ink/ink1786.xml"/><Relationship Id="rId183" Type="http://schemas.openxmlformats.org/officeDocument/2006/relationships/image" Target="../media/image1200.png"/><Relationship Id="rId218" Type="http://schemas.openxmlformats.org/officeDocument/2006/relationships/customXml" Target="../ink/ink1814.xml"/><Relationship Id="rId239" Type="http://schemas.openxmlformats.org/officeDocument/2006/relationships/image" Target="../media/image1228.png"/><Relationship Id="rId250" Type="http://schemas.openxmlformats.org/officeDocument/2006/relationships/customXml" Target="../ink/ink1830.xml"/><Relationship Id="rId271" Type="http://schemas.openxmlformats.org/officeDocument/2006/relationships/image" Target="../media/image1244.png"/><Relationship Id="rId24" Type="http://schemas.openxmlformats.org/officeDocument/2006/relationships/image" Target="../media/image1123.png"/><Relationship Id="rId45" Type="http://schemas.openxmlformats.org/officeDocument/2006/relationships/customXml" Target="../ink/ink1727.xml"/><Relationship Id="rId66" Type="http://schemas.openxmlformats.org/officeDocument/2006/relationships/image" Target="../media/image1144.png"/><Relationship Id="rId87" Type="http://schemas.openxmlformats.org/officeDocument/2006/relationships/customXml" Target="../ink/ink1748.xml"/><Relationship Id="rId110" Type="http://schemas.openxmlformats.org/officeDocument/2006/relationships/image" Target="../media/image1165.png"/><Relationship Id="rId131" Type="http://schemas.openxmlformats.org/officeDocument/2006/relationships/customXml" Target="../ink/ink1770.xml"/><Relationship Id="rId152" Type="http://schemas.openxmlformats.org/officeDocument/2006/relationships/image" Target="../media/image1185.png"/><Relationship Id="rId173" Type="http://schemas.openxmlformats.org/officeDocument/2006/relationships/image" Target="../media/image1195.png"/><Relationship Id="rId194" Type="http://schemas.openxmlformats.org/officeDocument/2006/relationships/customXml" Target="../ink/ink1802.xml"/><Relationship Id="rId208" Type="http://schemas.openxmlformats.org/officeDocument/2006/relationships/customXml" Target="../ink/ink1809.xml"/><Relationship Id="rId229" Type="http://schemas.openxmlformats.org/officeDocument/2006/relationships/image" Target="../media/image1223.png"/><Relationship Id="rId240" Type="http://schemas.openxmlformats.org/officeDocument/2006/relationships/customXml" Target="../ink/ink1825.xml"/><Relationship Id="rId261" Type="http://schemas.openxmlformats.org/officeDocument/2006/relationships/image" Target="../media/image1239.png"/><Relationship Id="rId14" Type="http://schemas.openxmlformats.org/officeDocument/2006/relationships/image" Target="../media/image1118.png"/><Relationship Id="rId35" Type="http://schemas.openxmlformats.org/officeDocument/2006/relationships/customXml" Target="../ink/ink1722.xml"/><Relationship Id="rId56" Type="http://schemas.openxmlformats.org/officeDocument/2006/relationships/image" Target="../media/image1139.png"/><Relationship Id="rId77" Type="http://schemas.openxmlformats.org/officeDocument/2006/relationships/customXml" Target="../ink/ink1743.xml"/><Relationship Id="rId100" Type="http://schemas.openxmlformats.org/officeDocument/2006/relationships/image" Target="../media/image1160.png"/><Relationship Id="rId282" Type="http://schemas.openxmlformats.org/officeDocument/2006/relationships/customXml" Target="../ink/ink1846.xml"/><Relationship Id="rId8" Type="http://schemas.openxmlformats.org/officeDocument/2006/relationships/image" Target="../media/image1115.png"/><Relationship Id="rId98" Type="http://schemas.openxmlformats.org/officeDocument/2006/relationships/image" Target="../media/image1159.png"/><Relationship Id="rId121" Type="http://schemas.openxmlformats.org/officeDocument/2006/relationships/customXml" Target="../ink/ink1765.xml"/><Relationship Id="rId142" Type="http://schemas.openxmlformats.org/officeDocument/2006/relationships/image" Target="../media/image1180.png"/><Relationship Id="rId163" Type="http://schemas.openxmlformats.org/officeDocument/2006/relationships/image" Target="../media/image1190.png"/><Relationship Id="rId184" Type="http://schemas.openxmlformats.org/officeDocument/2006/relationships/customXml" Target="../ink/ink1797.xml"/><Relationship Id="rId219" Type="http://schemas.openxmlformats.org/officeDocument/2006/relationships/image" Target="../media/image1218.png"/><Relationship Id="rId230" Type="http://schemas.openxmlformats.org/officeDocument/2006/relationships/customXml" Target="../ink/ink1820.xml"/><Relationship Id="rId251" Type="http://schemas.openxmlformats.org/officeDocument/2006/relationships/image" Target="../media/image1234.png"/><Relationship Id="rId25" Type="http://schemas.openxmlformats.org/officeDocument/2006/relationships/customXml" Target="../ink/ink1717.xml"/><Relationship Id="rId46" Type="http://schemas.openxmlformats.org/officeDocument/2006/relationships/image" Target="../media/image1134.png"/><Relationship Id="rId67" Type="http://schemas.openxmlformats.org/officeDocument/2006/relationships/customXml" Target="../ink/ink1738.xml"/><Relationship Id="rId272" Type="http://schemas.openxmlformats.org/officeDocument/2006/relationships/customXml" Target="../ink/ink1841.xml"/><Relationship Id="rId88" Type="http://schemas.openxmlformats.org/officeDocument/2006/relationships/image" Target="../media/image1154.png"/><Relationship Id="rId111" Type="http://schemas.openxmlformats.org/officeDocument/2006/relationships/customXml" Target="../ink/ink1760.xml"/><Relationship Id="rId132" Type="http://schemas.openxmlformats.org/officeDocument/2006/relationships/image" Target="../media/image243.png"/><Relationship Id="rId153" Type="http://schemas.openxmlformats.org/officeDocument/2006/relationships/customXml" Target="../ink/ink1781.xml"/><Relationship Id="rId174" Type="http://schemas.openxmlformats.org/officeDocument/2006/relationships/customXml" Target="../ink/ink1792.xml"/><Relationship Id="rId195" Type="http://schemas.openxmlformats.org/officeDocument/2006/relationships/image" Target="../media/image1206.png"/><Relationship Id="rId209" Type="http://schemas.openxmlformats.org/officeDocument/2006/relationships/image" Target="../media/image1213.png"/><Relationship Id="rId220" Type="http://schemas.openxmlformats.org/officeDocument/2006/relationships/customXml" Target="../ink/ink1815.xml"/><Relationship Id="rId241" Type="http://schemas.openxmlformats.org/officeDocument/2006/relationships/image" Target="../media/image1229.png"/><Relationship Id="rId15" Type="http://schemas.openxmlformats.org/officeDocument/2006/relationships/customXml" Target="../ink/ink1712.xml"/><Relationship Id="rId36" Type="http://schemas.openxmlformats.org/officeDocument/2006/relationships/image" Target="../media/image1129.png"/><Relationship Id="rId57" Type="http://schemas.openxmlformats.org/officeDocument/2006/relationships/customXml" Target="../ink/ink1733.xml"/><Relationship Id="rId262" Type="http://schemas.openxmlformats.org/officeDocument/2006/relationships/customXml" Target="../ink/ink1836.xml"/><Relationship Id="rId283" Type="http://schemas.openxmlformats.org/officeDocument/2006/relationships/image" Target="../media/image1250.png"/><Relationship Id="rId78" Type="http://schemas.openxmlformats.org/officeDocument/2006/relationships/image" Target="../media/image1150.png"/><Relationship Id="rId99" Type="http://schemas.openxmlformats.org/officeDocument/2006/relationships/customXml" Target="../ink/ink1754.xml"/><Relationship Id="rId101" Type="http://schemas.openxmlformats.org/officeDocument/2006/relationships/customXml" Target="../ink/ink1755.xml"/><Relationship Id="rId122" Type="http://schemas.openxmlformats.org/officeDocument/2006/relationships/image" Target="../media/image1171.png"/><Relationship Id="rId143" Type="http://schemas.openxmlformats.org/officeDocument/2006/relationships/customXml" Target="../ink/ink1776.xml"/><Relationship Id="rId164" Type="http://schemas.openxmlformats.org/officeDocument/2006/relationships/customXml" Target="../ink/ink1787.xml"/><Relationship Id="rId185" Type="http://schemas.openxmlformats.org/officeDocument/2006/relationships/image" Target="../media/image1201.png"/><Relationship Id="rId9" Type="http://schemas.openxmlformats.org/officeDocument/2006/relationships/customXml" Target="../ink/ink1709.xml"/><Relationship Id="rId210" Type="http://schemas.openxmlformats.org/officeDocument/2006/relationships/customXml" Target="../ink/ink1810.xml"/><Relationship Id="rId26" Type="http://schemas.openxmlformats.org/officeDocument/2006/relationships/image" Target="../media/image1124.png"/><Relationship Id="rId231" Type="http://schemas.openxmlformats.org/officeDocument/2006/relationships/image" Target="../media/image1224.png"/><Relationship Id="rId252" Type="http://schemas.openxmlformats.org/officeDocument/2006/relationships/customXml" Target="../ink/ink1831.xml"/><Relationship Id="rId273" Type="http://schemas.openxmlformats.org/officeDocument/2006/relationships/image" Target="../media/image1245.png"/><Relationship Id="rId47" Type="http://schemas.openxmlformats.org/officeDocument/2006/relationships/customXml" Target="../ink/ink1728.xml"/><Relationship Id="rId68" Type="http://schemas.openxmlformats.org/officeDocument/2006/relationships/image" Target="../media/image1145.png"/><Relationship Id="rId89" Type="http://schemas.openxmlformats.org/officeDocument/2006/relationships/customXml" Target="../ink/ink1749.xml"/><Relationship Id="rId112" Type="http://schemas.openxmlformats.org/officeDocument/2006/relationships/image" Target="../media/image1166.png"/><Relationship Id="rId133" Type="http://schemas.openxmlformats.org/officeDocument/2006/relationships/customXml" Target="../ink/ink1771.xml"/><Relationship Id="rId154" Type="http://schemas.openxmlformats.org/officeDocument/2006/relationships/image" Target="../media/image1186.png"/><Relationship Id="rId175" Type="http://schemas.openxmlformats.org/officeDocument/2006/relationships/image" Target="../media/image1196.png"/><Relationship Id="rId196" Type="http://schemas.openxmlformats.org/officeDocument/2006/relationships/customXml" Target="../ink/ink1803.xml"/><Relationship Id="rId200" Type="http://schemas.openxmlformats.org/officeDocument/2006/relationships/customXml" Target="../ink/ink1805.xml"/><Relationship Id="rId16" Type="http://schemas.openxmlformats.org/officeDocument/2006/relationships/image" Target="../media/image1119.png"/><Relationship Id="rId221" Type="http://schemas.openxmlformats.org/officeDocument/2006/relationships/image" Target="../media/image1219.png"/><Relationship Id="rId242" Type="http://schemas.openxmlformats.org/officeDocument/2006/relationships/customXml" Target="../ink/ink1826.xml"/><Relationship Id="rId263" Type="http://schemas.openxmlformats.org/officeDocument/2006/relationships/image" Target="../media/image1240.png"/><Relationship Id="rId284" Type="http://schemas.openxmlformats.org/officeDocument/2006/relationships/customXml" Target="../ink/ink1847.xml"/><Relationship Id="rId37" Type="http://schemas.openxmlformats.org/officeDocument/2006/relationships/customXml" Target="../ink/ink1723.xml"/><Relationship Id="rId58" Type="http://schemas.openxmlformats.org/officeDocument/2006/relationships/image" Target="../media/image1140.png"/><Relationship Id="rId79" Type="http://schemas.openxmlformats.org/officeDocument/2006/relationships/customXml" Target="../ink/ink1744.xml"/><Relationship Id="rId102" Type="http://schemas.openxmlformats.org/officeDocument/2006/relationships/image" Target="../media/image1161.png"/><Relationship Id="rId123" Type="http://schemas.openxmlformats.org/officeDocument/2006/relationships/customXml" Target="../ink/ink1766.xml"/><Relationship Id="rId144" Type="http://schemas.openxmlformats.org/officeDocument/2006/relationships/image" Target="../media/image1181.png"/><Relationship Id="rId90" Type="http://schemas.openxmlformats.org/officeDocument/2006/relationships/image" Target="../media/image1155.png"/><Relationship Id="rId165" Type="http://schemas.openxmlformats.org/officeDocument/2006/relationships/image" Target="../media/image1191.png"/><Relationship Id="rId186" Type="http://schemas.openxmlformats.org/officeDocument/2006/relationships/customXml" Target="../ink/ink1798.xml"/><Relationship Id="rId211" Type="http://schemas.openxmlformats.org/officeDocument/2006/relationships/image" Target="../media/image1214.png"/><Relationship Id="rId232" Type="http://schemas.openxmlformats.org/officeDocument/2006/relationships/customXml" Target="../ink/ink1821.xml"/><Relationship Id="rId253" Type="http://schemas.openxmlformats.org/officeDocument/2006/relationships/image" Target="../media/image1235.png"/><Relationship Id="rId274" Type="http://schemas.openxmlformats.org/officeDocument/2006/relationships/customXml" Target="../ink/ink1842.xml"/><Relationship Id="rId27" Type="http://schemas.openxmlformats.org/officeDocument/2006/relationships/customXml" Target="../ink/ink1718.xml"/><Relationship Id="rId48" Type="http://schemas.openxmlformats.org/officeDocument/2006/relationships/image" Target="../media/image1135.png"/><Relationship Id="rId69" Type="http://schemas.openxmlformats.org/officeDocument/2006/relationships/customXml" Target="../ink/ink1739.xml"/><Relationship Id="rId113" Type="http://schemas.openxmlformats.org/officeDocument/2006/relationships/customXml" Target="../ink/ink1761.xml"/><Relationship Id="rId134" Type="http://schemas.openxmlformats.org/officeDocument/2006/relationships/image" Target="../media/image1176.png"/><Relationship Id="rId80" Type="http://schemas.openxmlformats.org/officeDocument/2006/relationships/image" Target="../media/image1151.png"/><Relationship Id="rId155" Type="http://schemas.openxmlformats.org/officeDocument/2006/relationships/customXml" Target="../ink/ink1782.xml"/><Relationship Id="rId176" Type="http://schemas.openxmlformats.org/officeDocument/2006/relationships/customXml" Target="../ink/ink1793.xml"/><Relationship Id="rId197" Type="http://schemas.openxmlformats.org/officeDocument/2006/relationships/image" Target="../media/image1207.png"/><Relationship Id="rId201" Type="http://schemas.openxmlformats.org/officeDocument/2006/relationships/image" Target="../media/image1209.png"/><Relationship Id="rId222" Type="http://schemas.openxmlformats.org/officeDocument/2006/relationships/customXml" Target="../ink/ink1816.xml"/><Relationship Id="rId243" Type="http://schemas.openxmlformats.org/officeDocument/2006/relationships/image" Target="../media/image1230.png"/><Relationship Id="rId264" Type="http://schemas.openxmlformats.org/officeDocument/2006/relationships/customXml" Target="../ink/ink1837.xml"/><Relationship Id="rId285" Type="http://schemas.openxmlformats.org/officeDocument/2006/relationships/image" Target="../media/image1251.png"/><Relationship Id="rId17" Type="http://schemas.openxmlformats.org/officeDocument/2006/relationships/customXml" Target="../ink/ink1713.xml"/><Relationship Id="rId38" Type="http://schemas.openxmlformats.org/officeDocument/2006/relationships/image" Target="../media/image1130.png"/><Relationship Id="rId59" Type="http://schemas.openxmlformats.org/officeDocument/2006/relationships/customXml" Target="../ink/ink1734.xml"/><Relationship Id="rId103" Type="http://schemas.openxmlformats.org/officeDocument/2006/relationships/customXml" Target="../ink/ink1756.xml"/><Relationship Id="rId124" Type="http://schemas.openxmlformats.org/officeDocument/2006/relationships/image" Target="../media/image1172.png"/><Relationship Id="rId70" Type="http://schemas.openxmlformats.org/officeDocument/2006/relationships/image" Target="../media/image1146.png"/><Relationship Id="rId91" Type="http://schemas.openxmlformats.org/officeDocument/2006/relationships/customXml" Target="../ink/ink1750.xml"/><Relationship Id="rId145" Type="http://schemas.openxmlformats.org/officeDocument/2006/relationships/customXml" Target="../ink/ink1777.xml"/><Relationship Id="rId166" Type="http://schemas.openxmlformats.org/officeDocument/2006/relationships/customXml" Target="../ink/ink1788.xml"/><Relationship Id="rId187" Type="http://schemas.openxmlformats.org/officeDocument/2006/relationships/image" Target="../media/image1202.png"/><Relationship Id="rId1" Type="http://schemas.openxmlformats.org/officeDocument/2006/relationships/slideLayout" Target="../slideLayouts/slideLayout7.xml"/><Relationship Id="rId212" Type="http://schemas.openxmlformats.org/officeDocument/2006/relationships/customXml" Target="../ink/ink1811.xml"/><Relationship Id="rId233" Type="http://schemas.openxmlformats.org/officeDocument/2006/relationships/image" Target="../media/image1225.png"/><Relationship Id="rId254" Type="http://schemas.openxmlformats.org/officeDocument/2006/relationships/customXml" Target="../ink/ink1832.xml"/><Relationship Id="rId28" Type="http://schemas.openxmlformats.org/officeDocument/2006/relationships/image" Target="../media/image1125.png"/><Relationship Id="rId49" Type="http://schemas.openxmlformats.org/officeDocument/2006/relationships/customXml" Target="../ink/ink1729.xml"/><Relationship Id="rId114" Type="http://schemas.openxmlformats.org/officeDocument/2006/relationships/image" Target="../media/image1167.png"/><Relationship Id="rId275" Type="http://schemas.openxmlformats.org/officeDocument/2006/relationships/image" Target="../media/image1246.png"/><Relationship Id="rId60" Type="http://schemas.openxmlformats.org/officeDocument/2006/relationships/image" Target="../media/image1141.png"/><Relationship Id="rId81" Type="http://schemas.openxmlformats.org/officeDocument/2006/relationships/customXml" Target="../ink/ink1745.xml"/><Relationship Id="rId135" Type="http://schemas.openxmlformats.org/officeDocument/2006/relationships/customXml" Target="../ink/ink1772.xml"/><Relationship Id="rId156" Type="http://schemas.openxmlformats.org/officeDocument/2006/relationships/image" Target="../media/image1187.png"/><Relationship Id="rId177" Type="http://schemas.openxmlformats.org/officeDocument/2006/relationships/image" Target="../media/image1197.png"/><Relationship Id="rId198" Type="http://schemas.openxmlformats.org/officeDocument/2006/relationships/customXml" Target="../ink/ink1804.xml"/><Relationship Id="rId202" Type="http://schemas.openxmlformats.org/officeDocument/2006/relationships/customXml" Target="../ink/ink1806.xml"/><Relationship Id="rId223" Type="http://schemas.openxmlformats.org/officeDocument/2006/relationships/image" Target="../media/image1220.png"/><Relationship Id="rId244" Type="http://schemas.openxmlformats.org/officeDocument/2006/relationships/customXml" Target="../ink/ink1827.xml"/><Relationship Id="rId18" Type="http://schemas.openxmlformats.org/officeDocument/2006/relationships/image" Target="../media/image1120.png"/><Relationship Id="rId39" Type="http://schemas.openxmlformats.org/officeDocument/2006/relationships/customXml" Target="../ink/ink1724.xml"/><Relationship Id="rId265" Type="http://schemas.openxmlformats.org/officeDocument/2006/relationships/image" Target="../media/image1241.png"/><Relationship Id="rId286" Type="http://schemas.openxmlformats.org/officeDocument/2006/relationships/customXml" Target="../ink/ink1848.xml"/><Relationship Id="rId50" Type="http://schemas.openxmlformats.org/officeDocument/2006/relationships/image" Target="../media/image1136.png"/><Relationship Id="rId104" Type="http://schemas.openxmlformats.org/officeDocument/2006/relationships/image" Target="../media/image1162.png"/><Relationship Id="rId125" Type="http://schemas.openxmlformats.org/officeDocument/2006/relationships/customXml" Target="../ink/ink1767.xml"/><Relationship Id="rId146" Type="http://schemas.openxmlformats.org/officeDocument/2006/relationships/image" Target="../media/image1182.png"/><Relationship Id="rId167" Type="http://schemas.openxmlformats.org/officeDocument/2006/relationships/image" Target="../media/image1192.png"/><Relationship Id="rId188" Type="http://schemas.openxmlformats.org/officeDocument/2006/relationships/customXml" Target="../ink/ink1799.xml"/><Relationship Id="rId71" Type="http://schemas.openxmlformats.org/officeDocument/2006/relationships/customXml" Target="../ink/ink1740.xml"/><Relationship Id="rId92" Type="http://schemas.openxmlformats.org/officeDocument/2006/relationships/image" Target="../media/image1156.png"/><Relationship Id="rId213" Type="http://schemas.openxmlformats.org/officeDocument/2006/relationships/image" Target="../media/image1215.png"/><Relationship Id="rId234" Type="http://schemas.openxmlformats.org/officeDocument/2006/relationships/customXml" Target="../ink/ink1822.xml"/><Relationship Id="rId2" Type="http://schemas.openxmlformats.org/officeDocument/2006/relationships/notesSlide" Target="../notesSlides/notesSlide13.xml"/><Relationship Id="rId29" Type="http://schemas.openxmlformats.org/officeDocument/2006/relationships/customXml" Target="../ink/ink1719.xml"/><Relationship Id="rId255" Type="http://schemas.openxmlformats.org/officeDocument/2006/relationships/image" Target="../media/image1236.png"/><Relationship Id="rId276" Type="http://schemas.openxmlformats.org/officeDocument/2006/relationships/customXml" Target="../ink/ink1843.xml"/><Relationship Id="rId40" Type="http://schemas.openxmlformats.org/officeDocument/2006/relationships/image" Target="../media/image1131.png"/><Relationship Id="rId115" Type="http://schemas.openxmlformats.org/officeDocument/2006/relationships/customXml" Target="../ink/ink1762.xml"/><Relationship Id="rId136" Type="http://schemas.openxmlformats.org/officeDocument/2006/relationships/image" Target="../media/image1177.png"/><Relationship Id="rId157" Type="http://schemas.openxmlformats.org/officeDocument/2006/relationships/customXml" Target="../ink/ink1783.xml"/><Relationship Id="rId178" Type="http://schemas.openxmlformats.org/officeDocument/2006/relationships/customXml" Target="../ink/ink1794.xml"/><Relationship Id="rId61" Type="http://schemas.openxmlformats.org/officeDocument/2006/relationships/customXml" Target="../ink/ink1735.xml"/><Relationship Id="rId82" Type="http://schemas.openxmlformats.org/officeDocument/2006/relationships/image" Target="../media/image40.png"/><Relationship Id="rId199" Type="http://schemas.openxmlformats.org/officeDocument/2006/relationships/image" Target="../media/image1208.png"/><Relationship Id="rId203" Type="http://schemas.openxmlformats.org/officeDocument/2006/relationships/image" Target="../media/image1210.png"/><Relationship Id="rId19" Type="http://schemas.openxmlformats.org/officeDocument/2006/relationships/customXml" Target="../ink/ink1714.xml"/><Relationship Id="rId224" Type="http://schemas.openxmlformats.org/officeDocument/2006/relationships/customXml" Target="../ink/ink1817.xml"/><Relationship Id="rId245" Type="http://schemas.openxmlformats.org/officeDocument/2006/relationships/image" Target="../media/image1231.png"/><Relationship Id="rId266" Type="http://schemas.openxmlformats.org/officeDocument/2006/relationships/customXml" Target="../ink/ink1838.xml"/><Relationship Id="rId287" Type="http://schemas.openxmlformats.org/officeDocument/2006/relationships/image" Target="../media/image1252.png"/><Relationship Id="rId30" Type="http://schemas.openxmlformats.org/officeDocument/2006/relationships/image" Target="../media/image1126.png"/><Relationship Id="rId105" Type="http://schemas.openxmlformats.org/officeDocument/2006/relationships/customXml" Target="../ink/ink1757.xml"/><Relationship Id="rId126" Type="http://schemas.openxmlformats.org/officeDocument/2006/relationships/image" Target="../media/image1173.png"/><Relationship Id="rId147" Type="http://schemas.openxmlformats.org/officeDocument/2006/relationships/customXml" Target="../ink/ink1778.xml"/><Relationship Id="rId168" Type="http://schemas.openxmlformats.org/officeDocument/2006/relationships/customXml" Target="../ink/ink1789.xml"/><Relationship Id="rId51" Type="http://schemas.openxmlformats.org/officeDocument/2006/relationships/customXml" Target="../ink/ink1730.xml"/><Relationship Id="rId72" Type="http://schemas.openxmlformats.org/officeDocument/2006/relationships/image" Target="../media/image1147.png"/><Relationship Id="rId93" Type="http://schemas.openxmlformats.org/officeDocument/2006/relationships/customXml" Target="../ink/ink1751.xml"/><Relationship Id="rId189" Type="http://schemas.openxmlformats.org/officeDocument/2006/relationships/image" Target="../media/image1203.png"/><Relationship Id="rId3" Type="http://schemas.openxmlformats.org/officeDocument/2006/relationships/customXml" Target="../ink/ink1706.xml"/><Relationship Id="rId214" Type="http://schemas.openxmlformats.org/officeDocument/2006/relationships/customXml" Target="../ink/ink1812.xml"/><Relationship Id="rId235" Type="http://schemas.openxmlformats.org/officeDocument/2006/relationships/image" Target="../media/image1226.png"/><Relationship Id="rId256" Type="http://schemas.openxmlformats.org/officeDocument/2006/relationships/customXml" Target="../ink/ink1833.xml"/><Relationship Id="rId277" Type="http://schemas.openxmlformats.org/officeDocument/2006/relationships/image" Target="../media/image1247.png"/><Relationship Id="rId116" Type="http://schemas.openxmlformats.org/officeDocument/2006/relationships/image" Target="../media/image1168.png"/><Relationship Id="rId137" Type="http://schemas.openxmlformats.org/officeDocument/2006/relationships/customXml" Target="../ink/ink1773.xml"/><Relationship Id="rId158" Type="http://schemas.openxmlformats.org/officeDocument/2006/relationships/image" Target="../media/image1188.png"/><Relationship Id="rId20" Type="http://schemas.openxmlformats.org/officeDocument/2006/relationships/image" Target="../media/image1121.png"/><Relationship Id="rId41" Type="http://schemas.openxmlformats.org/officeDocument/2006/relationships/customXml" Target="../ink/ink1725.xml"/><Relationship Id="rId62" Type="http://schemas.openxmlformats.org/officeDocument/2006/relationships/image" Target="../media/image1142.png"/><Relationship Id="rId83" Type="http://schemas.openxmlformats.org/officeDocument/2006/relationships/customXml" Target="../ink/ink1746.xml"/><Relationship Id="rId179" Type="http://schemas.openxmlformats.org/officeDocument/2006/relationships/image" Target="../media/image1198.png"/><Relationship Id="rId190" Type="http://schemas.openxmlformats.org/officeDocument/2006/relationships/customXml" Target="../ink/ink1800.xml"/><Relationship Id="rId204" Type="http://schemas.openxmlformats.org/officeDocument/2006/relationships/customXml" Target="../ink/ink1807.xml"/><Relationship Id="rId225" Type="http://schemas.openxmlformats.org/officeDocument/2006/relationships/image" Target="../media/image1221.png"/><Relationship Id="rId246" Type="http://schemas.openxmlformats.org/officeDocument/2006/relationships/customXml" Target="../ink/ink1828.xml"/><Relationship Id="rId267" Type="http://schemas.openxmlformats.org/officeDocument/2006/relationships/image" Target="../media/image1242.png"/><Relationship Id="rId288" Type="http://schemas.openxmlformats.org/officeDocument/2006/relationships/customXml" Target="../ink/ink1849.xml"/><Relationship Id="rId106" Type="http://schemas.openxmlformats.org/officeDocument/2006/relationships/image" Target="../media/image1163.png"/><Relationship Id="rId127" Type="http://schemas.openxmlformats.org/officeDocument/2006/relationships/customXml" Target="../ink/ink1768.xml"/><Relationship Id="rId10" Type="http://schemas.openxmlformats.org/officeDocument/2006/relationships/image" Target="../media/image1116.png"/><Relationship Id="rId31" Type="http://schemas.openxmlformats.org/officeDocument/2006/relationships/customXml" Target="../ink/ink1720.xml"/><Relationship Id="rId52" Type="http://schemas.openxmlformats.org/officeDocument/2006/relationships/image" Target="../media/image1137.png"/><Relationship Id="rId73" Type="http://schemas.openxmlformats.org/officeDocument/2006/relationships/customXml" Target="../ink/ink1741.xml"/><Relationship Id="rId94" Type="http://schemas.openxmlformats.org/officeDocument/2006/relationships/image" Target="../media/image1157.png"/><Relationship Id="rId148" Type="http://schemas.openxmlformats.org/officeDocument/2006/relationships/image" Target="../media/image1183.png"/><Relationship Id="rId169" Type="http://schemas.openxmlformats.org/officeDocument/2006/relationships/image" Target="../media/image1193.png"/><Relationship Id="rId4" Type="http://schemas.openxmlformats.org/officeDocument/2006/relationships/image" Target="../media/image1113.png"/><Relationship Id="rId180" Type="http://schemas.openxmlformats.org/officeDocument/2006/relationships/customXml" Target="../ink/ink1795.xml"/><Relationship Id="rId215" Type="http://schemas.openxmlformats.org/officeDocument/2006/relationships/image" Target="../media/image1216.png"/><Relationship Id="rId236" Type="http://schemas.openxmlformats.org/officeDocument/2006/relationships/customXml" Target="../ink/ink1823.xml"/><Relationship Id="rId257" Type="http://schemas.openxmlformats.org/officeDocument/2006/relationships/image" Target="../media/image1237.png"/><Relationship Id="rId278" Type="http://schemas.openxmlformats.org/officeDocument/2006/relationships/customXml" Target="../ink/ink1844.xml"/><Relationship Id="rId42" Type="http://schemas.openxmlformats.org/officeDocument/2006/relationships/image" Target="../media/image1132.png"/><Relationship Id="rId84" Type="http://schemas.openxmlformats.org/officeDocument/2006/relationships/image" Target="../media/image1152.png"/><Relationship Id="rId138" Type="http://schemas.openxmlformats.org/officeDocument/2006/relationships/image" Target="../media/image1178.png"/><Relationship Id="rId191" Type="http://schemas.openxmlformats.org/officeDocument/2006/relationships/image" Target="../media/image1204.png"/><Relationship Id="rId205" Type="http://schemas.openxmlformats.org/officeDocument/2006/relationships/image" Target="../media/image1211.png"/><Relationship Id="rId247" Type="http://schemas.openxmlformats.org/officeDocument/2006/relationships/image" Target="../media/image1232.png"/><Relationship Id="rId107" Type="http://schemas.openxmlformats.org/officeDocument/2006/relationships/customXml" Target="../ink/ink1758.xml"/><Relationship Id="rId289" Type="http://schemas.openxmlformats.org/officeDocument/2006/relationships/image" Target="../media/image1253.png"/><Relationship Id="rId11" Type="http://schemas.openxmlformats.org/officeDocument/2006/relationships/customXml" Target="../ink/ink1710.xml"/><Relationship Id="rId53" Type="http://schemas.openxmlformats.org/officeDocument/2006/relationships/customXml" Target="../ink/ink1731.xml"/><Relationship Id="rId149" Type="http://schemas.openxmlformats.org/officeDocument/2006/relationships/customXml" Target="../ink/ink1779.xml"/><Relationship Id="rId95" Type="http://schemas.openxmlformats.org/officeDocument/2006/relationships/customXml" Target="../ink/ink1752.xml"/><Relationship Id="rId160" Type="http://schemas.openxmlformats.org/officeDocument/2006/relationships/customXml" Target="../ink/ink1785.xml"/><Relationship Id="rId216" Type="http://schemas.openxmlformats.org/officeDocument/2006/relationships/customXml" Target="../ink/ink1813.xml"/><Relationship Id="rId258" Type="http://schemas.openxmlformats.org/officeDocument/2006/relationships/customXml" Target="../ink/ink1834.xml"/><Relationship Id="rId22" Type="http://schemas.openxmlformats.org/officeDocument/2006/relationships/image" Target="../media/image1122.png"/><Relationship Id="rId64" Type="http://schemas.openxmlformats.org/officeDocument/2006/relationships/image" Target="../media/image1143.png"/><Relationship Id="rId118" Type="http://schemas.openxmlformats.org/officeDocument/2006/relationships/image" Target="../media/image1169.png"/><Relationship Id="rId171" Type="http://schemas.openxmlformats.org/officeDocument/2006/relationships/image" Target="../media/image1194.png"/><Relationship Id="rId227" Type="http://schemas.openxmlformats.org/officeDocument/2006/relationships/image" Target="../media/image1222.png"/></Relationships>
</file>

<file path=ppt/slides/_rels/slide16.xml.rels><?xml version="1.0" encoding="UTF-8" standalone="yes"?>
<Relationships xmlns="http://schemas.openxmlformats.org/package/2006/relationships"><Relationship Id="rId8" Type="http://schemas.openxmlformats.org/officeDocument/2006/relationships/image" Target="../media/image1257.png"/><Relationship Id="rId13" Type="http://schemas.openxmlformats.org/officeDocument/2006/relationships/customXml" Target="../ink/ink1856.xml"/><Relationship Id="rId18" Type="http://schemas.openxmlformats.org/officeDocument/2006/relationships/image" Target="../media/image1262.png"/><Relationship Id="rId3" Type="http://schemas.openxmlformats.org/officeDocument/2006/relationships/customXml" Target="../ink/ink1851.xml"/><Relationship Id="rId7" Type="http://schemas.openxmlformats.org/officeDocument/2006/relationships/customXml" Target="../ink/ink1853.xml"/><Relationship Id="rId12" Type="http://schemas.openxmlformats.org/officeDocument/2006/relationships/image" Target="../media/image1259.png"/><Relationship Id="rId17" Type="http://schemas.openxmlformats.org/officeDocument/2006/relationships/customXml" Target="../ink/ink1858.xml"/><Relationship Id="rId2" Type="http://schemas.openxmlformats.org/officeDocument/2006/relationships/notesSlide" Target="../notesSlides/notesSlide14.xml"/><Relationship Id="rId16" Type="http://schemas.openxmlformats.org/officeDocument/2006/relationships/image" Target="../media/image1261.png"/><Relationship Id="rId1" Type="http://schemas.openxmlformats.org/officeDocument/2006/relationships/slideLayout" Target="../slideLayouts/slideLayout7.xml"/><Relationship Id="rId6" Type="http://schemas.openxmlformats.org/officeDocument/2006/relationships/image" Target="../media/image1256.png"/><Relationship Id="rId11" Type="http://schemas.openxmlformats.org/officeDocument/2006/relationships/customXml" Target="../ink/ink1855.xml"/><Relationship Id="rId5" Type="http://schemas.openxmlformats.org/officeDocument/2006/relationships/customXml" Target="../ink/ink1852.xml"/><Relationship Id="rId15" Type="http://schemas.openxmlformats.org/officeDocument/2006/relationships/customXml" Target="../ink/ink1857.xml"/><Relationship Id="rId10" Type="http://schemas.openxmlformats.org/officeDocument/2006/relationships/image" Target="../media/image1258.png"/><Relationship Id="rId4" Type="http://schemas.openxmlformats.org/officeDocument/2006/relationships/image" Target="../media/image1255.png"/><Relationship Id="rId9" Type="http://schemas.openxmlformats.org/officeDocument/2006/relationships/customXml" Target="../ink/ink1854.xml"/><Relationship Id="rId14" Type="http://schemas.openxmlformats.org/officeDocument/2006/relationships/image" Target="../media/image1260.png"/></Relationships>
</file>

<file path=ppt/slides/_rels/slide17.xml.rels><?xml version="1.0" encoding="UTF-8" standalone="yes"?>
<Relationships xmlns="http://schemas.openxmlformats.org/package/2006/relationships"><Relationship Id="rId26" Type="http://schemas.openxmlformats.org/officeDocument/2006/relationships/customXml" Target="../ink/ink1870.xml"/><Relationship Id="rId117" Type="http://schemas.openxmlformats.org/officeDocument/2006/relationships/image" Target="../media/image1319.png"/><Relationship Id="rId21" Type="http://schemas.openxmlformats.org/officeDocument/2006/relationships/image" Target="../media/image1271.png"/><Relationship Id="rId42" Type="http://schemas.openxmlformats.org/officeDocument/2006/relationships/customXml" Target="../ink/ink1878.xml"/><Relationship Id="rId47" Type="http://schemas.openxmlformats.org/officeDocument/2006/relationships/image" Target="../media/image1284.png"/><Relationship Id="rId63" Type="http://schemas.openxmlformats.org/officeDocument/2006/relationships/image" Target="../media/image1292.png"/><Relationship Id="rId68" Type="http://schemas.openxmlformats.org/officeDocument/2006/relationships/customXml" Target="../ink/ink1891.xml"/><Relationship Id="rId84" Type="http://schemas.openxmlformats.org/officeDocument/2006/relationships/customXml" Target="../ink/ink1899.xml"/><Relationship Id="rId89" Type="http://schemas.openxmlformats.org/officeDocument/2006/relationships/image" Target="../media/image1305.png"/><Relationship Id="rId112" Type="http://schemas.openxmlformats.org/officeDocument/2006/relationships/customXml" Target="../ink/ink1913.xml"/><Relationship Id="rId16" Type="http://schemas.openxmlformats.org/officeDocument/2006/relationships/customXml" Target="../ink/ink1865.xml"/><Relationship Id="rId107" Type="http://schemas.openxmlformats.org/officeDocument/2006/relationships/image" Target="../media/image1314.png"/><Relationship Id="rId11" Type="http://schemas.openxmlformats.org/officeDocument/2006/relationships/image" Target="../media/image1266.png"/><Relationship Id="rId32" Type="http://schemas.openxmlformats.org/officeDocument/2006/relationships/customXml" Target="../ink/ink1873.xml"/><Relationship Id="rId37" Type="http://schemas.openxmlformats.org/officeDocument/2006/relationships/image" Target="../media/image1279.png"/><Relationship Id="rId53" Type="http://schemas.openxmlformats.org/officeDocument/2006/relationships/image" Target="../media/image1287.png"/><Relationship Id="rId58" Type="http://schemas.openxmlformats.org/officeDocument/2006/relationships/customXml" Target="../ink/ink1886.xml"/><Relationship Id="rId74" Type="http://schemas.openxmlformats.org/officeDocument/2006/relationships/customXml" Target="../ink/ink1894.xml"/><Relationship Id="rId79" Type="http://schemas.openxmlformats.org/officeDocument/2006/relationships/image" Target="../media/image1300.png"/><Relationship Id="rId102" Type="http://schemas.openxmlformats.org/officeDocument/2006/relationships/customXml" Target="../ink/ink1908.xml"/><Relationship Id="rId123" Type="http://schemas.openxmlformats.org/officeDocument/2006/relationships/image" Target="../media/image1322.png"/><Relationship Id="rId5" Type="http://schemas.openxmlformats.org/officeDocument/2006/relationships/image" Target="../media/image1263.png"/><Relationship Id="rId90" Type="http://schemas.openxmlformats.org/officeDocument/2006/relationships/customXml" Target="../ink/ink1902.xml"/><Relationship Id="rId95" Type="http://schemas.openxmlformats.org/officeDocument/2006/relationships/image" Target="../media/image1308.png"/><Relationship Id="rId22" Type="http://schemas.openxmlformats.org/officeDocument/2006/relationships/customXml" Target="../ink/ink1868.xml"/><Relationship Id="rId27" Type="http://schemas.openxmlformats.org/officeDocument/2006/relationships/image" Target="../media/image1274.png"/><Relationship Id="rId43" Type="http://schemas.openxmlformats.org/officeDocument/2006/relationships/image" Target="../media/image1282.png"/><Relationship Id="rId48" Type="http://schemas.openxmlformats.org/officeDocument/2006/relationships/customXml" Target="../ink/ink1881.xml"/><Relationship Id="rId64" Type="http://schemas.openxmlformats.org/officeDocument/2006/relationships/customXml" Target="../ink/ink1889.xml"/><Relationship Id="rId69" Type="http://schemas.openxmlformats.org/officeDocument/2006/relationships/image" Target="../media/image1295.png"/><Relationship Id="rId113" Type="http://schemas.openxmlformats.org/officeDocument/2006/relationships/image" Target="../media/image1317.png"/><Relationship Id="rId118" Type="http://schemas.openxmlformats.org/officeDocument/2006/relationships/customXml" Target="../ink/ink1916.xml"/><Relationship Id="rId80" Type="http://schemas.openxmlformats.org/officeDocument/2006/relationships/customXml" Target="../ink/ink1897.xml"/><Relationship Id="rId85" Type="http://schemas.openxmlformats.org/officeDocument/2006/relationships/image" Target="../media/image1303.png"/><Relationship Id="rId12" Type="http://schemas.openxmlformats.org/officeDocument/2006/relationships/customXml" Target="../ink/ink1863.xml"/><Relationship Id="rId17" Type="http://schemas.openxmlformats.org/officeDocument/2006/relationships/image" Target="../media/image1269.png"/><Relationship Id="rId33" Type="http://schemas.openxmlformats.org/officeDocument/2006/relationships/image" Target="../media/image1277.png"/><Relationship Id="rId38" Type="http://schemas.openxmlformats.org/officeDocument/2006/relationships/customXml" Target="../ink/ink1876.xml"/><Relationship Id="rId59" Type="http://schemas.openxmlformats.org/officeDocument/2006/relationships/image" Target="../media/image1290.png"/><Relationship Id="rId103" Type="http://schemas.openxmlformats.org/officeDocument/2006/relationships/image" Target="../media/image1312.png"/><Relationship Id="rId108" Type="http://schemas.openxmlformats.org/officeDocument/2006/relationships/customXml" Target="../ink/ink1911.xml"/><Relationship Id="rId124" Type="http://schemas.openxmlformats.org/officeDocument/2006/relationships/customXml" Target="../ink/ink1919.xml"/><Relationship Id="rId54" Type="http://schemas.openxmlformats.org/officeDocument/2006/relationships/customXml" Target="../ink/ink1884.xml"/><Relationship Id="rId70" Type="http://schemas.openxmlformats.org/officeDocument/2006/relationships/customXml" Target="../ink/ink1892.xml"/><Relationship Id="rId75" Type="http://schemas.openxmlformats.org/officeDocument/2006/relationships/image" Target="../media/image1298.png"/><Relationship Id="rId91" Type="http://schemas.openxmlformats.org/officeDocument/2006/relationships/image" Target="../media/image1306.png"/><Relationship Id="rId96" Type="http://schemas.openxmlformats.org/officeDocument/2006/relationships/customXml" Target="../ink/ink1905.xml"/><Relationship Id="rId1" Type="http://schemas.openxmlformats.org/officeDocument/2006/relationships/slideLayout" Target="../slideLayouts/slideLayout7.xml"/><Relationship Id="rId6" Type="http://schemas.openxmlformats.org/officeDocument/2006/relationships/customXml" Target="../ink/ink1860.xml"/><Relationship Id="rId23" Type="http://schemas.openxmlformats.org/officeDocument/2006/relationships/image" Target="../media/image1272.png"/><Relationship Id="rId28" Type="http://schemas.openxmlformats.org/officeDocument/2006/relationships/customXml" Target="../ink/ink1871.xml"/><Relationship Id="rId49" Type="http://schemas.openxmlformats.org/officeDocument/2006/relationships/image" Target="../media/image1285.png"/><Relationship Id="rId114" Type="http://schemas.openxmlformats.org/officeDocument/2006/relationships/customXml" Target="../ink/ink1914.xml"/><Relationship Id="rId119" Type="http://schemas.openxmlformats.org/officeDocument/2006/relationships/image" Target="../media/image1320.png"/><Relationship Id="rId44" Type="http://schemas.openxmlformats.org/officeDocument/2006/relationships/customXml" Target="../ink/ink1879.xml"/><Relationship Id="rId60" Type="http://schemas.openxmlformats.org/officeDocument/2006/relationships/customXml" Target="../ink/ink1887.xml"/><Relationship Id="rId65" Type="http://schemas.openxmlformats.org/officeDocument/2006/relationships/image" Target="../media/image1293.png"/><Relationship Id="rId81" Type="http://schemas.openxmlformats.org/officeDocument/2006/relationships/image" Target="../media/image1301.png"/><Relationship Id="rId86" Type="http://schemas.openxmlformats.org/officeDocument/2006/relationships/customXml" Target="../ink/ink1900.xml"/><Relationship Id="rId13" Type="http://schemas.openxmlformats.org/officeDocument/2006/relationships/image" Target="../media/image1267.png"/><Relationship Id="rId18" Type="http://schemas.openxmlformats.org/officeDocument/2006/relationships/customXml" Target="../ink/ink1866.xml"/><Relationship Id="rId39" Type="http://schemas.openxmlformats.org/officeDocument/2006/relationships/image" Target="../media/image1280.png"/><Relationship Id="rId109" Type="http://schemas.openxmlformats.org/officeDocument/2006/relationships/image" Target="../media/image1315.png"/><Relationship Id="rId34" Type="http://schemas.openxmlformats.org/officeDocument/2006/relationships/customXml" Target="../ink/ink1874.xml"/><Relationship Id="rId50" Type="http://schemas.openxmlformats.org/officeDocument/2006/relationships/customXml" Target="../ink/ink1882.xml"/><Relationship Id="rId55" Type="http://schemas.openxmlformats.org/officeDocument/2006/relationships/image" Target="../media/image1288.png"/><Relationship Id="rId76" Type="http://schemas.openxmlformats.org/officeDocument/2006/relationships/customXml" Target="../ink/ink1895.xml"/><Relationship Id="rId97" Type="http://schemas.openxmlformats.org/officeDocument/2006/relationships/image" Target="../media/image1309.png"/><Relationship Id="rId104" Type="http://schemas.openxmlformats.org/officeDocument/2006/relationships/customXml" Target="../ink/ink1909.xml"/><Relationship Id="rId120" Type="http://schemas.openxmlformats.org/officeDocument/2006/relationships/customXml" Target="../ink/ink1917.xml"/><Relationship Id="rId125" Type="http://schemas.openxmlformats.org/officeDocument/2006/relationships/image" Target="../media/image1323.png"/><Relationship Id="rId7" Type="http://schemas.openxmlformats.org/officeDocument/2006/relationships/image" Target="../media/image1264.png"/><Relationship Id="rId71" Type="http://schemas.openxmlformats.org/officeDocument/2006/relationships/image" Target="../media/image1296.png"/><Relationship Id="rId92" Type="http://schemas.openxmlformats.org/officeDocument/2006/relationships/customXml" Target="../ink/ink1903.xml"/><Relationship Id="rId2" Type="http://schemas.openxmlformats.org/officeDocument/2006/relationships/notesSlide" Target="../notesSlides/notesSlide15.xml"/><Relationship Id="rId29" Type="http://schemas.openxmlformats.org/officeDocument/2006/relationships/image" Target="../media/image1275.png"/><Relationship Id="rId24" Type="http://schemas.openxmlformats.org/officeDocument/2006/relationships/customXml" Target="../ink/ink1869.xml"/><Relationship Id="rId40" Type="http://schemas.openxmlformats.org/officeDocument/2006/relationships/customXml" Target="../ink/ink1877.xml"/><Relationship Id="rId45" Type="http://schemas.openxmlformats.org/officeDocument/2006/relationships/image" Target="../media/image1283.png"/><Relationship Id="rId66" Type="http://schemas.openxmlformats.org/officeDocument/2006/relationships/customXml" Target="../ink/ink1890.xml"/><Relationship Id="rId87" Type="http://schemas.openxmlformats.org/officeDocument/2006/relationships/image" Target="../media/image1304.png"/><Relationship Id="rId110" Type="http://schemas.openxmlformats.org/officeDocument/2006/relationships/customXml" Target="../ink/ink1912.xml"/><Relationship Id="rId115" Type="http://schemas.openxmlformats.org/officeDocument/2006/relationships/image" Target="../media/image1318.png"/><Relationship Id="rId61" Type="http://schemas.openxmlformats.org/officeDocument/2006/relationships/image" Target="../media/image1291.png"/><Relationship Id="rId82" Type="http://schemas.openxmlformats.org/officeDocument/2006/relationships/customXml" Target="../ink/ink1898.xml"/><Relationship Id="rId19" Type="http://schemas.openxmlformats.org/officeDocument/2006/relationships/image" Target="../media/image1270.png"/><Relationship Id="rId14" Type="http://schemas.openxmlformats.org/officeDocument/2006/relationships/customXml" Target="../ink/ink1864.xml"/><Relationship Id="rId30" Type="http://schemas.openxmlformats.org/officeDocument/2006/relationships/customXml" Target="../ink/ink1872.xml"/><Relationship Id="rId35" Type="http://schemas.openxmlformats.org/officeDocument/2006/relationships/image" Target="../media/image1278.png"/><Relationship Id="rId56" Type="http://schemas.openxmlformats.org/officeDocument/2006/relationships/customXml" Target="../ink/ink1885.xml"/><Relationship Id="rId77" Type="http://schemas.openxmlformats.org/officeDocument/2006/relationships/image" Target="../media/image1299.png"/><Relationship Id="rId100" Type="http://schemas.openxmlformats.org/officeDocument/2006/relationships/customXml" Target="../ink/ink1907.xml"/><Relationship Id="rId105" Type="http://schemas.openxmlformats.org/officeDocument/2006/relationships/image" Target="../media/image1313.png"/><Relationship Id="rId8" Type="http://schemas.openxmlformats.org/officeDocument/2006/relationships/customXml" Target="../ink/ink1861.xml"/><Relationship Id="rId51" Type="http://schemas.openxmlformats.org/officeDocument/2006/relationships/image" Target="../media/image1286.png"/><Relationship Id="rId72" Type="http://schemas.openxmlformats.org/officeDocument/2006/relationships/customXml" Target="../ink/ink1893.xml"/><Relationship Id="rId93" Type="http://schemas.openxmlformats.org/officeDocument/2006/relationships/image" Target="../media/image1307.png"/><Relationship Id="rId98" Type="http://schemas.openxmlformats.org/officeDocument/2006/relationships/customXml" Target="../ink/ink1906.xml"/><Relationship Id="rId121" Type="http://schemas.openxmlformats.org/officeDocument/2006/relationships/image" Target="../media/image1321.png"/><Relationship Id="rId3" Type="http://schemas.openxmlformats.org/officeDocument/2006/relationships/image" Target="../media/image45010.png"/><Relationship Id="rId25" Type="http://schemas.openxmlformats.org/officeDocument/2006/relationships/image" Target="../media/image1273.png"/><Relationship Id="rId46" Type="http://schemas.openxmlformats.org/officeDocument/2006/relationships/customXml" Target="../ink/ink1880.xml"/><Relationship Id="rId67" Type="http://schemas.openxmlformats.org/officeDocument/2006/relationships/image" Target="../media/image1294.png"/><Relationship Id="rId116" Type="http://schemas.openxmlformats.org/officeDocument/2006/relationships/customXml" Target="../ink/ink1915.xml"/><Relationship Id="rId20" Type="http://schemas.openxmlformats.org/officeDocument/2006/relationships/customXml" Target="../ink/ink1867.xml"/><Relationship Id="rId41" Type="http://schemas.openxmlformats.org/officeDocument/2006/relationships/image" Target="../media/image1281.png"/><Relationship Id="rId62" Type="http://schemas.openxmlformats.org/officeDocument/2006/relationships/customXml" Target="../ink/ink1888.xml"/><Relationship Id="rId83" Type="http://schemas.openxmlformats.org/officeDocument/2006/relationships/image" Target="../media/image1302.png"/><Relationship Id="rId88" Type="http://schemas.openxmlformats.org/officeDocument/2006/relationships/customXml" Target="../ink/ink1901.xml"/><Relationship Id="rId111" Type="http://schemas.openxmlformats.org/officeDocument/2006/relationships/image" Target="../media/image1316.png"/><Relationship Id="rId15" Type="http://schemas.openxmlformats.org/officeDocument/2006/relationships/image" Target="../media/image1268.png"/><Relationship Id="rId36" Type="http://schemas.openxmlformats.org/officeDocument/2006/relationships/customXml" Target="../ink/ink1875.xml"/><Relationship Id="rId57" Type="http://schemas.openxmlformats.org/officeDocument/2006/relationships/image" Target="../media/image1289.png"/><Relationship Id="rId106" Type="http://schemas.openxmlformats.org/officeDocument/2006/relationships/customXml" Target="../ink/ink1910.xml"/><Relationship Id="rId10" Type="http://schemas.openxmlformats.org/officeDocument/2006/relationships/customXml" Target="../ink/ink1862.xml"/><Relationship Id="rId31" Type="http://schemas.openxmlformats.org/officeDocument/2006/relationships/image" Target="../media/image1276.png"/><Relationship Id="rId52" Type="http://schemas.openxmlformats.org/officeDocument/2006/relationships/customXml" Target="../ink/ink1883.xml"/><Relationship Id="rId73" Type="http://schemas.openxmlformats.org/officeDocument/2006/relationships/image" Target="../media/image1297.png"/><Relationship Id="rId78" Type="http://schemas.openxmlformats.org/officeDocument/2006/relationships/customXml" Target="../ink/ink1896.xml"/><Relationship Id="rId94" Type="http://schemas.openxmlformats.org/officeDocument/2006/relationships/customXml" Target="../ink/ink1904.xml"/><Relationship Id="rId99" Type="http://schemas.openxmlformats.org/officeDocument/2006/relationships/image" Target="../media/image1310.png"/><Relationship Id="rId101" Type="http://schemas.openxmlformats.org/officeDocument/2006/relationships/image" Target="../media/image1311.png"/><Relationship Id="rId122" Type="http://schemas.openxmlformats.org/officeDocument/2006/relationships/customXml" Target="../ink/ink1918.xml"/><Relationship Id="rId4" Type="http://schemas.openxmlformats.org/officeDocument/2006/relationships/customXml" Target="../ink/ink1859.xml"/><Relationship Id="rId9" Type="http://schemas.openxmlformats.org/officeDocument/2006/relationships/image" Target="../media/image1265.png"/></Relationships>
</file>

<file path=ppt/slides/_rels/slide18.xml.rels><?xml version="1.0" encoding="UTF-8" standalone="yes"?>
<Relationships xmlns="http://schemas.openxmlformats.org/package/2006/relationships"><Relationship Id="rId117" Type="http://schemas.openxmlformats.org/officeDocument/2006/relationships/image" Target="../media/image1379.png"/><Relationship Id="rId299" Type="http://schemas.openxmlformats.org/officeDocument/2006/relationships/image" Target="../media/image1466.png"/><Relationship Id="rId21" Type="http://schemas.openxmlformats.org/officeDocument/2006/relationships/image" Target="../media/image1332.png"/><Relationship Id="rId63" Type="http://schemas.openxmlformats.org/officeDocument/2006/relationships/image" Target="../media/image1352.png"/><Relationship Id="rId159" Type="http://schemas.openxmlformats.org/officeDocument/2006/relationships/customXml" Target="../ink/ink1998.xml"/><Relationship Id="rId324" Type="http://schemas.openxmlformats.org/officeDocument/2006/relationships/customXml" Target="../ink/ink2081.xml"/><Relationship Id="rId366" Type="http://schemas.openxmlformats.org/officeDocument/2006/relationships/customXml" Target="../ink/ink2102.xml"/><Relationship Id="rId170" Type="http://schemas.openxmlformats.org/officeDocument/2006/relationships/image" Target="../media/image1404.png"/><Relationship Id="rId226" Type="http://schemas.openxmlformats.org/officeDocument/2006/relationships/customXml" Target="../ink/ink2032.xml"/><Relationship Id="rId268" Type="http://schemas.openxmlformats.org/officeDocument/2006/relationships/customXml" Target="../ink/ink2053.xml"/><Relationship Id="rId32" Type="http://schemas.openxmlformats.org/officeDocument/2006/relationships/customXml" Target="../ink/ink1934.xml"/><Relationship Id="rId74" Type="http://schemas.openxmlformats.org/officeDocument/2006/relationships/customXml" Target="../ink/ink1955.xml"/><Relationship Id="rId128" Type="http://schemas.openxmlformats.org/officeDocument/2006/relationships/customXml" Target="../ink/ink1982.xml"/><Relationship Id="rId335" Type="http://schemas.openxmlformats.org/officeDocument/2006/relationships/image" Target="../media/image1484.png"/><Relationship Id="rId377" Type="http://schemas.openxmlformats.org/officeDocument/2006/relationships/customXml" Target="../ink/ink2108.xml"/><Relationship Id="rId5" Type="http://schemas.openxmlformats.org/officeDocument/2006/relationships/image" Target="../media/image1324.png"/><Relationship Id="rId181" Type="http://schemas.openxmlformats.org/officeDocument/2006/relationships/customXml" Target="../ink/ink2009.xml"/><Relationship Id="rId237" Type="http://schemas.openxmlformats.org/officeDocument/2006/relationships/image" Target="../media/image1436.png"/><Relationship Id="rId279" Type="http://schemas.openxmlformats.org/officeDocument/2006/relationships/image" Target="../media/image1456.png"/><Relationship Id="rId43" Type="http://schemas.openxmlformats.org/officeDocument/2006/relationships/image" Target="../media/image1342.png"/><Relationship Id="rId139" Type="http://schemas.openxmlformats.org/officeDocument/2006/relationships/image" Target="../media/image1390.png"/><Relationship Id="rId290" Type="http://schemas.openxmlformats.org/officeDocument/2006/relationships/customXml" Target="../ink/ink2064.xml"/><Relationship Id="rId304" Type="http://schemas.openxmlformats.org/officeDocument/2006/relationships/customXml" Target="../ink/ink2071.xml"/><Relationship Id="rId346" Type="http://schemas.openxmlformats.org/officeDocument/2006/relationships/customXml" Target="../ink/ink2092.xml"/><Relationship Id="rId388" Type="http://schemas.openxmlformats.org/officeDocument/2006/relationships/image" Target="../media/image1511.png"/><Relationship Id="rId85" Type="http://schemas.openxmlformats.org/officeDocument/2006/relationships/image" Target="../media/image1363.png"/><Relationship Id="rId150" Type="http://schemas.openxmlformats.org/officeDocument/2006/relationships/image" Target="../media/image1395.png"/><Relationship Id="rId192" Type="http://schemas.openxmlformats.org/officeDocument/2006/relationships/image" Target="../media/image1415.png"/><Relationship Id="rId206" Type="http://schemas.openxmlformats.org/officeDocument/2006/relationships/image" Target="../media/image1422.png"/><Relationship Id="rId248" Type="http://schemas.openxmlformats.org/officeDocument/2006/relationships/customXml" Target="../ink/ink2043.xml"/><Relationship Id="rId12" Type="http://schemas.openxmlformats.org/officeDocument/2006/relationships/customXml" Target="../ink/ink1924.xml"/><Relationship Id="rId108" Type="http://schemas.openxmlformats.org/officeDocument/2006/relationships/customXml" Target="../ink/ink1972.xml"/><Relationship Id="rId315" Type="http://schemas.openxmlformats.org/officeDocument/2006/relationships/image" Target="../media/image1474.png"/><Relationship Id="rId357" Type="http://schemas.openxmlformats.org/officeDocument/2006/relationships/image" Target="../media/image1495.png"/><Relationship Id="rId54" Type="http://schemas.openxmlformats.org/officeDocument/2006/relationships/customXml" Target="../ink/ink1945.xml"/><Relationship Id="rId96" Type="http://schemas.openxmlformats.org/officeDocument/2006/relationships/customXml" Target="../ink/ink1966.xml"/><Relationship Id="rId161" Type="http://schemas.openxmlformats.org/officeDocument/2006/relationships/customXml" Target="../ink/ink1999.xml"/><Relationship Id="rId217" Type="http://schemas.openxmlformats.org/officeDocument/2006/relationships/customXml" Target="../ink/ink2027.xml"/><Relationship Id="rId259" Type="http://schemas.openxmlformats.org/officeDocument/2006/relationships/image" Target="../media/image1447.png"/><Relationship Id="rId23" Type="http://schemas.openxmlformats.org/officeDocument/2006/relationships/image" Target="../media/image1333.png"/><Relationship Id="rId119" Type="http://schemas.openxmlformats.org/officeDocument/2006/relationships/image" Target="../media/image1380.png"/><Relationship Id="rId270" Type="http://schemas.openxmlformats.org/officeDocument/2006/relationships/customXml" Target="../ink/ink2054.xml"/><Relationship Id="rId326" Type="http://schemas.openxmlformats.org/officeDocument/2006/relationships/customXml" Target="../ink/ink2082.xml"/><Relationship Id="rId65" Type="http://schemas.openxmlformats.org/officeDocument/2006/relationships/image" Target="../media/image1353.png"/><Relationship Id="rId130" Type="http://schemas.openxmlformats.org/officeDocument/2006/relationships/customXml" Target="../ink/ink1983.xml"/><Relationship Id="rId368" Type="http://schemas.openxmlformats.org/officeDocument/2006/relationships/customXml" Target="../ink/ink2103.xml"/><Relationship Id="rId172" Type="http://schemas.openxmlformats.org/officeDocument/2006/relationships/image" Target="../media/image1405.png"/><Relationship Id="rId228" Type="http://schemas.openxmlformats.org/officeDocument/2006/relationships/customXml" Target="../ink/ink2033.xml"/><Relationship Id="rId281" Type="http://schemas.openxmlformats.org/officeDocument/2006/relationships/image" Target="../media/image1457.png"/><Relationship Id="rId337" Type="http://schemas.openxmlformats.org/officeDocument/2006/relationships/image" Target="../media/image1485.png"/><Relationship Id="rId34" Type="http://schemas.openxmlformats.org/officeDocument/2006/relationships/customXml" Target="../ink/ink1935.xml"/><Relationship Id="rId76" Type="http://schemas.openxmlformats.org/officeDocument/2006/relationships/customXml" Target="../ink/ink1956.xml"/><Relationship Id="rId141" Type="http://schemas.openxmlformats.org/officeDocument/2006/relationships/image" Target="../media/image1391.png"/><Relationship Id="rId379" Type="http://schemas.openxmlformats.org/officeDocument/2006/relationships/customXml" Target="../ink/ink2109.xml"/><Relationship Id="rId7" Type="http://schemas.openxmlformats.org/officeDocument/2006/relationships/image" Target="../media/image1325.png"/><Relationship Id="rId183" Type="http://schemas.openxmlformats.org/officeDocument/2006/relationships/customXml" Target="../ink/ink2010.xml"/><Relationship Id="rId239" Type="http://schemas.openxmlformats.org/officeDocument/2006/relationships/image" Target="../media/image1437.png"/><Relationship Id="rId390" Type="http://schemas.openxmlformats.org/officeDocument/2006/relationships/image" Target="../media/image1512.png"/><Relationship Id="rId250" Type="http://schemas.openxmlformats.org/officeDocument/2006/relationships/customXml" Target="../ink/ink2044.xml"/><Relationship Id="rId292" Type="http://schemas.openxmlformats.org/officeDocument/2006/relationships/customXml" Target="../ink/ink2065.xml"/><Relationship Id="rId306" Type="http://schemas.openxmlformats.org/officeDocument/2006/relationships/customXml" Target="../ink/ink2072.xml"/><Relationship Id="rId45" Type="http://schemas.openxmlformats.org/officeDocument/2006/relationships/image" Target="../media/image1343.png"/><Relationship Id="rId87" Type="http://schemas.openxmlformats.org/officeDocument/2006/relationships/image" Target="../media/image1364.png"/><Relationship Id="rId110" Type="http://schemas.openxmlformats.org/officeDocument/2006/relationships/customXml" Target="../ink/ink1973.xml"/><Relationship Id="rId348" Type="http://schemas.openxmlformats.org/officeDocument/2006/relationships/customXml" Target="../ink/ink2093.xml"/><Relationship Id="rId152" Type="http://schemas.openxmlformats.org/officeDocument/2006/relationships/image" Target="../media/image1396.png"/><Relationship Id="rId194" Type="http://schemas.openxmlformats.org/officeDocument/2006/relationships/image" Target="../media/image1416.png"/><Relationship Id="rId208" Type="http://schemas.openxmlformats.org/officeDocument/2006/relationships/image" Target="../media/image1423.png"/><Relationship Id="rId261" Type="http://schemas.openxmlformats.org/officeDocument/2006/relationships/image" Target="../media/image1448.png"/><Relationship Id="rId14" Type="http://schemas.openxmlformats.org/officeDocument/2006/relationships/customXml" Target="../ink/ink1925.xml"/><Relationship Id="rId56" Type="http://schemas.openxmlformats.org/officeDocument/2006/relationships/customXml" Target="../ink/ink1946.xml"/><Relationship Id="rId317" Type="http://schemas.openxmlformats.org/officeDocument/2006/relationships/image" Target="../media/image1475.png"/><Relationship Id="rId359" Type="http://schemas.openxmlformats.org/officeDocument/2006/relationships/image" Target="../media/image1496.png"/><Relationship Id="rId98" Type="http://schemas.openxmlformats.org/officeDocument/2006/relationships/customXml" Target="../ink/ink1967.xml"/><Relationship Id="rId121" Type="http://schemas.openxmlformats.org/officeDocument/2006/relationships/image" Target="../media/image1381.png"/><Relationship Id="rId163" Type="http://schemas.openxmlformats.org/officeDocument/2006/relationships/customXml" Target="../ink/ink2000.xml"/><Relationship Id="rId219" Type="http://schemas.openxmlformats.org/officeDocument/2006/relationships/customXml" Target="../ink/ink2028.xml"/><Relationship Id="rId370" Type="http://schemas.openxmlformats.org/officeDocument/2006/relationships/customXml" Target="../ink/ink2104.xml"/><Relationship Id="rId230" Type="http://schemas.openxmlformats.org/officeDocument/2006/relationships/customXml" Target="../ink/ink2034.xml"/><Relationship Id="rId25" Type="http://schemas.openxmlformats.org/officeDocument/2006/relationships/image" Target="../media/image1334.png"/><Relationship Id="rId67" Type="http://schemas.openxmlformats.org/officeDocument/2006/relationships/image" Target="../media/image1354.png"/><Relationship Id="rId272" Type="http://schemas.openxmlformats.org/officeDocument/2006/relationships/customXml" Target="../ink/ink2055.xml"/><Relationship Id="rId328" Type="http://schemas.openxmlformats.org/officeDocument/2006/relationships/customXml" Target="../ink/ink2083.xml"/><Relationship Id="rId132" Type="http://schemas.openxmlformats.org/officeDocument/2006/relationships/customXml" Target="../ink/ink1984.xml"/><Relationship Id="rId174" Type="http://schemas.openxmlformats.org/officeDocument/2006/relationships/image" Target="../media/image1406.png"/><Relationship Id="rId381" Type="http://schemas.openxmlformats.org/officeDocument/2006/relationships/customXml" Target="../ink/ink2110.xml"/><Relationship Id="rId241" Type="http://schemas.openxmlformats.org/officeDocument/2006/relationships/image" Target="../media/image1438.png"/><Relationship Id="rId36" Type="http://schemas.openxmlformats.org/officeDocument/2006/relationships/customXml" Target="../ink/ink1936.xml"/><Relationship Id="rId283" Type="http://schemas.openxmlformats.org/officeDocument/2006/relationships/image" Target="../media/image1458.png"/><Relationship Id="rId339" Type="http://schemas.openxmlformats.org/officeDocument/2006/relationships/image" Target="../media/image1486.png"/><Relationship Id="rId78" Type="http://schemas.openxmlformats.org/officeDocument/2006/relationships/customXml" Target="../ink/ink1957.xml"/><Relationship Id="rId101" Type="http://schemas.openxmlformats.org/officeDocument/2006/relationships/image" Target="../media/image1371.png"/><Relationship Id="rId143" Type="http://schemas.openxmlformats.org/officeDocument/2006/relationships/image" Target="../media/image1392.png"/><Relationship Id="rId185" Type="http://schemas.openxmlformats.org/officeDocument/2006/relationships/customXml" Target="../ink/ink2011.xml"/><Relationship Id="rId350" Type="http://schemas.openxmlformats.org/officeDocument/2006/relationships/customXml" Target="../ink/ink2094.xml"/><Relationship Id="rId9" Type="http://schemas.openxmlformats.org/officeDocument/2006/relationships/image" Target="../media/image1326.png"/><Relationship Id="rId210" Type="http://schemas.openxmlformats.org/officeDocument/2006/relationships/image" Target="../media/image1424.png"/><Relationship Id="rId392" Type="http://schemas.openxmlformats.org/officeDocument/2006/relationships/image" Target="../media/image1513.png"/><Relationship Id="rId252" Type="http://schemas.openxmlformats.org/officeDocument/2006/relationships/customXml" Target="../ink/ink2045.xml"/><Relationship Id="rId294" Type="http://schemas.openxmlformats.org/officeDocument/2006/relationships/customXml" Target="../ink/ink2066.xml"/><Relationship Id="rId308" Type="http://schemas.openxmlformats.org/officeDocument/2006/relationships/customXml" Target="../ink/ink2073.xml"/><Relationship Id="rId47" Type="http://schemas.openxmlformats.org/officeDocument/2006/relationships/image" Target="../media/image1344.png"/><Relationship Id="rId89" Type="http://schemas.openxmlformats.org/officeDocument/2006/relationships/image" Target="../media/image1365.png"/><Relationship Id="rId112" Type="http://schemas.openxmlformats.org/officeDocument/2006/relationships/customXml" Target="../ink/ink1974.xml"/><Relationship Id="rId154" Type="http://schemas.openxmlformats.org/officeDocument/2006/relationships/image" Target="../media/image1397.png"/><Relationship Id="rId361" Type="http://schemas.openxmlformats.org/officeDocument/2006/relationships/image" Target="../media/image1498.png"/><Relationship Id="rId196" Type="http://schemas.openxmlformats.org/officeDocument/2006/relationships/image" Target="../media/image1417.png"/><Relationship Id="rId200" Type="http://schemas.openxmlformats.org/officeDocument/2006/relationships/image" Target="../media/image1419.png"/><Relationship Id="rId382" Type="http://schemas.openxmlformats.org/officeDocument/2006/relationships/image" Target="../media/image1508.png"/><Relationship Id="rId16" Type="http://schemas.openxmlformats.org/officeDocument/2006/relationships/customXml" Target="../ink/ink1926.xml"/><Relationship Id="rId221" Type="http://schemas.openxmlformats.org/officeDocument/2006/relationships/customXml" Target="../ink/ink2029.xml"/><Relationship Id="rId242" Type="http://schemas.openxmlformats.org/officeDocument/2006/relationships/customXml" Target="../ink/ink2040.xml"/><Relationship Id="rId263" Type="http://schemas.openxmlformats.org/officeDocument/2006/relationships/image" Target="../media/image1449.png"/><Relationship Id="rId284" Type="http://schemas.openxmlformats.org/officeDocument/2006/relationships/customXml" Target="../ink/ink2061.xml"/><Relationship Id="rId319" Type="http://schemas.openxmlformats.org/officeDocument/2006/relationships/image" Target="../media/image1476.png"/><Relationship Id="rId37" Type="http://schemas.openxmlformats.org/officeDocument/2006/relationships/image" Target="../media/image1339.png"/><Relationship Id="rId58" Type="http://schemas.openxmlformats.org/officeDocument/2006/relationships/customXml" Target="../ink/ink1947.xml"/><Relationship Id="rId79" Type="http://schemas.openxmlformats.org/officeDocument/2006/relationships/image" Target="../media/image1360.png"/><Relationship Id="rId102" Type="http://schemas.openxmlformats.org/officeDocument/2006/relationships/customXml" Target="../ink/ink1969.xml"/><Relationship Id="rId123" Type="http://schemas.openxmlformats.org/officeDocument/2006/relationships/image" Target="../media/image1382.png"/><Relationship Id="rId144" Type="http://schemas.openxmlformats.org/officeDocument/2006/relationships/customXml" Target="../ink/ink1990.xml"/><Relationship Id="rId330" Type="http://schemas.openxmlformats.org/officeDocument/2006/relationships/customXml" Target="../ink/ink2084.xml"/><Relationship Id="rId90" Type="http://schemas.openxmlformats.org/officeDocument/2006/relationships/customXml" Target="../ink/ink1963.xml"/><Relationship Id="rId165" Type="http://schemas.openxmlformats.org/officeDocument/2006/relationships/customXml" Target="../ink/ink2001.xml"/><Relationship Id="rId186" Type="http://schemas.openxmlformats.org/officeDocument/2006/relationships/image" Target="../media/image1412.png"/><Relationship Id="rId351" Type="http://schemas.openxmlformats.org/officeDocument/2006/relationships/image" Target="../media/image1492.png"/><Relationship Id="rId372" Type="http://schemas.openxmlformats.org/officeDocument/2006/relationships/image" Target="../media/image1503.png"/><Relationship Id="rId211" Type="http://schemas.openxmlformats.org/officeDocument/2006/relationships/customXml" Target="../ink/ink2024.xml"/><Relationship Id="rId232" Type="http://schemas.openxmlformats.org/officeDocument/2006/relationships/customXml" Target="../ink/ink2035.xml"/><Relationship Id="rId253" Type="http://schemas.openxmlformats.org/officeDocument/2006/relationships/image" Target="../media/image1444.png"/><Relationship Id="rId274" Type="http://schemas.openxmlformats.org/officeDocument/2006/relationships/customXml" Target="../ink/ink2056.xml"/><Relationship Id="rId295" Type="http://schemas.openxmlformats.org/officeDocument/2006/relationships/image" Target="../media/image1464.png"/><Relationship Id="rId309" Type="http://schemas.openxmlformats.org/officeDocument/2006/relationships/image" Target="../media/image1471.png"/><Relationship Id="rId27" Type="http://schemas.openxmlformats.org/officeDocument/2006/relationships/image" Target="../media/image40.png"/><Relationship Id="rId48" Type="http://schemas.openxmlformats.org/officeDocument/2006/relationships/customXml" Target="../ink/ink1942.xml"/><Relationship Id="rId69" Type="http://schemas.openxmlformats.org/officeDocument/2006/relationships/image" Target="../media/image1355.png"/><Relationship Id="rId113" Type="http://schemas.openxmlformats.org/officeDocument/2006/relationships/image" Target="../media/image1377.png"/><Relationship Id="rId134" Type="http://schemas.openxmlformats.org/officeDocument/2006/relationships/customXml" Target="../ink/ink1985.xml"/><Relationship Id="rId320" Type="http://schemas.openxmlformats.org/officeDocument/2006/relationships/customXml" Target="../ink/ink2079.xml"/><Relationship Id="rId80" Type="http://schemas.openxmlformats.org/officeDocument/2006/relationships/customXml" Target="../ink/ink1958.xml"/><Relationship Id="rId155" Type="http://schemas.openxmlformats.org/officeDocument/2006/relationships/customXml" Target="../ink/ink1996.xml"/><Relationship Id="rId176" Type="http://schemas.openxmlformats.org/officeDocument/2006/relationships/image" Target="../media/image1407.png"/><Relationship Id="rId197" Type="http://schemas.openxmlformats.org/officeDocument/2006/relationships/customXml" Target="../ink/ink2017.xml"/><Relationship Id="rId341" Type="http://schemas.openxmlformats.org/officeDocument/2006/relationships/image" Target="../media/image1487.png"/><Relationship Id="rId362" Type="http://schemas.openxmlformats.org/officeDocument/2006/relationships/customXml" Target="../ink/ink2100.xml"/><Relationship Id="rId383" Type="http://schemas.openxmlformats.org/officeDocument/2006/relationships/customXml" Target="../ink/ink2111.xml"/><Relationship Id="rId201" Type="http://schemas.openxmlformats.org/officeDocument/2006/relationships/customXml" Target="../ink/ink2019.xml"/><Relationship Id="rId222" Type="http://schemas.openxmlformats.org/officeDocument/2006/relationships/image" Target="../media/image1430.png"/><Relationship Id="rId243" Type="http://schemas.openxmlformats.org/officeDocument/2006/relationships/image" Target="../media/image1439.png"/><Relationship Id="rId264" Type="http://schemas.openxmlformats.org/officeDocument/2006/relationships/customXml" Target="../ink/ink2051.xml"/><Relationship Id="rId285" Type="http://schemas.openxmlformats.org/officeDocument/2006/relationships/image" Target="../media/image1459.png"/><Relationship Id="rId17" Type="http://schemas.openxmlformats.org/officeDocument/2006/relationships/image" Target="../media/image1330.png"/><Relationship Id="rId38" Type="http://schemas.openxmlformats.org/officeDocument/2006/relationships/customXml" Target="../ink/ink1937.xml"/><Relationship Id="rId59" Type="http://schemas.openxmlformats.org/officeDocument/2006/relationships/image" Target="../media/image1350.png"/><Relationship Id="rId103" Type="http://schemas.openxmlformats.org/officeDocument/2006/relationships/image" Target="../media/image1372.png"/><Relationship Id="rId124" Type="http://schemas.openxmlformats.org/officeDocument/2006/relationships/customXml" Target="../ink/ink1980.xml"/><Relationship Id="rId310" Type="http://schemas.openxmlformats.org/officeDocument/2006/relationships/customXml" Target="../ink/ink2074.xml"/><Relationship Id="rId70" Type="http://schemas.openxmlformats.org/officeDocument/2006/relationships/customXml" Target="../ink/ink1953.xml"/><Relationship Id="rId91" Type="http://schemas.openxmlformats.org/officeDocument/2006/relationships/image" Target="../media/image1366.png"/><Relationship Id="rId145" Type="http://schemas.openxmlformats.org/officeDocument/2006/relationships/image" Target="../media/image1393.png"/><Relationship Id="rId166" Type="http://schemas.openxmlformats.org/officeDocument/2006/relationships/image" Target="../media/image1402.png"/><Relationship Id="rId187" Type="http://schemas.openxmlformats.org/officeDocument/2006/relationships/customXml" Target="../ink/ink2012.xml"/><Relationship Id="rId331" Type="http://schemas.openxmlformats.org/officeDocument/2006/relationships/image" Target="../media/image1482.png"/><Relationship Id="rId352" Type="http://schemas.openxmlformats.org/officeDocument/2006/relationships/customXml" Target="../ink/ink2095.xml"/><Relationship Id="rId373" Type="http://schemas.openxmlformats.org/officeDocument/2006/relationships/customXml" Target="../ink/ink2106.xml"/><Relationship Id="rId1" Type="http://schemas.openxmlformats.org/officeDocument/2006/relationships/slideLayout" Target="../slideLayouts/slideLayout7.xml"/><Relationship Id="rId212" Type="http://schemas.openxmlformats.org/officeDocument/2006/relationships/image" Target="../media/image1425.png"/><Relationship Id="rId233" Type="http://schemas.openxmlformats.org/officeDocument/2006/relationships/image" Target="../media/image689.png"/><Relationship Id="rId254" Type="http://schemas.openxmlformats.org/officeDocument/2006/relationships/customXml" Target="../ink/ink2046.xml"/><Relationship Id="rId28" Type="http://schemas.openxmlformats.org/officeDocument/2006/relationships/customXml" Target="../ink/ink1932.xml"/><Relationship Id="rId49" Type="http://schemas.openxmlformats.org/officeDocument/2006/relationships/image" Target="../media/image1345.png"/><Relationship Id="rId114" Type="http://schemas.openxmlformats.org/officeDocument/2006/relationships/customXml" Target="../ink/ink1975.xml"/><Relationship Id="rId275" Type="http://schemas.openxmlformats.org/officeDocument/2006/relationships/image" Target="../media/image1454.png"/><Relationship Id="rId296" Type="http://schemas.openxmlformats.org/officeDocument/2006/relationships/customXml" Target="../ink/ink2067.xml"/><Relationship Id="rId300" Type="http://schemas.openxmlformats.org/officeDocument/2006/relationships/customXml" Target="../ink/ink2069.xml"/><Relationship Id="rId60" Type="http://schemas.openxmlformats.org/officeDocument/2006/relationships/customXml" Target="../ink/ink1948.xml"/><Relationship Id="rId81" Type="http://schemas.openxmlformats.org/officeDocument/2006/relationships/image" Target="../media/image1361.png"/><Relationship Id="rId135" Type="http://schemas.openxmlformats.org/officeDocument/2006/relationships/image" Target="../media/image1388.png"/><Relationship Id="rId156" Type="http://schemas.openxmlformats.org/officeDocument/2006/relationships/image" Target="../media/image198.png"/><Relationship Id="rId177" Type="http://schemas.openxmlformats.org/officeDocument/2006/relationships/customXml" Target="../ink/ink2007.xml"/><Relationship Id="rId198" Type="http://schemas.openxmlformats.org/officeDocument/2006/relationships/image" Target="../media/image1418.png"/><Relationship Id="rId321" Type="http://schemas.openxmlformats.org/officeDocument/2006/relationships/image" Target="../media/image1477.png"/><Relationship Id="rId342" Type="http://schemas.openxmlformats.org/officeDocument/2006/relationships/customXml" Target="../ink/ink2090.xml"/><Relationship Id="rId363" Type="http://schemas.openxmlformats.org/officeDocument/2006/relationships/image" Target="../media/image1499.png"/><Relationship Id="rId384" Type="http://schemas.openxmlformats.org/officeDocument/2006/relationships/image" Target="../media/image1509.png"/><Relationship Id="rId202" Type="http://schemas.openxmlformats.org/officeDocument/2006/relationships/image" Target="../media/image1420.png"/><Relationship Id="rId223" Type="http://schemas.openxmlformats.org/officeDocument/2006/relationships/customXml" Target="../ink/ink2030.xml"/><Relationship Id="rId244" Type="http://schemas.openxmlformats.org/officeDocument/2006/relationships/customXml" Target="../ink/ink2041.xml"/><Relationship Id="rId18" Type="http://schemas.openxmlformats.org/officeDocument/2006/relationships/customXml" Target="../ink/ink1927.xml"/><Relationship Id="rId39" Type="http://schemas.openxmlformats.org/officeDocument/2006/relationships/image" Target="../media/image1340.png"/><Relationship Id="rId265" Type="http://schemas.openxmlformats.org/officeDocument/2006/relationships/image" Target="../media/image1450.png"/><Relationship Id="rId286" Type="http://schemas.openxmlformats.org/officeDocument/2006/relationships/customXml" Target="../ink/ink2062.xml"/><Relationship Id="rId50" Type="http://schemas.openxmlformats.org/officeDocument/2006/relationships/customXml" Target="../ink/ink1943.xml"/><Relationship Id="rId104" Type="http://schemas.openxmlformats.org/officeDocument/2006/relationships/customXml" Target="../ink/ink1970.xml"/><Relationship Id="rId125" Type="http://schemas.openxmlformats.org/officeDocument/2006/relationships/image" Target="../media/image1383.png"/><Relationship Id="rId146" Type="http://schemas.openxmlformats.org/officeDocument/2006/relationships/customXml" Target="../ink/ink1991.xml"/><Relationship Id="rId167" Type="http://schemas.openxmlformats.org/officeDocument/2006/relationships/customXml" Target="../ink/ink2002.xml"/><Relationship Id="rId188" Type="http://schemas.openxmlformats.org/officeDocument/2006/relationships/image" Target="../media/image1413.png"/><Relationship Id="rId311" Type="http://schemas.openxmlformats.org/officeDocument/2006/relationships/image" Target="../media/image1472.png"/><Relationship Id="rId332" Type="http://schemas.openxmlformats.org/officeDocument/2006/relationships/customXml" Target="../ink/ink2085.xml"/><Relationship Id="rId353" Type="http://schemas.openxmlformats.org/officeDocument/2006/relationships/image" Target="../media/image1493.png"/><Relationship Id="rId374" Type="http://schemas.openxmlformats.org/officeDocument/2006/relationships/image" Target="../media/image1504.png"/><Relationship Id="rId71" Type="http://schemas.openxmlformats.org/officeDocument/2006/relationships/image" Target="../media/image1356.png"/><Relationship Id="rId92" Type="http://schemas.openxmlformats.org/officeDocument/2006/relationships/customXml" Target="../ink/ink1964.xml"/><Relationship Id="rId213" Type="http://schemas.openxmlformats.org/officeDocument/2006/relationships/customXml" Target="../ink/ink2025.xml"/><Relationship Id="rId234" Type="http://schemas.openxmlformats.org/officeDocument/2006/relationships/customXml" Target="../ink/ink2036.xml"/><Relationship Id="rId2" Type="http://schemas.openxmlformats.org/officeDocument/2006/relationships/notesSlide" Target="../notesSlides/notesSlide16.xml"/><Relationship Id="rId29" Type="http://schemas.openxmlformats.org/officeDocument/2006/relationships/image" Target="../media/image1335.png"/><Relationship Id="rId255" Type="http://schemas.openxmlformats.org/officeDocument/2006/relationships/image" Target="../media/image1445.png"/><Relationship Id="rId276" Type="http://schemas.openxmlformats.org/officeDocument/2006/relationships/customXml" Target="../ink/ink2057.xml"/><Relationship Id="rId297" Type="http://schemas.openxmlformats.org/officeDocument/2006/relationships/image" Target="../media/image1465.png"/><Relationship Id="rId40" Type="http://schemas.openxmlformats.org/officeDocument/2006/relationships/customXml" Target="../ink/ink1938.xml"/><Relationship Id="rId115" Type="http://schemas.openxmlformats.org/officeDocument/2006/relationships/image" Target="../media/image1378.png"/><Relationship Id="rId136" Type="http://schemas.openxmlformats.org/officeDocument/2006/relationships/customXml" Target="../ink/ink1986.xml"/><Relationship Id="rId157" Type="http://schemas.openxmlformats.org/officeDocument/2006/relationships/customXml" Target="../ink/ink1997.xml"/><Relationship Id="rId178" Type="http://schemas.openxmlformats.org/officeDocument/2006/relationships/image" Target="../media/image1408.png"/><Relationship Id="rId301" Type="http://schemas.openxmlformats.org/officeDocument/2006/relationships/image" Target="../media/image1467.png"/><Relationship Id="rId322" Type="http://schemas.openxmlformats.org/officeDocument/2006/relationships/customXml" Target="../ink/ink2080.xml"/><Relationship Id="rId343" Type="http://schemas.openxmlformats.org/officeDocument/2006/relationships/image" Target="../media/image1488.png"/><Relationship Id="rId364" Type="http://schemas.openxmlformats.org/officeDocument/2006/relationships/customXml" Target="../ink/ink2101.xml"/><Relationship Id="rId61" Type="http://schemas.openxmlformats.org/officeDocument/2006/relationships/image" Target="../media/image1351.png"/><Relationship Id="rId82" Type="http://schemas.openxmlformats.org/officeDocument/2006/relationships/customXml" Target="../ink/ink1959.xml"/><Relationship Id="rId199" Type="http://schemas.openxmlformats.org/officeDocument/2006/relationships/customXml" Target="../ink/ink2018.xml"/><Relationship Id="rId203" Type="http://schemas.openxmlformats.org/officeDocument/2006/relationships/customXml" Target="../ink/ink2020.xml"/><Relationship Id="rId385" Type="http://schemas.openxmlformats.org/officeDocument/2006/relationships/customXml" Target="../ink/ink2112.xml"/><Relationship Id="rId19" Type="http://schemas.openxmlformats.org/officeDocument/2006/relationships/image" Target="../media/image1331.png"/><Relationship Id="rId224" Type="http://schemas.openxmlformats.org/officeDocument/2006/relationships/customXml" Target="../ink/ink2031.xml"/><Relationship Id="rId245" Type="http://schemas.openxmlformats.org/officeDocument/2006/relationships/image" Target="../media/image1440.png"/><Relationship Id="rId266" Type="http://schemas.openxmlformats.org/officeDocument/2006/relationships/customXml" Target="../ink/ink2052.xml"/><Relationship Id="rId287" Type="http://schemas.openxmlformats.org/officeDocument/2006/relationships/image" Target="../media/image1460.png"/><Relationship Id="rId30" Type="http://schemas.openxmlformats.org/officeDocument/2006/relationships/customXml" Target="../ink/ink1933.xml"/><Relationship Id="rId105" Type="http://schemas.openxmlformats.org/officeDocument/2006/relationships/image" Target="../media/image1373.png"/><Relationship Id="rId126" Type="http://schemas.openxmlformats.org/officeDocument/2006/relationships/customXml" Target="../ink/ink1981.xml"/><Relationship Id="rId147" Type="http://schemas.openxmlformats.org/officeDocument/2006/relationships/image" Target="../media/image1394.png"/><Relationship Id="rId168" Type="http://schemas.openxmlformats.org/officeDocument/2006/relationships/image" Target="../media/image1403.png"/><Relationship Id="rId312" Type="http://schemas.openxmlformats.org/officeDocument/2006/relationships/customXml" Target="../ink/ink2075.xml"/><Relationship Id="rId333" Type="http://schemas.openxmlformats.org/officeDocument/2006/relationships/image" Target="../media/image1483.png"/><Relationship Id="rId354" Type="http://schemas.openxmlformats.org/officeDocument/2006/relationships/customXml" Target="../ink/ink2096.xml"/><Relationship Id="rId51" Type="http://schemas.openxmlformats.org/officeDocument/2006/relationships/image" Target="../media/image1346.png"/><Relationship Id="rId72" Type="http://schemas.openxmlformats.org/officeDocument/2006/relationships/customXml" Target="../ink/ink1954.xml"/><Relationship Id="rId93" Type="http://schemas.openxmlformats.org/officeDocument/2006/relationships/image" Target="../media/image1367.png"/><Relationship Id="rId189" Type="http://schemas.openxmlformats.org/officeDocument/2006/relationships/customXml" Target="../ink/ink2013.xml"/><Relationship Id="rId375" Type="http://schemas.openxmlformats.org/officeDocument/2006/relationships/customXml" Target="../ink/ink2107.xml"/><Relationship Id="rId3" Type="http://schemas.openxmlformats.org/officeDocument/2006/relationships/image" Target="../media/image46010.png"/><Relationship Id="rId214" Type="http://schemas.openxmlformats.org/officeDocument/2006/relationships/image" Target="../media/image1426.png"/><Relationship Id="rId235" Type="http://schemas.openxmlformats.org/officeDocument/2006/relationships/image" Target="../media/image1435.png"/><Relationship Id="rId256" Type="http://schemas.openxmlformats.org/officeDocument/2006/relationships/customXml" Target="../ink/ink2047.xml"/><Relationship Id="rId277" Type="http://schemas.openxmlformats.org/officeDocument/2006/relationships/image" Target="../media/image1455.png"/><Relationship Id="rId298" Type="http://schemas.openxmlformats.org/officeDocument/2006/relationships/customXml" Target="../ink/ink2068.xml"/><Relationship Id="rId116" Type="http://schemas.openxmlformats.org/officeDocument/2006/relationships/customXml" Target="../ink/ink1976.xml"/><Relationship Id="rId137" Type="http://schemas.openxmlformats.org/officeDocument/2006/relationships/image" Target="../media/image1389.png"/><Relationship Id="rId158" Type="http://schemas.openxmlformats.org/officeDocument/2006/relationships/image" Target="../media/image1398.png"/><Relationship Id="rId302" Type="http://schemas.openxmlformats.org/officeDocument/2006/relationships/customXml" Target="../ink/ink2070.xml"/><Relationship Id="rId323" Type="http://schemas.openxmlformats.org/officeDocument/2006/relationships/image" Target="../media/image1478.png"/><Relationship Id="rId344" Type="http://schemas.openxmlformats.org/officeDocument/2006/relationships/customXml" Target="../ink/ink2091.xml"/><Relationship Id="rId20" Type="http://schemas.openxmlformats.org/officeDocument/2006/relationships/customXml" Target="../ink/ink1928.xml"/><Relationship Id="rId41" Type="http://schemas.openxmlformats.org/officeDocument/2006/relationships/image" Target="../media/image1341.png"/><Relationship Id="rId62" Type="http://schemas.openxmlformats.org/officeDocument/2006/relationships/customXml" Target="../ink/ink1949.xml"/><Relationship Id="rId83" Type="http://schemas.openxmlformats.org/officeDocument/2006/relationships/image" Target="../media/image1362.png"/><Relationship Id="rId179" Type="http://schemas.openxmlformats.org/officeDocument/2006/relationships/customXml" Target="../ink/ink2008.xml"/><Relationship Id="rId365" Type="http://schemas.openxmlformats.org/officeDocument/2006/relationships/image" Target="../media/image1500.png"/><Relationship Id="rId386" Type="http://schemas.openxmlformats.org/officeDocument/2006/relationships/image" Target="../media/image1510.png"/><Relationship Id="rId190" Type="http://schemas.openxmlformats.org/officeDocument/2006/relationships/image" Target="../media/image1414.png"/><Relationship Id="rId204" Type="http://schemas.openxmlformats.org/officeDocument/2006/relationships/image" Target="../media/image1421.png"/><Relationship Id="rId225" Type="http://schemas.openxmlformats.org/officeDocument/2006/relationships/image" Target="../media/image1431.png"/><Relationship Id="rId246" Type="http://schemas.openxmlformats.org/officeDocument/2006/relationships/customXml" Target="../ink/ink2042.xml"/><Relationship Id="rId267" Type="http://schemas.openxmlformats.org/officeDocument/2006/relationships/image" Target="../media/image927.png"/><Relationship Id="rId288" Type="http://schemas.openxmlformats.org/officeDocument/2006/relationships/customXml" Target="../ink/ink2063.xml"/><Relationship Id="rId106" Type="http://schemas.openxmlformats.org/officeDocument/2006/relationships/customXml" Target="../ink/ink1971.xml"/><Relationship Id="rId127" Type="http://schemas.openxmlformats.org/officeDocument/2006/relationships/image" Target="../media/image1384.png"/><Relationship Id="rId313" Type="http://schemas.openxmlformats.org/officeDocument/2006/relationships/image" Target="../media/image1473.png"/><Relationship Id="rId10" Type="http://schemas.openxmlformats.org/officeDocument/2006/relationships/customXml" Target="../ink/ink1923.xml"/><Relationship Id="rId31" Type="http://schemas.openxmlformats.org/officeDocument/2006/relationships/image" Target="../media/image1336.png"/><Relationship Id="rId52" Type="http://schemas.openxmlformats.org/officeDocument/2006/relationships/customXml" Target="../ink/ink1944.xml"/><Relationship Id="rId73" Type="http://schemas.openxmlformats.org/officeDocument/2006/relationships/image" Target="../media/image1357.png"/><Relationship Id="rId94" Type="http://schemas.openxmlformats.org/officeDocument/2006/relationships/customXml" Target="../ink/ink1965.xml"/><Relationship Id="rId148" Type="http://schemas.openxmlformats.org/officeDocument/2006/relationships/customXml" Target="../ink/ink1992.xml"/><Relationship Id="rId169" Type="http://schemas.openxmlformats.org/officeDocument/2006/relationships/customXml" Target="../ink/ink2003.xml"/><Relationship Id="rId334" Type="http://schemas.openxmlformats.org/officeDocument/2006/relationships/customXml" Target="../ink/ink2086.xml"/><Relationship Id="rId355" Type="http://schemas.openxmlformats.org/officeDocument/2006/relationships/image" Target="../media/image1494.png"/><Relationship Id="rId376" Type="http://schemas.openxmlformats.org/officeDocument/2006/relationships/image" Target="../media/image1505.png"/><Relationship Id="rId4" Type="http://schemas.openxmlformats.org/officeDocument/2006/relationships/customXml" Target="../ink/ink1920.xml"/><Relationship Id="rId180" Type="http://schemas.openxmlformats.org/officeDocument/2006/relationships/image" Target="../media/image1409.png"/><Relationship Id="rId215" Type="http://schemas.openxmlformats.org/officeDocument/2006/relationships/customXml" Target="../ink/ink2026.xml"/><Relationship Id="rId236" Type="http://schemas.openxmlformats.org/officeDocument/2006/relationships/customXml" Target="../ink/ink2037.xml"/><Relationship Id="rId257" Type="http://schemas.openxmlformats.org/officeDocument/2006/relationships/image" Target="../media/image1446.png"/><Relationship Id="rId278" Type="http://schemas.openxmlformats.org/officeDocument/2006/relationships/customXml" Target="../ink/ink2058.xml"/><Relationship Id="rId303" Type="http://schemas.openxmlformats.org/officeDocument/2006/relationships/image" Target="../media/image1468.png"/><Relationship Id="rId42" Type="http://schemas.openxmlformats.org/officeDocument/2006/relationships/customXml" Target="../ink/ink1939.xml"/><Relationship Id="rId84" Type="http://schemas.openxmlformats.org/officeDocument/2006/relationships/customXml" Target="../ink/ink1960.xml"/><Relationship Id="rId138" Type="http://schemas.openxmlformats.org/officeDocument/2006/relationships/customXml" Target="../ink/ink1987.xml"/><Relationship Id="rId345" Type="http://schemas.openxmlformats.org/officeDocument/2006/relationships/image" Target="../media/image1489.png"/><Relationship Id="rId387" Type="http://schemas.openxmlformats.org/officeDocument/2006/relationships/customXml" Target="../ink/ink2113.xml"/><Relationship Id="rId191" Type="http://schemas.openxmlformats.org/officeDocument/2006/relationships/customXml" Target="../ink/ink2014.xml"/><Relationship Id="rId205" Type="http://schemas.openxmlformats.org/officeDocument/2006/relationships/customXml" Target="../ink/ink2021.xml"/><Relationship Id="rId247" Type="http://schemas.openxmlformats.org/officeDocument/2006/relationships/image" Target="../media/image1441.png"/><Relationship Id="rId107" Type="http://schemas.openxmlformats.org/officeDocument/2006/relationships/image" Target="../media/image1374.png"/><Relationship Id="rId289" Type="http://schemas.openxmlformats.org/officeDocument/2006/relationships/image" Target="../media/image1461.png"/><Relationship Id="rId11" Type="http://schemas.openxmlformats.org/officeDocument/2006/relationships/image" Target="../media/image1327.png"/><Relationship Id="rId53" Type="http://schemas.openxmlformats.org/officeDocument/2006/relationships/image" Target="../media/image1347.png"/><Relationship Id="rId149" Type="http://schemas.openxmlformats.org/officeDocument/2006/relationships/customXml" Target="../ink/ink1993.xml"/><Relationship Id="rId314" Type="http://schemas.openxmlformats.org/officeDocument/2006/relationships/customXml" Target="../ink/ink2076.xml"/><Relationship Id="rId356" Type="http://schemas.openxmlformats.org/officeDocument/2006/relationships/customXml" Target="../ink/ink2097.xml"/><Relationship Id="rId95" Type="http://schemas.openxmlformats.org/officeDocument/2006/relationships/image" Target="../media/image1368.png"/><Relationship Id="rId160" Type="http://schemas.openxmlformats.org/officeDocument/2006/relationships/image" Target="../media/image1399.png"/><Relationship Id="rId216" Type="http://schemas.openxmlformats.org/officeDocument/2006/relationships/image" Target="../media/image1427.png"/><Relationship Id="rId258" Type="http://schemas.openxmlformats.org/officeDocument/2006/relationships/customXml" Target="../ink/ink2048.xml"/><Relationship Id="rId22" Type="http://schemas.openxmlformats.org/officeDocument/2006/relationships/customXml" Target="../ink/ink1929.xml"/><Relationship Id="rId64" Type="http://schemas.openxmlformats.org/officeDocument/2006/relationships/customXml" Target="../ink/ink1950.xml"/><Relationship Id="rId118" Type="http://schemas.openxmlformats.org/officeDocument/2006/relationships/customXml" Target="../ink/ink1977.xml"/><Relationship Id="rId325" Type="http://schemas.openxmlformats.org/officeDocument/2006/relationships/image" Target="../media/image1479.png"/><Relationship Id="rId367" Type="http://schemas.openxmlformats.org/officeDocument/2006/relationships/image" Target="../media/image1501.png"/><Relationship Id="rId171" Type="http://schemas.openxmlformats.org/officeDocument/2006/relationships/customXml" Target="../ink/ink2004.xml"/><Relationship Id="rId227" Type="http://schemas.openxmlformats.org/officeDocument/2006/relationships/image" Target="../media/image1432.png"/><Relationship Id="rId269" Type="http://schemas.openxmlformats.org/officeDocument/2006/relationships/image" Target="../media/image1451.png"/><Relationship Id="rId33" Type="http://schemas.openxmlformats.org/officeDocument/2006/relationships/image" Target="../media/image1337.png"/><Relationship Id="rId129" Type="http://schemas.openxmlformats.org/officeDocument/2006/relationships/image" Target="../media/image1385.png"/><Relationship Id="rId280" Type="http://schemas.openxmlformats.org/officeDocument/2006/relationships/customXml" Target="../ink/ink2059.xml"/><Relationship Id="rId336" Type="http://schemas.openxmlformats.org/officeDocument/2006/relationships/customXml" Target="../ink/ink2087.xml"/><Relationship Id="rId75" Type="http://schemas.openxmlformats.org/officeDocument/2006/relationships/image" Target="../media/image1358.png"/><Relationship Id="rId140" Type="http://schemas.openxmlformats.org/officeDocument/2006/relationships/customXml" Target="../ink/ink1988.xml"/><Relationship Id="rId182" Type="http://schemas.openxmlformats.org/officeDocument/2006/relationships/image" Target="../media/image1410.png"/><Relationship Id="rId378" Type="http://schemas.openxmlformats.org/officeDocument/2006/relationships/image" Target="../media/image1506.png"/><Relationship Id="rId6" Type="http://schemas.openxmlformats.org/officeDocument/2006/relationships/customXml" Target="../ink/ink1921.xml"/><Relationship Id="rId238" Type="http://schemas.openxmlformats.org/officeDocument/2006/relationships/customXml" Target="../ink/ink2038.xml"/><Relationship Id="rId291" Type="http://schemas.openxmlformats.org/officeDocument/2006/relationships/image" Target="../media/image1462.png"/><Relationship Id="rId305" Type="http://schemas.openxmlformats.org/officeDocument/2006/relationships/image" Target="../media/image1469.png"/><Relationship Id="rId347" Type="http://schemas.openxmlformats.org/officeDocument/2006/relationships/image" Target="../media/image1490.png"/><Relationship Id="rId44" Type="http://schemas.openxmlformats.org/officeDocument/2006/relationships/customXml" Target="../ink/ink1940.xml"/><Relationship Id="rId86" Type="http://schemas.openxmlformats.org/officeDocument/2006/relationships/customXml" Target="../ink/ink1961.xml"/><Relationship Id="rId151" Type="http://schemas.openxmlformats.org/officeDocument/2006/relationships/customXml" Target="../ink/ink1994.xml"/><Relationship Id="rId389" Type="http://schemas.openxmlformats.org/officeDocument/2006/relationships/customXml" Target="../ink/ink2114.xml"/><Relationship Id="rId193" Type="http://schemas.openxmlformats.org/officeDocument/2006/relationships/customXml" Target="../ink/ink2015.xml"/><Relationship Id="rId207" Type="http://schemas.openxmlformats.org/officeDocument/2006/relationships/customXml" Target="../ink/ink2022.xml"/><Relationship Id="rId249" Type="http://schemas.openxmlformats.org/officeDocument/2006/relationships/image" Target="../media/image1442.png"/><Relationship Id="rId13" Type="http://schemas.openxmlformats.org/officeDocument/2006/relationships/image" Target="../media/image1328.png"/><Relationship Id="rId109" Type="http://schemas.openxmlformats.org/officeDocument/2006/relationships/image" Target="../media/image1375.png"/><Relationship Id="rId260" Type="http://schemas.openxmlformats.org/officeDocument/2006/relationships/customXml" Target="../ink/ink2049.xml"/><Relationship Id="rId316" Type="http://schemas.openxmlformats.org/officeDocument/2006/relationships/customXml" Target="../ink/ink2077.xml"/><Relationship Id="rId55" Type="http://schemas.openxmlformats.org/officeDocument/2006/relationships/image" Target="../media/image1348.png"/><Relationship Id="rId97" Type="http://schemas.openxmlformats.org/officeDocument/2006/relationships/image" Target="../media/image1369.png"/><Relationship Id="rId120" Type="http://schemas.openxmlformats.org/officeDocument/2006/relationships/customXml" Target="../ink/ink1978.xml"/><Relationship Id="rId358" Type="http://schemas.openxmlformats.org/officeDocument/2006/relationships/customXml" Target="../ink/ink2098.xml"/><Relationship Id="rId162" Type="http://schemas.openxmlformats.org/officeDocument/2006/relationships/image" Target="../media/image1400.png"/><Relationship Id="rId218" Type="http://schemas.openxmlformats.org/officeDocument/2006/relationships/image" Target="../media/image1428.png"/><Relationship Id="rId271" Type="http://schemas.openxmlformats.org/officeDocument/2006/relationships/image" Target="../media/image1452.png"/><Relationship Id="rId24" Type="http://schemas.openxmlformats.org/officeDocument/2006/relationships/customXml" Target="../ink/ink1930.xml"/><Relationship Id="rId66" Type="http://schemas.openxmlformats.org/officeDocument/2006/relationships/customXml" Target="../ink/ink1951.xml"/><Relationship Id="rId131" Type="http://schemas.openxmlformats.org/officeDocument/2006/relationships/image" Target="../media/image1386.png"/><Relationship Id="rId327" Type="http://schemas.openxmlformats.org/officeDocument/2006/relationships/image" Target="../media/image1480.png"/><Relationship Id="rId369" Type="http://schemas.openxmlformats.org/officeDocument/2006/relationships/image" Target="../media/image1502.png"/><Relationship Id="rId173" Type="http://schemas.openxmlformats.org/officeDocument/2006/relationships/customXml" Target="../ink/ink2005.xml"/><Relationship Id="rId229" Type="http://schemas.openxmlformats.org/officeDocument/2006/relationships/image" Target="../media/image1433.png"/><Relationship Id="rId380" Type="http://schemas.openxmlformats.org/officeDocument/2006/relationships/image" Target="../media/image1507.png"/><Relationship Id="rId240" Type="http://schemas.openxmlformats.org/officeDocument/2006/relationships/customXml" Target="../ink/ink2039.xml"/><Relationship Id="rId35" Type="http://schemas.openxmlformats.org/officeDocument/2006/relationships/image" Target="../media/image1338.png"/><Relationship Id="rId77" Type="http://schemas.openxmlformats.org/officeDocument/2006/relationships/image" Target="../media/image1359.png"/><Relationship Id="rId100" Type="http://schemas.openxmlformats.org/officeDocument/2006/relationships/customXml" Target="../ink/ink1968.xml"/><Relationship Id="rId282" Type="http://schemas.openxmlformats.org/officeDocument/2006/relationships/customXml" Target="../ink/ink2060.xml"/><Relationship Id="rId338" Type="http://schemas.openxmlformats.org/officeDocument/2006/relationships/customXml" Target="../ink/ink2088.xml"/><Relationship Id="rId8" Type="http://schemas.openxmlformats.org/officeDocument/2006/relationships/customXml" Target="../ink/ink1922.xml"/><Relationship Id="rId142" Type="http://schemas.openxmlformats.org/officeDocument/2006/relationships/customXml" Target="../ink/ink1989.xml"/><Relationship Id="rId184" Type="http://schemas.openxmlformats.org/officeDocument/2006/relationships/image" Target="../media/image1411.png"/><Relationship Id="rId391" Type="http://schemas.openxmlformats.org/officeDocument/2006/relationships/customXml" Target="../ink/ink2115.xml"/><Relationship Id="rId251" Type="http://schemas.openxmlformats.org/officeDocument/2006/relationships/image" Target="../media/image1443.png"/><Relationship Id="rId46" Type="http://schemas.openxmlformats.org/officeDocument/2006/relationships/customXml" Target="../ink/ink1941.xml"/><Relationship Id="rId293" Type="http://schemas.openxmlformats.org/officeDocument/2006/relationships/image" Target="../media/image1463.png"/><Relationship Id="rId307" Type="http://schemas.openxmlformats.org/officeDocument/2006/relationships/image" Target="../media/image1470.png"/><Relationship Id="rId349" Type="http://schemas.openxmlformats.org/officeDocument/2006/relationships/image" Target="../media/image1491.png"/><Relationship Id="rId88" Type="http://schemas.openxmlformats.org/officeDocument/2006/relationships/customXml" Target="../ink/ink1962.xml"/><Relationship Id="rId111" Type="http://schemas.openxmlformats.org/officeDocument/2006/relationships/image" Target="../media/image1376.png"/><Relationship Id="rId153" Type="http://schemas.openxmlformats.org/officeDocument/2006/relationships/customXml" Target="../ink/ink1995.xml"/><Relationship Id="rId195" Type="http://schemas.openxmlformats.org/officeDocument/2006/relationships/customXml" Target="../ink/ink2016.xml"/><Relationship Id="rId209" Type="http://schemas.openxmlformats.org/officeDocument/2006/relationships/customXml" Target="../ink/ink2023.xml"/><Relationship Id="rId360" Type="http://schemas.openxmlformats.org/officeDocument/2006/relationships/customXml" Target="../ink/ink2099.xml"/><Relationship Id="rId220" Type="http://schemas.openxmlformats.org/officeDocument/2006/relationships/image" Target="../media/image1429.png"/><Relationship Id="rId15" Type="http://schemas.openxmlformats.org/officeDocument/2006/relationships/image" Target="../media/image1329.png"/><Relationship Id="rId57" Type="http://schemas.openxmlformats.org/officeDocument/2006/relationships/image" Target="../media/image1349.png"/><Relationship Id="rId262" Type="http://schemas.openxmlformats.org/officeDocument/2006/relationships/customXml" Target="../ink/ink2050.xml"/><Relationship Id="rId318" Type="http://schemas.openxmlformats.org/officeDocument/2006/relationships/customXml" Target="../ink/ink2078.xml"/><Relationship Id="rId99" Type="http://schemas.openxmlformats.org/officeDocument/2006/relationships/image" Target="../media/image1370.png"/><Relationship Id="rId122" Type="http://schemas.openxmlformats.org/officeDocument/2006/relationships/customXml" Target="../ink/ink1979.xml"/><Relationship Id="rId164" Type="http://schemas.openxmlformats.org/officeDocument/2006/relationships/image" Target="../media/image1401.png"/><Relationship Id="rId371" Type="http://schemas.openxmlformats.org/officeDocument/2006/relationships/customXml" Target="../ink/ink2105.xml"/><Relationship Id="rId26" Type="http://schemas.openxmlformats.org/officeDocument/2006/relationships/customXml" Target="../ink/ink1931.xml"/><Relationship Id="rId231" Type="http://schemas.openxmlformats.org/officeDocument/2006/relationships/image" Target="../media/image1434.png"/><Relationship Id="rId273" Type="http://schemas.openxmlformats.org/officeDocument/2006/relationships/image" Target="../media/image1453.png"/><Relationship Id="rId329" Type="http://schemas.openxmlformats.org/officeDocument/2006/relationships/image" Target="../media/image1481.png"/><Relationship Id="rId68" Type="http://schemas.openxmlformats.org/officeDocument/2006/relationships/customXml" Target="../ink/ink1952.xml"/><Relationship Id="rId133" Type="http://schemas.openxmlformats.org/officeDocument/2006/relationships/image" Target="../media/image1387.png"/><Relationship Id="rId175" Type="http://schemas.openxmlformats.org/officeDocument/2006/relationships/customXml" Target="../ink/ink2006.xml"/><Relationship Id="rId340" Type="http://schemas.openxmlformats.org/officeDocument/2006/relationships/customXml" Target="../ink/ink20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1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1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71.xml"/><Relationship Id="rId21" Type="http://schemas.openxmlformats.org/officeDocument/2006/relationships/customXml" Target="../ink/ink23.xml"/><Relationship Id="rId42" Type="http://schemas.openxmlformats.org/officeDocument/2006/relationships/image" Target="../media/image2094.png"/><Relationship Id="rId63" Type="http://schemas.openxmlformats.org/officeDocument/2006/relationships/customXml" Target="../ink/ink44.xml"/><Relationship Id="rId84" Type="http://schemas.openxmlformats.org/officeDocument/2006/relationships/image" Target="../media/image2116.png"/><Relationship Id="rId138" Type="http://schemas.openxmlformats.org/officeDocument/2006/relationships/image" Target="../media/image2143.png"/><Relationship Id="rId159" Type="http://schemas.openxmlformats.org/officeDocument/2006/relationships/customXml" Target="../ink/ink92.xml"/><Relationship Id="rId170" Type="http://schemas.openxmlformats.org/officeDocument/2006/relationships/image" Target="../media/image2159.png"/><Relationship Id="rId191" Type="http://schemas.openxmlformats.org/officeDocument/2006/relationships/customXml" Target="../ink/ink108.xml"/><Relationship Id="rId205" Type="http://schemas.openxmlformats.org/officeDocument/2006/relationships/customXml" Target="../ink/ink115.xml"/><Relationship Id="rId107" Type="http://schemas.openxmlformats.org/officeDocument/2006/relationships/customXml" Target="../ink/ink66.xml"/><Relationship Id="rId11" Type="http://schemas.openxmlformats.org/officeDocument/2006/relationships/customXml" Target="../ink/ink18.xml"/><Relationship Id="rId32" Type="http://schemas.openxmlformats.org/officeDocument/2006/relationships/image" Target="../media/image2089.png"/><Relationship Id="rId53" Type="http://schemas.openxmlformats.org/officeDocument/2006/relationships/customXml" Target="../ink/ink39.xml"/><Relationship Id="rId74" Type="http://schemas.openxmlformats.org/officeDocument/2006/relationships/image" Target="../media/image2111.png"/><Relationship Id="rId128" Type="http://schemas.openxmlformats.org/officeDocument/2006/relationships/image" Target="../media/image2138.png"/><Relationship Id="rId149" Type="http://schemas.openxmlformats.org/officeDocument/2006/relationships/customXml" Target="../ink/ink87.xml"/><Relationship Id="rId5" Type="http://schemas.openxmlformats.org/officeDocument/2006/relationships/customXml" Target="../ink/ink15.xml"/><Relationship Id="rId95" Type="http://schemas.openxmlformats.org/officeDocument/2006/relationships/customXml" Target="../ink/ink60.xml"/><Relationship Id="rId160" Type="http://schemas.openxmlformats.org/officeDocument/2006/relationships/image" Target="../media/image2154.png"/><Relationship Id="rId181" Type="http://schemas.openxmlformats.org/officeDocument/2006/relationships/customXml" Target="../ink/ink103.xml"/><Relationship Id="rId22" Type="http://schemas.openxmlformats.org/officeDocument/2006/relationships/image" Target="../media/image2084.png"/><Relationship Id="rId43" Type="http://schemas.openxmlformats.org/officeDocument/2006/relationships/customXml" Target="../ink/ink34.xml"/><Relationship Id="rId64" Type="http://schemas.openxmlformats.org/officeDocument/2006/relationships/image" Target="../media/image2105.png"/><Relationship Id="rId118" Type="http://schemas.openxmlformats.org/officeDocument/2006/relationships/image" Target="../media/image2133.png"/><Relationship Id="rId139" Type="http://schemas.openxmlformats.org/officeDocument/2006/relationships/customXml" Target="../ink/ink82.xml"/><Relationship Id="rId85" Type="http://schemas.openxmlformats.org/officeDocument/2006/relationships/customXml" Target="../ink/ink55.xml"/><Relationship Id="rId150" Type="http://schemas.openxmlformats.org/officeDocument/2006/relationships/image" Target="../media/image2149.png"/><Relationship Id="rId171" Type="http://schemas.openxmlformats.org/officeDocument/2006/relationships/customXml" Target="../ink/ink98.xml"/><Relationship Id="rId192" Type="http://schemas.openxmlformats.org/officeDocument/2006/relationships/image" Target="../media/image2170.png"/><Relationship Id="rId206" Type="http://schemas.openxmlformats.org/officeDocument/2006/relationships/image" Target="../media/image2177.png"/><Relationship Id="rId12" Type="http://schemas.openxmlformats.org/officeDocument/2006/relationships/image" Target="../media/image2079.png"/><Relationship Id="rId33" Type="http://schemas.openxmlformats.org/officeDocument/2006/relationships/customXml" Target="../ink/ink29.xml"/><Relationship Id="rId108" Type="http://schemas.openxmlformats.org/officeDocument/2006/relationships/image" Target="../media/image2128.png"/><Relationship Id="rId129" Type="http://schemas.openxmlformats.org/officeDocument/2006/relationships/customXml" Target="../ink/ink77.xml"/><Relationship Id="rId54" Type="http://schemas.openxmlformats.org/officeDocument/2006/relationships/image" Target="../media/image2100.png"/><Relationship Id="rId75" Type="http://schemas.openxmlformats.org/officeDocument/2006/relationships/customXml" Target="../ink/ink50.xml"/><Relationship Id="rId96" Type="http://schemas.openxmlformats.org/officeDocument/2006/relationships/image" Target="../media/image2122.png"/><Relationship Id="rId140" Type="http://schemas.openxmlformats.org/officeDocument/2006/relationships/image" Target="../media/image2144.png"/><Relationship Id="rId161" Type="http://schemas.openxmlformats.org/officeDocument/2006/relationships/customXml" Target="../ink/ink93.xml"/><Relationship Id="rId182" Type="http://schemas.openxmlformats.org/officeDocument/2006/relationships/image" Target="../media/image2165.png"/><Relationship Id="rId6" Type="http://schemas.openxmlformats.org/officeDocument/2006/relationships/image" Target="../media/image2076.png"/><Relationship Id="rId23" Type="http://schemas.openxmlformats.org/officeDocument/2006/relationships/customXml" Target="../ink/ink24.xml"/><Relationship Id="rId119" Type="http://schemas.openxmlformats.org/officeDocument/2006/relationships/customXml" Target="../ink/ink72.xml"/><Relationship Id="rId44" Type="http://schemas.openxmlformats.org/officeDocument/2006/relationships/image" Target="../media/image2095.png"/><Relationship Id="rId65" Type="http://schemas.openxmlformats.org/officeDocument/2006/relationships/customXml" Target="../ink/ink45.xml"/><Relationship Id="rId86" Type="http://schemas.openxmlformats.org/officeDocument/2006/relationships/image" Target="../media/image2117.png"/><Relationship Id="rId130" Type="http://schemas.openxmlformats.org/officeDocument/2006/relationships/image" Target="../media/image2139.png"/><Relationship Id="rId151" Type="http://schemas.openxmlformats.org/officeDocument/2006/relationships/customXml" Target="../ink/ink88.xml"/><Relationship Id="rId172" Type="http://schemas.openxmlformats.org/officeDocument/2006/relationships/image" Target="../media/image2160.png"/><Relationship Id="rId193" Type="http://schemas.openxmlformats.org/officeDocument/2006/relationships/customXml" Target="../ink/ink109.xml"/><Relationship Id="rId13" Type="http://schemas.openxmlformats.org/officeDocument/2006/relationships/customXml" Target="../ink/ink19.xml"/><Relationship Id="rId109" Type="http://schemas.openxmlformats.org/officeDocument/2006/relationships/customXml" Target="../ink/ink67.xml"/><Relationship Id="rId34" Type="http://schemas.openxmlformats.org/officeDocument/2006/relationships/image" Target="../media/image2090.png"/><Relationship Id="rId55" Type="http://schemas.openxmlformats.org/officeDocument/2006/relationships/customXml" Target="../ink/ink40.xml"/><Relationship Id="rId76" Type="http://schemas.openxmlformats.org/officeDocument/2006/relationships/image" Target="../media/image2112.png"/><Relationship Id="rId97" Type="http://schemas.openxmlformats.org/officeDocument/2006/relationships/customXml" Target="../ink/ink61.xml"/><Relationship Id="rId120" Type="http://schemas.openxmlformats.org/officeDocument/2006/relationships/image" Target="../media/image2134.png"/><Relationship Id="rId141" Type="http://schemas.openxmlformats.org/officeDocument/2006/relationships/customXml" Target="../ink/ink83.xml"/><Relationship Id="rId7" Type="http://schemas.openxmlformats.org/officeDocument/2006/relationships/customXml" Target="../ink/ink16.xml"/><Relationship Id="rId162" Type="http://schemas.openxmlformats.org/officeDocument/2006/relationships/image" Target="../media/image2155.png"/><Relationship Id="rId183" Type="http://schemas.openxmlformats.org/officeDocument/2006/relationships/customXml" Target="../ink/ink104.xml"/><Relationship Id="rId24" Type="http://schemas.openxmlformats.org/officeDocument/2006/relationships/image" Target="../media/image2085.png"/><Relationship Id="rId40" Type="http://schemas.openxmlformats.org/officeDocument/2006/relationships/image" Target="../media/image2093.png"/><Relationship Id="rId45" Type="http://schemas.openxmlformats.org/officeDocument/2006/relationships/customXml" Target="../ink/ink35.xml"/><Relationship Id="rId66" Type="http://schemas.openxmlformats.org/officeDocument/2006/relationships/image" Target="../media/image2106.png"/><Relationship Id="rId87" Type="http://schemas.openxmlformats.org/officeDocument/2006/relationships/customXml" Target="../ink/ink56.xml"/><Relationship Id="rId110" Type="http://schemas.openxmlformats.org/officeDocument/2006/relationships/image" Target="../media/image2129.png"/><Relationship Id="rId115" Type="http://schemas.openxmlformats.org/officeDocument/2006/relationships/customXml" Target="../ink/ink70.xml"/><Relationship Id="rId131" Type="http://schemas.openxmlformats.org/officeDocument/2006/relationships/customXml" Target="../ink/ink78.xml"/><Relationship Id="rId136" Type="http://schemas.openxmlformats.org/officeDocument/2006/relationships/image" Target="../media/image2142.png"/><Relationship Id="rId157" Type="http://schemas.openxmlformats.org/officeDocument/2006/relationships/customXml" Target="../ink/ink91.xml"/><Relationship Id="rId178" Type="http://schemas.openxmlformats.org/officeDocument/2006/relationships/image" Target="../media/image2163.png"/><Relationship Id="rId61" Type="http://schemas.openxmlformats.org/officeDocument/2006/relationships/customXml" Target="../ink/ink43.xml"/><Relationship Id="rId82" Type="http://schemas.openxmlformats.org/officeDocument/2006/relationships/image" Target="../media/image2115.png"/><Relationship Id="rId152" Type="http://schemas.openxmlformats.org/officeDocument/2006/relationships/image" Target="../media/image2150.png"/><Relationship Id="rId173" Type="http://schemas.openxmlformats.org/officeDocument/2006/relationships/customXml" Target="../ink/ink99.xml"/><Relationship Id="rId194" Type="http://schemas.openxmlformats.org/officeDocument/2006/relationships/image" Target="../media/image2171.png"/><Relationship Id="rId199" Type="http://schemas.openxmlformats.org/officeDocument/2006/relationships/customXml" Target="../ink/ink112.xml"/><Relationship Id="rId203" Type="http://schemas.openxmlformats.org/officeDocument/2006/relationships/customXml" Target="../ink/ink114.xml"/><Relationship Id="rId19" Type="http://schemas.openxmlformats.org/officeDocument/2006/relationships/customXml" Target="../ink/ink22.xml"/><Relationship Id="rId14" Type="http://schemas.openxmlformats.org/officeDocument/2006/relationships/image" Target="../media/image2080.png"/><Relationship Id="rId30" Type="http://schemas.openxmlformats.org/officeDocument/2006/relationships/image" Target="../media/image2088.png"/><Relationship Id="rId35" Type="http://schemas.openxmlformats.org/officeDocument/2006/relationships/customXml" Target="../ink/ink30.xml"/><Relationship Id="rId56" Type="http://schemas.openxmlformats.org/officeDocument/2006/relationships/image" Target="../media/image2101.png"/><Relationship Id="rId77" Type="http://schemas.openxmlformats.org/officeDocument/2006/relationships/customXml" Target="../ink/ink51.xml"/><Relationship Id="rId100" Type="http://schemas.openxmlformats.org/officeDocument/2006/relationships/image" Target="../media/image2124.png"/><Relationship Id="rId105" Type="http://schemas.openxmlformats.org/officeDocument/2006/relationships/customXml" Target="../ink/ink65.xml"/><Relationship Id="rId126" Type="http://schemas.openxmlformats.org/officeDocument/2006/relationships/image" Target="../media/image2137.png"/><Relationship Id="rId147" Type="http://schemas.openxmlformats.org/officeDocument/2006/relationships/customXml" Target="../ink/ink86.xml"/><Relationship Id="rId168" Type="http://schemas.openxmlformats.org/officeDocument/2006/relationships/image" Target="../media/image2158.png"/><Relationship Id="rId8" Type="http://schemas.openxmlformats.org/officeDocument/2006/relationships/image" Target="../media/image2077.png"/><Relationship Id="rId51" Type="http://schemas.openxmlformats.org/officeDocument/2006/relationships/customXml" Target="../ink/ink38.xml"/><Relationship Id="rId72" Type="http://schemas.openxmlformats.org/officeDocument/2006/relationships/image" Target="../media/image2109.png"/><Relationship Id="rId93" Type="http://schemas.openxmlformats.org/officeDocument/2006/relationships/customXml" Target="../ink/ink59.xml"/><Relationship Id="rId98" Type="http://schemas.openxmlformats.org/officeDocument/2006/relationships/image" Target="../media/image2123.png"/><Relationship Id="rId121" Type="http://schemas.openxmlformats.org/officeDocument/2006/relationships/customXml" Target="../ink/ink73.xml"/><Relationship Id="rId142" Type="http://schemas.openxmlformats.org/officeDocument/2006/relationships/image" Target="../media/image2145.png"/><Relationship Id="rId163" Type="http://schemas.openxmlformats.org/officeDocument/2006/relationships/customXml" Target="../ink/ink94.xml"/><Relationship Id="rId184" Type="http://schemas.openxmlformats.org/officeDocument/2006/relationships/image" Target="../media/image2166.png"/><Relationship Id="rId189" Type="http://schemas.openxmlformats.org/officeDocument/2006/relationships/customXml" Target="../ink/ink107.xml"/><Relationship Id="rId3" Type="http://schemas.openxmlformats.org/officeDocument/2006/relationships/customXml" Target="../ink/ink14.xml"/><Relationship Id="rId25" Type="http://schemas.openxmlformats.org/officeDocument/2006/relationships/customXml" Target="../ink/ink25.xml"/><Relationship Id="rId46" Type="http://schemas.openxmlformats.org/officeDocument/2006/relationships/image" Target="../media/image2096.png"/><Relationship Id="rId67" Type="http://schemas.openxmlformats.org/officeDocument/2006/relationships/customXml" Target="../ink/ink46.xml"/><Relationship Id="rId116" Type="http://schemas.openxmlformats.org/officeDocument/2006/relationships/image" Target="../media/image2132.png"/><Relationship Id="rId137" Type="http://schemas.openxmlformats.org/officeDocument/2006/relationships/customXml" Target="../ink/ink81.xml"/><Relationship Id="rId158" Type="http://schemas.openxmlformats.org/officeDocument/2006/relationships/image" Target="../media/image2153.png"/><Relationship Id="rId20" Type="http://schemas.openxmlformats.org/officeDocument/2006/relationships/image" Target="../media/image2083.png"/><Relationship Id="rId41" Type="http://schemas.openxmlformats.org/officeDocument/2006/relationships/customXml" Target="../ink/ink33.xml"/><Relationship Id="rId62" Type="http://schemas.openxmlformats.org/officeDocument/2006/relationships/image" Target="../media/image2104.png"/><Relationship Id="rId83" Type="http://schemas.openxmlformats.org/officeDocument/2006/relationships/customXml" Target="../ink/ink54.xml"/><Relationship Id="rId88" Type="http://schemas.openxmlformats.org/officeDocument/2006/relationships/image" Target="../media/image2118.png"/><Relationship Id="rId111" Type="http://schemas.openxmlformats.org/officeDocument/2006/relationships/customXml" Target="../ink/ink68.xml"/><Relationship Id="rId132" Type="http://schemas.openxmlformats.org/officeDocument/2006/relationships/image" Target="../media/image2140.png"/><Relationship Id="rId153" Type="http://schemas.openxmlformats.org/officeDocument/2006/relationships/customXml" Target="../ink/ink89.xml"/><Relationship Id="rId174" Type="http://schemas.openxmlformats.org/officeDocument/2006/relationships/image" Target="../media/image2161.png"/><Relationship Id="rId179" Type="http://schemas.openxmlformats.org/officeDocument/2006/relationships/customXml" Target="../ink/ink102.xml"/><Relationship Id="rId195" Type="http://schemas.openxmlformats.org/officeDocument/2006/relationships/customXml" Target="../ink/ink110.xml"/><Relationship Id="rId190" Type="http://schemas.openxmlformats.org/officeDocument/2006/relationships/image" Target="../media/image2169.png"/><Relationship Id="rId204" Type="http://schemas.openxmlformats.org/officeDocument/2006/relationships/image" Target="../media/image2176.png"/><Relationship Id="rId15" Type="http://schemas.openxmlformats.org/officeDocument/2006/relationships/customXml" Target="../ink/ink20.xml"/><Relationship Id="rId36" Type="http://schemas.openxmlformats.org/officeDocument/2006/relationships/image" Target="../media/image2091.png"/><Relationship Id="rId57" Type="http://schemas.openxmlformats.org/officeDocument/2006/relationships/customXml" Target="../ink/ink41.xml"/><Relationship Id="rId106" Type="http://schemas.openxmlformats.org/officeDocument/2006/relationships/image" Target="../media/image2127.png"/><Relationship Id="rId127" Type="http://schemas.openxmlformats.org/officeDocument/2006/relationships/customXml" Target="../ink/ink76.xml"/><Relationship Id="rId10" Type="http://schemas.openxmlformats.org/officeDocument/2006/relationships/image" Target="../media/image2078.png"/><Relationship Id="rId31" Type="http://schemas.openxmlformats.org/officeDocument/2006/relationships/customXml" Target="../ink/ink28.xml"/><Relationship Id="rId52" Type="http://schemas.openxmlformats.org/officeDocument/2006/relationships/image" Target="../media/image2099.png"/><Relationship Id="rId73" Type="http://schemas.openxmlformats.org/officeDocument/2006/relationships/customXml" Target="../ink/ink49.xml"/><Relationship Id="rId78" Type="http://schemas.openxmlformats.org/officeDocument/2006/relationships/image" Target="../media/image2113.png"/><Relationship Id="rId94" Type="http://schemas.openxmlformats.org/officeDocument/2006/relationships/image" Target="../media/image2121.png"/><Relationship Id="rId99" Type="http://schemas.openxmlformats.org/officeDocument/2006/relationships/customXml" Target="../ink/ink62.xml"/><Relationship Id="rId101" Type="http://schemas.openxmlformats.org/officeDocument/2006/relationships/customXml" Target="../ink/ink63.xml"/><Relationship Id="rId122" Type="http://schemas.openxmlformats.org/officeDocument/2006/relationships/image" Target="../media/image2135.png"/><Relationship Id="rId143" Type="http://schemas.openxmlformats.org/officeDocument/2006/relationships/customXml" Target="../ink/ink84.xml"/><Relationship Id="rId148" Type="http://schemas.openxmlformats.org/officeDocument/2006/relationships/image" Target="../media/image2148.png"/><Relationship Id="rId164" Type="http://schemas.openxmlformats.org/officeDocument/2006/relationships/image" Target="../media/image2156.png"/><Relationship Id="rId169" Type="http://schemas.openxmlformats.org/officeDocument/2006/relationships/customXml" Target="../ink/ink97.xml"/><Relationship Id="rId185" Type="http://schemas.openxmlformats.org/officeDocument/2006/relationships/customXml" Target="../ink/ink105.xml"/><Relationship Id="rId4" Type="http://schemas.openxmlformats.org/officeDocument/2006/relationships/image" Target="../media/image2075.png"/><Relationship Id="rId9" Type="http://schemas.openxmlformats.org/officeDocument/2006/relationships/customXml" Target="../ink/ink17.xml"/><Relationship Id="rId180" Type="http://schemas.openxmlformats.org/officeDocument/2006/relationships/image" Target="../media/image2164.png"/><Relationship Id="rId26" Type="http://schemas.openxmlformats.org/officeDocument/2006/relationships/image" Target="../media/image2086.png"/><Relationship Id="rId47" Type="http://schemas.openxmlformats.org/officeDocument/2006/relationships/customXml" Target="../ink/ink36.xml"/><Relationship Id="rId68" Type="http://schemas.openxmlformats.org/officeDocument/2006/relationships/image" Target="../media/image2107.png"/><Relationship Id="rId89" Type="http://schemas.openxmlformats.org/officeDocument/2006/relationships/customXml" Target="../ink/ink57.xml"/><Relationship Id="rId112" Type="http://schemas.openxmlformats.org/officeDocument/2006/relationships/image" Target="../media/image2130.png"/><Relationship Id="rId133" Type="http://schemas.openxmlformats.org/officeDocument/2006/relationships/customXml" Target="../ink/ink79.xml"/><Relationship Id="rId154" Type="http://schemas.openxmlformats.org/officeDocument/2006/relationships/image" Target="../media/image2151.png"/><Relationship Id="rId175" Type="http://schemas.openxmlformats.org/officeDocument/2006/relationships/customXml" Target="../ink/ink100.xml"/><Relationship Id="rId196" Type="http://schemas.openxmlformats.org/officeDocument/2006/relationships/image" Target="../media/image2172.png"/><Relationship Id="rId200" Type="http://schemas.openxmlformats.org/officeDocument/2006/relationships/image" Target="../media/image2174.png"/><Relationship Id="rId16" Type="http://schemas.openxmlformats.org/officeDocument/2006/relationships/image" Target="../media/image2081.png"/><Relationship Id="rId37" Type="http://schemas.openxmlformats.org/officeDocument/2006/relationships/customXml" Target="../ink/ink31.xml"/><Relationship Id="rId58" Type="http://schemas.openxmlformats.org/officeDocument/2006/relationships/image" Target="../media/image2102.png"/><Relationship Id="rId79" Type="http://schemas.openxmlformats.org/officeDocument/2006/relationships/customXml" Target="../ink/ink52.xml"/><Relationship Id="rId102" Type="http://schemas.openxmlformats.org/officeDocument/2006/relationships/image" Target="../media/image2125.png"/><Relationship Id="rId123" Type="http://schemas.openxmlformats.org/officeDocument/2006/relationships/customXml" Target="../ink/ink74.xml"/><Relationship Id="rId144" Type="http://schemas.openxmlformats.org/officeDocument/2006/relationships/image" Target="../media/image2146.png"/><Relationship Id="rId90" Type="http://schemas.openxmlformats.org/officeDocument/2006/relationships/image" Target="../media/image2119.png"/><Relationship Id="rId165" Type="http://schemas.openxmlformats.org/officeDocument/2006/relationships/customXml" Target="../ink/ink95.xml"/><Relationship Id="rId186" Type="http://schemas.openxmlformats.org/officeDocument/2006/relationships/image" Target="../media/image2167.png"/><Relationship Id="rId27" Type="http://schemas.openxmlformats.org/officeDocument/2006/relationships/customXml" Target="../ink/ink26.xml"/><Relationship Id="rId48" Type="http://schemas.openxmlformats.org/officeDocument/2006/relationships/image" Target="../media/image2097.png"/><Relationship Id="rId69" Type="http://schemas.openxmlformats.org/officeDocument/2006/relationships/customXml" Target="../ink/ink47.xml"/><Relationship Id="rId113" Type="http://schemas.openxmlformats.org/officeDocument/2006/relationships/customXml" Target="../ink/ink69.xml"/><Relationship Id="rId134" Type="http://schemas.openxmlformats.org/officeDocument/2006/relationships/image" Target="../media/image2141.png"/><Relationship Id="rId80" Type="http://schemas.openxmlformats.org/officeDocument/2006/relationships/image" Target="../media/image2114.png"/><Relationship Id="rId155" Type="http://schemas.openxmlformats.org/officeDocument/2006/relationships/customXml" Target="../ink/ink90.xml"/><Relationship Id="rId176" Type="http://schemas.openxmlformats.org/officeDocument/2006/relationships/image" Target="../media/image2162.png"/><Relationship Id="rId197" Type="http://schemas.openxmlformats.org/officeDocument/2006/relationships/customXml" Target="../ink/ink111.xml"/><Relationship Id="rId201" Type="http://schemas.openxmlformats.org/officeDocument/2006/relationships/customXml" Target="../ink/ink113.xml"/><Relationship Id="rId17" Type="http://schemas.openxmlformats.org/officeDocument/2006/relationships/customXml" Target="../ink/ink21.xml"/><Relationship Id="rId38" Type="http://schemas.openxmlformats.org/officeDocument/2006/relationships/image" Target="../media/image2092.png"/><Relationship Id="rId59" Type="http://schemas.openxmlformats.org/officeDocument/2006/relationships/customXml" Target="../ink/ink42.xml"/><Relationship Id="rId103" Type="http://schemas.openxmlformats.org/officeDocument/2006/relationships/customXml" Target="../ink/ink64.xml"/><Relationship Id="rId124" Type="http://schemas.openxmlformats.org/officeDocument/2006/relationships/image" Target="../media/image2136.png"/><Relationship Id="rId70" Type="http://schemas.openxmlformats.org/officeDocument/2006/relationships/image" Target="../media/image2108.png"/><Relationship Id="rId91" Type="http://schemas.openxmlformats.org/officeDocument/2006/relationships/customXml" Target="../ink/ink58.xml"/><Relationship Id="rId145" Type="http://schemas.openxmlformats.org/officeDocument/2006/relationships/customXml" Target="../ink/ink85.xml"/><Relationship Id="rId166" Type="http://schemas.openxmlformats.org/officeDocument/2006/relationships/image" Target="../media/image2157.png"/><Relationship Id="rId187" Type="http://schemas.openxmlformats.org/officeDocument/2006/relationships/customXml" Target="../ink/ink106.xml"/><Relationship Id="rId1" Type="http://schemas.openxmlformats.org/officeDocument/2006/relationships/slideLayout" Target="../slideLayouts/slideLayout7.xml"/><Relationship Id="rId28" Type="http://schemas.openxmlformats.org/officeDocument/2006/relationships/image" Target="../media/image2087.png"/><Relationship Id="rId49" Type="http://schemas.openxmlformats.org/officeDocument/2006/relationships/customXml" Target="../ink/ink37.xml"/><Relationship Id="rId114" Type="http://schemas.openxmlformats.org/officeDocument/2006/relationships/image" Target="../media/image2131.png"/><Relationship Id="rId60" Type="http://schemas.openxmlformats.org/officeDocument/2006/relationships/image" Target="../media/image2103.png"/><Relationship Id="rId81" Type="http://schemas.openxmlformats.org/officeDocument/2006/relationships/customXml" Target="../ink/ink53.xml"/><Relationship Id="rId135" Type="http://schemas.openxmlformats.org/officeDocument/2006/relationships/customXml" Target="../ink/ink80.xml"/><Relationship Id="rId156" Type="http://schemas.openxmlformats.org/officeDocument/2006/relationships/image" Target="../media/image2152.png"/><Relationship Id="rId177" Type="http://schemas.openxmlformats.org/officeDocument/2006/relationships/customXml" Target="../ink/ink101.xml"/><Relationship Id="rId198" Type="http://schemas.openxmlformats.org/officeDocument/2006/relationships/image" Target="../media/image2173.png"/><Relationship Id="rId202" Type="http://schemas.openxmlformats.org/officeDocument/2006/relationships/image" Target="../media/image2175.png"/><Relationship Id="rId18" Type="http://schemas.openxmlformats.org/officeDocument/2006/relationships/image" Target="../media/image2082.png"/><Relationship Id="rId39" Type="http://schemas.openxmlformats.org/officeDocument/2006/relationships/customXml" Target="../ink/ink32.xml"/><Relationship Id="rId50" Type="http://schemas.openxmlformats.org/officeDocument/2006/relationships/image" Target="../media/image2098.png"/><Relationship Id="rId104" Type="http://schemas.openxmlformats.org/officeDocument/2006/relationships/image" Target="../media/image2126.png"/><Relationship Id="rId125" Type="http://schemas.openxmlformats.org/officeDocument/2006/relationships/customXml" Target="../ink/ink75.xml"/><Relationship Id="rId146" Type="http://schemas.openxmlformats.org/officeDocument/2006/relationships/image" Target="../media/image2147.png"/><Relationship Id="rId167" Type="http://schemas.openxmlformats.org/officeDocument/2006/relationships/customXml" Target="../ink/ink96.xml"/><Relationship Id="rId188" Type="http://schemas.openxmlformats.org/officeDocument/2006/relationships/image" Target="../media/image2168.png"/><Relationship Id="rId71" Type="http://schemas.openxmlformats.org/officeDocument/2006/relationships/customXml" Target="../ink/ink48.xml"/><Relationship Id="rId92" Type="http://schemas.openxmlformats.org/officeDocument/2006/relationships/image" Target="../media/image2120.png"/><Relationship Id="rId2" Type="http://schemas.openxmlformats.org/officeDocument/2006/relationships/notesSlide" Target="../notesSlides/notesSlide2.xml"/><Relationship Id="rId29" Type="http://schemas.openxmlformats.org/officeDocument/2006/relationships/customXml" Target="../ink/ink27.xml"/></Relationships>
</file>

<file path=ppt/slides/_rels/slide40.xml.rels><?xml version="1.0" encoding="UTF-8" standalone="yes"?>
<Relationships xmlns="http://schemas.openxmlformats.org/package/2006/relationships"><Relationship Id="rId3" Type="http://schemas.openxmlformats.org/officeDocument/2006/relationships/image" Target="../media/image15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518.png"/></Relationships>
</file>

<file path=ppt/slides/_rels/slide42.xml.rels><?xml version="1.0" encoding="UTF-8" standalone="yes"?>
<Relationships xmlns="http://schemas.openxmlformats.org/package/2006/relationships"><Relationship Id="rId3" Type="http://schemas.openxmlformats.org/officeDocument/2006/relationships/image" Target="../media/image15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80.png"/><Relationship Id="rId3" Type="http://schemas.openxmlformats.org/officeDocument/2006/relationships/customXml" Target="../ink/ink116.xml"/><Relationship Id="rId7" Type="http://schemas.openxmlformats.org/officeDocument/2006/relationships/customXml" Target="../ink/ink11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79.png"/><Relationship Id="rId5" Type="http://schemas.openxmlformats.org/officeDocument/2006/relationships/customXml" Target="../ink/ink117.xml"/><Relationship Id="rId10" Type="http://schemas.openxmlformats.org/officeDocument/2006/relationships/image" Target="../media/image18.png"/><Relationship Id="rId4" Type="http://schemas.openxmlformats.org/officeDocument/2006/relationships/image" Target="../media/image2178.png"/><Relationship Id="rId9" Type="http://schemas.openxmlformats.org/officeDocument/2006/relationships/customXml" Target="../ink/ink119.xml"/></Relationships>
</file>

<file path=ppt/slides/_rels/slide6.xml.rels><?xml version="1.0" encoding="UTF-8" standalone="yes"?>
<Relationships xmlns="http://schemas.openxmlformats.org/package/2006/relationships"><Relationship Id="rId117" Type="http://schemas.openxmlformats.org/officeDocument/2006/relationships/customXml" Target="../ink/ink178.xml"/><Relationship Id="rId21" Type="http://schemas.openxmlformats.org/officeDocument/2006/relationships/customXml" Target="../ink/ink129.xml"/><Relationship Id="rId324" Type="http://schemas.openxmlformats.org/officeDocument/2006/relationships/image" Target="../media/image2339.png"/><Relationship Id="rId531" Type="http://schemas.openxmlformats.org/officeDocument/2006/relationships/customXml" Target="../ink/ink385.xml"/><Relationship Id="rId170" Type="http://schemas.openxmlformats.org/officeDocument/2006/relationships/image" Target="../media/image2262.png"/><Relationship Id="rId268" Type="http://schemas.openxmlformats.org/officeDocument/2006/relationships/image" Target="../media/image2311.png"/><Relationship Id="rId475" Type="http://schemas.openxmlformats.org/officeDocument/2006/relationships/customXml" Target="../ink/ink357.xml"/><Relationship Id="rId32" Type="http://schemas.openxmlformats.org/officeDocument/2006/relationships/image" Target="../media/image2194.png"/><Relationship Id="rId128" Type="http://schemas.openxmlformats.org/officeDocument/2006/relationships/image" Target="../media/image2242.png"/><Relationship Id="rId335" Type="http://schemas.openxmlformats.org/officeDocument/2006/relationships/customXml" Target="../ink/ink287.xml"/><Relationship Id="rId181" Type="http://schemas.openxmlformats.org/officeDocument/2006/relationships/customXml" Target="../ink/ink210.xml"/><Relationship Id="rId402" Type="http://schemas.openxmlformats.org/officeDocument/2006/relationships/image" Target="../media/image2378.png"/><Relationship Id="rId279" Type="http://schemas.openxmlformats.org/officeDocument/2006/relationships/customXml" Target="../ink/ink259.xml"/><Relationship Id="rId444" Type="http://schemas.openxmlformats.org/officeDocument/2006/relationships/image" Target="../media/image2399.png"/><Relationship Id="rId486" Type="http://schemas.openxmlformats.org/officeDocument/2006/relationships/image" Target="../media/image2421.png"/><Relationship Id="rId43" Type="http://schemas.openxmlformats.org/officeDocument/2006/relationships/customXml" Target="../ink/ink140.xml"/><Relationship Id="rId139" Type="http://schemas.openxmlformats.org/officeDocument/2006/relationships/customXml" Target="../ink/ink189.xml"/><Relationship Id="rId290" Type="http://schemas.openxmlformats.org/officeDocument/2006/relationships/image" Target="../media/image2322.png"/><Relationship Id="rId304" Type="http://schemas.openxmlformats.org/officeDocument/2006/relationships/image" Target="../media/image2329.png"/><Relationship Id="rId346" Type="http://schemas.openxmlformats.org/officeDocument/2006/relationships/image" Target="../media/image2350.png"/><Relationship Id="rId388" Type="http://schemas.openxmlformats.org/officeDocument/2006/relationships/image" Target="../media/image2371.png"/><Relationship Id="rId511" Type="http://schemas.openxmlformats.org/officeDocument/2006/relationships/customXml" Target="../ink/ink375.xml"/><Relationship Id="rId85" Type="http://schemas.openxmlformats.org/officeDocument/2006/relationships/customXml" Target="../ink/ink161.xml"/><Relationship Id="rId150" Type="http://schemas.openxmlformats.org/officeDocument/2006/relationships/image" Target="../media/image2252.png"/><Relationship Id="rId192" Type="http://schemas.openxmlformats.org/officeDocument/2006/relationships/image" Target="../media/image2273.png"/><Relationship Id="rId206" Type="http://schemas.openxmlformats.org/officeDocument/2006/relationships/image" Target="../media/image2280.png"/><Relationship Id="rId413" Type="http://schemas.openxmlformats.org/officeDocument/2006/relationships/customXml" Target="../ink/ink326.xml"/><Relationship Id="rId248" Type="http://schemas.openxmlformats.org/officeDocument/2006/relationships/image" Target="../media/image2300.png"/><Relationship Id="rId455" Type="http://schemas.openxmlformats.org/officeDocument/2006/relationships/customXml" Target="../ink/ink347.xml"/><Relationship Id="rId497" Type="http://schemas.openxmlformats.org/officeDocument/2006/relationships/customXml" Target="../ink/ink368.xml"/><Relationship Id="rId12" Type="http://schemas.openxmlformats.org/officeDocument/2006/relationships/image" Target="../media/image2185.png"/><Relationship Id="rId108" Type="http://schemas.openxmlformats.org/officeDocument/2006/relationships/customXml" Target="../ink/ink173.xml"/><Relationship Id="rId315" Type="http://schemas.openxmlformats.org/officeDocument/2006/relationships/customXml" Target="../ink/ink277.xml"/><Relationship Id="rId357" Type="http://schemas.openxmlformats.org/officeDocument/2006/relationships/customXml" Target="../ink/ink298.xml"/><Relationship Id="rId522" Type="http://schemas.openxmlformats.org/officeDocument/2006/relationships/image" Target="../media/image2439.png"/><Relationship Id="rId54" Type="http://schemas.openxmlformats.org/officeDocument/2006/relationships/image" Target="../media/image2205.png"/><Relationship Id="rId96" Type="http://schemas.openxmlformats.org/officeDocument/2006/relationships/image" Target="../media/image2227.png"/><Relationship Id="rId161" Type="http://schemas.openxmlformats.org/officeDocument/2006/relationships/customXml" Target="../ink/ink200.xml"/><Relationship Id="rId217" Type="http://schemas.openxmlformats.org/officeDocument/2006/relationships/customXml" Target="../ink/ink228.xml"/><Relationship Id="rId399" Type="http://schemas.openxmlformats.org/officeDocument/2006/relationships/customXml" Target="../ink/ink319.xml"/><Relationship Id="rId259" Type="http://schemas.openxmlformats.org/officeDocument/2006/relationships/customXml" Target="../ink/ink249.xml"/><Relationship Id="rId424" Type="http://schemas.openxmlformats.org/officeDocument/2006/relationships/image" Target="../media/image2389.png"/><Relationship Id="rId466" Type="http://schemas.openxmlformats.org/officeDocument/2006/relationships/image" Target="../media/image2411.png"/><Relationship Id="rId23" Type="http://schemas.openxmlformats.org/officeDocument/2006/relationships/customXml" Target="../ink/ink130.xml"/><Relationship Id="rId119" Type="http://schemas.openxmlformats.org/officeDocument/2006/relationships/customXml" Target="../ink/ink179.xml"/><Relationship Id="rId270" Type="http://schemas.openxmlformats.org/officeDocument/2006/relationships/image" Target="../media/image2312.png"/><Relationship Id="rId326" Type="http://schemas.openxmlformats.org/officeDocument/2006/relationships/image" Target="../media/image2340.png"/><Relationship Id="rId533" Type="http://schemas.openxmlformats.org/officeDocument/2006/relationships/customXml" Target="../ink/ink386.xml"/><Relationship Id="rId65" Type="http://schemas.openxmlformats.org/officeDocument/2006/relationships/customXml" Target="../ink/ink151.xml"/><Relationship Id="rId130" Type="http://schemas.openxmlformats.org/officeDocument/2006/relationships/image" Target="../media/image2243.png"/><Relationship Id="rId368" Type="http://schemas.openxmlformats.org/officeDocument/2006/relationships/image" Target="../media/image2361.png"/><Relationship Id="rId172" Type="http://schemas.openxmlformats.org/officeDocument/2006/relationships/image" Target="../media/image2263.png"/><Relationship Id="rId228" Type="http://schemas.openxmlformats.org/officeDocument/2006/relationships/image" Target="../media/image2290.png"/><Relationship Id="rId435" Type="http://schemas.openxmlformats.org/officeDocument/2006/relationships/customXml" Target="../ink/ink337.xml"/><Relationship Id="rId477" Type="http://schemas.openxmlformats.org/officeDocument/2006/relationships/customXml" Target="../ink/ink358.xml"/><Relationship Id="rId281" Type="http://schemas.openxmlformats.org/officeDocument/2006/relationships/customXml" Target="../ink/ink260.xml"/><Relationship Id="rId337" Type="http://schemas.openxmlformats.org/officeDocument/2006/relationships/customXml" Target="../ink/ink288.xml"/><Relationship Id="rId502" Type="http://schemas.openxmlformats.org/officeDocument/2006/relationships/image" Target="../media/image2429.png"/><Relationship Id="rId34" Type="http://schemas.openxmlformats.org/officeDocument/2006/relationships/image" Target="../media/image2195.png"/><Relationship Id="rId76" Type="http://schemas.openxmlformats.org/officeDocument/2006/relationships/image" Target="../media/image2217.png"/><Relationship Id="rId141" Type="http://schemas.openxmlformats.org/officeDocument/2006/relationships/customXml" Target="../ink/ink190.xml"/><Relationship Id="rId379" Type="http://schemas.openxmlformats.org/officeDocument/2006/relationships/customXml" Target="../ink/ink309.xml"/><Relationship Id="rId7" Type="http://schemas.openxmlformats.org/officeDocument/2006/relationships/customXml" Target="../ink/ink122.xml"/><Relationship Id="rId183" Type="http://schemas.openxmlformats.org/officeDocument/2006/relationships/customXml" Target="../ink/ink211.xml"/><Relationship Id="rId239" Type="http://schemas.openxmlformats.org/officeDocument/2006/relationships/customXml" Target="../ink/ink239.xml"/><Relationship Id="rId390" Type="http://schemas.openxmlformats.org/officeDocument/2006/relationships/image" Target="../media/image2372.png"/><Relationship Id="rId404" Type="http://schemas.openxmlformats.org/officeDocument/2006/relationships/image" Target="../media/image2379.png"/><Relationship Id="rId446" Type="http://schemas.openxmlformats.org/officeDocument/2006/relationships/image" Target="../media/image2400.png"/><Relationship Id="rId250" Type="http://schemas.openxmlformats.org/officeDocument/2006/relationships/image" Target="../media/image2301.png"/><Relationship Id="rId292" Type="http://schemas.openxmlformats.org/officeDocument/2006/relationships/image" Target="../media/image2323.png"/><Relationship Id="rId306" Type="http://schemas.openxmlformats.org/officeDocument/2006/relationships/image" Target="../media/image2330.png"/><Relationship Id="rId488" Type="http://schemas.openxmlformats.org/officeDocument/2006/relationships/image" Target="../media/image2422.png"/><Relationship Id="rId45" Type="http://schemas.openxmlformats.org/officeDocument/2006/relationships/customXml" Target="../ink/ink141.xml"/><Relationship Id="rId87" Type="http://schemas.openxmlformats.org/officeDocument/2006/relationships/customXml" Target="../ink/ink162.xml"/><Relationship Id="rId110" Type="http://schemas.openxmlformats.org/officeDocument/2006/relationships/customXml" Target="../ink/ink174.xml"/><Relationship Id="rId348" Type="http://schemas.openxmlformats.org/officeDocument/2006/relationships/image" Target="../media/image2351.png"/><Relationship Id="rId513" Type="http://schemas.openxmlformats.org/officeDocument/2006/relationships/customXml" Target="../ink/ink376.xml"/><Relationship Id="rId152" Type="http://schemas.openxmlformats.org/officeDocument/2006/relationships/image" Target="../media/image2253.png"/><Relationship Id="rId194" Type="http://schemas.openxmlformats.org/officeDocument/2006/relationships/image" Target="../media/image2274.png"/><Relationship Id="rId208" Type="http://schemas.openxmlformats.org/officeDocument/2006/relationships/image" Target="../media/image2281.png"/><Relationship Id="rId415" Type="http://schemas.openxmlformats.org/officeDocument/2006/relationships/customXml" Target="../ink/ink327.xml"/><Relationship Id="rId457" Type="http://schemas.openxmlformats.org/officeDocument/2006/relationships/customXml" Target="../ink/ink348.xml"/><Relationship Id="rId261" Type="http://schemas.openxmlformats.org/officeDocument/2006/relationships/customXml" Target="../ink/ink250.xml"/><Relationship Id="rId499" Type="http://schemas.openxmlformats.org/officeDocument/2006/relationships/customXml" Target="../ink/ink369.xml"/><Relationship Id="rId14" Type="http://schemas.openxmlformats.org/officeDocument/2006/relationships/image" Target="../media/image2186.png"/><Relationship Id="rId56" Type="http://schemas.openxmlformats.org/officeDocument/2006/relationships/image" Target="../media/image2206.png"/><Relationship Id="rId317" Type="http://schemas.openxmlformats.org/officeDocument/2006/relationships/customXml" Target="../ink/ink278.xml"/><Relationship Id="rId359" Type="http://schemas.openxmlformats.org/officeDocument/2006/relationships/customXml" Target="../ink/ink299.xml"/><Relationship Id="rId524" Type="http://schemas.openxmlformats.org/officeDocument/2006/relationships/image" Target="../media/image2440.png"/><Relationship Id="rId98" Type="http://schemas.openxmlformats.org/officeDocument/2006/relationships/customXml" Target="../ink/ink168.xml"/><Relationship Id="rId121" Type="http://schemas.openxmlformats.org/officeDocument/2006/relationships/customXml" Target="../ink/ink180.xml"/><Relationship Id="rId163" Type="http://schemas.openxmlformats.org/officeDocument/2006/relationships/customXml" Target="../ink/ink201.xml"/><Relationship Id="rId219" Type="http://schemas.openxmlformats.org/officeDocument/2006/relationships/customXml" Target="../ink/ink229.xml"/><Relationship Id="rId370" Type="http://schemas.openxmlformats.org/officeDocument/2006/relationships/image" Target="../media/image2362.png"/><Relationship Id="rId426" Type="http://schemas.openxmlformats.org/officeDocument/2006/relationships/image" Target="../media/image2390.png"/><Relationship Id="rId230" Type="http://schemas.openxmlformats.org/officeDocument/2006/relationships/image" Target="../media/image2291.png"/><Relationship Id="rId468" Type="http://schemas.openxmlformats.org/officeDocument/2006/relationships/image" Target="../media/image2412.png"/><Relationship Id="rId25" Type="http://schemas.openxmlformats.org/officeDocument/2006/relationships/customXml" Target="../ink/ink131.xml"/><Relationship Id="rId67" Type="http://schemas.openxmlformats.org/officeDocument/2006/relationships/customXml" Target="../ink/ink152.xml"/><Relationship Id="rId272" Type="http://schemas.openxmlformats.org/officeDocument/2006/relationships/image" Target="../media/image2313.png"/><Relationship Id="rId328" Type="http://schemas.openxmlformats.org/officeDocument/2006/relationships/image" Target="../media/image2341.png"/><Relationship Id="rId535" Type="http://schemas.openxmlformats.org/officeDocument/2006/relationships/customXml" Target="../ink/ink387.xml"/><Relationship Id="rId132" Type="http://schemas.openxmlformats.org/officeDocument/2006/relationships/image" Target="../media/image1497.png"/><Relationship Id="rId174" Type="http://schemas.openxmlformats.org/officeDocument/2006/relationships/image" Target="../media/image2264.png"/><Relationship Id="rId381" Type="http://schemas.openxmlformats.org/officeDocument/2006/relationships/customXml" Target="../ink/ink310.xml"/><Relationship Id="rId241" Type="http://schemas.openxmlformats.org/officeDocument/2006/relationships/customXml" Target="../ink/ink240.xml"/><Relationship Id="rId437" Type="http://schemas.openxmlformats.org/officeDocument/2006/relationships/customXml" Target="../ink/ink338.xml"/><Relationship Id="rId479" Type="http://schemas.openxmlformats.org/officeDocument/2006/relationships/customXml" Target="../ink/ink359.xml"/><Relationship Id="rId36" Type="http://schemas.openxmlformats.org/officeDocument/2006/relationships/image" Target="../media/image2196.png"/><Relationship Id="rId283" Type="http://schemas.openxmlformats.org/officeDocument/2006/relationships/customXml" Target="../ink/ink261.xml"/><Relationship Id="rId339" Type="http://schemas.openxmlformats.org/officeDocument/2006/relationships/customXml" Target="../ink/ink289.xml"/><Relationship Id="rId490" Type="http://schemas.openxmlformats.org/officeDocument/2006/relationships/image" Target="../media/image2423.png"/><Relationship Id="rId504" Type="http://schemas.openxmlformats.org/officeDocument/2006/relationships/image" Target="../media/image2430.png"/><Relationship Id="rId78" Type="http://schemas.openxmlformats.org/officeDocument/2006/relationships/image" Target="../media/image2218.png"/><Relationship Id="rId101" Type="http://schemas.openxmlformats.org/officeDocument/2006/relationships/image" Target="../media/image2229.png"/><Relationship Id="rId143" Type="http://schemas.openxmlformats.org/officeDocument/2006/relationships/customXml" Target="../ink/ink191.xml"/><Relationship Id="rId185" Type="http://schemas.openxmlformats.org/officeDocument/2006/relationships/customXml" Target="../ink/ink212.xml"/><Relationship Id="rId350" Type="http://schemas.openxmlformats.org/officeDocument/2006/relationships/image" Target="../media/image2352.png"/><Relationship Id="rId406" Type="http://schemas.openxmlformats.org/officeDocument/2006/relationships/image" Target="../media/image2380.png"/><Relationship Id="rId9" Type="http://schemas.openxmlformats.org/officeDocument/2006/relationships/customXml" Target="../ink/ink123.xml"/><Relationship Id="rId210" Type="http://schemas.openxmlformats.org/officeDocument/2006/relationships/image" Target="../media/image2113.png"/><Relationship Id="rId392" Type="http://schemas.openxmlformats.org/officeDocument/2006/relationships/image" Target="../media/image2373.png"/><Relationship Id="rId448" Type="http://schemas.openxmlformats.org/officeDocument/2006/relationships/image" Target="../media/image2401.png"/><Relationship Id="rId252" Type="http://schemas.openxmlformats.org/officeDocument/2006/relationships/image" Target="../media/image2302.png"/><Relationship Id="rId294" Type="http://schemas.openxmlformats.org/officeDocument/2006/relationships/image" Target="../media/image2324.png"/><Relationship Id="rId308" Type="http://schemas.openxmlformats.org/officeDocument/2006/relationships/image" Target="../media/image2331.png"/><Relationship Id="rId515" Type="http://schemas.openxmlformats.org/officeDocument/2006/relationships/customXml" Target="../ink/ink377.xml"/><Relationship Id="rId47" Type="http://schemas.openxmlformats.org/officeDocument/2006/relationships/customXml" Target="../ink/ink142.xml"/><Relationship Id="rId89" Type="http://schemas.openxmlformats.org/officeDocument/2006/relationships/customXml" Target="../ink/ink163.xml"/><Relationship Id="rId112" Type="http://schemas.openxmlformats.org/officeDocument/2006/relationships/customXml" Target="../ink/ink175.xml"/><Relationship Id="rId154" Type="http://schemas.openxmlformats.org/officeDocument/2006/relationships/image" Target="../media/image2254.png"/><Relationship Id="rId361" Type="http://schemas.openxmlformats.org/officeDocument/2006/relationships/customXml" Target="../ink/ink300.xml"/><Relationship Id="rId196" Type="http://schemas.openxmlformats.org/officeDocument/2006/relationships/image" Target="../media/image2275.png"/><Relationship Id="rId417" Type="http://schemas.openxmlformats.org/officeDocument/2006/relationships/customXml" Target="../ink/ink328.xml"/><Relationship Id="rId459" Type="http://schemas.openxmlformats.org/officeDocument/2006/relationships/customXml" Target="../ink/ink349.xml"/><Relationship Id="rId16" Type="http://schemas.openxmlformats.org/officeDocument/2006/relationships/image" Target="../media/image2187.png"/><Relationship Id="rId221" Type="http://schemas.openxmlformats.org/officeDocument/2006/relationships/customXml" Target="../ink/ink230.xml"/><Relationship Id="rId263" Type="http://schemas.openxmlformats.org/officeDocument/2006/relationships/customXml" Target="../ink/ink251.xml"/><Relationship Id="rId319" Type="http://schemas.openxmlformats.org/officeDocument/2006/relationships/customXml" Target="../ink/ink279.xml"/><Relationship Id="rId470" Type="http://schemas.openxmlformats.org/officeDocument/2006/relationships/image" Target="../media/image2413.png"/><Relationship Id="rId526" Type="http://schemas.openxmlformats.org/officeDocument/2006/relationships/image" Target="../media/image2441.png"/><Relationship Id="rId58" Type="http://schemas.openxmlformats.org/officeDocument/2006/relationships/image" Target="../media/image2207.png"/><Relationship Id="rId123" Type="http://schemas.openxmlformats.org/officeDocument/2006/relationships/customXml" Target="../ink/ink181.xml"/><Relationship Id="rId330" Type="http://schemas.openxmlformats.org/officeDocument/2006/relationships/image" Target="../media/image2342.png"/><Relationship Id="rId165" Type="http://schemas.openxmlformats.org/officeDocument/2006/relationships/customXml" Target="../ink/ink202.xml"/><Relationship Id="rId372" Type="http://schemas.openxmlformats.org/officeDocument/2006/relationships/image" Target="../media/image2363.png"/><Relationship Id="rId428" Type="http://schemas.openxmlformats.org/officeDocument/2006/relationships/image" Target="../media/image2391.png"/><Relationship Id="rId232" Type="http://schemas.openxmlformats.org/officeDocument/2006/relationships/image" Target="../media/image2292.png"/><Relationship Id="rId274" Type="http://schemas.openxmlformats.org/officeDocument/2006/relationships/image" Target="../media/image2314.png"/><Relationship Id="rId481" Type="http://schemas.openxmlformats.org/officeDocument/2006/relationships/customXml" Target="../ink/ink360.xml"/><Relationship Id="rId27" Type="http://schemas.openxmlformats.org/officeDocument/2006/relationships/customXml" Target="../ink/ink132.xml"/><Relationship Id="rId69" Type="http://schemas.openxmlformats.org/officeDocument/2006/relationships/customXml" Target="../ink/ink153.xml"/><Relationship Id="rId134" Type="http://schemas.openxmlformats.org/officeDocument/2006/relationships/image" Target="../media/image2244.png"/><Relationship Id="rId80" Type="http://schemas.openxmlformats.org/officeDocument/2006/relationships/image" Target="../media/image2219.png"/><Relationship Id="rId176" Type="http://schemas.openxmlformats.org/officeDocument/2006/relationships/image" Target="../media/image2265.png"/><Relationship Id="rId341" Type="http://schemas.openxmlformats.org/officeDocument/2006/relationships/customXml" Target="../ink/ink290.xml"/><Relationship Id="rId383" Type="http://schemas.openxmlformats.org/officeDocument/2006/relationships/customXml" Target="../ink/ink311.xml"/><Relationship Id="rId439" Type="http://schemas.openxmlformats.org/officeDocument/2006/relationships/customXml" Target="../ink/ink339.xml"/><Relationship Id="rId201" Type="http://schemas.openxmlformats.org/officeDocument/2006/relationships/customXml" Target="../ink/ink220.xml"/><Relationship Id="rId243" Type="http://schemas.openxmlformats.org/officeDocument/2006/relationships/customXml" Target="../ink/ink241.xml"/><Relationship Id="rId285" Type="http://schemas.openxmlformats.org/officeDocument/2006/relationships/customXml" Target="../ink/ink262.xml"/><Relationship Id="rId450" Type="http://schemas.openxmlformats.org/officeDocument/2006/relationships/image" Target="../media/image2402.png"/><Relationship Id="rId506" Type="http://schemas.openxmlformats.org/officeDocument/2006/relationships/image" Target="../media/image2431.png"/><Relationship Id="rId38" Type="http://schemas.openxmlformats.org/officeDocument/2006/relationships/image" Target="../media/image2197.png"/><Relationship Id="rId103" Type="http://schemas.openxmlformats.org/officeDocument/2006/relationships/image" Target="../media/image2230.png"/><Relationship Id="rId310" Type="http://schemas.openxmlformats.org/officeDocument/2006/relationships/image" Target="../media/image2332.png"/><Relationship Id="rId492" Type="http://schemas.openxmlformats.org/officeDocument/2006/relationships/image" Target="../media/image2424.png"/><Relationship Id="rId91" Type="http://schemas.openxmlformats.org/officeDocument/2006/relationships/customXml" Target="../ink/ink164.xml"/><Relationship Id="rId145" Type="http://schemas.openxmlformats.org/officeDocument/2006/relationships/customXml" Target="../ink/ink192.xml"/><Relationship Id="rId187" Type="http://schemas.openxmlformats.org/officeDocument/2006/relationships/customXml" Target="../ink/ink213.xml"/><Relationship Id="rId352" Type="http://schemas.openxmlformats.org/officeDocument/2006/relationships/image" Target="../media/image2353.png"/><Relationship Id="rId394" Type="http://schemas.openxmlformats.org/officeDocument/2006/relationships/image" Target="../media/image2374.png"/><Relationship Id="rId408" Type="http://schemas.openxmlformats.org/officeDocument/2006/relationships/image" Target="../media/image2381.png"/><Relationship Id="rId212" Type="http://schemas.openxmlformats.org/officeDocument/2006/relationships/image" Target="../media/image2282.png"/><Relationship Id="rId254" Type="http://schemas.openxmlformats.org/officeDocument/2006/relationships/image" Target="../media/image2303.png"/><Relationship Id="rId49" Type="http://schemas.openxmlformats.org/officeDocument/2006/relationships/customXml" Target="../ink/ink143.xml"/><Relationship Id="rId114" Type="http://schemas.openxmlformats.org/officeDocument/2006/relationships/customXml" Target="../ink/ink176.xml"/><Relationship Id="rId296" Type="http://schemas.openxmlformats.org/officeDocument/2006/relationships/image" Target="../media/image2325.png"/><Relationship Id="rId461" Type="http://schemas.openxmlformats.org/officeDocument/2006/relationships/customXml" Target="../ink/ink350.xml"/><Relationship Id="rId517" Type="http://schemas.openxmlformats.org/officeDocument/2006/relationships/customXml" Target="../ink/ink378.xml"/><Relationship Id="rId60" Type="http://schemas.openxmlformats.org/officeDocument/2006/relationships/image" Target="../media/image2208.png"/><Relationship Id="rId156" Type="http://schemas.openxmlformats.org/officeDocument/2006/relationships/image" Target="../media/image2255.png"/><Relationship Id="rId198" Type="http://schemas.openxmlformats.org/officeDocument/2006/relationships/image" Target="../media/image2276.png"/><Relationship Id="rId321" Type="http://schemas.openxmlformats.org/officeDocument/2006/relationships/customXml" Target="../ink/ink280.xml"/><Relationship Id="rId363" Type="http://schemas.openxmlformats.org/officeDocument/2006/relationships/customXml" Target="../ink/ink301.xml"/><Relationship Id="rId419" Type="http://schemas.openxmlformats.org/officeDocument/2006/relationships/customXml" Target="../ink/ink329.xml"/><Relationship Id="rId223" Type="http://schemas.openxmlformats.org/officeDocument/2006/relationships/customXml" Target="../ink/ink231.xml"/><Relationship Id="rId430" Type="http://schemas.openxmlformats.org/officeDocument/2006/relationships/image" Target="../media/image2392.png"/><Relationship Id="rId18" Type="http://schemas.openxmlformats.org/officeDocument/2006/relationships/image" Target="../media/image2188.png"/><Relationship Id="rId265" Type="http://schemas.openxmlformats.org/officeDocument/2006/relationships/customXml" Target="../ink/ink252.xml"/><Relationship Id="rId472" Type="http://schemas.openxmlformats.org/officeDocument/2006/relationships/image" Target="../media/image2414.png"/><Relationship Id="rId528" Type="http://schemas.openxmlformats.org/officeDocument/2006/relationships/image" Target="../media/image2442.png"/><Relationship Id="rId125" Type="http://schemas.openxmlformats.org/officeDocument/2006/relationships/customXml" Target="../ink/ink182.xml"/><Relationship Id="rId167" Type="http://schemas.openxmlformats.org/officeDocument/2006/relationships/customXml" Target="../ink/ink203.xml"/><Relationship Id="rId332" Type="http://schemas.openxmlformats.org/officeDocument/2006/relationships/image" Target="../media/image2343.png"/><Relationship Id="rId374" Type="http://schemas.openxmlformats.org/officeDocument/2006/relationships/image" Target="../media/image2364.png"/><Relationship Id="rId71" Type="http://schemas.openxmlformats.org/officeDocument/2006/relationships/customXml" Target="../ink/ink154.xml"/><Relationship Id="rId234" Type="http://schemas.openxmlformats.org/officeDocument/2006/relationships/image" Target="../media/image2293.png"/><Relationship Id="rId2" Type="http://schemas.openxmlformats.org/officeDocument/2006/relationships/notesSlide" Target="../notesSlides/notesSlide4.xml"/><Relationship Id="rId29" Type="http://schemas.openxmlformats.org/officeDocument/2006/relationships/customXml" Target="../ink/ink133.xml"/><Relationship Id="rId276" Type="http://schemas.openxmlformats.org/officeDocument/2006/relationships/image" Target="../media/image2315.png"/><Relationship Id="rId441" Type="http://schemas.openxmlformats.org/officeDocument/2006/relationships/customXml" Target="../ink/ink340.xml"/><Relationship Id="rId483" Type="http://schemas.openxmlformats.org/officeDocument/2006/relationships/customXml" Target="../ink/ink361.xml"/><Relationship Id="rId40" Type="http://schemas.openxmlformats.org/officeDocument/2006/relationships/image" Target="../media/image2198.png"/><Relationship Id="rId136" Type="http://schemas.openxmlformats.org/officeDocument/2006/relationships/image" Target="../media/image2245.png"/><Relationship Id="rId178" Type="http://schemas.openxmlformats.org/officeDocument/2006/relationships/image" Target="../media/image2266.png"/><Relationship Id="rId301" Type="http://schemas.openxmlformats.org/officeDocument/2006/relationships/customXml" Target="../ink/ink270.xml"/><Relationship Id="rId343" Type="http://schemas.openxmlformats.org/officeDocument/2006/relationships/customXml" Target="../ink/ink291.xml"/><Relationship Id="rId82" Type="http://schemas.openxmlformats.org/officeDocument/2006/relationships/image" Target="../media/image2220.png"/><Relationship Id="rId203" Type="http://schemas.openxmlformats.org/officeDocument/2006/relationships/customXml" Target="../ink/ink221.xml"/><Relationship Id="rId385" Type="http://schemas.openxmlformats.org/officeDocument/2006/relationships/customXml" Target="../ink/ink312.xml"/><Relationship Id="rId245" Type="http://schemas.openxmlformats.org/officeDocument/2006/relationships/customXml" Target="../ink/ink242.xml"/><Relationship Id="rId287" Type="http://schemas.openxmlformats.org/officeDocument/2006/relationships/customXml" Target="../ink/ink263.xml"/><Relationship Id="rId410" Type="http://schemas.openxmlformats.org/officeDocument/2006/relationships/image" Target="../media/image2382.png"/><Relationship Id="rId452" Type="http://schemas.openxmlformats.org/officeDocument/2006/relationships/image" Target="../media/image2403.png"/><Relationship Id="rId494" Type="http://schemas.openxmlformats.org/officeDocument/2006/relationships/image" Target="../media/image2425.png"/><Relationship Id="rId508" Type="http://schemas.openxmlformats.org/officeDocument/2006/relationships/image" Target="../media/image2432.png"/><Relationship Id="rId105" Type="http://schemas.openxmlformats.org/officeDocument/2006/relationships/image" Target="../media/image2231.png"/><Relationship Id="rId147" Type="http://schemas.openxmlformats.org/officeDocument/2006/relationships/customXml" Target="../ink/ink193.xml"/><Relationship Id="rId312" Type="http://schemas.openxmlformats.org/officeDocument/2006/relationships/image" Target="../media/image2333.png"/><Relationship Id="rId354" Type="http://schemas.openxmlformats.org/officeDocument/2006/relationships/image" Target="../media/image2354.png"/><Relationship Id="rId51" Type="http://schemas.openxmlformats.org/officeDocument/2006/relationships/customXml" Target="../ink/ink144.xml"/><Relationship Id="rId93" Type="http://schemas.openxmlformats.org/officeDocument/2006/relationships/customXml" Target="../ink/ink165.xml"/><Relationship Id="rId189" Type="http://schemas.openxmlformats.org/officeDocument/2006/relationships/customXml" Target="../ink/ink214.xml"/><Relationship Id="rId396" Type="http://schemas.openxmlformats.org/officeDocument/2006/relationships/image" Target="../media/image2375.png"/><Relationship Id="rId214" Type="http://schemas.openxmlformats.org/officeDocument/2006/relationships/image" Target="../media/image2283.png"/><Relationship Id="rId256" Type="http://schemas.openxmlformats.org/officeDocument/2006/relationships/image" Target="../media/image2304.png"/><Relationship Id="rId298" Type="http://schemas.openxmlformats.org/officeDocument/2006/relationships/image" Target="../media/image2326.png"/><Relationship Id="rId421" Type="http://schemas.openxmlformats.org/officeDocument/2006/relationships/customXml" Target="../ink/ink330.xml"/><Relationship Id="rId463" Type="http://schemas.openxmlformats.org/officeDocument/2006/relationships/customXml" Target="../ink/ink351.xml"/><Relationship Id="rId519" Type="http://schemas.openxmlformats.org/officeDocument/2006/relationships/customXml" Target="../ink/ink379.xml"/><Relationship Id="rId116" Type="http://schemas.openxmlformats.org/officeDocument/2006/relationships/customXml" Target="../ink/ink177.xml"/><Relationship Id="rId158" Type="http://schemas.openxmlformats.org/officeDocument/2006/relationships/image" Target="../media/image2256.png"/><Relationship Id="rId323" Type="http://schemas.openxmlformats.org/officeDocument/2006/relationships/customXml" Target="../ink/ink281.xml"/><Relationship Id="rId530" Type="http://schemas.openxmlformats.org/officeDocument/2006/relationships/image" Target="../media/image2443.png"/><Relationship Id="rId20" Type="http://schemas.openxmlformats.org/officeDocument/2006/relationships/image" Target="../media/image2189.png"/><Relationship Id="rId62" Type="http://schemas.openxmlformats.org/officeDocument/2006/relationships/image" Target="../media/image2209.png"/><Relationship Id="rId365" Type="http://schemas.openxmlformats.org/officeDocument/2006/relationships/customXml" Target="../ink/ink302.xml"/><Relationship Id="rId225" Type="http://schemas.openxmlformats.org/officeDocument/2006/relationships/customXml" Target="../ink/ink232.xml"/><Relationship Id="rId267" Type="http://schemas.openxmlformats.org/officeDocument/2006/relationships/customXml" Target="../ink/ink253.xml"/><Relationship Id="rId432" Type="http://schemas.openxmlformats.org/officeDocument/2006/relationships/image" Target="../media/image2393.png"/><Relationship Id="rId474" Type="http://schemas.openxmlformats.org/officeDocument/2006/relationships/image" Target="../media/image2415.png"/><Relationship Id="rId127" Type="http://schemas.openxmlformats.org/officeDocument/2006/relationships/customXml" Target="../ink/ink183.xml"/><Relationship Id="rId31" Type="http://schemas.openxmlformats.org/officeDocument/2006/relationships/customXml" Target="../ink/ink134.xml"/><Relationship Id="rId73" Type="http://schemas.openxmlformats.org/officeDocument/2006/relationships/customXml" Target="../ink/ink155.xml"/><Relationship Id="rId169" Type="http://schemas.openxmlformats.org/officeDocument/2006/relationships/customXml" Target="../ink/ink204.xml"/><Relationship Id="rId334" Type="http://schemas.openxmlformats.org/officeDocument/2006/relationships/image" Target="../media/image2344.png"/><Relationship Id="rId376" Type="http://schemas.openxmlformats.org/officeDocument/2006/relationships/image" Target="../media/image2365.png"/><Relationship Id="rId4" Type="http://schemas.openxmlformats.org/officeDocument/2006/relationships/image" Target="../media/image2181.png"/><Relationship Id="rId180" Type="http://schemas.openxmlformats.org/officeDocument/2006/relationships/image" Target="../media/image2267.png"/><Relationship Id="rId236" Type="http://schemas.openxmlformats.org/officeDocument/2006/relationships/image" Target="../media/image2294.png"/><Relationship Id="rId278" Type="http://schemas.openxmlformats.org/officeDocument/2006/relationships/image" Target="../media/image2316.png"/><Relationship Id="rId401" Type="http://schemas.openxmlformats.org/officeDocument/2006/relationships/customXml" Target="../ink/ink320.xml"/><Relationship Id="rId443" Type="http://schemas.openxmlformats.org/officeDocument/2006/relationships/customXml" Target="../ink/ink341.xml"/><Relationship Id="rId303" Type="http://schemas.openxmlformats.org/officeDocument/2006/relationships/customXml" Target="../ink/ink271.xml"/><Relationship Id="rId485" Type="http://schemas.openxmlformats.org/officeDocument/2006/relationships/customXml" Target="../ink/ink362.xml"/><Relationship Id="rId42" Type="http://schemas.openxmlformats.org/officeDocument/2006/relationships/image" Target="../media/image2199.png"/><Relationship Id="rId84" Type="http://schemas.openxmlformats.org/officeDocument/2006/relationships/image" Target="../media/image2221.png"/><Relationship Id="rId138" Type="http://schemas.openxmlformats.org/officeDocument/2006/relationships/image" Target="../media/image2246.png"/><Relationship Id="rId345" Type="http://schemas.openxmlformats.org/officeDocument/2006/relationships/customXml" Target="../ink/ink292.xml"/><Relationship Id="rId387" Type="http://schemas.openxmlformats.org/officeDocument/2006/relationships/customXml" Target="../ink/ink313.xml"/><Relationship Id="rId510" Type="http://schemas.openxmlformats.org/officeDocument/2006/relationships/image" Target="../media/image2433.png"/><Relationship Id="rId191" Type="http://schemas.openxmlformats.org/officeDocument/2006/relationships/customXml" Target="../ink/ink215.xml"/><Relationship Id="rId205" Type="http://schemas.openxmlformats.org/officeDocument/2006/relationships/customXml" Target="../ink/ink222.xml"/><Relationship Id="rId247" Type="http://schemas.openxmlformats.org/officeDocument/2006/relationships/customXml" Target="../ink/ink243.xml"/><Relationship Id="rId412" Type="http://schemas.openxmlformats.org/officeDocument/2006/relationships/image" Target="../media/image2383.png"/><Relationship Id="rId107" Type="http://schemas.openxmlformats.org/officeDocument/2006/relationships/image" Target="../media/image2232.png"/><Relationship Id="rId289" Type="http://schemas.openxmlformats.org/officeDocument/2006/relationships/customXml" Target="../ink/ink264.xml"/><Relationship Id="rId454" Type="http://schemas.openxmlformats.org/officeDocument/2006/relationships/image" Target="../media/image2404.png"/><Relationship Id="rId496" Type="http://schemas.openxmlformats.org/officeDocument/2006/relationships/image" Target="../media/image2426.png"/><Relationship Id="rId11" Type="http://schemas.openxmlformats.org/officeDocument/2006/relationships/customXml" Target="../ink/ink124.xml"/><Relationship Id="rId53" Type="http://schemas.openxmlformats.org/officeDocument/2006/relationships/customXml" Target="../ink/ink145.xml"/><Relationship Id="rId149" Type="http://schemas.openxmlformats.org/officeDocument/2006/relationships/customXml" Target="../ink/ink194.xml"/><Relationship Id="rId314" Type="http://schemas.openxmlformats.org/officeDocument/2006/relationships/image" Target="../media/image2334.png"/><Relationship Id="rId356" Type="http://schemas.openxmlformats.org/officeDocument/2006/relationships/image" Target="../media/image2355.png"/><Relationship Id="rId398" Type="http://schemas.openxmlformats.org/officeDocument/2006/relationships/image" Target="../media/image2376.png"/><Relationship Id="rId521" Type="http://schemas.openxmlformats.org/officeDocument/2006/relationships/customXml" Target="../ink/ink380.xml"/><Relationship Id="rId95" Type="http://schemas.openxmlformats.org/officeDocument/2006/relationships/customXml" Target="../ink/ink166.xml"/><Relationship Id="rId160" Type="http://schemas.openxmlformats.org/officeDocument/2006/relationships/image" Target="../media/image2257.png"/><Relationship Id="rId216" Type="http://schemas.openxmlformats.org/officeDocument/2006/relationships/image" Target="../media/image2284.png"/><Relationship Id="rId423" Type="http://schemas.openxmlformats.org/officeDocument/2006/relationships/customXml" Target="../ink/ink331.xml"/><Relationship Id="rId258" Type="http://schemas.openxmlformats.org/officeDocument/2006/relationships/image" Target="../media/image2305.png"/><Relationship Id="rId465" Type="http://schemas.openxmlformats.org/officeDocument/2006/relationships/customXml" Target="../ink/ink352.xml"/><Relationship Id="rId22" Type="http://schemas.openxmlformats.org/officeDocument/2006/relationships/image" Target="../media/image2190.png"/><Relationship Id="rId64" Type="http://schemas.openxmlformats.org/officeDocument/2006/relationships/image" Target="../media/image2211.png"/><Relationship Id="rId118" Type="http://schemas.openxmlformats.org/officeDocument/2006/relationships/image" Target="../media/image2237.png"/><Relationship Id="rId325" Type="http://schemas.openxmlformats.org/officeDocument/2006/relationships/customXml" Target="../ink/ink282.xml"/><Relationship Id="rId367" Type="http://schemas.openxmlformats.org/officeDocument/2006/relationships/customXml" Target="../ink/ink303.xml"/><Relationship Id="rId532" Type="http://schemas.openxmlformats.org/officeDocument/2006/relationships/image" Target="../media/image2444.png"/><Relationship Id="rId171" Type="http://schemas.openxmlformats.org/officeDocument/2006/relationships/customXml" Target="../ink/ink205.xml"/><Relationship Id="rId227" Type="http://schemas.openxmlformats.org/officeDocument/2006/relationships/customXml" Target="../ink/ink233.xml"/><Relationship Id="rId269" Type="http://schemas.openxmlformats.org/officeDocument/2006/relationships/customXml" Target="../ink/ink254.xml"/><Relationship Id="rId434" Type="http://schemas.openxmlformats.org/officeDocument/2006/relationships/image" Target="../media/image2394.png"/><Relationship Id="rId476" Type="http://schemas.openxmlformats.org/officeDocument/2006/relationships/image" Target="../media/image2416.png"/><Relationship Id="rId33" Type="http://schemas.openxmlformats.org/officeDocument/2006/relationships/customXml" Target="../ink/ink135.xml"/><Relationship Id="rId129" Type="http://schemas.openxmlformats.org/officeDocument/2006/relationships/customXml" Target="../ink/ink184.xml"/><Relationship Id="rId280" Type="http://schemas.openxmlformats.org/officeDocument/2006/relationships/image" Target="../media/image2317.png"/><Relationship Id="rId336" Type="http://schemas.openxmlformats.org/officeDocument/2006/relationships/image" Target="../media/image2345.png"/><Relationship Id="rId501" Type="http://schemas.openxmlformats.org/officeDocument/2006/relationships/customXml" Target="../ink/ink370.xml"/><Relationship Id="rId75" Type="http://schemas.openxmlformats.org/officeDocument/2006/relationships/customXml" Target="../ink/ink156.xml"/><Relationship Id="rId140" Type="http://schemas.openxmlformats.org/officeDocument/2006/relationships/image" Target="../media/image2247.png"/><Relationship Id="rId182" Type="http://schemas.openxmlformats.org/officeDocument/2006/relationships/image" Target="../media/image2268.png"/><Relationship Id="rId378" Type="http://schemas.openxmlformats.org/officeDocument/2006/relationships/image" Target="../media/image2366.png"/><Relationship Id="rId403" Type="http://schemas.openxmlformats.org/officeDocument/2006/relationships/customXml" Target="../ink/ink321.xml"/><Relationship Id="rId6" Type="http://schemas.openxmlformats.org/officeDocument/2006/relationships/image" Target="../media/image2182.png"/><Relationship Id="rId238" Type="http://schemas.openxmlformats.org/officeDocument/2006/relationships/image" Target="../media/image2295.png"/><Relationship Id="rId445" Type="http://schemas.openxmlformats.org/officeDocument/2006/relationships/customXml" Target="../ink/ink342.xml"/><Relationship Id="rId487" Type="http://schemas.openxmlformats.org/officeDocument/2006/relationships/customXml" Target="../ink/ink363.xml"/><Relationship Id="rId291" Type="http://schemas.openxmlformats.org/officeDocument/2006/relationships/customXml" Target="../ink/ink265.xml"/><Relationship Id="rId305" Type="http://schemas.openxmlformats.org/officeDocument/2006/relationships/customXml" Target="../ink/ink272.xml"/><Relationship Id="rId347" Type="http://schemas.openxmlformats.org/officeDocument/2006/relationships/customXml" Target="../ink/ink293.xml"/><Relationship Id="rId512" Type="http://schemas.openxmlformats.org/officeDocument/2006/relationships/image" Target="../media/image2434.png"/><Relationship Id="rId44" Type="http://schemas.openxmlformats.org/officeDocument/2006/relationships/image" Target="../media/image2200.png"/><Relationship Id="rId86" Type="http://schemas.openxmlformats.org/officeDocument/2006/relationships/image" Target="../media/image2222.png"/><Relationship Id="rId151" Type="http://schemas.openxmlformats.org/officeDocument/2006/relationships/customXml" Target="../ink/ink195.xml"/><Relationship Id="rId389" Type="http://schemas.openxmlformats.org/officeDocument/2006/relationships/customXml" Target="../ink/ink314.xml"/><Relationship Id="rId193" Type="http://schemas.openxmlformats.org/officeDocument/2006/relationships/customXml" Target="../ink/ink216.xml"/><Relationship Id="rId207" Type="http://schemas.openxmlformats.org/officeDocument/2006/relationships/customXml" Target="../ink/ink223.xml"/><Relationship Id="rId249" Type="http://schemas.openxmlformats.org/officeDocument/2006/relationships/customXml" Target="../ink/ink244.xml"/><Relationship Id="rId414" Type="http://schemas.openxmlformats.org/officeDocument/2006/relationships/image" Target="../media/image2384.png"/><Relationship Id="rId456" Type="http://schemas.openxmlformats.org/officeDocument/2006/relationships/image" Target="../media/image2405.png"/><Relationship Id="rId498" Type="http://schemas.openxmlformats.org/officeDocument/2006/relationships/image" Target="../media/image2427.png"/><Relationship Id="rId13" Type="http://schemas.openxmlformats.org/officeDocument/2006/relationships/customXml" Target="../ink/ink125.xml"/><Relationship Id="rId109" Type="http://schemas.openxmlformats.org/officeDocument/2006/relationships/image" Target="../media/image2233.png"/><Relationship Id="rId260" Type="http://schemas.openxmlformats.org/officeDocument/2006/relationships/image" Target="../media/image2306.png"/><Relationship Id="rId316" Type="http://schemas.openxmlformats.org/officeDocument/2006/relationships/image" Target="../media/image2335.png"/><Relationship Id="rId523" Type="http://schemas.openxmlformats.org/officeDocument/2006/relationships/customXml" Target="../ink/ink381.xml"/><Relationship Id="rId55" Type="http://schemas.openxmlformats.org/officeDocument/2006/relationships/customXml" Target="../ink/ink146.xml"/><Relationship Id="rId97" Type="http://schemas.openxmlformats.org/officeDocument/2006/relationships/customXml" Target="../ink/ink167.xml"/><Relationship Id="rId120" Type="http://schemas.openxmlformats.org/officeDocument/2006/relationships/image" Target="../media/image2238.png"/><Relationship Id="rId358" Type="http://schemas.openxmlformats.org/officeDocument/2006/relationships/image" Target="../media/image2356.png"/><Relationship Id="rId162" Type="http://schemas.openxmlformats.org/officeDocument/2006/relationships/image" Target="../media/image2258.png"/><Relationship Id="rId218" Type="http://schemas.openxmlformats.org/officeDocument/2006/relationships/image" Target="../media/image2285.png"/><Relationship Id="rId425" Type="http://schemas.openxmlformats.org/officeDocument/2006/relationships/customXml" Target="../ink/ink332.xml"/><Relationship Id="rId467" Type="http://schemas.openxmlformats.org/officeDocument/2006/relationships/customXml" Target="../ink/ink353.xml"/><Relationship Id="rId271" Type="http://schemas.openxmlformats.org/officeDocument/2006/relationships/customXml" Target="../ink/ink255.xml"/><Relationship Id="rId24" Type="http://schemas.openxmlformats.org/officeDocument/2006/relationships/image" Target="../media/image2191.png"/><Relationship Id="rId66" Type="http://schemas.openxmlformats.org/officeDocument/2006/relationships/image" Target="../media/image2212.png"/><Relationship Id="rId131" Type="http://schemas.openxmlformats.org/officeDocument/2006/relationships/customXml" Target="../ink/ink185.xml"/><Relationship Id="rId327" Type="http://schemas.openxmlformats.org/officeDocument/2006/relationships/customXml" Target="../ink/ink283.xml"/><Relationship Id="rId369" Type="http://schemas.openxmlformats.org/officeDocument/2006/relationships/customXml" Target="../ink/ink304.xml"/><Relationship Id="rId534" Type="http://schemas.openxmlformats.org/officeDocument/2006/relationships/image" Target="../media/image2445.png"/><Relationship Id="rId173" Type="http://schemas.openxmlformats.org/officeDocument/2006/relationships/customXml" Target="../ink/ink206.xml"/><Relationship Id="rId229" Type="http://schemas.openxmlformats.org/officeDocument/2006/relationships/customXml" Target="../ink/ink234.xml"/><Relationship Id="rId380" Type="http://schemas.openxmlformats.org/officeDocument/2006/relationships/image" Target="../media/image2367.png"/><Relationship Id="rId436" Type="http://schemas.openxmlformats.org/officeDocument/2006/relationships/image" Target="../media/image2395.png"/><Relationship Id="rId240" Type="http://schemas.openxmlformats.org/officeDocument/2006/relationships/image" Target="../media/image2296.png"/><Relationship Id="rId478" Type="http://schemas.openxmlformats.org/officeDocument/2006/relationships/image" Target="../media/image2417.png"/><Relationship Id="rId35" Type="http://schemas.openxmlformats.org/officeDocument/2006/relationships/customXml" Target="../ink/ink136.xml"/><Relationship Id="rId77" Type="http://schemas.openxmlformats.org/officeDocument/2006/relationships/customXml" Target="../ink/ink157.xml"/><Relationship Id="rId100" Type="http://schemas.openxmlformats.org/officeDocument/2006/relationships/customXml" Target="../ink/ink169.xml"/><Relationship Id="rId282" Type="http://schemas.openxmlformats.org/officeDocument/2006/relationships/image" Target="../media/image2318.png"/><Relationship Id="rId338" Type="http://schemas.openxmlformats.org/officeDocument/2006/relationships/image" Target="../media/image2346.png"/><Relationship Id="rId503" Type="http://schemas.openxmlformats.org/officeDocument/2006/relationships/customXml" Target="../ink/ink371.xml"/><Relationship Id="rId8" Type="http://schemas.openxmlformats.org/officeDocument/2006/relationships/image" Target="../media/image2183.png"/><Relationship Id="rId142" Type="http://schemas.openxmlformats.org/officeDocument/2006/relationships/image" Target="../media/image2248.png"/><Relationship Id="rId184" Type="http://schemas.openxmlformats.org/officeDocument/2006/relationships/image" Target="../media/image2269.png"/><Relationship Id="rId391" Type="http://schemas.openxmlformats.org/officeDocument/2006/relationships/customXml" Target="../ink/ink315.xml"/><Relationship Id="rId405" Type="http://schemas.openxmlformats.org/officeDocument/2006/relationships/customXml" Target="../ink/ink322.xml"/><Relationship Id="rId447" Type="http://schemas.openxmlformats.org/officeDocument/2006/relationships/customXml" Target="../ink/ink343.xml"/><Relationship Id="rId251" Type="http://schemas.openxmlformats.org/officeDocument/2006/relationships/customXml" Target="../ink/ink245.xml"/><Relationship Id="rId489" Type="http://schemas.openxmlformats.org/officeDocument/2006/relationships/customXml" Target="../ink/ink364.xml"/><Relationship Id="rId46" Type="http://schemas.openxmlformats.org/officeDocument/2006/relationships/image" Target="../media/image2201.png"/><Relationship Id="rId293" Type="http://schemas.openxmlformats.org/officeDocument/2006/relationships/customXml" Target="../ink/ink266.xml"/><Relationship Id="rId307" Type="http://schemas.openxmlformats.org/officeDocument/2006/relationships/customXml" Target="../ink/ink273.xml"/><Relationship Id="rId349" Type="http://schemas.openxmlformats.org/officeDocument/2006/relationships/customXml" Target="../ink/ink294.xml"/><Relationship Id="rId514" Type="http://schemas.openxmlformats.org/officeDocument/2006/relationships/image" Target="../media/image2435.png"/><Relationship Id="rId88" Type="http://schemas.openxmlformats.org/officeDocument/2006/relationships/image" Target="../media/image2223.png"/><Relationship Id="rId111" Type="http://schemas.openxmlformats.org/officeDocument/2006/relationships/image" Target="../media/image2234.png"/><Relationship Id="rId153" Type="http://schemas.openxmlformats.org/officeDocument/2006/relationships/customXml" Target="../ink/ink196.xml"/><Relationship Id="rId195" Type="http://schemas.openxmlformats.org/officeDocument/2006/relationships/customXml" Target="../ink/ink217.xml"/><Relationship Id="rId209" Type="http://schemas.openxmlformats.org/officeDocument/2006/relationships/customXml" Target="../ink/ink224.xml"/><Relationship Id="rId360" Type="http://schemas.openxmlformats.org/officeDocument/2006/relationships/image" Target="../media/image2357.png"/><Relationship Id="rId416" Type="http://schemas.openxmlformats.org/officeDocument/2006/relationships/image" Target="../media/image2385.png"/><Relationship Id="rId220" Type="http://schemas.openxmlformats.org/officeDocument/2006/relationships/image" Target="../media/image2286.png"/><Relationship Id="rId458" Type="http://schemas.openxmlformats.org/officeDocument/2006/relationships/image" Target="../media/image2406.png"/><Relationship Id="rId15" Type="http://schemas.openxmlformats.org/officeDocument/2006/relationships/customXml" Target="../ink/ink126.xml"/><Relationship Id="rId57" Type="http://schemas.openxmlformats.org/officeDocument/2006/relationships/customXml" Target="../ink/ink147.xml"/><Relationship Id="rId262" Type="http://schemas.openxmlformats.org/officeDocument/2006/relationships/image" Target="../media/image2307.png"/><Relationship Id="rId318" Type="http://schemas.openxmlformats.org/officeDocument/2006/relationships/image" Target="../media/image2336.png"/><Relationship Id="rId525" Type="http://schemas.openxmlformats.org/officeDocument/2006/relationships/customXml" Target="../ink/ink382.xml"/><Relationship Id="rId99" Type="http://schemas.openxmlformats.org/officeDocument/2006/relationships/image" Target="../media/image2228.png"/><Relationship Id="rId122" Type="http://schemas.openxmlformats.org/officeDocument/2006/relationships/image" Target="../media/image2239.png"/><Relationship Id="rId164" Type="http://schemas.openxmlformats.org/officeDocument/2006/relationships/image" Target="../media/image2259.png"/><Relationship Id="rId371" Type="http://schemas.openxmlformats.org/officeDocument/2006/relationships/customXml" Target="../ink/ink305.xml"/><Relationship Id="rId427" Type="http://schemas.openxmlformats.org/officeDocument/2006/relationships/customXml" Target="../ink/ink333.xml"/><Relationship Id="rId469" Type="http://schemas.openxmlformats.org/officeDocument/2006/relationships/customXml" Target="../ink/ink354.xml"/><Relationship Id="rId26" Type="http://schemas.openxmlformats.org/officeDocument/2006/relationships/image" Target="../media/image2192.png"/><Relationship Id="rId231" Type="http://schemas.openxmlformats.org/officeDocument/2006/relationships/customXml" Target="../ink/ink235.xml"/><Relationship Id="rId273" Type="http://schemas.openxmlformats.org/officeDocument/2006/relationships/customXml" Target="../ink/ink256.xml"/><Relationship Id="rId329" Type="http://schemas.openxmlformats.org/officeDocument/2006/relationships/customXml" Target="../ink/ink284.xml"/><Relationship Id="rId480" Type="http://schemas.openxmlformats.org/officeDocument/2006/relationships/image" Target="../media/image2418.png"/><Relationship Id="rId536" Type="http://schemas.openxmlformats.org/officeDocument/2006/relationships/image" Target="../media/image19.png"/><Relationship Id="rId68" Type="http://schemas.openxmlformats.org/officeDocument/2006/relationships/image" Target="../media/image2213.png"/><Relationship Id="rId133" Type="http://schemas.openxmlformats.org/officeDocument/2006/relationships/customXml" Target="../ink/ink186.xml"/><Relationship Id="rId175" Type="http://schemas.openxmlformats.org/officeDocument/2006/relationships/customXml" Target="../ink/ink207.xml"/><Relationship Id="rId340" Type="http://schemas.openxmlformats.org/officeDocument/2006/relationships/image" Target="../media/image2347.png"/><Relationship Id="rId200" Type="http://schemas.openxmlformats.org/officeDocument/2006/relationships/image" Target="../media/image2277.png"/><Relationship Id="rId382" Type="http://schemas.openxmlformats.org/officeDocument/2006/relationships/image" Target="../media/image2368.png"/><Relationship Id="rId438" Type="http://schemas.openxmlformats.org/officeDocument/2006/relationships/image" Target="../media/image2396.png"/><Relationship Id="rId242" Type="http://schemas.openxmlformats.org/officeDocument/2006/relationships/image" Target="../media/image2297.png"/><Relationship Id="rId284" Type="http://schemas.openxmlformats.org/officeDocument/2006/relationships/image" Target="../media/image2319.png"/><Relationship Id="rId491" Type="http://schemas.openxmlformats.org/officeDocument/2006/relationships/customXml" Target="../ink/ink365.xml"/><Relationship Id="rId505" Type="http://schemas.openxmlformats.org/officeDocument/2006/relationships/customXml" Target="../ink/ink372.xml"/><Relationship Id="rId37" Type="http://schemas.openxmlformats.org/officeDocument/2006/relationships/customXml" Target="../ink/ink137.xml"/><Relationship Id="rId79" Type="http://schemas.openxmlformats.org/officeDocument/2006/relationships/customXml" Target="../ink/ink158.xml"/><Relationship Id="rId102" Type="http://schemas.openxmlformats.org/officeDocument/2006/relationships/customXml" Target="../ink/ink170.xml"/><Relationship Id="rId144" Type="http://schemas.openxmlformats.org/officeDocument/2006/relationships/image" Target="../media/image2249.png"/><Relationship Id="rId90" Type="http://schemas.openxmlformats.org/officeDocument/2006/relationships/image" Target="../media/image2224.png"/><Relationship Id="rId186" Type="http://schemas.openxmlformats.org/officeDocument/2006/relationships/image" Target="../media/image2270.png"/><Relationship Id="rId351" Type="http://schemas.openxmlformats.org/officeDocument/2006/relationships/customXml" Target="../ink/ink295.xml"/><Relationship Id="rId393" Type="http://schemas.openxmlformats.org/officeDocument/2006/relationships/customXml" Target="../ink/ink316.xml"/><Relationship Id="rId407" Type="http://schemas.openxmlformats.org/officeDocument/2006/relationships/customXml" Target="../ink/ink323.xml"/><Relationship Id="rId449" Type="http://schemas.openxmlformats.org/officeDocument/2006/relationships/customXml" Target="../ink/ink344.xml"/><Relationship Id="rId211" Type="http://schemas.openxmlformats.org/officeDocument/2006/relationships/customXml" Target="../ink/ink225.xml"/><Relationship Id="rId253" Type="http://schemas.openxmlformats.org/officeDocument/2006/relationships/customXml" Target="../ink/ink246.xml"/><Relationship Id="rId295" Type="http://schemas.openxmlformats.org/officeDocument/2006/relationships/customXml" Target="../ink/ink267.xml"/><Relationship Id="rId309" Type="http://schemas.openxmlformats.org/officeDocument/2006/relationships/customXml" Target="../ink/ink274.xml"/><Relationship Id="rId460" Type="http://schemas.openxmlformats.org/officeDocument/2006/relationships/image" Target="../media/image2407.png"/><Relationship Id="rId516" Type="http://schemas.openxmlformats.org/officeDocument/2006/relationships/image" Target="../media/image2436.png"/><Relationship Id="rId48" Type="http://schemas.openxmlformats.org/officeDocument/2006/relationships/image" Target="../media/image2202.png"/><Relationship Id="rId113" Type="http://schemas.openxmlformats.org/officeDocument/2006/relationships/image" Target="../media/image2235.png"/><Relationship Id="rId320" Type="http://schemas.openxmlformats.org/officeDocument/2006/relationships/image" Target="../media/image2337.png"/><Relationship Id="rId155" Type="http://schemas.openxmlformats.org/officeDocument/2006/relationships/customXml" Target="../ink/ink197.xml"/><Relationship Id="rId197" Type="http://schemas.openxmlformats.org/officeDocument/2006/relationships/customXml" Target="../ink/ink218.xml"/><Relationship Id="rId362" Type="http://schemas.openxmlformats.org/officeDocument/2006/relationships/image" Target="../media/image2358.png"/><Relationship Id="rId418" Type="http://schemas.openxmlformats.org/officeDocument/2006/relationships/image" Target="../media/image2386.png"/><Relationship Id="rId222" Type="http://schemas.openxmlformats.org/officeDocument/2006/relationships/image" Target="../media/image2287.png"/><Relationship Id="rId264" Type="http://schemas.openxmlformats.org/officeDocument/2006/relationships/image" Target="../media/image2308.png"/><Relationship Id="rId471" Type="http://schemas.openxmlformats.org/officeDocument/2006/relationships/customXml" Target="../ink/ink355.xml"/><Relationship Id="rId17" Type="http://schemas.openxmlformats.org/officeDocument/2006/relationships/customXml" Target="../ink/ink127.xml"/><Relationship Id="rId59" Type="http://schemas.openxmlformats.org/officeDocument/2006/relationships/customXml" Target="../ink/ink148.xml"/><Relationship Id="rId124" Type="http://schemas.openxmlformats.org/officeDocument/2006/relationships/image" Target="../media/image2240.png"/><Relationship Id="rId527" Type="http://schemas.openxmlformats.org/officeDocument/2006/relationships/customXml" Target="../ink/ink383.xml"/><Relationship Id="rId70" Type="http://schemas.openxmlformats.org/officeDocument/2006/relationships/image" Target="../media/image2214.png"/><Relationship Id="rId166" Type="http://schemas.openxmlformats.org/officeDocument/2006/relationships/image" Target="../media/image2260.png"/><Relationship Id="rId331" Type="http://schemas.openxmlformats.org/officeDocument/2006/relationships/customXml" Target="../ink/ink285.xml"/><Relationship Id="rId373" Type="http://schemas.openxmlformats.org/officeDocument/2006/relationships/customXml" Target="../ink/ink306.xml"/><Relationship Id="rId429" Type="http://schemas.openxmlformats.org/officeDocument/2006/relationships/customXml" Target="../ink/ink334.xml"/><Relationship Id="rId1" Type="http://schemas.openxmlformats.org/officeDocument/2006/relationships/slideLayout" Target="../slideLayouts/slideLayout7.xml"/><Relationship Id="rId233" Type="http://schemas.openxmlformats.org/officeDocument/2006/relationships/customXml" Target="../ink/ink236.xml"/><Relationship Id="rId440" Type="http://schemas.openxmlformats.org/officeDocument/2006/relationships/image" Target="../media/image2397.png"/><Relationship Id="rId28" Type="http://schemas.openxmlformats.org/officeDocument/2006/relationships/image" Target="../media/image1584.png"/><Relationship Id="rId275" Type="http://schemas.openxmlformats.org/officeDocument/2006/relationships/customXml" Target="../ink/ink257.xml"/><Relationship Id="rId300" Type="http://schemas.openxmlformats.org/officeDocument/2006/relationships/image" Target="../media/image2327.png"/><Relationship Id="rId482" Type="http://schemas.openxmlformats.org/officeDocument/2006/relationships/image" Target="../media/image2419.png"/><Relationship Id="rId81" Type="http://schemas.openxmlformats.org/officeDocument/2006/relationships/customXml" Target="../ink/ink159.xml"/><Relationship Id="rId135" Type="http://schemas.openxmlformats.org/officeDocument/2006/relationships/customXml" Target="../ink/ink187.xml"/><Relationship Id="rId177" Type="http://schemas.openxmlformats.org/officeDocument/2006/relationships/customXml" Target="../ink/ink208.xml"/><Relationship Id="rId342" Type="http://schemas.openxmlformats.org/officeDocument/2006/relationships/image" Target="../media/image2348.png"/><Relationship Id="rId384" Type="http://schemas.openxmlformats.org/officeDocument/2006/relationships/image" Target="../media/image2369.png"/><Relationship Id="rId202" Type="http://schemas.openxmlformats.org/officeDocument/2006/relationships/image" Target="../media/image2278.png"/><Relationship Id="rId244" Type="http://schemas.openxmlformats.org/officeDocument/2006/relationships/image" Target="../media/image2298.png"/><Relationship Id="rId39" Type="http://schemas.openxmlformats.org/officeDocument/2006/relationships/customXml" Target="../ink/ink138.xml"/><Relationship Id="rId286" Type="http://schemas.openxmlformats.org/officeDocument/2006/relationships/image" Target="../media/image2320.png"/><Relationship Id="rId451" Type="http://schemas.openxmlformats.org/officeDocument/2006/relationships/customXml" Target="../ink/ink345.xml"/><Relationship Id="rId493" Type="http://schemas.openxmlformats.org/officeDocument/2006/relationships/customXml" Target="../ink/ink366.xml"/><Relationship Id="rId507" Type="http://schemas.openxmlformats.org/officeDocument/2006/relationships/customXml" Target="../ink/ink373.xml"/><Relationship Id="rId50" Type="http://schemas.openxmlformats.org/officeDocument/2006/relationships/image" Target="../media/image2203.png"/><Relationship Id="rId104" Type="http://schemas.openxmlformats.org/officeDocument/2006/relationships/customXml" Target="../ink/ink171.xml"/><Relationship Id="rId146" Type="http://schemas.openxmlformats.org/officeDocument/2006/relationships/image" Target="../media/image2250.png"/><Relationship Id="rId188" Type="http://schemas.openxmlformats.org/officeDocument/2006/relationships/image" Target="../media/image2271.png"/><Relationship Id="rId311" Type="http://schemas.openxmlformats.org/officeDocument/2006/relationships/customXml" Target="../ink/ink275.xml"/><Relationship Id="rId353" Type="http://schemas.openxmlformats.org/officeDocument/2006/relationships/customXml" Target="../ink/ink296.xml"/><Relationship Id="rId395" Type="http://schemas.openxmlformats.org/officeDocument/2006/relationships/customXml" Target="../ink/ink317.xml"/><Relationship Id="rId409" Type="http://schemas.openxmlformats.org/officeDocument/2006/relationships/customXml" Target="../ink/ink324.xml"/><Relationship Id="rId92" Type="http://schemas.openxmlformats.org/officeDocument/2006/relationships/image" Target="../media/image2225.png"/><Relationship Id="rId213" Type="http://schemas.openxmlformats.org/officeDocument/2006/relationships/customXml" Target="../ink/ink226.xml"/><Relationship Id="rId420" Type="http://schemas.openxmlformats.org/officeDocument/2006/relationships/image" Target="../media/image2387.png"/><Relationship Id="rId255" Type="http://schemas.openxmlformats.org/officeDocument/2006/relationships/customXml" Target="../ink/ink247.xml"/><Relationship Id="rId297" Type="http://schemas.openxmlformats.org/officeDocument/2006/relationships/customXml" Target="../ink/ink268.xml"/><Relationship Id="rId462" Type="http://schemas.openxmlformats.org/officeDocument/2006/relationships/image" Target="../media/image2408.png"/><Relationship Id="rId518" Type="http://schemas.openxmlformats.org/officeDocument/2006/relationships/image" Target="../media/image2437.png"/><Relationship Id="rId115" Type="http://schemas.openxmlformats.org/officeDocument/2006/relationships/image" Target="../media/image2236.png"/><Relationship Id="rId157" Type="http://schemas.openxmlformats.org/officeDocument/2006/relationships/customXml" Target="../ink/ink198.xml"/><Relationship Id="rId322" Type="http://schemas.openxmlformats.org/officeDocument/2006/relationships/image" Target="../media/image2338.png"/><Relationship Id="rId364" Type="http://schemas.openxmlformats.org/officeDocument/2006/relationships/image" Target="../media/image2359.png"/><Relationship Id="rId61" Type="http://schemas.openxmlformats.org/officeDocument/2006/relationships/customXml" Target="../ink/ink149.xml"/><Relationship Id="rId199" Type="http://schemas.openxmlformats.org/officeDocument/2006/relationships/customXml" Target="../ink/ink219.xml"/><Relationship Id="rId19" Type="http://schemas.openxmlformats.org/officeDocument/2006/relationships/customXml" Target="../ink/ink128.xml"/><Relationship Id="rId224" Type="http://schemas.openxmlformats.org/officeDocument/2006/relationships/image" Target="../media/image2288.png"/><Relationship Id="rId266" Type="http://schemas.openxmlformats.org/officeDocument/2006/relationships/image" Target="../media/image2309.png"/><Relationship Id="rId431" Type="http://schemas.openxmlformats.org/officeDocument/2006/relationships/customXml" Target="../ink/ink335.xml"/><Relationship Id="rId473" Type="http://schemas.openxmlformats.org/officeDocument/2006/relationships/customXml" Target="../ink/ink356.xml"/><Relationship Id="rId529" Type="http://schemas.openxmlformats.org/officeDocument/2006/relationships/customXml" Target="../ink/ink384.xml"/><Relationship Id="rId30" Type="http://schemas.openxmlformats.org/officeDocument/2006/relationships/image" Target="../media/image2193.png"/><Relationship Id="rId126" Type="http://schemas.openxmlformats.org/officeDocument/2006/relationships/image" Target="../media/image2241.png"/><Relationship Id="rId168" Type="http://schemas.openxmlformats.org/officeDocument/2006/relationships/image" Target="../media/image2261.png"/><Relationship Id="rId333" Type="http://schemas.openxmlformats.org/officeDocument/2006/relationships/customXml" Target="../ink/ink286.xml"/><Relationship Id="rId72" Type="http://schemas.openxmlformats.org/officeDocument/2006/relationships/image" Target="../media/image2215.png"/><Relationship Id="rId375" Type="http://schemas.openxmlformats.org/officeDocument/2006/relationships/customXml" Target="../ink/ink307.xml"/><Relationship Id="rId3" Type="http://schemas.openxmlformats.org/officeDocument/2006/relationships/customXml" Target="../ink/ink120.xml"/><Relationship Id="rId235" Type="http://schemas.openxmlformats.org/officeDocument/2006/relationships/customXml" Target="../ink/ink237.xml"/><Relationship Id="rId277" Type="http://schemas.openxmlformats.org/officeDocument/2006/relationships/customXml" Target="../ink/ink258.xml"/><Relationship Id="rId400" Type="http://schemas.openxmlformats.org/officeDocument/2006/relationships/image" Target="../media/image2377.png"/><Relationship Id="rId442" Type="http://schemas.openxmlformats.org/officeDocument/2006/relationships/image" Target="../media/image2398.png"/><Relationship Id="rId484" Type="http://schemas.openxmlformats.org/officeDocument/2006/relationships/image" Target="../media/image2420.png"/><Relationship Id="rId137" Type="http://schemas.openxmlformats.org/officeDocument/2006/relationships/customXml" Target="../ink/ink188.xml"/><Relationship Id="rId302" Type="http://schemas.openxmlformats.org/officeDocument/2006/relationships/image" Target="../media/image2328.png"/><Relationship Id="rId344" Type="http://schemas.openxmlformats.org/officeDocument/2006/relationships/image" Target="../media/image2349.png"/><Relationship Id="rId41" Type="http://schemas.openxmlformats.org/officeDocument/2006/relationships/customXml" Target="../ink/ink139.xml"/><Relationship Id="rId83" Type="http://schemas.openxmlformats.org/officeDocument/2006/relationships/customXml" Target="../ink/ink160.xml"/><Relationship Id="rId179" Type="http://schemas.openxmlformats.org/officeDocument/2006/relationships/customXml" Target="../ink/ink209.xml"/><Relationship Id="rId386" Type="http://schemas.openxmlformats.org/officeDocument/2006/relationships/image" Target="../media/image2370.png"/><Relationship Id="rId190" Type="http://schemas.openxmlformats.org/officeDocument/2006/relationships/image" Target="../media/image2272.png"/><Relationship Id="rId204" Type="http://schemas.openxmlformats.org/officeDocument/2006/relationships/image" Target="../media/image2279.png"/><Relationship Id="rId246" Type="http://schemas.openxmlformats.org/officeDocument/2006/relationships/image" Target="../media/image2299.png"/><Relationship Id="rId288" Type="http://schemas.openxmlformats.org/officeDocument/2006/relationships/image" Target="../media/image2321.png"/><Relationship Id="rId411" Type="http://schemas.openxmlformats.org/officeDocument/2006/relationships/customXml" Target="../ink/ink325.xml"/><Relationship Id="rId453" Type="http://schemas.openxmlformats.org/officeDocument/2006/relationships/customXml" Target="../ink/ink346.xml"/><Relationship Id="rId509" Type="http://schemas.openxmlformats.org/officeDocument/2006/relationships/customXml" Target="../ink/ink374.xml"/><Relationship Id="rId106" Type="http://schemas.openxmlformats.org/officeDocument/2006/relationships/customXml" Target="../ink/ink172.xml"/><Relationship Id="rId313" Type="http://schemas.openxmlformats.org/officeDocument/2006/relationships/customXml" Target="../ink/ink276.xml"/><Relationship Id="rId495" Type="http://schemas.openxmlformats.org/officeDocument/2006/relationships/customXml" Target="../ink/ink367.xml"/><Relationship Id="rId10" Type="http://schemas.openxmlformats.org/officeDocument/2006/relationships/image" Target="../media/image2184.png"/><Relationship Id="rId52" Type="http://schemas.openxmlformats.org/officeDocument/2006/relationships/image" Target="../media/image2204.png"/><Relationship Id="rId94" Type="http://schemas.openxmlformats.org/officeDocument/2006/relationships/image" Target="../media/image2226.png"/><Relationship Id="rId148" Type="http://schemas.openxmlformats.org/officeDocument/2006/relationships/image" Target="../media/image2251.png"/><Relationship Id="rId355" Type="http://schemas.openxmlformats.org/officeDocument/2006/relationships/customXml" Target="../ink/ink297.xml"/><Relationship Id="rId397" Type="http://schemas.openxmlformats.org/officeDocument/2006/relationships/customXml" Target="../ink/ink318.xml"/><Relationship Id="rId520" Type="http://schemas.openxmlformats.org/officeDocument/2006/relationships/image" Target="../media/image2438.png"/><Relationship Id="rId215" Type="http://schemas.openxmlformats.org/officeDocument/2006/relationships/customXml" Target="../ink/ink227.xml"/><Relationship Id="rId257" Type="http://schemas.openxmlformats.org/officeDocument/2006/relationships/customXml" Target="../ink/ink248.xml"/><Relationship Id="rId422" Type="http://schemas.openxmlformats.org/officeDocument/2006/relationships/image" Target="../media/image2388.png"/><Relationship Id="rId464" Type="http://schemas.openxmlformats.org/officeDocument/2006/relationships/image" Target="../media/image2409.png"/><Relationship Id="rId299" Type="http://schemas.openxmlformats.org/officeDocument/2006/relationships/customXml" Target="../ink/ink269.xml"/><Relationship Id="rId63" Type="http://schemas.openxmlformats.org/officeDocument/2006/relationships/customXml" Target="../ink/ink150.xml"/><Relationship Id="rId159" Type="http://schemas.openxmlformats.org/officeDocument/2006/relationships/customXml" Target="../ink/ink199.xml"/><Relationship Id="rId366" Type="http://schemas.openxmlformats.org/officeDocument/2006/relationships/image" Target="../media/image2360.png"/><Relationship Id="rId226" Type="http://schemas.openxmlformats.org/officeDocument/2006/relationships/image" Target="../media/image2289.png"/><Relationship Id="rId433" Type="http://schemas.openxmlformats.org/officeDocument/2006/relationships/customXml" Target="../ink/ink336.xml"/><Relationship Id="rId74" Type="http://schemas.openxmlformats.org/officeDocument/2006/relationships/image" Target="../media/image2216.png"/><Relationship Id="rId377" Type="http://schemas.openxmlformats.org/officeDocument/2006/relationships/customXml" Target="../ink/ink308.xml"/><Relationship Id="rId500" Type="http://schemas.openxmlformats.org/officeDocument/2006/relationships/image" Target="../media/image2428.png"/><Relationship Id="rId5" Type="http://schemas.openxmlformats.org/officeDocument/2006/relationships/customXml" Target="../ink/ink121.xml"/><Relationship Id="rId237" Type="http://schemas.openxmlformats.org/officeDocument/2006/relationships/customXml" Target="../ink/ink238.xml"/></Relationships>
</file>

<file path=ppt/slides/_rels/slide7.xml.rels><?xml version="1.0" encoding="UTF-8" standalone="yes"?>
<Relationships xmlns="http://schemas.openxmlformats.org/package/2006/relationships"><Relationship Id="rId8" Type="http://schemas.openxmlformats.org/officeDocument/2006/relationships/image" Target="../media/image2448.png"/><Relationship Id="rId13" Type="http://schemas.openxmlformats.org/officeDocument/2006/relationships/customXml" Target="../ink/ink393.xml"/><Relationship Id="rId18" Type="http://schemas.openxmlformats.org/officeDocument/2006/relationships/image" Target="../media/image2453.png"/><Relationship Id="rId3" Type="http://schemas.openxmlformats.org/officeDocument/2006/relationships/customXml" Target="../ink/ink388.xml"/><Relationship Id="rId7" Type="http://schemas.openxmlformats.org/officeDocument/2006/relationships/customXml" Target="../ink/ink390.xml"/><Relationship Id="rId12" Type="http://schemas.openxmlformats.org/officeDocument/2006/relationships/image" Target="../media/image2450.png"/><Relationship Id="rId17" Type="http://schemas.openxmlformats.org/officeDocument/2006/relationships/customXml" Target="../ink/ink395.xml"/><Relationship Id="rId2" Type="http://schemas.openxmlformats.org/officeDocument/2006/relationships/notesSlide" Target="../notesSlides/notesSlide5.xml"/><Relationship Id="rId16" Type="http://schemas.openxmlformats.org/officeDocument/2006/relationships/image" Target="../media/image2452.png"/><Relationship Id="rId1" Type="http://schemas.openxmlformats.org/officeDocument/2006/relationships/slideLayout" Target="../slideLayouts/slideLayout7.xml"/><Relationship Id="rId6" Type="http://schemas.openxmlformats.org/officeDocument/2006/relationships/image" Target="../media/image2447.png"/><Relationship Id="rId11" Type="http://schemas.openxmlformats.org/officeDocument/2006/relationships/customXml" Target="../ink/ink392.xml"/><Relationship Id="rId5" Type="http://schemas.openxmlformats.org/officeDocument/2006/relationships/customXml" Target="../ink/ink389.xml"/><Relationship Id="rId15" Type="http://schemas.openxmlformats.org/officeDocument/2006/relationships/customXml" Target="../ink/ink394.xml"/><Relationship Id="rId10" Type="http://schemas.openxmlformats.org/officeDocument/2006/relationships/image" Target="../media/image2449.png"/><Relationship Id="rId4" Type="http://schemas.openxmlformats.org/officeDocument/2006/relationships/image" Target="../media/image2446.png"/><Relationship Id="rId9" Type="http://schemas.openxmlformats.org/officeDocument/2006/relationships/customXml" Target="../ink/ink391.xml"/><Relationship Id="rId14" Type="http://schemas.openxmlformats.org/officeDocument/2006/relationships/image" Target="../media/image2451.png"/></Relationships>
</file>

<file path=ppt/slides/_rels/slide8.xml.rels><?xml version="1.0" encoding="UTF-8" standalone="yes"?>
<Relationships xmlns="http://schemas.openxmlformats.org/package/2006/relationships"><Relationship Id="rId117" Type="http://schemas.openxmlformats.org/officeDocument/2006/relationships/image" Target="../media/image2509.png"/><Relationship Id="rId21" Type="http://schemas.openxmlformats.org/officeDocument/2006/relationships/customXml" Target="../ink/ink405.xml"/><Relationship Id="rId42" Type="http://schemas.openxmlformats.org/officeDocument/2006/relationships/image" Target="../media/image2473.png"/><Relationship Id="rId63" Type="http://schemas.openxmlformats.org/officeDocument/2006/relationships/customXml" Target="../ink/ink426.xml"/><Relationship Id="rId84" Type="http://schemas.openxmlformats.org/officeDocument/2006/relationships/image" Target="../media/image2493.png"/><Relationship Id="rId138" Type="http://schemas.openxmlformats.org/officeDocument/2006/relationships/customXml" Target="../ink/ink464.xml"/><Relationship Id="rId159" Type="http://schemas.openxmlformats.org/officeDocument/2006/relationships/image" Target="../media/image2531.png"/><Relationship Id="rId170" Type="http://schemas.openxmlformats.org/officeDocument/2006/relationships/customXml" Target="../ink/ink480.xml"/><Relationship Id="rId191" Type="http://schemas.openxmlformats.org/officeDocument/2006/relationships/customXml" Target="../ink/ink491.xml"/><Relationship Id="rId205" Type="http://schemas.openxmlformats.org/officeDocument/2006/relationships/customXml" Target="../ink/ink498.xml"/><Relationship Id="rId226" Type="http://schemas.openxmlformats.org/officeDocument/2006/relationships/image" Target="../media/image2564.png"/><Relationship Id="rId107" Type="http://schemas.openxmlformats.org/officeDocument/2006/relationships/customXml" Target="../ink/ink448.xml"/><Relationship Id="rId11" Type="http://schemas.openxmlformats.org/officeDocument/2006/relationships/customXml" Target="../ink/ink400.xml"/><Relationship Id="rId32" Type="http://schemas.openxmlformats.org/officeDocument/2006/relationships/image" Target="../media/image2468.png"/><Relationship Id="rId53" Type="http://schemas.openxmlformats.org/officeDocument/2006/relationships/customXml" Target="../ink/ink421.xml"/><Relationship Id="rId74" Type="http://schemas.openxmlformats.org/officeDocument/2006/relationships/image" Target="../media/image2488.png"/><Relationship Id="rId128" Type="http://schemas.openxmlformats.org/officeDocument/2006/relationships/customXml" Target="../ink/ink459.xml"/><Relationship Id="rId149" Type="http://schemas.openxmlformats.org/officeDocument/2006/relationships/image" Target="../media/image2526.png"/><Relationship Id="rId5" Type="http://schemas.openxmlformats.org/officeDocument/2006/relationships/customXml" Target="../ink/ink397.xml"/><Relationship Id="rId95" Type="http://schemas.openxmlformats.org/officeDocument/2006/relationships/customXml" Target="../ink/ink442.xml"/><Relationship Id="rId160" Type="http://schemas.openxmlformats.org/officeDocument/2006/relationships/customXml" Target="../ink/ink475.xml"/><Relationship Id="rId181" Type="http://schemas.openxmlformats.org/officeDocument/2006/relationships/customXml" Target="../ink/ink486.xml"/><Relationship Id="rId216" Type="http://schemas.openxmlformats.org/officeDocument/2006/relationships/image" Target="../media/image2559.png"/><Relationship Id="rId237" Type="http://schemas.openxmlformats.org/officeDocument/2006/relationships/customXml" Target="../ink/ink514.xml"/><Relationship Id="rId22" Type="http://schemas.openxmlformats.org/officeDocument/2006/relationships/image" Target="../media/image2463.png"/><Relationship Id="rId43" Type="http://schemas.openxmlformats.org/officeDocument/2006/relationships/customXml" Target="../ink/ink416.xml"/><Relationship Id="rId64" Type="http://schemas.openxmlformats.org/officeDocument/2006/relationships/image" Target="../media/image2483.png"/><Relationship Id="rId118" Type="http://schemas.openxmlformats.org/officeDocument/2006/relationships/customXml" Target="../ink/ink454.xml"/><Relationship Id="rId139" Type="http://schemas.openxmlformats.org/officeDocument/2006/relationships/image" Target="../media/image2521.png"/><Relationship Id="rId85" Type="http://schemas.openxmlformats.org/officeDocument/2006/relationships/customXml" Target="../ink/ink437.xml"/><Relationship Id="rId150" Type="http://schemas.openxmlformats.org/officeDocument/2006/relationships/customXml" Target="../ink/ink470.xml"/><Relationship Id="rId171" Type="http://schemas.openxmlformats.org/officeDocument/2006/relationships/image" Target="../media/image2537.png"/><Relationship Id="rId192" Type="http://schemas.openxmlformats.org/officeDocument/2006/relationships/image" Target="../media/image2547.png"/><Relationship Id="rId206" Type="http://schemas.openxmlformats.org/officeDocument/2006/relationships/image" Target="../media/image2554.png"/><Relationship Id="rId227" Type="http://schemas.openxmlformats.org/officeDocument/2006/relationships/customXml" Target="../ink/ink509.xml"/><Relationship Id="rId12" Type="http://schemas.openxmlformats.org/officeDocument/2006/relationships/image" Target="../media/image2458.png"/><Relationship Id="rId33" Type="http://schemas.openxmlformats.org/officeDocument/2006/relationships/customXml" Target="../ink/ink411.xml"/><Relationship Id="rId108" Type="http://schemas.openxmlformats.org/officeDocument/2006/relationships/image" Target="../media/image2505.png"/><Relationship Id="rId129" Type="http://schemas.openxmlformats.org/officeDocument/2006/relationships/image" Target="../media/image2516.png"/><Relationship Id="rId54" Type="http://schemas.openxmlformats.org/officeDocument/2006/relationships/image" Target="../media/image2479.png"/><Relationship Id="rId75" Type="http://schemas.openxmlformats.org/officeDocument/2006/relationships/customXml" Target="../ink/ink432.xml"/><Relationship Id="rId96" Type="http://schemas.openxmlformats.org/officeDocument/2006/relationships/image" Target="../media/image2499.png"/><Relationship Id="rId140" Type="http://schemas.openxmlformats.org/officeDocument/2006/relationships/customXml" Target="../ink/ink465.xml"/><Relationship Id="rId161" Type="http://schemas.openxmlformats.org/officeDocument/2006/relationships/image" Target="../media/image2532.png"/><Relationship Id="rId182" Type="http://schemas.openxmlformats.org/officeDocument/2006/relationships/image" Target="../media/image2542.png"/><Relationship Id="rId217" Type="http://schemas.openxmlformats.org/officeDocument/2006/relationships/customXml" Target="../ink/ink504.xml"/><Relationship Id="rId6" Type="http://schemas.openxmlformats.org/officeDocument/2006/relationships/image" Target="../media/image2455.png"/><Relationship Id="rId238" Type="http://schemas.openxmlformats.org/officeDocument/2006/relationships/image" Target="../media/image2570.png"/><Relationship Id="rId23" Type="http://schemas.openxmlformats.org/officeDocument/2006/relationships/customXml" Target="../ink/ink406.xml"/><Relationship Id="rId119" Type="http://schemas.openxmlformats.org/officeDocument/2006/relationships/image" Target="../media/image2511.png"/><Relationship Id="rId44" Type="http://schemas.openxmlformats.org/officeDocument/2006/relationships/image" Target="../media/image2474.png"/><Relationship Id="rId65" Type="http://schemas.openxmlformats.org/officeDocument/2006/relationships/customXml" Target="../ink/ink427.xml"/><Relationship Id="rId86" Type="http://schemas.openxmlformats.org/officeDocument/2006/relationships/image" Target="../media/image2494.png"/><Relationship Id="rId130" Type="http://schemas.openxmlformats.org/officeDocument/2006/relationships/customXml" Target="../ink/ink460.xml"/><Relationship Id="rId151" Type="http://schemas.openxmlformats.org/officeDocument/2006/relationships/image" Target="../media/image2527.png"/><Relationship Id="rId172" Type="http://schemas.openxmlformats.org/officeDocument/2006/relationships/customXml" Target="../ink/ink481.xml"/><Relationship Id="rId193" Type="http://schemas.openxmlformats.org/officeDocument/2006/relationships/customXml" Target="../ink/ink492.xml"/><Relationship Id="rId207" Type="http://schemas.openxmlformats.org/officeDocument/2006/relationships/customXml" Target="../ink/ink499.xml"/><Relationship Id="rId228" Type="http://schemas.openxmlformats.org/officeDocument/2006/relationships/image" Target="../media/image2565.png"/><Relationship Id="rId13" Type="http://schemas.openxmlformats.org/officeDocument/2006/relationships/customXml" Target="../ink/ink401.xml"/><Relationship Id="rId109" Type="http://schemas.openxmlformats.org/officeDocument/2006/relationships/customXml" Target="../ink/ink449.xml"/><Relationship Id="rId34" Type="http://schemas.openxmlformats.org/officeDocument/2006/relationships/image" Target="../media/image2469.png"/><Relationship Id="rId55" Type="http://schemas.openxmlformats.org/officeDocument/2006/relationships/customXml" Target="../ink/ink422.xml"/><Relationship Id="rId76" Type="http://schemas.openxmlformats.org/officeDocument/2006/relationships/image" Target="../media/image2489.png"/><Relationship Id="rId97" Type="http://schemas.openxmlformats.org/officeDocument/2006/relationships/customXml" Target="../ink/ink443.xml"/><Relationship Id="rId120" Type="http://schemas.openxmlformats.org/officeDocument/2006/relationships/customXml" Target="../ink/ink455.xml"/><Relationship Id="rId141" Type="http://schemas.openxmlformats.org/officeDocument/2006/relationships/image" Target="../media/image2522.png"/><Relationship Id="rId7" Type="http://schemas.openxmlformats.org/officeDocument/2006/relationships/customXml" Target="../ink/ink398.xml"/><Relationship Id="rId162" Type="http://schemas.openxmlformats.org/officeDocument/2006/relationships/customXml" Target="../ink/ink476.xml"/><Relationship Id="rId183" Type="http://schemas.openxmlformats.org/officeDocument/2006/relationships/customXml" Target="../ink/ink487.xml"/><Relationship Id="rId218" Type="http://schemas.openxmlformats.org/officeDocument/2006/relationships/image" Target="../media/image2560.png"/><Relationship Id="rId239" Type="http://schemas.openxmlformats.org/officeDocument/2006/relationships/customXml" Target="../ink/ink515.xml"/><Relationship Id="rId24" Type="http://schemas.openxmlformats.org/officeDocument/2006/relationships/image" Target="../media/image2464.png"/><Relationship Id="rId45" Type="http://schemas.openxmlformats.org/officeDocument/2006/relationships/customXml" Target="../ink/ink417.xml"/><Relationship Id="rId66" Type="http://schemas.openxmlformats.org/officeDocument/2006/relationships/image" Target="../media/image2484.png"/><Relationship Id="rId87" Type="http://schemas.openxmlformats.org/officeDocument/2006/relationships/customXml" Target="../ink/ink438.xml"/><Relationship Id="rId110" Type="http://schemas.openxmlformats.org/officeDocument/2006/relationships/image" Target="../media/image2506.png"/><Relationship Id="rId131" Type="http://schemas.openxmlformats.org/officeDocument/2006/relationships/image" Target="../media/image2517.png"/><Relationship Id="rId152" Type="http://schemas.openxmlformats.org/officeDocument/2006/relationships/customXml" Target="../ink/ink471.xml"/><Relationship Id="rId173" Type="http://schemas.openxmlformats.org/officeDocument/2006/relationships/image" Target="../media/image2538.png"/><Relationship Id="rId194" Type="http://schemas.openxmlformats.org/officeDocument/2006/relationships/image" Target="../media/image2548.png"/><Relationship Id="rId208" Type="http://schemas.openxmlformats.org/officeDocument/2006/relationships/image" Target="../media/image2555.png"/><Relationship Id="rId229" Type="http://schemas.openxmlformats.org/officeDocument/2006/relationships/customXml" Target="../ink/ink510.xml"/><Relationship Id="rId240" Type="http://schemas.openxmlformats.org/officeDocument/2006/relationships/image" Target="../media/image2571.png"/><Relationship Id="rId14" Type="http://schemas.openxmlformats.org/officeDocument/2006/relationships/image" Target="../media/image2459.png"/><Relationship Id="rId35" Type="http://schemas.openxmlformats.org/officeDocument/2006/relationships/customXml" Target="../ink/ink412.xml"/><Relationship Id="rId56" Type="http://schemas.openxmlformats.org/officeDocument/2006/relationships/image" Target="../media/image1584.png"/><Relationship Id="rId77" Type="http://schemas.openxmlformats.org/officeDocument/2006/relationships/customXml" Target="../ink/ink433.xml"/><Relationship Id="rId100" Type="http://schemas.openxmlformats.org/officeDocument/2006/relationships/image" Target="../media/image2501.png"/><Relationship Id="rId8" Type="http://schemas.openxmlformats.org/officeDocument/2006/relationships/image" Target="../media/image2456.png"/><Relationship Id="rId98" Type="http://schemas.openxmlformats.org/officeDocument/2006/relationships/image" Target="../media/image2500.png"/><Relationship Id="rId121" Type="http://schemas.openxmlformats.org/officeDocument/2006/relationships/image" Target="../media/image2512.png"/><Relationship Id="rId142" Type="http://schemas.openxmlformats.org/officeDocument/2006/relationships/customXml" Target="../ink/ink466.xml"/><Relationship Id="rId163" Type="http://schemas.openxmlformats.org/officeDocument/2006/relationships/image" Target="../media/image2533.png"/><Relationship Id="rId184" Type="http://schemas.openxmlformats.org/officeDocument/2006/relationships/image" Target="../media/image2543.png"/><Relationship Id="rId219" Type="http://schemas.openxmlformats.org/officeDocument/2006/relationships/customXml" Target="../ink/ink505.xml"/><Relationship Id="rId230" Type="http://schemas.openxmlformats.org/officeDocument/2006/relationships/image" Target="../media/image2566.png"/><Relationship Id="rId25" Type="http://schemas.openxmlformats.org/officeDocument/2006/relationships/customXml" Target="../ink/ink407.xml"/><Relationship Id="rId46" Type="http://schemas.openxmlformats.org/officeDocument/2006/relationships/image" Target="../media/image2475.png"/><Relationship Id="rId67" Type="http://schemas.openxmlformats.org/officeDocument/2006/relationships/customXml" Target="../ink/ink428.xml"/><Relationship Id="rId88" Type="http://schemas.openxmlformats.org/officeDocument/2006/relationships/image" Target="../media/image2495.png"/><Relationship Id="rId111" Type="http://schemas.openxmlformats.org/officeDocument/2006/relationships/customXml" Target="../ink/ink450.xml"/><Relationship Id="rId132" Type="http://schemas.openxmlformats.org/officeDocument/2006/relationships/customXml" Target="../ink/ink461.xml"/><Relationship Id="rId153" Type="http://schemas.openxmlformats.org/officeDocument/2006/relationships/image" Target="../media/image2528.png"/><Relationship Id="rId174" Type="http://schemas.openxmlformats.org/officeDocument/2006/relationships/customXml" Target="../ink/ink482.xml"/><Relationship Id="rId195" Type="http://schemas.openxmlformats.org/officeDocument/2006/relationships/customXml" Target="../ink/ink493.xml"/><Relationship Id="rId209" Type="http://schemas.openxmlformats.org/officeDocument/2006/relationships/customXml" Target="../ink/ink500.xml"/><Relationship Id="rId220" Type="http://schemas.openxmlformats.org/officeDocument/2006/relationships/image" Target="../media/image2561.png"/><Relationship Id="rId241" Type="http://schemas.openxmlformats.org/officeDocument/2006/relationships/customXml" Target="../ink/ink516.xml"/><Relationship Id="rId15" Type="http://schemas.openxmlformats.org/officeDocument/2006/relationships/customXml" Target="../ink/ink402.xml"/><Relationship Id="rId36" Type="http://schemas.openxmlformats.org/officeDocument/2006/relationships/image" Target="../media/image2470.png"/><Relationship Id="rId57" Type="http://schemas.openxmlformats.org/officeDocument/2006/relationships/customXml" Target="../ink/ink423.xml"/><Relationship Id="rId106" Type="http://schemas.openxmlformats.org/officeDocument/2006/relationships/image" Target="../media/image2504.png"/><Relationship Id="rId127" Type="http://schemas.openxmlformats.org/officeDocument/2006/relationships/image" Target="../media/image2515.png"/><Relationship Id="rId10" Type="http://schemas.openxmlformats.org/officeDocument/2006/relationships/image" Target="../media/image2457.png"/><Relationship Id="rId31" Type="http://schemas.openxmlformats.org/officeDocument/2006/relationships/customXml" Target="../ink/ink410.xml"/><Relationship Id="rId52" Type="http://schemas.openxmlformats.org/officeDocument/2006/relationships/image" Target="../media/image2478.png"/><Relationship Id="rId73" Type="http://schemas.openxmlformats.org/officeDocument/2006/relationships/customXml" Target="../ink/ink431.xml"/><Relationship Id="rId78" Type="http://schemas.openxmlformats.org/officeDocument/2006/relationships/image" Target="../media/image2490.png"/><Relationship Id="rId94" Type="http://schemas.openxmlformats.org/officeDocument/2006/relationships/image" Target="../media/image2498.png"/><Relationship Id="rId99" Type="http://schemas.openxmlformats.org/officeDocument/2006/relationships/customXml" Target="../ink/ink444.xml"/><Relationship Id="rId101" Type="http://schemas.openxmlformats.org/officeDocument/2006/relationships/customXml" Target="../ink/ink445.xml"/><Relationship Id="rId122" Type="http://schemas.openxmlformats.org/officeDocument/2006/relationships/customXml" Target="../ink/ink456.xml"/><Relationship Id="rId143" Type="http://schemas.openxmlformats.org/officeDocument/2006/relationships/image" Target="../media/image2523.png"/><Relationship Id="rId148" Type="http://schemas.openxmlformats.org/officeDocument/2006/relationships/customXml" Target="../ink/ink469.xml"/><Relationship Id="rId164" Type="http://schemas.openxmlformats.org/officeDocument/2006/relationships/customXml" Target="../ink/ink477.xml"/><Relationship Id="rId169" Type="http://schemas.openxmlformats.org/officeDocument/2006/relationships/image" Target="../media/image2536.png"/><Relationship Id="rId185" Type="http://schemas.openxmlformats.org/officeDocument/2006/relationships/customXml" Target="../ink/ink488.xml"/><Relationship Id="rId4" Type="http://schemas.openxmlformats.org/officeDocument/2006/relationships/image" Target="../media/image2454.png"/><Relationship Id="rId9" Type="http://schemas.openxmlformats.org/officeDocument/2006/relationships/customXml" Target="../ink/ink399.xml"/><Relationship Id="rId180" Type="http://schemas.openxmlformats.org/officeDocument/2006/relationships/customXml" Target="../ink/ink485.xml"/><Relationship Id="rId210" Type="http://schemas.openxmlformats.org/officeDocument/2006/relationships/image" Target="../media/image2556.png"/><Relationship Id="rId215" Type="http://schemas.openxmlformats.org/officeDocument/2006/relationships/customXml" Target="../ink/ink503.xml"/><Relationship Id="rId236" Type="http://schemas.openxmlformats.org/officeDocument/2006/relationships/image" Target="../media/image2569.png"/><Relationship Id="rId26" Type="http://schemas.openxmlformats.org/officeDocument/2006/relationships/image" Target="../media/image2465.png"/><Relationship Id="rId231" Type="http://schemas.openxmlformats.org/officeDocument/2006/relationships/customXml" Target="../ink/ink511.xml"/><Relationship Id="rId47" Type="http://schemas.openxmlformats.org/officeDocument/2006/relationships/customXml" Target="../ink/ink418.xml"/><Relationship Id="rId68" Type="http://schemas.openxmlformats.org/officeDocument/2006/relationships/image" Target="../media/image2485.png"/><Relationship Id="rId89" Type="http://schemas.openxmlformats.org/officeDocument/2006/relationships/customXml" Target="../ink/ink439.xml"/><Relationship Id="rId112" Type="http://schemas.openxmlformats.org/officeDocument/2006/relationships/image" Target="../media/image2507.png"/><Relationship Id="rId133" Type="http://schemas.openxmlformats.org/officeDocument/2006/relationships/image" Target="../media/image2518.png"/><Relationship Id="rId154" Type="http://schemas.openxmlformats.org/officeDocument/2006/relationships/customXml" Target="../ink/ink472.xml"/><Relationship Id="rId175" Type="http://schemas.openxmlformats.org/officeDocument/2006/relationships/image" Target="../media/image2539.png"/><Relationship Id="rId196" Type="http://schemas.openxmlformats.org/officeDocument/2006/relationships/image" Target="../media/image2549.png"/><Relationship Id="rId200" Type="http://schemas.openxmlformats.org/officeDocument/2006/relationships/image" Target="../media/image2551.png"/><Relationship Id="rId16" Type="http://schemas.openxmlformats.org/officeDocument/2006/relationships/image" Target="../media/image2460.png"/><Relationship Id="rId221" Type="http://schemas.openxmlformats.org/officeDocument/2006/relationships/customXml" Target="../ink/ink506.xml"/><Relationship Id="rId242" Type="http://schemas.openxmlformats.org/officeDocument/2006/relationships/image" Target="../media/image2572.png"/><Relationship Id="rId37" Type="http://schemas.openxmlformats.org/officeDocument/2006/relationships/customXml" Target="../ink/ink413.xml"/><Relationship Id="rId58" Type="http://schemas.openxmlformats.org/officeDocument/2006/relationships/image" Target="../media/image2480.png"/><Relationship Id="rId79" Type="http://schemas.openxmlformats.org/officeDocument/2006/relationships/customXml" Target="../ink/ink434.xml"/><Relationship Id="rId102" Type="http://schemas.openxmlformats.org/officeDocument/2006/relationships/image" Target="../media/image2502.png"/><Relationship Id="rId123" Type="http://schemas.openxmlformats.org/officeDocument/2006/relationships/image" Target="../media/image2513.png"/><Relationship Id="rId144" Type="http://schemas.openxmlformats.org/officeDocument/2006/relationships/customXml" Target="../ink/ink467.xml"/><Relationship Id="rId90" Type="http://schemas.openxmlformats.org/officeDocument/2006/relationships/image" Target="../media/image2496.png"/><Relationship Id="rId165" Type="http://schemas.openxmlformats.org/officeDocument/2006/relationships/image" Target="../media/image2534.png"/><Relationship Id="rId186" Type="http://schemas.openxmlformats.org/officeDocument/2006/relationships/image" Target="../media/image2544.png"/><Relationship Id="rId211" Type="http://schemas.openxmlformats.org/officeDocument/2006/relationships/customXml" Target="../ink/ink501.xml"/><Relationship Id="rId232" Type="http://schemas.openxmlformats.org/officeDocument/2006/relationships/image" Target="../media/image2567.png"/><Relationship Id="rId27" Type="http://schemas.openxmlformats.org/officeDocument/2006/relationships/customXml" Target="../ink/ink408.xml"/><Relationship Id="rId48" Type="http://schemas.openxmlformats.org/officeDocument/2006/relationships/image" Target="../media/image2476.png"/><Relationship Id="rId69" Type="http://schemas.openxmlformats.org/officeDocument/2006/relationships/customXml" Target="../ink/ink429.xml"/><Relationship Id="rId113" Type="http://schemas.openxmlformats.org/officeDocument/2006/relationships/customXml" Target="../ink/ink451.xml"/><Relationship Id="rId134" Type="http://schemas.openxmlformats.org/officeDocument/2006/relationships/customXml" Target="../ink/ink462.xml"/><Relationship Id="rId80" Type="http://schemas.openxmlformats.org/officeDocument/2006/relationships/image" Target="../media/image2491.png"/><Relationship Id="rId155" Type="http://schemas.openxmlformats.org/officeDocument/2006/relationships/image" Target="../media/image2529.png"/><Relationship Id="rId176" Type="http://schemas.openxmlformats.org/officeDocument/2006/relationships/customXml" Target="../ink/ink483.xml"/><Relationship Id="rId197" Type="http://schemas.openxmlformats.org/officeDocument/2006/relationships/customXml" Target="../ink/ink494.xml"/><Relationship Id="rId201" Type="http://schemas.openxmlformats.org/officeDocument/2006/relationships/customXml" Target="../ink/ink496.xml"/><Relationship Id="rId222" Type="http://schemas.openxmlformats.org/officeDocument/2006/relationships/image" Target="../media/image2562.png"/><Relationship Id="rId243" Type="http://schemas.openxmlformats.org/officeDocument/2006/relationships/customXml" Target="../ink/ink517.xml"/><Relationship Id="rId17" Type="http://schemas.openxmlformats.org/officeDocument/2006/relationships/customXml" Target="../ink/ink403.xml"/><Relationship Id="rId38" Type="http://schemas.openxmlformats.org/officeDocument/2006/relationships/image" Target="../media/image2471.png"/><Relationship Id="rId59" Type="http://schemas.openxmlformats.org/officeDocument/2006/relationships/customXml" Target="../ink/ink424.xml"/><Relationship Id="rId103" Type="http://schemas.openxmlformats.org/officeDocument/2006/relationships/customXml" Target="../ink/ink446.xml"/><Relationship Id="rId124" Type="http://schemas.openxmlformats.org/officeDocument/2006/relationships/customXml" Target="../ink/ink457.xml"/><Relationship Id="rId70" Type="http://schemas.openxmlformats.org/officeDocument/2006/relationships/image" Target="../media/image2486.png"/><Relationship Id="rId91" Type="http://schemas.openxmlformats.org/officeDocument/2006/relationships/customXml" Target="../ink/ink440.xml"/><Relationship Id="rId145" Type="http://schemas.openxmlformats.org/officeDocument/2006/relationships/image" Target="../media/image2524.png"/><Relationship Id="rId166" Type="http://schemas.openxmlformats.org/officeDocument/2006/relationships/customXml" Target="../ink/ink478.xml"/><Relationship Id="rId187" Type="http://schemas.openxmlformats.org/officeDocument/2006/relationships/customXml" Target="../ink/ink489.xml"/><Relationship Id="rId1" Type="http://schemas.openxmlformats.org/officeDocument/2006/relationships/slideLayout" Target="../slideLayouts/slideLayout7.xml"/><Relationship Id="rId212" Type="http://schemas.openxmlformats.org/officeDocument/2006/relationships/image" Target="../media/image2557.png"/><Relationship Id="rId233" Type="http://schemas.openxmlformats.org/officeDocument/2006/relationships/customXml" Target="../ink/ink512.xml"/><Relationship Id="rId28" Type="http://schemas.openxmlformats.org/officeDocument/2006/relationships/image" Target="../media/image2466.png"/><Relationship Id="rId49" Type="http://schemas.openxmlformats.org/officeDocument/2006/relationships/customXml" Target="../ink/ink419.xml"/><Relationship Id="rId114" Type="http://schemas.openxmlformats.org/officeDocument/2006/relationships/customXml" Target="../ink/ink452.xml"/><Relationship Id="rId60" Type="http://schemas.openxmlformats.org/officeDocument/2006/relationships/image" Target="../media/image2481.png"/><Relationship Id="rId81" Type="http://schemas.openxmlformats.org/officeDocument/2006/relationships/customXml" Target="../ink/ink435.xml"/><Relationship Id="rId135" Type="http://schemas.openxmlformats.org/officeDocument/2006/relationships/image" Target="../media/image2519.png"/><Relationship Id="rId156" Type="http://schemas.openxmlformats.org/officeDocument/2006/relationships/customXml" Target="../ink/ink473.xml"/><Relationship Id="rId177" Type="http://schemas.openxmlformats.org/officeDocument/2006/relationships/image" Target="../media/image2540.png"/><Relationship Id="rId198" Type="http://schemas.openxmlformats.org/officeDocument/2006/relationships/image" Target="../media/image2550.png"/><Relationship Id="rId202" Type="http://schemas.openxmlformats.org/officeDocument/2006/relationships/image" Target="../media/image2552.png"/><Relationship Id="rId223" Type="http://schemas.openxmlformats.org/officeDocument/2006/relationships/customXml" Target="../ink/ink507.xml"/><Relationship Id="rId244" Type="http://schemas.openxmlformats.org/officeDocument/2006/relationships/image" Target="../media/image2573.png"/><Relationship Id="rId18" Type="http://schemas.openxmlformats.org/officeDocument/2006/relationships/image" Target="../media/image2461.png"/><Relationship Id="rId39" Type="http://schemas.openxmlformats.org/officeDocument/2006/relationships/customXml" Target="../ink/ink414.xml"/><Relationship Id="rId50" Type="http://schemas.openxmlformats.org/officeDocument/2006/relationships/image" Target="../media/image2477.png"/><Relationship Id="rId104" Type="http://schemas.openxmlformats.org/officeDocument/2006/relationships/image" Target="../media/image2503.png"/><Relationship Id="rId125" Type="http://schemas.openxmlformats.org/officeDocument/2006/relationships/image" Target="../media/image2514.png"/><Relationship Id="rId146" Type="http://schemas.openxmlformats.org/officeDocument/2006/relationships/customXml" Target="../ink/ink468.xml"/><Relationship Id="rId167" Type="http://schemas.openxmlformats.org/officeDocument/2006/relationships/image" Target="../media/image2535.png"/><Relationship Id="rId188" Type="http://schemas.openxmlformats.org/officeDocument/2006/relationships/image" Target="../media/image2545.png"/><Relationship Id="rId71" Type="http://schemas.openxmlformats.org/officeDocument/2006/relationships/customXml" Target="../ink/ink430.xml"/><Relationship Id="rId92" Type="http://schemas.openxmlformats.org/officeDocument/2006/relationships/image" Target="../media/image2497.png"/><Relationship Id="rId213" Type="http://schemas.openxmlformats.org/officeDocument/2006/relationships/customXml" Target="../ink/ink502.xml"/><Relationship Id="rId234" Type="http://schemas.openxmlformats.org/officeDocument/2006/relationships/image" Target="../media/image2568.png"/><Relationship Id="rId2" Type="http://schemas.openxmlformats.org/officeDocument/2006/relationships/notesSlide" Target="../notesSlides/notesSlide6.xml"/><Relationship Id="rId29" Type="http://schemas.openxmlformats.org/officeDocument/2006/relationships/customXml" Target="../ink/ink409.xml"/><Relationship Id="rId40" Type="http://schemas.openxmlformats.org/officeDocument/2006/relationships/image" Target="../media/image2472.png"/><Relationship Id="rId115" Type="http://schemas.openxmlformats.org/officeDocument/2006/relationships/image" Target="../media/image2508.png"/><Relationship Id="rId136" Type="http://schemas.openxmlformats.org/officeDocument/2006/relationships/customXml" Target="../ink/ink463.xml"/><Relationship Id="rId157" Type="http://schemas.openxmlformats.org/officeDocument/2006/relationships/image" Target="../media/image2530.png"/><Relationship Id="rId178" Type="http://schemas.openxmlformats.org/officeDocument/2006/relationships/customXml" Target="../ink/ink484.xml"/><Relationship Id="rId61" Type="http://schemas.openxmlformats.org/officeDocument/2006/relationships/customXml" Target="../ink/ink425.xml"/><Relationship Id="rId82" Type="http://schemas.openxmlformats.org/officeDocument/2006/relationships/image" Target="../media/image2492.png"/><Relationship Id="rId199" Type="http://schemas.openxmlformats.org/officeDocument/2006/relationships/customXml" Target="../ink/ink495.xml"/><Relationship Id="rId203" Type="http://schemas.openxmlformats.org/officeDocument/2006/relationships/customXml" Target="../ink/ink497.xml"/><Relationship Id="rId19" Type="http://schemas.openxmlformats.org/officeDocument/2006/relationships/customXml" Target="../ink/ink404.xml"/><Relationship Id="rId224" Type="http://schemas.openxmlformats.org/officeDocument/2006/relationships/image" Target="../media/image2563.png"/><Relationship Id="rId30" Type="http://schemas.openxmlformats.org/officeDocument/2006/relationships/image" Target="../media/image2467.png"/><Relationship Id="rId105" Type="http://schemas.openxmlformats.org/officeDocument/2006/relationships/customXml" Target="../ink/ink447.xml"/><Relationship Id="rId126" Type="http://schemas.openxmlformats.org/officeDocument/2006/relationships/customXml" Target="../ink/ink458.xml"/><Relationship Id="rId147" Type="http://schemas.openxmlformats.org/officeDocument/2006/relationships/image" Target="../media/image2525.png"/><Relationship Id="rId168" Type="http://schemas.openxmlformats.org/officeDocument/2006/relationships/customXml" Target="../ink/ink479.xml"/><Relationship Id="rId51" Type="http://schemas.openxmlformats.org/officeDocument/2006/relationships/customXml" Target="../ink/ink420.xml"/><Relationship Id="rId72" Type="http://schemas.openxmlformats.org/officeDocument/2006/relationships/image" Target="../media/image2487.png"/><Relationship Id="rId93" Type="http://schemas.openxmlformats.org/officeDocument/2006/relationships/customXml" Target="../ink/ink441.xml"/><Relationship Id="rId189" Type="http://schemas.openxmlformats.org/officeDocument/2006/relationships/customXml" Target="../ink/ink490.xml"/><Relationship Id="rId3" Type="http://schemas.openxmlformats.org/officeDocument/2006/relationships/customXml" Target="../ink/ink396.xml"/><Relationship Id="rId214" Type="http://schemas.openxmlformats.org/officeDocument/2006/relationships/image" Target="../media/image2558.png"/><Relationship Id="rId235" Type="http://schemas.openxmlformats.org/officeDocument/2006/relationships/customXml" Target="../ink/ink513.xml"/><Relationship Id="rId116" Type="http://schemas.openxmlformats.org/officeDocument/2006/relationships/customXml" Target="../ink/ink453.xml"/><Relationship Id="rId137" Type="http://schemas.openxmlformats.org/officeDocument/2006/relationships/image" Target="../media/image2520.png"/><Relationship Id="rId158" Type="http://schemas.openxmlformats.org/officeDocument/2006/relationships/customXml" Target="../ink/ink474.xml"/><Relationship Id="rId20" Type="http://schemas.openxmlformats.org/officeDocument/2006/relationships/image" Target="../media/image2462.png"/><Relationship Id="rId41" Type="http://schemas.openxmlformats.org/officeDocument/2006/relationships/customXml" Target="../ink/ink415.xml"/><Relationship Id="rId62" Type="http://schemas.openxmlformats.org/officeDocument/2006/relationships/image" Target="../media/image2482.png"/><Relationship Id="rId83" Type="http://schemas.openxmlformats.org/officeDocument/2006/relationships/customXml" Target="../ink/ink436.xml"/><Relationship Id="rId179" Type="http://schemas.openxmlformats.org/officeDocument/2006/relationships/image" Target="../media/image2541.png"/><Relationship Id="rId190" Type="http://schemas.openxmlformats.org/officeDocument/2006/relationships/image" Target="../media/image2546.png"/><Relationship Id="rId204" Type="http://schemas.openxmlformats.org/officeDocument/2006/relationships/image" Target="../media/image2553.png"/><Relationship Id="rId225" Type="http://schemas.openxmlformats.org/officeDocument/2006/relationships/customXml" Target="../ink/ink508.xml"/></Relationships>
</file>

<file path=ppt/slides/_rels/slide9.xml.rels><?xml version="1.0" encoding="UTF-8" standalone="yes"?>
<Relationships xmlns="http://schemas.openxmlformats.org/package/2006/relationships"><Relationship Id="rId117" Type="http://schemas.openxmlformats.org/officeDocument/2006/relationships/customXml" Target="../ink/ink575.xml"/><Relationship Id="rId21" Type="http://schemas.openxmlformats.org/officeDocument/2006/relationships/customXml" Target="../ink/ink527.xml"/><Relationship Id="rId42" Type="http://schemas.openxmlformats.org/officeDocument/2006/relationships/image" Target="../media/image33.png"/><Relationship Id="rId63" Type="http://schemas.openxmlformats.org/officeDocument/2006/relationships/customXml" Target="../ink/ink548.xml"/><Relationship Id="rId84" Type="http://schemas.openxmlformats.org/officeDocument/2006/relationships/image" Target="../media/image54.png"/><Relationship Id="rId138" Type="http://schemas.openxmlformats.org/officeDocument/2006/relationships/image" Target="../media/image81.png"/><Relationship Id="rId159" Type="http://schemas.openxmlformats.org/officeDocument/2006/relationships/customXml" Target="../ink/ink596.xml"/><Relationship Id="rId170" Type="http://schemas.openxmlformats.org/officeDocument/2006/relationships/image" Target="../media/image97.png"/><Relationship Id="rId107" Type="http://schemas.openxmlformats.org/officeDocument/2006/relationships/customXml" Target="../ink/ink570.xml"/><Relationship Id="rId11" Type="http://schemas.openxmlformats.org/officeDocument/2006/relationships/customXml" Target="../ink/ink522.xml"/><Relationship Id="rId32" Type="http://schemas.openxmlformats.org/officeDocument/2006/relationships/image" Target="../media/image28.png"/><Relationship Id="rId53" Type="http://schemas.openxmlformats.org/officeDocument/2006/relationships/customXml" Target="../ink/ink543.xml"/><Relationship Id="rId74" Type="http://schemas.openxmlformats.org/officeDocument/2006/relationships/image" Target="../media/image49.png"/><Relationship Id="rId128" Type="http://schemas.openxmlformats.org/officeDocument/2006/relationships/image" Target="../media/image76.png"/><Relationship Id="rId149" Type="http://schemas.openxmlformats.org/officeDocument/2006/relationships/customXml" Target="../ink/ink591.xml"/><Relationship Id="rId5" Type="http://schemas.openxmlformats.org/officeDocument/2006/relationships/customXml" Target="../ink/ink519.xml"/><Relationship Id="rId95" Type="http://schemas.openxmlformats.org/officeDocument/2006/relationships/customXml" Target="../ink/ink564.xml"/><Relationship Id="rId160" Type="http://schemas.openxmlformats.org/officeDocument/2006/relationships/image" Target="../media/image92.png"/><Relationship Id="rId22" Type="http://schemas.openxmlformats.org/officeDocument/2006/relationships/image" Target="../media/image23.png"/><Relationship Id="rId43" Type="http://schemas.openxmlformats.org/officeDocument/2006/relationships/customXml" Target="../ink/ink538.xml"/><Relationship Id="rId64" Type="http://schemas.openxmlformats.org/officeDocument/2006/relationships/image" Target="../media/image44.png"/><Relationship Id="rId118" Type="http://schemas.openxmlformats.org/officeDocument/2006/relationships/image" Target="../media/image71.png"/><Relationship Id="rId139" Type="http://schemas.openxmlformats.org/officeDocument/2006/relationships/customXml" Target="../ink/ink586.xml"/><Relationship Id="rId85" Type="http://schemas.openxmlformats.org/officeDocument/2006/relationships/customXml" Target="../ink/ink559.xml"/><Relationship Id="rId150" Type="http://schemas.openxmlformats.org/officeDocument/2006/relationships/image" Target="../media/image87.png"/><Relationship Id="rId171" Type="http://schemas.openxmlformats.org/officeDocument/2006/relationships/customXml" Target="../ink/ink602.xml"/><Relationship Id="rId12" Type="http://schemas.openxmlformats.org/officeDocument/2006/relationships/image" Target="../media/image2578.png"/><Relationship Id="rId33" Type="http://schemas.openxmlformats.org/officeDocument/2006/relationships/customXml" Target="../ink/ink533.xml"/><Relationship Id="rId108" Type="http://schemas.openxmlformats.org/officeDocument/2006/relationships/image" Target="../media/image66.png"/><Relationship Id="rId129" Type="http://schemas.openxmlformats.org/officeDocument/2006/relationships/customXml" Target="../ink/ink581.xml"/><Relationship Id="rId54" Type="http://schemas.openxmlformats.org/officeDocument/2006/relationships/image" Target="../media/image39.png"/><Relationship Id="rId75" Type="http://schemas.openxmlformats.org/officeDocument/2006/relationships/customXml" Target="../ink/ink554.xml"/><Relationship Id="rId96" Type="http://schemas.openxmlformats.org/officeDocument/2006/relationships/image" Target="../media/image60.png"/><Relationship Id="rId140" Type="http://schemas.openxmlformats.org/officeDocument/2006/relationships/image" Target="../media/image82.png"/><Relationship Id="rId161" Type="http://schemas.openxmlformats.org/officeDocument/2006/relationships/customXml" Target="../ink/ink597.xml"/><Relationship Id="rId6" Type="http://schemas.openxmlformats.org/officeDocument/2006/relationships/image" Target="../media/image2575.png"/><Relationship Id="rId23" Type="http://schemas.openxmlformats.org/officeDocument/2006/relationships/customXml" Target="../ink/ink528.xml"/><Relationship Id="rId28" Type="http://schemas.openxmlformats.org/officeDocument/2006/relationships/image" Target="../media/image26.png"/><Relationship Id="rId49" Type="http://schemas.openxmlformats.org/officeDocument/2006/relationships/customXml" Target="../ink/ink541.xml"/><Relationship Id="rId114" Type="http://schemas.openxmlformats.org/officeDocument/2006/relationships/image" Target="../media/image69.png"/><Relationship Id="rId119" Type="http://schemas.openxmlformats.org/officeDocument/2006/relationships/customXml" Target="../ink/ink576.xml"/><Relationship Id="rId44" Type="http://schemas.openxmlformats.org/officeDocument/2006/relationships/image" Target="../media/image34.png"/><Relationship Id="rId60" Type="http://schemas.openxmlformats.org/officeDocument/2006/relationships/image" Target="../media/image42.png"/><Relationship Id="rId65" Type="http://schemas.openxmlformats.org/officeDocument/2006/relationships/customXml" Target="../ink/ink549.xml"/><Relationship Id="rId81" Type="http://schemas.openxmlformats.org/officeDocument/2006/relationships/customXml" Target="../ink/ink557.xml"/><Relationship Id="rId86" Type="http://schemas.openxmlformats.org/officeDocument/2006/relationships/image" Target="../media/image55.png"/><Relationship Id="rId130" Type="http://schemas.openxmlformats.org/officeDocument/2006/relationships/image" Target="../media/image77.png"/><Relationship Id="rId135" Type="http://schemas.openxmlformats.org/officeDocument/2006/relationships/customXml" Target="../ink/ink584.xml"/><Relationship Id="rId151" Type="http://schemas.openxmlformats.org/officeDocument/2006/relationships/customXml" Target="../ink/ink592.xml"/><Relationship Id="rId156" Type="http://schemas.openxmlformats.org/officeDocument/2006/relationships/image" Target="../media/image90.png"/><Relationship Id="rId177" Type="http://schemas.openxmlformats.org/officeDocument/2006/relationships/customXml" Target="../ink/ink605.xml"/><Relationship Id="rId172" Type="http://schemas.openxmlformats.org/officeDocument/2006/relationships/image" Target="../media/image98.png"/><Relationship Id="rId13" Type="http://schemas.openxmlformats.org/officeDocument/2006/relationships/customXml" Target="../ink/ink523.xml"/><Relationship Id="rId18" Type="http://schemas.openxmlformats.org/officeDocument/2006/relationships/image" Target="../media/image21.png"/><Relationship Id="rId39" Type="http://schemas.openxmlformats.org/officeDocument/2006/relationships/customXml" Target="../ink/ink536.xml"/><Relationship Id="rId109" Type="http://schemas.openxmlformats.org/officeDocument/2006/relationships/customXml" Target="../ink/ink571.xml"/><Relationship Id="rId34" Type="http://schemas.openxmlformats.org/officeDocument/2006/relationships/image" Target="../media/image29.png"/><Relationship Id="rId50" Type="http://schemas.openxmlformats.org/officeDocument/2006/relationships/image" Target="../media/image37.png"/><Relationship Id="rId55" Type="http://schemas.openxmlformats.org/officeDocument/2006/relationships/customXml" Target="../ink/ink544.xml"/><Relationship Id="rId76" Type="http://schemas.openxmlformats.org/officeDocument/2006/relationships/image" Target="../media/image50.png"/><Relationship Id="rId97" Type="http://schemas.openxmlformats.org/officeDocument/2006/relationships/customXml" Target="../ink/ink565.xml"/><Relationship Id="rId104" Type="http://schemas.openxmlformats.org/officeDocument/2006/relationships/image" Target="../media/image64.png"/><Relationship Id="rId120" Type="http://schemas.openxmlformats.org/officeDocument/2006/relationships/image" Target="../media/image72.png"/><Relationship Id="rId125" Type="http://schemas.openxmlformats.org/officeDocument/2006/relationships/customXml" Target="../ink/ink579.xml"/><Relationship Id="rId141" Type="http://schemas.openxmlformats.org/officeDocument/2006/relationships/customXml" Target="../ink/ink587.xml"/><Relationship Id="rId146" Type="http://schemas.openxmlformats.org/officeDocument/2006/relationships/image" Target="../media/image85.png"/><Relationship Id="rId167" Type="http://schemas.openxmlformats.org/officeDocument/2006/relationships/customXml" Target="../ink/ink600.xml"/><Relationship Id="rId7" Type="http://schemas.openxmlformats.org/officeDocument/2006/relationships/customXml" Target="../ink/ink520.xml"/><Relationship Id="rId71" Type="http://schemas.openxmlformats.org/officeDocument/2006/relationships/customXml" Target="../ink/ink552.xml"/><Relationship Id="rId92" Type="http://schemas.openxmlformats.org/officeDocument/2006/relationships/image" Target="../media/image58.png"/><Relationship Id="rId162" Type="http://schemas.openxmlformats.org/officeDocument/2006/relationships/image" Target="../media/image93.png"/><Relationship Id="rId2" Type="http://schemas.openxmlformats.org/officeDocument/2006/relationships/notesSlide" Target="../notesSlides/notesSlide7.xml"/><Relationship Id="rId29" Type="http://schemas.openxmlformats.org/officeDocument/2006/relationships/customXml" Target="../ink/ink531.xml"/><Relationship Id="rId24" Type="http://schemas.openxmlformats.org/officeDocument/2006/relationships/image" Target="../media/image24.png"/><Relationship Id="rId40" Type="http://schemas.openxmlformats.org/officeDocument/2006/relationships/image" Target="../media/image32.png"/><Relationship Id="rId45" Type="http://schemas.openxmlformats.org/officeDocument/2006/relationships/customXml" Target="../ink/ink539.xml"/><Relationship Id="rId66" Type="http://schemas.openxmlformats.org/officeDocument/2006/relationships/image" Target="../media/image45.png"/><Relationship Id="rId87" Type="http://schemas.openxmlformats.org/officeDocument/2006/relationships/customXml" Target="../ink/ink560.xml"/><Relationship Id="rId110" Type="http://schemas.openxmlformats.org/officeDocument/2006/relationships/image" Target="../media/image67.png"/><Relationship Id="rId115" Type="http://schemas.openxmlformats.org/officeDocument/2006/relationships/customXml" Target="../ink/ink574.xml"/><Relationship Id="rId131" Type="http://schemas.openxmlformats.org/officeDocument/2006/relationships/customXml" Target="../ink/ink582.xml"/><Relationship Id="rId136" Type="http://schemas.openxmlformats.org/officeDocument/2006/relationships/image" Target="../media/image80.png"/><Relationship Id="rId157" Type="http://schemas.openxmlformats.org/officeDocument/2006/relationships/customXml" Target="../ink/ink595.xml"/><Relationship Id="rId178" Type="http://schemas.openxmlformats.org/officeDocument/2006/relationships/image" Target="../media/image101.png"/><Relationship Id="rId61" Type="http://schemas.openxmlformats.org/officeDocument/2006/relationships/customXml" Target="../ink/ink547.xml"/><Relationship Id="rId82" Type="http://schemas.openxmlformats.org/officeDocument/2006/relationships/image" Target="../media/image53.png"/><Relationship Id="rId152" Type="http://schemas.openxmlformats.org/officeDocument/2006/relationships/image" Target="../media/image88.png"/><Relationship Id="rId173" Type="http://schemas.openxmlformats.org/officeDocument/2006/relationships/customXml" Target="../ink/ink603.xml"/><Relationship Id="rId19" Type="http://schemas.openxmlformats.org/officeDocument/2006/relationships/customXml" Target="../ink/ink526.xml"/><Relationship Id="rId14" Type="http://schemas.openxmlformats.org/officeDocument/2006/relationships/image" Target="../media/image2579.png"/><Relationship Id="rId30" Type="http://schemas.openxmlformats.org/officeDocument/2006/relationships/image" Target="../media/image27.png"/><Relationship Id="rId35" Type="http://schemas.openxmlformats.org/officeDocument/2006/relationships/customXml" Target="../ink/ink534.xml"/><Relationship Id="rId56" Type="http://schemas.openxmlformats.org/officeDocument/2006/relationships/image" Target="../media/image40.png"/><Relationship Id="rId77" Type="http://schemas.openxmlformats.org/officeDocument/2006/relationships/customXml" Target="../ink/ink555.xml"/><Relationship Id="rId100" Type="http://schemas.openxmlformats.org/officeDocument/2006/relationships/image" Target="../media/image62.png"/><Relationship Id="rId105" Type="http://schemas.openxmlformats.org/officeDocument/2006/relationships/customXml" Target="../ink/ink569.xml"/><Relationship Id="rId126" Type="http://schemas.openxmlformats.org/officeDocument/2006/relationships/image" Target="../media/image75.png"/><Relationship Id="rId147" Type="http://schemas.openxmlformats.org/officeDocument/2006/relationships/customXml" Target="../ink/ink590.xml"/><Relationship Id="rId168" Type="http://schemas.openxmlformats.org/officeDocument/2006/relationships/image" Target="../media/image96.png"/><Relationship Id="rId8" Type="http://schemas.openxmlformats.org/officeDocument/2006/relationships/image" Target="../media/image2576.png"/><Relationship Id="rId51" Type="http://schemas.openxmlformats.org/officeDocument/2006/relationships/customXml" Target="../ink/ink542.xml"/><Relationship Id="rId72" Type="http://schemas.openxmlformats.org/officeDocument/2006/relationships/image" Target="../media/image48.png"/><Relationship Id="rId93" Type="http://schemas.openxmlformats.org/officeDocument/2006/relationships/customXml" Target="../ink/ink563.xml"/><Relationship Id="rId98" Type="http://schemas.openxmlformats.org/officeDocument/2006/relationships/image" Target="../media/image61.png"/><Relationship Id="rId121" Type="http://schemas.openxmlformats.org/officeDocument/2006/relationships/customXml" Target="../ink/ink577.xml"/><Relationship Id="rId142" Type="http://schemas.openxmlformats.org/officeDocument/2006/relationships/image" Target="../media/image83.png"/><Relationship Id="rId163" Type="http://schemas.openxmlformats.org/officeDocument/2006/relationships/customXml" Target="../ink/ink598.xml"/><Relationship Id="rId3" Type="http://schemas.openxmlformats.org/officeDocument/2006/relationships/customXml" Target="../ink/ink518.xml"/><Relationship Id="rId25" Type="http://schemas.openxmlformats.org/officeDocument/2006/relationships/customXml" Target="../ink/ink529.xml"/><Relationship Id="rId46" Type="http://schemas.openxmlformats.org/officeDocument/2006/relationships/image" Target="../media/image35.png"/><Relationship Id="rId67" Type="http://schemas.openxmlformats.org/officeDocument/2006/relationships/customXml" Target="../ink/ink550.xml"/><Relationship Id="rId116" Type="http://schemas.openxmlformats.org/officeDocument/2006/relationships/image" Target="../media/image70.png"/><Relationship Id="rId137" Type="http://schemas.openxmlformats.org/officeDocument/2006/relationships/customXml" Target="../ink/ink585.xml"/><Relationship Id="rId158" Type="http://schemas.openxmlformats.org/officeDocument/2006/relationships/image" Target="../media/image91.png"/><Relationship Id="rId20" Type="http://schemas.openxmlformats.org/officeDocument/2006/relationships/image" Target="../media/image22.png"/><Relationship Id="rId41" Type="http://schemas.openxmlformats.org/officeDocument/2006/relationships/customXml" Target="../ink/ink537.xml"/><Relationship Id="rId62" Type="http://schemas.openxmlformats.org/officeDocument/2006/relationships/image" Target="../media/image43.png"/><Relationship Id="rId83" Type="http://schemas.openxmlformats.org/officeDocument/2006/relationships/customXml" Target="../ink/ink558.xml"/><Relationship Id="rId88" Type="http://schemas.openxmlformats.org/officeDocument/2006/relationships/image" Target="../media/image56.png"/><Relationship Id="rId111" Type="http://schemas.openxmlformats.org/officeDocument/2006/relationships/customXml" Target="../ink/ink572.xml"/><Relationship Id="rId132" Type="http://schemas.openxmlformats.org/officeDocument/2006/relationships/image" Target="../media/image78.png"/><Relationship Id="rId153" Type="http://schemas.openxmlformats.org/officeDocument/2006/relationships/customXml" Target="../ink/ink593.xml"/><Relationship Id="rId174" Type="http://schemas.openxmlformats.org/officeDocument/2006/relationships/image" Target="../media/image99.png"/><Relationship Id="rId15" Type="http://schemas.openxmlformats.org/officeDocument/2006/relationships/customXml" Target="../ink/ink524.xml"/><Relationship Id="rId36" Type="http://schemas.openxmlformats.org/officeDocument/2006/relationships/image" Target="../media/image30.png"/><Relationship Id="rId57" Type="http://schemas.openxmlformats.org/officeDocument/2006/relationships/customXml" Target="../ink/ink545.xml"/><Relationship Id="rId106" Type="http://schemas.openxmlformats.org/officeDocument/2006/relationships/image" Target="../media/image65.png"/><Relationship Id="rId127" Type="http://schemas.openxmlformats.org/officeDocument/2006/relationships/customXml" Target="../ink/ink580.xml"/><Relationship Id="rId10" Type="http://schemas.openxmlformats.org/officeDocument/2006/relationships/image" Target="../media/image2577.png"/><Relationship Id="rId31" Type="http://schemas.openxmlformats.org/officeDocument/2006/relationships/customXml" Target="../ink/ink532.xml"/><Relationship Id="rId52" Type="http://schemas.openxmlformats.org/officeDocument/2006/relationships/image" Target="../media/image38.png"/><Relationship Id="rId73" Type="http://schemas.openxmlformats.org/officeDocument/2006/relationships/customXml" Target="../ink/ink553.xml"/><Relationship Id="rId78" Type="http://schemas.openxmlformats.org/officeDocument/2006/relationships/image" Target="../media/image51.png"/><Relationship Id="rId94" Type="http://schemas.openxmlformats.org/officeDocument/2006/relationships/image" Target="../media/image59.png"/><Relationship Id="rId99" Type="http://schemas.openxmlformats.org/officeDocument/2006/relationships/customXml" Target="../ink/ink566.xml"/><Relationship Id="rId101" Type="http://schemas.openxmlformats.org/officeDocument/2006/relationships/customXml" Target="../ink/ink567.xml"/><Relationship Id="rId122" Type="http://schemas.openxmlformats.org/officeDocument/2006/relationships/image" Target="../media/image73.png"/><Relationship Id="rId143" Type="http://schemas.openxmlformats.org/officeDocument/2006/relationships/customXml" Target="../ink/ink588.xml"/><Relationship Id="rId148" Type="http://schemas.openxmlformats.org/officeDocument/2006/relationships/image" Target="../media/image86.png"/><Relationship Id="rId164" Type="http://schemas.openxmlformats.org/officeDocument/2006/relationships/image" Target="../media/image94.png"/><Relationship Id="rId169" Type="http://schemas.openxmlformats.org/officeDocument/2006/relationships/customXml" Target="../ink/ink601.xml"/><Relationship Id="rId4" Type="http://schemas.openxmlformats.org/officeDocument/2006/relationships/image" Target="../media/image2574.png"/><Relationship Id="rId9" Type="http://schemas.openxmlformats.org/officeDocument/2006/relationships/customXml" Target="../ink/ink521.xml"/><Relationship Id="rId26" Type="http://schemas.openxmlformats.org/officeDocument/2006/relationships/image" Target="../media/image25.png"/><Relationship Id="rId47" Type="http://schemas.openxmlformats.org/officeDocument/2006/relationships/customXml" Target="../ink/ink540.xml"/><Relationship Id="rId68" Type="http://schemas.openxmlformats.org/officeDocument/2006/relationships/image" Target="../media/image46.png"/><Relationship Id="rId89" Type="http://schemas.openxmlformats.org/officeDocument/2006/relationships/customXml" Target="../ink/ink561.xml"/><Relationship Id="rId112" Type="http://schemas.openxmlformats.org/officeDocument/2006/relationships/image" Target="../media/image68.png"/><Relationship Id="rId133" Type="http://schemas.openxmlformats.org/officeDocument/2006/relationships/customXml" Target="../ink/ink583.xml"/><Relationship Id="rId154" Type="http://schemas.openxmlformats.org/officeDocument/2006/relationships/image" Target="../media/image89.png"/><Relationship Id="rId175" Type="http://schemas.openxmlformats.org/officeDocument/2006/relationships/customXml" Target="../ink/ink604.xml"/><Relationship Id="rId16" Type="http://schemas.openxmlformats.org/officeDocument/2006/relationships/image" Target="../media/image20.png"/><Relationship Id="rId37" Type="http://schemas.openxmlformats.org/officeDocument/2006/relationships/customXml" Target="../ink/ink535.xml"/><Relationship Id="rId58" Type="http://schemas.openxmlformats.org/officeDocument/2006/relationships/image" Target="../media/image41.png"/><Relationship Id="rId79" Type="http://schemas.openxmlformats.org/officeDocument/2006/relationships/customXml" Target="../ink/ink556.xml"/><Relationship Id="rId102" Type="http://schemas.openxmlformats.org/officeDocument/2006/relationships/image" Target="../media/image63.png"/><Relationship Id="rId123" Type="http://schemas.openxmlformats.org/officeDocument/2006/relationships/customXml" Target="../ink/ink578.xml"/><Relationship Id="rId144" Type="http://schemas.openxmlformats.org/officeDocument/2006/relationships/image" Target="../media/image84.png"/><Relationship Id="rId90" Type="http://schemas.openxmlformats.org/officeDocument/2006/relationships/image" Target="../media/image57.png"/><Relationship Id="rId165" Type="http://schemas.openxmlformats.org/officeDocument/2006/relationships/customXml" Target="../ink/ink599.xml"/><Relationship Id="rId27" Type="http://schemas.openxmlformats.org/officeDocument/2006/relationships/customXml" Target="../ink/ink530.xml"/><Relationship Id="rId48" Type="http://schemas.openxmlformats.org/officeDocument/2006/relationships/image" Target="../media/image36.png"/><Relationship Id="rId69" Type="http://schemas.openxmlformats.org/officeDocument/2006/relationships/customXml" Target="../ink/ink551.xml"/><Relationship Id="rId113" Type="http://schemas.openxmlformats.org/officeDocument/2006/relationships/customXml" Target="../ink/ink573.xml"/><Relationship Id="rId134" Type="http://schemas.openxmlformats.org/officeDocument/2006/relationships/image" Target="../media/image79.png"/><Relationship Id="rId80" Type="http://schemas.openxmlformats.org/officeDocument/2006/relationships/image" Target="../media/image52.png"/><Relationship Id="rId155" Type="http://schemas.openxmlformats.org/officeDocument/2006/relationships/customXml" Target="../ink/ink594.xml"/><Relationship Id="rId176" Type="http://schemas.openxmlformats.org/officeDocument/2006/relationships/image" Target="../media/image100.png"/><Relationship Id="rId17" Type="http://schemas.openxmlformats.org/officeDocument/2006/relationships/customXml" Target="../ink/ink525.xml"/><Relationship Id="rId38" Type="http://schemas.openxmlformats.org/officeDocument/2006/relationships/image" Target="../media/image31.png"/><Relationship Id="rId59" Type="http://schemas.openxmlformats.org/officeDocument/2006/relationships/customXml" Target="../ink/ink546.xml"/><Relationship Id="rId103" Type="http://schemas.openxmlformats.org/officeDocument/2006/relationships/customXml" Target="../ink/ink568.xml"/><Relationship Id="rId124" Type="http://schemas.openxmlformats.org/officeDocument/2006/relationships/image" Target="../media/image74.png"/><Relationship Id="rId70" Type="http://schemas.openxmlformats.org/officeDocument/2006/relationships/image" Target="../media/image47.png"/><Relationship Id="rId91" Type="http://schemas.openxmlformats.org/officeDocument/2006/relationships/customXml" Target="../ink/ink562.xml"/><Relationship Id="rId145" Type="http://schemas.openxmlformats.org/officeDocument/2006/relationships/customXml" Target="../ink/ink589.xml"/><Relationship Id="rId166" Type="http://schemas.openxmlformats.org/officeDocument/2006/relationships/image" Target="../media/image9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grpSp>
        <p:nvGrpSpPr>
          <p:cNvPr id="24" name="Gruppieren 23">
            <a:extLst>
              <a:ext uri="{FF2B5EF4-FFF2-40B4-BE49-F238E27FC236}">
                <a16:creationId xmlns:a16="http://schemas.microsoft.com/office/drawing/2014/main" id="{5CC2D35B-5ACE-4AAC-AD38-BD3D2D28CB65}"/>
              </a:ext>
            </a:extLst>
          </p:cNvPr>
          <p:cNvGrpSpPr/>
          <p:nvPr/>
        </p:nvGrpSpPr>
        <p:grpSpPr>
          <a:xfrm>
            <a:off x="2495893" y="1796592"/>
            <a:ext cx="339120" cy="423000"/>
            <a:chOff x="2495893" y="1796592"/>
            <a:chExt cx="339120" cy="42300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0C1E6D30-E99D-41BE-B7CB-1A44A835D6A8}"/>
                    </a:ext>
                  </a:extLst>
                </p14:cNvPr>
                <p14:cNvContentPartPr/>
                <p14:nvPr/>
              </p14:nvContentPartPr>
              <p14:xfrm>
                <a:off x="2570773" y="1868232"/>
                <a:ext cx="151560" cy="351360"/>
              </p14:xfrm>
            </p:contentPart>
          </mc:Choice>
          <mc:Fallback xmlns="">
            <p:pic>
              <p:nvPicPr>
                <p:cNvPr id="22" name="Freihand 21">
                  <a:extLst>
                    <a:ext uri="{FF2B5EF4-FFF2-40B4-BE49-F238E27FC236}">
                      <a16:creationId xmlns:a16="http://schemas.microsoft.com/office/drawing/2014/main" id="{0C1E6D30-E99D-41BE-B7CB-1A44A835D6A8}"/>
                    </a:ext>
                  </a:extLst>
                </p:cNvPr>
                <p:cNvPicPr/>
                <p:nvPr/>
              </p:nvPicPr>
              <p:blipFill>
                <a:blip r:embed="rId24"/>
                <a:stretch>
                  <a:fillRect/>
                </a:stretch>
              </p:blipFill>
              <p:spPr>
                <a:xfrm>
                  <a:off x="2566453" y="1863912"/>
                  <a:ext cx="160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5841B7A-EBAB-480F-BBB0-6EFED0AF5E39}"/>
                    </a:ext>
                  </a:extLst>
                </p14:cNvPr>
                <p14:cNvContentPartPr/>
                <p14:nvPr/>
              </p14:nvContentPartPr>
              <p14:xfrm>
                <a:off x="2495893" y="1796592"/>
                <a:ext cx="339120" cy="355680"/>
              </p14:xfrm>
            </p:contentPart>
          </mc:Choice>
          <mc:Fallback xmlns="">
            <p:pic>
              <p:nvPicPr>
                <p:cNvPr id="23" name="Freihand 22">
                  <a:extLst>
                    <a:ext uri="{FF2B5EF4-FFF2-40B4-BE49-F238E27FC236}">
                      <a16:creationId xmlns:a16="http://schemas.microsoft.com/office/drawing/2014/main" id="{85841B7A-EBAB-480F-BBB0-6EFED0AF5E39}"/>
                    </a:ext>
                  </a:extLst>
                </p:cNvPr>
                <p:cNvPicPr/>
                <p:nvPr/>
              </p:nvPicPr>
              <p:blipFill>
                <a:blip r:embed="rId26"/>
                <a:stretch>
                  <a:fillRect/>
                </a:stretch>
              </p:blipFill>
              <p:spPr>
                <a:xfrm>
                  <a:off x="2491573" y="1792272"/>
                  <a:ext cx="347760" cy="364320"/>
                </a:xfrm>
                <a:prstGeom prst="rect">
                  <a:avLst/>
                </a:prstGeom>
              </p:spPr>
            </p:pic>
          </mc:Fallback>
        </mc:AlternateContent>
      </p:grpSp>
      <p:grpSp>
        <p:nvGrpSpPr>
          <p:cNvPr id="27" name="Gruppieren 26">
            <a:extLst>
              <a:ext uri="{FF2B5EF4-FFF2-40B4-BE49-F238E27FC236}">
                <a16:creationId xmlns:a16="http://schemas.microsoft.com/office/drawing/2014/main" id="{FAB43D9D-C57E-47C4-9686-55AA7B438999}"/>
              </a:ext>
            </a:extLst>
          </p:cNvPr>
          <p:cNvGrpSpPr/>
          <p:nvPr/>
        </p:nvGrpSpPr>
        <p:grpSpPr>
          <a:xfrm>
            <a:off x="2241013" y="1994952"/>
            <a:ext cx="362520" cy="499320"/>
            <a:chOff x="2241013" y="1994952"/>
            <a:chExt cx="362520" cy="499320"/>
          </a:xfrm>
        </p:grpSpPr>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037F96CE-ADDC-451B-BF6C-B185D45B7C0E}"/>
                    </a:ext>
                  </a:extLst>
                </p14:cNvPr>
                <p14:cNvContentPartPr/>
                <p14:nvPr/>
              </p14:nvContentPartPr>
              <p14:xfrm>
                <a:off x="2265493" y="2107632"/>
                <a:ext cx="156240" cy="386640"/>
              </p14:xfrm>
            </p:contentPart>
          </mc:Choice>
          <mc:Fallback>
            <p:pic>
              <p:nvPicPr>
                <p:cNvPr id="25" name="Freihand 24">
                  <a:extLst>
                    <a:ext uri="{FF2B5EF4-FFF2-40B4-BE49-F238E27FC236}">
                      <a16:creationId xmlns:a16="http://schemas.microsoft.com/office/drawing/2014/main" id="{037F96CE-ADDC-451B-BF6C-B185D45B7C0E}"/>
                    </a:ext>
                  </a:extLst>
                </p:cNvPr>
                <p:cNvPicPr/>
                <p:nvPr/>
              </p:nvPicPr>
              <p:blipFill>
                <a:blip r:embed="rId28"/>
                <a:stretch>
                  <a:fillRect/>
                </a:stretch>
              </p:blipFill>
              <p:spPr>
                <a:xfrm>
                  <a:off x="2261173" y="2103312"/>
                  <a:ext cx="1648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929928FB-ED74-478D-AF1E-7E70CFA5F07D}"/>
                    </a:ext>
                  </a:extLst>
                </p14:cNvPr>
                <p14:cNvContentPartPr/>
                <p14:nvPr/>
              </p14:nvContentPartPr>
              <p14:xfrm>
                <a:off x="2241013" y="1994952"/>
                <a:ext cx="362520" cy="481680"/>
              </p14:xfrm>
            </p:contentPart>
          </mc:Choice>
          <mc:Fallback>
            <p:pic>
              <p:nvPicPr>
                <p:cNvPr id="26" name="Freihand 25">
                  <a:extLst>
                    <a:ext uri="{FF2B5EF4-FFF2-40B4-BE49-F238E27FC236}">
                      <a16:creationId xmlns:a16="http://schemas.microsoft.com/office/drawing/2014/main" id="{929928FB-ED74-478D-AF1E-7E70CFA5F07D}"/>
                    </a:ext>
                  </a:extLst>
                </p:cNvPr>
                <p:cNvPicPr/>
                <p:nvPr/>
              </p:nvPicPr>
              <p:blipFill>
                <a:blip r:embed="rId30"/>
                <a:stretch>
                  <a:fillRect/>
                </a:stretch>
              </p:blipFill>
              <p:spPr>
                <a:xfrm>
                  <a:off x="2236693" y="1990632"/>
                  <a:ext cx="371160" cy="49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DE48EA7-D4BE-4227-9C07-6C6FADA905A1}"/>
                  </a:ext>
                </a:extLst>
              </p14:cNvPr>
              <p14:cNvContentPartPr/>
              <p14:nvPr/>
            </p14:nvContentPartPr>
            <p14:xfrm>
              <a:off x="4942093" y="1096752"/>
              <a:ext cx="2180880" cy="190800"/>
            </p14:xfrm>
          </p:contentPart>
        </mc:Choice>
        <mc:Fallback xmlns="">
          <p:pic>
            <p:nvPicPr>
              <p:cNvPr id="3" name="Freihand 2">
                <a:extLst>
                  <a:ext uri="{FF2B5EF4-FFF2-40B4-BE49-F238E27FC236}">
                    <a16:creationId xmlns:a16="http://schemas.microsoft.com/office/drawing/2014/main" id="{BDE48EA7-D4BE-4227-9C07-6C6FADA905A1}"/>
                  </a:ext>
                </a:extLst>
              </p:cNvPr>
              <p:cNvPicPr/>
              <p:nvPr/>
            </p:nvPicPr>
            <p:blipFill>
              <a:blip r:embed="rId5"/>
              <a:stretch>
                <a:fillRect/>
              </a:stretch>
            </p:blipFill>
            <p:spPr>
              <a:xfrm>
                <a:off x="4937773" y="1092432"/>
                <a:ext cx="2189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6702002-6AAD-4EF7-AA09-0FD4E0A33FF5}"/>
                  </a:ext>
                </a:extLst>
              </p14:cNvPr>
              <p14:cNvContentPartPr/>
              <p14:nvPr/>
            </p14:nvContentPartPr>
            <p14:xfrm>
              <a:off x="691573" y="2685432"/>
              <a:ext cx="2247840" cy="183600"/>
            </p14:xfrm>
          </p:contentPart>
        </mc:Choice>
        <mc:Fallback xmlns="">
          <p:pic>
            <p:nvPicPr>
              <p:cNvPr id="4" name="Freihand 3">
                <a:extLst>
                  <a:ext uri="{FF2B5EF4-FFF2-40B4-BE49-F238E27FC236}">
                    <a16:creationId xmlns:a16="http://schemas.microsoft.com/office/drawing/2014/main" id="{86702002-6AAD-4EF7-AA09-0FD4E0A33FF5}"/>
                  </a:ext>
                </a:extLst>
              </p:cNvPr>
              <p:cNvPicPr/>
              <p:nvPr/>
            </p:nvPicPr>
            <p:blipFill>
              <a:blip r:embed="rId7"/>
              <a:stretch>
                <a:fillRect/>
              </a:stretch>
            </p:blipFill>
            <p:spPr>
              <a:xfrm>
                <a:off x="687253" y="2681112"/>
                <a:ext cx="2256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BC52883-A65A-4D26-87A6-CA941DE9C7F3}"/>
                  </a:ext>
                </a:extLst>
              </p14:cNvPr>
              <p14:cNvContentPartPr/>
              <p14:nvPr/>
            </p14:nvContentPartPr>
            <p14:xfrm>
              <a:off x="1050133" y="2777952"/>
              <a:ext cx="2044440" cy="39600"/>
            </p14:xfrm>
          </p:contentPart>
        </mc:Choice>
        <mc:Fallback xmlns="">
          <p:pic>
            <p:nvPicPr>
              <p:cNvPr id="5" name="Freihand 4">
                <a:extLst>
                  <a:ext uri="{FF2B5EF4-FFF2-40B4-BE49-F238E27FC236}">
                    <a16:creationId xmlns:a16="http://schemas.microsoft.com/office/drawing/2014/main" id="{7BC52883-A65A-4D26-87A6-CA941DE9C7F3}"/>
                  </a:ext>
                </a:extLst>
              </p:cNvPr>
              <p:cNvPicPr/>
              <p:nvPr/>
            </p:nvPicPr>
            <p:blipFill>
              <a:blip r:embed="rId9"/>
              <a:stretch>
                <a:fillRect/>
              </a:stretch>
            </p:blipFill>
            <p:spPr>
              <a:xfrm>
                <a:off x="1045813" y="2773632"/>
                <a:ext cx="2053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0D5101C-055F-4B08-8770-0F9C174D9545}"/>
                  </a:ext>
                </a:extLst>
              </p14:cNvPr>
              <p14:cNvContentPartPr/>
              <p14:nvPr/>
            </p14:nvContentPartPr>
            <p14:xfrm>
              <a:off x="1193413" y="4154232"/>
              <a:ext cx="2591640" cy="127440"/>
            </p14:xfrm>
          </p:contentPart>
        </mc:Choice>
        <mc:Fallback xmlns="">
          <p:pic>
            <p:nvPicPr>
              <p:cNvPr id="9" name="Freihand 8">
                <a:extLst>
                  <a:ext uri="{FF2B5EF4-FFF2-40B4-BE49-F238E27FC236}">
                    <a16:creationId xmlns:a16="http://schemas.microsoft.com/office/drawing/2014/main" id="{80D5101C-055F-4B08-8770-0F9C174D9545}"/>
                  </a:ext>
                </a:extLst>
              </p:cNvPr>
              <p:cNvPicPr/>
              <p:nvPr/>
            </p:nvPicPr>
            <p:blipFill>
              <a:blip r:embed="rId11"/>
              <a:stretch>
                <a:fillRect/>
              </a:stretch>
            </p:blipFill>
            <p:spPr>
              <a:xfrm>
                <a:off x="1189093" y="4149912"/>
                <a:ext cx="2600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DAB8E02C-5E51-49D3-8D09-8C4DDE6DE6D1}"/>
                  </a:ext>
                </a:extLst>
              </p14:cNvPr>
              <p14:cNvContentPartPr/>
              <p14:nvPr/>
            </p14:nvContentPartPr>
            <p14:xfrm>
              <a:off x="1086133" y="4585872"/>
              <a:ext cx="2722680" cy="99720"/>
            </p14:xfrm>
          </p:contentPart>
        </mc:Choice>
        <mc:Fallback xmlns="">
          <p:pic>
            <p:nvPicPr>
              <p:cNvPr id="10" name="Freihand 9">
                <a:extLst>
                  <a:ext uri="{FF2B5EF4-FFF2-40B4-BE49-F238E27FC236}">
                    <a16:creationId xmlns:a16="http://schemas.microsoft.com/office/drawing/2014/main" id="{DAB8E02C-5E51-49D3-8D09-8C4DDE6DE6D1}"/>
                  </a:ext>
                </a:extLst>
              </p:cNvPr>
              <p:cNvPicPr/>
              <p:nvPr/>
            </p:nvPicPr>
            <p:blipFill>
              <a:blip r:embed="rId13"/>
              <a:stretch>
                <a:fillRect/>
              </a:stretch>
            </p:blipFill>
            <p:spPr>
              <a:xfrm>
                <a:off x="1081813" y="4581552"/>
                <a:ext cx="2731320" cy="108360"/>
              </a:xfrm>
              <a:prstGeom prst="rect">
                <a:avLst/>
              </a:prstGeom>
            </p:spPr>
          </p:pic>
        </mc:Fallback>
      </mc:AlternateContent>
      <p:grpSp>
        <p:nvGrpSpPr>
          <p:cNvPr id="15" name="Gruppieren 14">
            <a:extLst>
              <a:ext uri="{FF2B5EF4-FFF2-40B4-BE49-F238E27FC236}">
                <a16:creationId xmlns:a16="http://schemas.microsoft.com/office/drawing/2014/main" id="{CA6BA473-5C68-42AD-90B3-59832D05A058}"/>
              </a:ext>
            </a:extLst>
          </p:cNvPr>
          <p:cNvGrpSpPr/>
          <p:nvPr/>
        </p:nvGrpSpPr>
        <p:grpSpPr>
          <a:xfrm>
            <a:off x="5602693" y="5289672"/>
            <a:ext cx="1119960" cy="144360"/>
            <a:chOff x="5602693" y="5289672"/>
            <a:chExt cx="1119960" cy="144360"/>
          </a:xfrm>
        </p:grpSpPr>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E1EBE6D2-331B-48B9-B1BA-9C09794B6DBD}"/>
                    </a:ext>
                  </a:extLst>
                </p14:cNvPr>
                <p14:cNvContentPartPr/>
                <p14:nvPr/>
              </p14:nvContentPartPr>
              <p14:xfrm>
                <a:off x="5867653" y="5305872"/>
                <a:ext cx="30240" cy="5400"/>
              </p14:xfrm>
            </p:contentPart>
          </mc:Choice>
          <mc:Fallback xmlns="">
            <p:pic>
              <p:nvPicPr>
                <p:cNvPr id="11" name="Freihand 10">
                  <a:extLst>
                    <a:ext uri="{FF2B5EF4-FFF2-40B4-BE49-F238E27FC236}">
                      <a16:creationId xmlns:a16="http://schemas.microsoft.com/office/drawing/2014/main" id="{E1EBE6D2-331B-48B9-B1BA-9C09794B6DBD}"/>
                    </a:ext>
                  </a:extLst>
                </p:cNvPr>
                <p:cNvPicPr/>
                <p:nvPr/>
              </p:nvPicPr>
              <p:blipFill>
                <a:blip r:embed="rId15"/>
                <a:stretch>
                  <a:fillRect/>
                </a:stretch>
              </p:blipFill>
              <p:spPr>
                <a:xfrm>
                  <a:off x="5863333" y="5301552"/>
                  <a:ext cx="38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03DE536F-914B-4539-AEDE-F1362F4B8187}"/>
                    </a:ext>
                  </a:extLst>
                </p14:cNvPr>
                <p14:cNvContentPartPr/>
                <p14:nvPr/>
              </p14:nvContentPartPr>
              <p14:xfrm>
                <a:off x="5979973" y="5290032"/>
                <a:ext cx="32040" cy="3960"/>
              </p14:xfrm>
            </p:contentPart>
          </mc:Choice>
          <mc:Fallback xmlns="">
            <p:pic>
              <p:nvPicPr>
                <p:cNvPr id="12" name="Freihand 11">
                  <a:extLst>
                    <a:ext uri="{FF2B5EF4-FFF2-40B4-BE49-F238E27FC236}">
                      <a16:creationId xmlns:a16="http://schemas.microsoft.com/office/drawing/2014/main" id="{03DE536F-914B-4539-AEDE-F1362F4B8187}"/>
                    </a:ext>
                  </a:extLst>
                </p:cNvPr>
                <p:cNvPicPr/>
                <p:nvPr/>
              </p:nvPicPr>
              <p:blipFill>
                <a:blip r:embed="rId17"/>
                <a:stretch>
                  <a:fillRect/>
                </a:stretch>
              </p:blipFill>
              <p:spPr>
                <a:xfrm>
                  <a:off x="5975653" y="5285712"/>
                  <a:ext cx="40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31010370-0DC6-4011-8247-AB3B2B85E916}"/>
                    </a:ext>
                  </a:extLst>
                </p14:cNvPr>
                <p14:cNvContentPartPr/>
                <p14:nvPr/>
              </p14:nvContentPartPr>
              <p14:xfrm>
                <a:off x="5602693" y="5289672"/>
                <a:ext cx="1119960" cy="144360"/>
              </p14:xfrm>
            </p:contentPart>
          </mc:Choice>
          <mc:Fallback xmlns="">
            <p:pic>
              <p:nvPicPr>
                <p:cNvPr id="13" name="Freihand 12">
                  <a:extLst>
                    <a:ext uri="{FF2B5EF4-FFF2-40B4-BE49-F238E27FC236}">
                      <a16:creationId xmlns:a16="http://schemas.microsoft.com/office/drawing/2014/main" id="{31010370-0DC6-4011-8247-AB3B2B85E916}"/>
                    </a:ext>
                  </a:extLst>
                </p:cNvPr>
                <p:cNvPicPr/>
                <p:nvPr/>
              </p:nvPicPr>
              <p:blipFill>
                <a:blip r:embed="rId19"/>
                <a:stretch>
                  <a:fillRect/>
                </a:stretch>
              </p:blipFill>
              <p:spPr>
                <a:xfrm>
                  <a:off x="5598373" y="5285352"/>
                  <a:ext cx="1128600" cy="153000"/>
                </a:xfrm>
                <a:prstGeom prst="rect">
                  <a:avLst/>
                </a:prstGeom>
              </p:spPr>
            </p:pic>
          </mc:Fallback>
        </mc:AlternateContent>
      </p:grpSp>
      <p:grpSp>
        <p:nvGrpSpPr>
          <p:cNvPr id="47" name="Gruppieren 46">
            <a:extLst>
              <a:ext uri="{FF2B5EF4-FFF2-40B4-BE49-F238E27FC236}">
                <a16:creationId xmlns:a16="http://schemas.microsoft.com/office/drawing/2014/main" id="{B22EBEA5-871B-4816-8E02-984569F66BC2}"/>
              </a:ext>
            </a:extLst>
          </p:cNvPr>
          <p:cNvGrpSpPr/>
          <p:nvPr/>
        </p:nvGrpSpPr>
        <p:grpSpPr>
          <a:xfrm>
            <a:off x="5862613" y="4441872"/>
            <a:ext cx="2711520" cy="423720"/>
            <a:chOff x="5862613" y="4441872"/>
            <a:chExt cx="2711520" cy="42372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12B9554A-A8C5-413E-AF80-7C453706208D}"/>
                    </a:ext>
                  </a:extLst>
                </p14:cNvPr>
                <p14:cNvContentPartPr/>
                <p14:nvPr/>
              </p14:nvContentPartPr>
              <p14:xfrm>
                <a:off x="5862613" y="4568592"/>
                <a:ext cx="79920" cy="160920"/>
              </p14:xfrm>
            </p:contentPart>
          </mc:Choice>
          <mc:Fallback xmlns="">
            <p:pic>
              <p:nvPicPr>
                <p:cNvPr id="16" name="Freihand 15">
                  <a:extLst>
                    <a:ext uri="{FF2B5EF4-FFF2-40B4-BE49-F238E27FC236}">
                      <a16:creationId xmlns:a16="http://schemas.microsoft.com/office/drawing/2014/main" id="{12B9554A-A8C5-413E-AF80-7C453706208D}"/>
                    </a:ext>
                  </a:extLst>
                </p:cNvPr>
                <p:cNvPicPr/>
                <p:nvPr/>
              </p:nvPicPr>
              <p:blipFill>
                <a:blip r:embed="rId21"/>
                <a:stretch>
                  <a:fillRect/>
                </a:stretch>
              </p:blipFill>
              <p:spPr>
                <a:xfrm>
                  <a:off x="5858293" y="4564272"/>
                  <a:ext cx="88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2D6466F0-5CA2-4372-A77F-C86C08F744A2}"/>
                    </a:ext>
                  </a:extLst>
                </p14:cNvPr>
                <p14:cNvContentPartPr/>
                <p14:nvPr/>
              </p14:nvContentPartPr>
              <p14:xfrm>
                <a:off x="5965933" y="4568592"/>
                <a:ext cx="95040" cy="60480"/>
              </p14:xfrm>
            </p:contentPart>
          </mc:Choice>
          <mc:Fallback xmlns="">
            <p:pic>
              <p:nvPicPr>
                <p:cNvPr id="17" name="Freihand 16">
                  <a:extLst>
                    <a:ext uri="{FF2B5EF4-FFF2-40B4-BE49-F238E27FC236}">
                      <a16:creationId xmlns:a16="http://schemas.microsoft.com/office/drawing/2014/main" id="{2D6466F0-5CA2-4372-A77F-C86C08F744A2}"/>
                    </a:ext>
                  </a:extLst>
                </p:cNvPr>
                <p:cNvPicPr/>
                <p:nvPr/>
              </p:nvPicPr>
              <p:blipFill>
                <a:blip r:embed="rId23"/>
                <a:stretch>
                  <a:fillRect/>
                </a:stretch>
              </p:blipFill>
              <p:spPr>
                <a:xfrm>
                  <a:off x="5961613" y="4564272"/>
                  <a:ext cx="103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D2858944-1E5C-460D-8489-3A52B53C65D2}"/>
                    </a:ext>
                  </a:extLst>
                </p14:cNvPr>
                <p14:cNvContentPartPr/>
                <p14:nvPr/>
              </p14:nvContentPartPr>
              <p14:xfrm>
                <a:off x="6055213" y="4547712"/>
                <a:ext cx="66960" cy="89280"/>
              </p14:xfrm>
            </p:contentPart>
          </mc:Choice>
          <mc:Fallback xmlns="">
            <p:pic>
              <p:nvPicPr>
                <p:cNvPr id="18" name="Freihand 17">
                  <a:extLst>
                    <a:ext uri="{FF2B5EF4-FFF2-40B4-BE49-F238E27FC236}">
                      <a16:creationId xmlns:a16="http://schemas.microsoft.com/office/drawing/2014/main" id="{D2858944-1E5C-460D-8489-3A52B53C65D2}"/>
                    </a:ext>
                  </a:extLst>
                </p:cNvPr>
                <p:cNvPicPr/>
                <p:nvPr/>
              </p:nvPicPr>
              <p:blipFill>
                <a:blip r:embed="rId25"/>
                <a:stretch>
                  <a:fillRect/>
                </a:stretch>
              </p:blipFill>
              <p:spPr>
                <a:xfrm>
                  <a:off x="6050893" y="4543392"/>
                  <a:ext cx="75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29A3CE5F-BD8E-42E9-A233-37FCA1A714B0}"/>
                    </a:ext>
                  </a:extLst>
                </p14:cNvPr>
                <p14:cNvContentPartPr/>
                <p14:nvPr/>
              </p14:nvContentPartPr>
              <p14:xfrm>
                <a:off x="6151333" y="4561752"/>
                <a:ext cx="24480" cy="50040"/>
              </p14:xfrm>
            </p:contentPart>
          </mc:Choice>
          <mc:Fallback xmlns="">
            <p:pic>
              <p:nvPicPr>
                <p:cNvPr id="19" name="Freihand 18">
                  <a:extLst>
                    <a:ext uri="{FF2B5EF4-FFF2-40B4-BE49-F238E27FC236}">
                      <a16:creationId xmlns:a16="http://schemas.microsoft.com/office/drawing/2014/main" id="{29A3CE5F-BD8E-42E9-A233-37FCA1A714B0}"/>
                    </a:ext>
                  </a:extLst>
                </p:cNvPr>
                <p:cNvPicPr/>
                <p:nvPr/>
              </p:nvPicPr>
              <p:blipFill>
                <a:blip r:embed="rId27"/>
                <a:stretch>
                  <a:fillRect/>
                </a:stretch>
              </p:blipFill>
              <p:spPr>
                <a:xfrm>
                  <a:off x="6147013" y="4557432"/>
                  <a:ext cx="33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F450BCC4-26C1-447E-A47E-7814FD956315}"/>
                    </a:ext>
                  </a:extLst>
                </p14:cNvPr>
                <p14:cNvContentPartPr/>
                <p14:nvPr/>
              </p14:nvContentPartPr>
              <p14:xfrm>
                <a:off x="6205333" y="4497312"/>
                <a:ext cx="214920" cy="118080"/>
              </p14:xfrm>
            </p:contentPart>
          </mc:Choice>
          <mc:Fallback xmlns="">
            <p:pic>
              <p:nvPicPr>
                <p:cNvPr id="20" name="Freihand 19">
                  <a:extLst>
                    <a:ext uri="{FF2B5EF4-FFF2-40B4-BE49-F238E27FC236}">
                      <a16:creationId xmlns:a16="http://schemas.microsoft.com/office/drawing/2014/main" id="{F450BCC4-26C1-447E-A47E-7814FD956315}"/>
                    </a:ext>
                  </a:extLst>
                </p:cNvPr>
                <p:cNvPicPr/>
                <p:nvPr/>
              </p:nvPicPr>
              <p:blipFill>
                <a:blip r:embed="rId29"/>
                <a:stretch>
                  <a:fillRect/>
                </a:stretch>
              </p:blipFill>
              <p:spPr>
                <a:xfrm>
                  <a:off x="6201013" y="4492992"/>
                  <a:ext cx="223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67BEC042-ED10-48A8-BD2B-494C1DB2A764}"/>
                    </a:ext>
                  </a:extLst>
                </p14:cNvPr>
                <p14:cNvContentPartPr/>
                <p14:nvPr/>
              </p14:nvContentPartPr>
              <p14:xfrm>
                <a:off x="6216493" y="4477512"/>
                <a:ext cx="35280" cy="10080"/>
              </p14:xfrm>
            </p:contentPart>
          </mc:Choice>
          <mc:Fallback xmlns="">
            <p:pic>
              <p:nvPicPr>
                <p:cNvPr id="21" name="Freihand 20">
                  <a:extLst>
                    <a:ext uri="{FF2B5EF4-FFF2-40B4-BE49-F238E27FC236}">
                      <a16:creationId xmlns:a16="http://schemas.microsoft.com/office/drawing/2014/main" id="{67BEC042-ED10-48A8-BD2B-494C1DB2A764}"/>
                    </a:ext>
                  </a:extLst>
                </p:cNvPr>
                <p:cNvPicPr/>
                <p:nvPr/>
              </p:nvPicPr>
              <p:blipFill>
                <a:blip r:embed="rId31"/>
                <a:stretch>
                  <a:fillRect/>
                </a:stretch>
              </p:blipFill>
              <p:spPr>
                <a:xfrm>
                  <a:off x="6212173" y="4473192"/>
                  <a:ext cx="43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B187C950-154A-4ADA-9AAA-47B542A90970}"/>
                    </a:ext>
                  </a:extLst>
                </p14:cNvPr>
                <p14:cNvContentPartPr/>
                <p14:nvPr/>
              </p14:nvContentPartPr>
              <p14:xfrm>
                <a:off x="6527173" y="4461312"/>
                <a:ext cx="103680" cy="135720"/>
              </p14:xfrm>
            </p:contentPart>
          </mc:Choice>
          <mc:Fallback xmlns="">
            <p:pic>
              <p:nvPicPr>
                <p:cNvPr id="22" name="Freihand 21">
                  <a:extLst>
                    <a:ext uri="{FF2B5EF4-FFF2-40B4-BE49-F238E27FC236}">
                      <a16:creationId xmlns:a16="http://schemas.microsoft.com/office/drawing/2014/main" id="{B187C950-154A-4ADA-9AAA-47B542A90970}"/>
                    </a:ext>
                  </a:extLst>
                </p:cNvPr>
                <p:cNvPicPr/>
                <p:nvPr/>
              </p:nvPicPr>
              <p:blipFill>
                <a:blip r:embed="rId33"/>
                <a:stretch>
                  <a:fillRect/>
                </a:stretch>
              </p:blipFill>
              <p:spPr>
                <a:xfrm>
                  <a:off x="6522853" y="4456992"/>
                  <a:ext cx="112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7AA6701-C862-4D31-8D54-E1D36451AD0C}"/>
                    </a:ext>
                  </a:extLst>
                </p14:cNvPr>
                <p14:cNvContentPartPr/>
                <p14:nvPr/>
              </p14:nvContentPartPr>
              <p14:xfrm>
                <a:off x="6621853" y="4470312"/>
                <a:ext cx="106920" cy="125280"/>
              </p14:xfrm>
            </p:contentPart>
          </mc:Choice>
          <mc:Fallback xmlns="">
            <p:pic>
              <p:nvPicPr>
                <p:cNvPr id="23" name="Freihand 22">
                  <a:extLst>
                    <a:ext uri="{FF2B5EF4-FFF2-40B4-BE49-F238E27FC236}">
                      <a16:creationId xmlns:a16="http://schemas.microsoft.com/office/drawing/2014/main" id="{A7AA6701-C862-4D31-8D54-E1D36451AD0C}"/>
                    </a:ext>
                  </a:extLst>
                </p:cNvPr>
                <p:cNvPicPr/>
                <p:nvPr/>
              </p:nvPicPr>
              <p:blipFill>
                <a:blip r:embed="rId35"/>
                <a:stretch>
                  <a:fillRect/>
                </a:stretch>
              </p:blipFill>
              <p:spPr>
                <a:xfrm>
                  <a:off x="6617533" y="4465992"/>
                  <a:ext cx="115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60D5CD6C-CEFA-4159-8299-35971A48A28B}"/>
                    </a:ext>
                  </a:extLst>
                </p14:cNvPr>
                <p14:cNvContentPartPr/>
                <p14:nvPr/>
              </p14:nvContentPartPr>
              <p14:xfrm>
                <a:off x="6733093" y="4441872"/>
                <a:ext cx="253800" cy="186840"/>
              </p14:xfrm>
            </p:contentPart>
          </mc:Choice>
          <mc:Fallback xmlns="">
            <p:pic>
              <p:nvPicPr>
                <p:cNvPr id="24" name="Freihand 23">
                  <a:extLst>
                    <a:ext uri="{FF2B5EF4-FFF2-40B4-BE49-F238E27FC236}">
                      <a16:creationId xmlns:a16="http://schemas.microsoft.com/office/drawing/2014/main" id="{60D5CD6C-CEFA-4159-8299-35971A48A28B}"/>
                    </a:ext>
                  </a:extLst>
                </p:cNvPr>
                <p:cNvPicPr/>
                <p:nvPr/>
              </p:nvPicPr>
              <p:blipFill>
                <a:blip r:embed="rId37"/>
                <a:stretch>
                  <a:fillRect/>
                </a:stretch>
              </p:blipFill>
              <p:spPr>
                <a:xfrm>
                  <a:off x="6728413" y="4437552"/>
                  <a:ext cx="262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26772796-54B7-402D-A828-D6B799318CF0}"/>
                    </a:ext>
                  </a:extLst>
                </p14:cNvPr>
                <p14:cNvContentPartPr/>
                <p14:nvPr/>
              </p14:nvContentPartPr>
              <p14:xfrm>
                <a:off x="6986533" y="4497672"/>
                <a:ext cx="37080" cy="40320"/>
              </p14:xfrm>
            </p:contentPart>
          </mc:Choice>
          <mc:Fallback xmlns="">
            <p:pic>
              <p:nvPicPr>
                <p:cNvPr id="25" name="Freihand 24">
                  <a:extLst>
                    <a:ext uri="{FF2B5EF4-FFF2-40B4-BE49-F238E27FC236}">
                      <a16:creationId xmlns:a16="http://schemas.microsoft.com/office/drawing/2014/main" id="{26772796-54B7-402D-A828-D6B799318CF0}"/>
                    </a:ext>
                  </a:extLst>
                </p:cNvPr>
                <p:cNvPicPr/>
                <p:nvPr/>
              </p:nvPicPr>
              <p:blipFill>
                <a:blip r:embed="rId39"/>
                <a:stretch>
                  <a:fillRect/>
                </a:stretch>
              </p:blipFill>
              <p:spPr>
                <a:xfrm>
                  <a:off x="6982213" y="4493352"/>
                  <a:ext cx="45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9B5CC80A-1805-4E6E-9F88-341D409314C2}"/>
                    </a:ext>
                  </a:extLst>
                </p14:cNvPr>
                <p14:cNvContentPartPr/>
                <p14:nvPr/>
              </p14:nvContentPartPr>
              <p14:xfrm>
                <a:off x="6987613" y="4448352"/>
                <a:ext cx="189000" cy="177840"/>
              </p14:xfrm>
            </p:contentPart>
          </mc:Choice>
          <mc:Fallback xmlns="">
            <p:pic>
              <p:nvPicPr>
                <p:cNvPr id="26" name="Freihand 25">
                  <a:extLst>
                    <a:ext uri="{FF2B5EF4-FFF2-40B4-BE49-F238E27FC236}">
                      <a16:creationId xmlns:a16="http://schemas.microsoft.com/office/drawing/2014/main" id="{9B5CC80A-1805-4E6E-9F88-341D409314C2}"/>
                    </a:ext>
                  </a:extLst>
                </p:cNvPr>
                <p:cNvPicPr/>
                <p:nvPr/>
              </p:nvPicPr>
              <p:blipFill>
                <a:blip r:embed="rId41"/>
                <a:stretch>
                  <a:fillRect/>
                </a:stretch>
              </p:blipFill>
              <p:spPr>
                <a:xfrm>
                  <a:off x="6983293" y="4444032"/>
                  <a:ext cx="197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5F97DB3A-AB4C-4C77-BBEC-D2F272EA0988}"/>
                    </a:ext>
                  </a:extLst>
                </p14:cNvPr>
                <p14:cNvContentPartPr/>
                <p14:nvPr/>
              </p14:nvContentPartPr>
              <p14:xfrm>
                <a:off x="7128013" y="4554552"/>
                <a:ext cx="56880" cy="14040"/>
              </p14:xfrm>
            </p:contentPart>
          </mc:Choice>
          <mc:Fallback xmlns="">
            <p:pic>
              <p:nvPicPr>
                <p:cNvPr id="27" name="Freihand 26">
                  <a:extLst>
                    <a:ext uri="{FF2B5EF4-FFF2-40B4-BE49-F238E27FC236}">
                      <a16:creationId xmlns:a16="http://schemas.microsoft.com/office/drawing/2014/main" id="{5F97DB3A-AB4C-4C77-BBEC-D2F272EA0988}"/>
                    </a:ext>
                  </a:extLst>
                </p:cNvPr>
                <p:cNvPicPr/>
                <p:nvPr/>
              </p:nvPicPr>
              <p:blipFill>
                <a:blip r:embed="rId43"/>
                <a:stretch>
                  <a:fillRect/>
                </a:stretch>
              </p:blipFill>
              <p:spPr>
                <a:xfrm>
                  <a:off x="7123693" y="4550232"/>
                  <a:ext cx="65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25645835-491C-49CA-9949-6DE9402A1D49}"/>
                    </a:ext>
                  </a:extLst>
                </p14:cNvPr>
                <p14:cNvContentPartPr/>
                <p14:nvPr/>
              </p14:nvContentPartPr>
              <p14:xfrm>
                <a:off x="7182733" y="4487952"/>
                <a:ext cx="174600" cy="72720"/>
              </p14:xfrm>
            </p:contentPart>
          </mc:Choice>
          <mc:Fallback xmlns="">
            <p:pic>
              <p:nvPicPr>
                <p:cNvPr id="28" name="Freihand 27">
                  <a:extLst>
                    <a:ext uri="{FF2B5EF4-FFF2-40B4-BE49-F238E27FC236}">
                      <a16:creationId xmlns:a16="http://schemas.microsoft.com/office/drawing/2014/main" id="{25645835-491C-49CA-9949-6DE9402A1D49}"/>
                    </a:ext>
                  </a:extLst>
                </p:cNvPr>
                <p:cNvPicPr/>
                <p:nvPr/>
              </p:nvPicPr>
              <p:blipFill>
                <a:blip r:embed="rId45"/>
                <a:stretch>
                  <a:fillRect/>
                </a:stretch>
              </p:blipFill>
              <p:spPr>
                <a:xfrm>
                  <a:off x="7178413" y="4483632"/>
                  <a:ext cx="183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0B401B55-5FAD-4636-ACDE-8CB3F2AB0B08}"/>
                    </a:ext>
                  </a:extLst>
                </p14:cNvPr>
                <p14:cNvContentPartPr/>
                <p14:nvPr/>
              </p14:nvContentPartPr>
              <p14:xfrm>
                <a:off x="7304053" y="4456632"/>
                <a:ext cx="74160" cy="111240"/>
              </p14:xfrm>
            </p:contentPart>
          </mc:Choice>
          <mc:Fallback xmlns="">
            <p:pic>
              <p:nvPicPr>
                <p:cNvPr id="29" name="Freihand 28">
                  <a:extLst>
                    <a:ext uri="{FF2B5EF4-FFF2-40B4-BE49-F238E27FC236}">
                      <a16:creationId xmlns:a16="http://schemas.microsoft.com/office/drawing/2014/main" id="{0B401B55-5FAD-4636-ACDE-8CB3F2AB0B08}"/>
                    </a:ext>
                  </a:extLst>
                </p:cNvPr>
                <p:cNvPicPr/>
                <p:nvPr/>
              </p:nvPicPr>
              <p:blipFill>
                <a:blip r:embed="rId47"/>
                <a:stretch>
                  <a:fillRect/>
                </a:stretch>
              </p:blipFill>
              <p:spPr>
                <a:xfrm>
                  <a:off x="7299733" y="4452312"/>
                  <a:ext cx="82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78C07A29-7A8B-434D-92BA-202D0E225E2C}"/>
                    </a:ext>
                  </a:extLst>
                </p14:cNvPr>
                <p14:cNvContentPartPr/>
                <p14:nvPr/>
              </p14:nvContentPartPr>
              <p14:xfrm>
                <a:off x="7473973" y="4487232"/>
                <a:ext cx="13680" cy="102600"/>
              </p14:xfrm>
            </p:contentPart>
          </mc:Choice>
          <mc:Fallback xmlns="">
            <p:pic>
              <p:nvPicPr>
                <p:cNvPr id="31" name="Freihand 30">
                  <a:extLst>
                    <a:ext uri="{FF2B5EF4-FFF2-40B4-BE49-F238E27FC236}">
                      <a16:creationId xmlns:a16="http://schemas.microsoft.com/office/drawing/2014/main" id="{78C07A29-7A8B-434D-92BA-202D0E225E2C}"/>
                    </a:ext>
                  </a:extLst>
                </p:cNvPr>
                <p:cNvPicPr/>
                <p:nvPr/>
              </p:nvPicPr>
              <p:blipFill>
                <a:blip r:embed="rId49"/>
                <a:stretch>
                  <a:fillRect/>
                </a:stretch>
              </p:blipFill>
              <p:spPr>
                <a:xfrm>
                  <a:off x="7469653" y="4482912"/>
                  <a:ext cx="22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267DFF9-18AD-46B8-88D8-FCFC2735B76A}"/>
                    </a:ext>
                  </a:extLst>
                </p14:cNvPr>
                <p14:cNvContentPartPr/>
                <p14:nvPr/>
              </p14:nvContentPartPr>
              <p14:xfrm>
                <a:off x="7473973" y="4488672"/>
                <a:ext cx="102240" cy="14400"/>
              </p14:xfrm>
            </p:contentPart>
          </mc:Choice>
          <mc:Fallback xmlns="">
            <p:pic>
              <p:nvPicPr>
                <p:cNvPr id="32" name="Freihand 31">
                  <a:extLst>
                    <a:ext uri="{FF2B5EF4-FFF2-40B4-BE49-F238E27FC236}">
                      <a16:creationId xmlns:a16="http://schemas.microsoft.com/office/drawing/2014/main" id="{3267DFF9-18AD-46B8-88D8-FCFC2735B76A}"/>
                    </a:ext>
                  </a:extLst>
                </p:cNvPr>
                <p:cNvPicPr/>
                <p:nvPr/>
              </p:nvPicPr>
              <p:blipFill>
                <a:blip r:embed="rId51"/>
                <a:stretch>
                  <a:fillRect/>
                </a:stretch>
              </p:blipFill>
              <p:spPr>
                <a:xfrm>
                  <a:off x="7469653" y="4484352"/>
                  <a:ext cx="11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E23BF1A7-98AB-4C7C-91C3-C23BBAC537E3}"/>
                    </a:ext>
                  </a:extLst>
                </p14:cNvPr>
                <p14:cNvContentPartPr/>
                <p14:nvPr/>
              </p14:nvContentPartPr>
              <p14:xfrm>
                <a:off x="7464613" y="4518912"/>
                <a:ext cx="125280" cy="59400"/>
              </p14:xfrm>
            </p:contentPart>
          </mc:Choice>
          <mc:Fallback xmlns="">
            <p:pic>
              <p:nvPicPr>
                <p:cNvPr id="33" name="Freihand 32">
                  <a:extLst>
                    <a:ext uri="{FF2B5EF4-FFF2-40B4-BE49-F238E27FC236}">
                      <a16:creationId xmlns:a16="http://schemas.microsoft.com/office/drawing/2014/main" id="{E23BF1A7-98AB-4C7C-91C3-C23BBAC537E3}"/>
                    </a:ext>
                  </a:extLst>
                </p:cNvPr>
                <p:cNvPicPr/>
                <p:nvPr/>
              </p:nvPicPr>
              <p:blipFill>
                <a:blip r:embed="rId53"/>
                <a:stretch>
                  <a:fillRect/>
                </a:stretch>
              </p:blipFill>
              <p:spPr>
                <a:xfrm>
                  <a:off x="7460293" y="4514592"/>
                  <a:ext cx="133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9C359C0-3E4B-4E08-BC6A-36865DEF3065}"/>
                    </a:ext>
                  </a:extLst>
                </p14:cNvPr>
                <p14:cNvContentPartPr/>
                <p14:nvPr/>
              </p14:nvContentPartPr>
              <p14:xfrm>
                <a:off x="7575493" y="4494072"/>
                <a:ext cx="164520" cy="106560"/>
              </p14:xfrm>
            </p:contentPart>
          </mc:Choice>
          <mc:Fallback xmlns="">
            <p:pic>
              <p:nvPicPr>
                <p:cNvPr id="34" name="Freihand 33">
                  <a:extLst>
                    <a:ext uri="{FF2B5EF4-FFF2-40B4-BE49-F238E27FC236}">
                      <a16:creationId xmlns:a16="http://schemas.microsoft.com/office/drawing/2014/main" id="{59C359C0-3E4B-4E08-BC6A-36865DEF3065}"/>
                    </a:ext>
                  </a:extLst>
                </p:cNvPr>
                <p:cNvPicPr/>
                <p:nvPr/>
              </p:nvPicPr>
              <p:blipFill>
                <a:blip r:embed="rId55"/>
                <a:stretch>
                  <a:fillRect/>
                </a:stretch>
              </p:blipFill>
              <p:spPr>
                <a:xfrm>
                  <a:off x="7571173" y="4489752"/>
                  <a:ext cx="173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0BA6A912-F797-473B-BD07-F00ECB40F1D4}"/>
                    </a:ext>
                  </a:extLst>
                </p14:cNvPr>
                <p14:cNvContentPartPr/>
                <p14:nvPr/>
              </p14:nvContentPartPr>
              <p14:xfrm>
                <a:off x="7751893" y="4490112"/>
                <a:ext cx="86040" cy="110160"/>
              </p14:xfrm>
            </p:contentPart>
          </mc:Choice>
          <mc:Fallback xmlns="">
            <p:pic>
              <p:nvPicPr>
                <p:cNvPr id="35" name="Freihand 34">
                  <a:extLst>
                    <a:ext uri="{FF2B5EF4-FFF2-40B4-BE49-F238E27FC236}">
                      <a16:creationId xmlns:a16="http://schemas.microsoft.com/office/drawing/2014/main" id="{0BA6A912-F797-473B-BD07-F00ECB40F1D4}"/>
                    </a:ext>
                  </a:extLst>
                </p:cNvPr>
                <p:cNvPicPr/>
                <p:nvPr/>
              </p:nvPicPr>
              <p:blipFill>
                <a:blip r:embed="rId57"/>
                <a:stretch>
                  <a:fillRect/>
                </a:stretch>
              </p:blipFill>
              <p:spPr>
                <a:xfrm>
                  <a:off x="7747573" y="4485792"/>
                  <a:ext cx="94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324FA909-3A48-446E-8C03-7ACC9012B8EE}"/>
                    </a:ext>
                  </a:extLst>
                </p14:cNvPr>
                <p14:cNvContentPartPr/>
                <p14:nvPr/>
              </p14:nvContentPartPr>
              <p14:xfrm>
                <a:off x="7806613" y="4563192"/>
                <a:ext cx="67320" cy="21960"/>
              </p14:xfrm>
            </p:contentPart>
          </mc:Choice>
          <mc:Fallback xmlns="">
            <p:pic>
              <p:nvPicPr>
                <p:cNvPr id="36" name="Freihand 35">
                  <a:extLst>
                    <a:ext uri="{FF2B5EF4-FFF2-40B4-BE49-F238E27FC236}">
                      <a16:creationId xmlns:a16="http://schemas.microsoft.com/office/drawing/2014/main" id="{324FA909-3A48-446E-8C03-7ACC9012B8EE}"/>
                    </a:ext>
                  </a:extLst>
                </p:cNvPr>
                <p:cNvPicPr/>
                <p:nvPr/>
              </p:nvPicPr>
              <p:blipFill>
                <a:blip r:embed="rId59"/>
                <a:stretch>
                  <a:fillRect/>
                </a:stretch>
              </p:blipFill>
              <p:spPr>
                <a:xfrm>
                  <a:off x="7802293" y="4558872"/>
                  <a:ext cx="75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2EC2132A-26D6-43D4-B3C7-E3647451DF60}"/>
                    </a:ext>
                  </a:extLst>
                </p14:cNvPr>
                <p14:cNvContentPartPr/>
                <p14:nvPr/>
              </p14:nvContentPartPr>
              <p14:xfrm>
                <a:off x="7858093" y="4528992"/>
                <a:ext cx="284760" cy="40680"/>
              </p14:xfrm>
            </p:contentPart>
          </mc:Choice>
          <mc:Fallback xmlns="">
            <p:pic>
              <p:nvPicPr>
                <p:cNvPr id="37" name="Freihand 36">
                  <a:extLst>
                    <a:ext uri="{FF2B5EF4-FFF2-40B4-BE49-F238E27FC236}">
                      <a16:creationId xmlns:a16="http://schemas.microsoft.com/office/drawing/2014/main" id="{2EC2132A-26D6-43D4-B3C7-E3647451DF60}"/>
                    </a:ext>
                  </a:extLst>
                </p:cNvPr>
                <p:cNvPicPr/>
                <p:nvPr/>
              </p:nvPicPr>
              <p:blipFill>
                <a:blip r:embed="rId61"/>
                <a:stretch>
                  <a:fillRect/>
                </a:stretch>
              </p:blipFill>
              <p:spPr>
                <a:xfrm>
                  <a:off x="7853773" y="4524672"/>
                  <a:ext cx="293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012E9FF3-4750-414D-9D03-19610C95F71D}"/>
                    </a:ext>
                  </a:extLst>
                </p14:cNvPr>
                <p14:cNvContentPartPr/>
                <p14:nvPr/>
              </p14:nvContentPartPr>
              <p14:xfrm>
                <a:off x="8165893" y="4519272"/>
                <a:ext cx="237240" cy="45720"/>
              </p14:xfrm>
            </p:contentPart>
          </mc:Choice>
          <mc:Fallback xmlns="">
            <p:pic>
              <p:nvPicPr>
                <p:cNvPr id="38" name="Freihand 37">
                  <a:extLst>
                    <a:ext uri="{FF2B5EF4-FFF2-40B4-BE49-F238E27FC236}">
                      <a16:creationId xmlns:a16="http://schemas.microsoft.com/office/drawing/2014/main" id="{012E9FF3-4750-414D-9D03-19610C95F71D}"/>
                    </a:ext>
                  </a:extLst>
                </p:cNvPr>
                <p:cNvPicPr/>
                <p:nvPr/>
              </p:nvPicPr>
              <p:blipFill>
                <a:blip r:embed="rId63"/>
                <a:stretch>
                  <a:fillRect/>
                </a:stretch>
              </p:blipFill>
              <p:spPr>
                <a:xfrm>
                  <a:off x="8161573" y="4514952"/>
                  <a:ext cx="245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F8777130-76F5-404C-985B-2CFDA846F522}"/>
                    </a:ext>
                  </a:extLst>
                </p14:cNvPr>
                <p14:cNvContentPartPr/>
                <p14:nvPr/>
              </p14:nvContentPartPr>
              <p14:xfrm>
                <a:off x="8446333" y="4532952"/>
                <a:ext cx="127800" cy="173880"/>
              </p14:xfrm>
            </p:contentPart>
          </mc:Choice>
          <mc:Fallback xmlns="">
            <p:pic>
              <p:nvPicPr>
                <p:cNvPr id="40" name="Freihand 39">
                  <a:extLst>
                    <a:ext uri="{FF2B5EF4-FFF2-40B4-BE49-F238E27FC236}">
                      <a16:creationId xmlns:a16="http://schemas.microsoft.com/office/drawing/2014/main" id="{F8777130-76F5-404C-985B-2CFDA846F522}"/>
                    </a:ext>
                  </a:extLst>
                </p:cNvPr>
                <p:cNvPicPr/>
                <p:nvPr/>
              </p:nvPicPr>
              <p:blipFill>
                <a:blip r:embed="rId65"/>
                <a:stretch>
                  <a:fillRect/>
                </a:stretch>
              </p:blipFill>
              <p:spPr>
                <a:xfrm>
                  <a:off x="8442013" y="4528632"/>
                  <a:ext cx="136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10269BBC-3DCE-429F-8C16-A6552155D964}"/>
                    </a:ext>
                  </a:extLst>
                </p14:cNvPr>
                <p14:cNvContentPartPr/>
                <p14:nvPr/>
              </p14:nvContentPartPr>
              <p14:xfrm>
                <a:off x="6208213" y="4675872"/>
                <a:ext cx="26280" cy="152280"/>
              </p14:xfrm>
            </p:contentPart>
          </mc:Choice>
          <mc:Fallback xmlns="">
            <p:pic>
              <p:nvPicPr>
                <p:cNvPr id="42" name="Freihand 41">
                  <a:extLst>
                    <a:ext uri="{FF2B5EF4-FFF2-40B4-BE49-F238E27FC236}">
                      <a16:creationId xmlns:a16="http://schemas.microsoft.com/office/drawing/2014/main" id="{10269BBC-3DCE-429F-8C16-A6552155D964}"/>
                    </a:ext>
                  </a:extLst>
                </p:cNvPr>
                <p:cNvPicPr/>
                <p:nvPr/>
              </p:nvPicPr>
              <p:blipFill>
                <a:blip r:embed="rId67"/>
                <a:stretch>
                  <a:fillRect/>
                </a:stretch>
              </p:blipFill>
              <p:spPr>
                <a:xfrm>
                  <a:off x="6203893" y="4671552"/>
                  <a:ext cx="34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A4A2E4C7-E4CE-4366-A6AF-70BD1E0C9C3C}"/>
                    </a:ext>
                  </a:extLst>
                </p14:cNvPr>
                <p14:cNvContentPartPr/>
                <p14:nvPr/>
              </p14:nvContentPartPr>
              <p14:xfrm>
                <a:off x="6166813" y="4747512"/>
                <a:ext cx="171720" cy="118080"/>
              </p14:xfrm>
            </p:contentPart>
          </mc:Choice>
          <mc:Fallback xmlns="">
            <p:pic>
              <p:nvPicPr>
                <p:cNvPr id="43" name="Freihand 42">
                  <a:extLst>
                    <a:ext uri="{FF2B5EF4-FFF2-40B4-BE49-F238E27FC236}">
                      <a16:creationId xmlns:a16="http://schemas.microsoft.com/office/drawing/2014/main" id="{A4A2E4C7-E4CE-4366-A6AF-70BD1E0C9C3C}"/>
                    </a:ext>
                  </a:extLst>
                </p:cNvPr>
                <p:cNvPicPr/>
                <p:nvPr/>
              </p:nvPicPr>
              <p:blipFill>
                <a:blip r:embed="rId69"/>
                <a:stretch>
                  <a:fillRect/>
                </a:stretch>
              </p:blipFill>
              <p:spPr>
                <a:xfrm>
                  <a:off x="6162493" y="4743192"/>
                  <a:ext cx="180360" cy="126720"/>
                </a:xfrm>
                <a:prstGeom prst="rect">
                  <a:avLst/>
                </a:prstGeom>
              </p:spPr>
            </p:pic>
          </mc:Fallback>
        </mc:AlternateContent>
      </p:grpSp>
      <p:grpSp>
        <p:nvGrpSpPr>
          <p:cNvPr id="68" name="Gruppieren 67">
            <a:extLst>
              <a:ext uri="{FF2B5EF4-FFF2-40B4-BE49-F238E27FC236}">
                <a16:creationId xmlns:a16="http://schemas.microsoft.com/office/drawing/2014/main" id="{E3E5055B-544D-46BF-8264-7779D1F25B22}"/>
              </a:ext>
            </a:extLst>
          </p:cNvPr>
          <p:cNvGrpSpPr/>
          <p:nvPr/>
        </p:nvGrpSpPr>
        <p:grpSpPr>
          <a:xfrm>
            <a:off x="6462373" y="5184552"/>
            <a:ext cx="2112840" cy="765000"/>
            <a:chOff x="6462373" y="5184552"/>
            <a:chExt cx="2112840" cy="765000"/>
          </a:xfrm>
        </p:grpSpPr>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BC586E8C-D16A-4E58-A8E0-B6650D16DC5A}"/>
                    </a:ext>
                  </a:extLst>
                </p14:cNvPr>
                <p14:cNvContentPartPr/>
                <p14:nvPr/>
              </p14:nvContentPartPr>
              <p14:xfrm>
                <a:off x="6519253" y="5355192"/>
                <a:ext cx="147600" cy="265320"/>
              </p14:xfrm>
            </p:contentPart>
          </mc:Choice>
          <mc:Fallback xmlns="">
            <p:pic>
              <p:nvPicPr>
                <p:cNvPr id="44" name="Freihand 43">
                  <a:extLst>
                    <a:ext uri="{FF2B5EF4-FFF2-40B4-BE49-F238E27FC236}">
                      <a16:creationId xmlns:a16="http://schemas.microsoft.com/office/drawing/2014/main" id="{BC586E8C-D16A-4E58-A8E0-B6650D16DC5A}"/>
                    </a:ext>
                  </a:extLst>
                </p:cNvPr>
                <p:cNvPicPr/>
                <p:nvPr/>
              </p:nvPicPr>
              <p:blipFill>
                <a:blip r:embed="rId71"/>
                <a:stretch>
                  <a:fillRect/>
                </a:stretch>
              </p:blipFill>
              <p:spPr>
                <a:xfrm>
                  <a:off x="6514933" y="5350872"/>
                  <a:ext cx="156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CEE2F714-2C74-463F-A3EB-AB4BDF6A8B9E}"/>
                    </a:ext>
                  </a:extLst>
                </p14:cNvPr>
                <p14:cNvContentPartPr/>
                <p14:nvPr/>
              </p14:nvContentPartPr>
              <p14:xfrm>
                <a:off x="6462373" y="5286432"/>
                <a:ext cx="186840" cy="191880"/>
              </p14:xfrm>
            </p:contentPart>
          </mc:Choice>
          <mc:Fallback xmlns="">
            <p:pic>
              <p:nvPicPr>
                <p:cNvPr id="45" name="Freihand 44">
                  <a:extLst>
                    <a:ext uri="{FF2B5EF4-FFF2-40B4-BE49-F238E27FC236}">
                      <a16:creationId xmlns:a16="http://schemas.microsoft.com/office/drawing/2014/main" id="{CEE2F714-2C74-463F-A3EB-AB4BDF6A8B9E}"/>
                    </a:ext>
                  </a:extLst>
                </p:cNvPr>
                <p:cNvPicPr/>
                <p:nvPr/>
              </p:nvPicPr>
              <p:blipFill>
                <a:blip r:embed="rId73"/>
                <a:stretch>
                  <a:fillRect/>
                </a:stretch>
              </p:blipFill>
              <p:spPr>
                <a:xfrm>
                  <a:off x="6458053" y="5282112"/>
                  <a:ext cx="195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EAAA10C7-72C2-4C83-A168-3B2D852972A6}"/>
                    </a:ext>
                  </a:extLst>
                </p14:cNvPr>
                <p14:cNvContentPartPr/>
                <p14:nvPr/>
              </p14:nvContentPartPr>
              <p14:xfrm>
                <a:off x="6585853" y="5716632"/>
                <a:ext cx="134280" cy="218520"/>
              </p14:xfrm>
            </p:contentPart>
          </mc:Choice>
          <mc:Fallback xmlns="">
            <p:pic>
              <p:nvPicPr>
                <p:cNvPr id="48" name="Freihand 47">
                  <a:extLst>
                    <a:ext uri="{FF2B5EF4-FFF2-40B4-BE49-F238E27FC236}">
                      <a16:creationId xmlns:a16="http://schemas.microsoft.com/office/drawing/2014/main" id="{EAAA10C7-72C2-4C83-A168-3B2D852972A6}"/>
                    </a:ext>
                  </a:extLst>
                </p:cNvPr>
                <p:cNvPicPr/>
                <p:nvPr/>
              </p:nvPicPr>
              <p:blipFill>
                <a:blip r:embed="rId75"/>
                <a:stretch>
                  <a:fillRect/>
                </a:stretch>
              </p:blipFill>
              <p:spPr>
                <a:xfrm>
                  <a:off x="6581533" y="5712312"/>
                  <a:ext cx="142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5FFCB90-CE9D-4B23-969C-B8F821C5E7DA}"/>
                    </a:ext>
                  </a:extLst>
                </p14:cNvPr>
                <p14:cNvContentPartPr/>
                <p14:nvPr/>
              </p14:nvContentPartPr>
              <p14:xfrm>
                <a:off x="6764053" y="5733552"/>
                <a:ext cx="132840" cy="123840"/>
              </p14:xfrm>
            </p:contentPart>
          </mc:Choice>
          <mc:Fallback xmlns="">
            <p:pic>
              <p:nvPicPr>
                <p:cNvPr id="49" name="Freihand 48">
                  <a:extLst>
                    <a:ext uri="{FF2B5EF4-FFF2-40B4-BE49-F238E27FC236}">
                      <a16:creationId xmlns:a16="http://schemas.microsoft.com/office/drawing/2014/main" id="{25FFCB90-CE9D-4B23-969C-B8F821C5E7DA}"/>
                    </a:ext>
                  </a:extLst>
                </p:cNvPr>
                <p:cNvPicPr/>
                <p:nvPr/>
              </p:nvPicPr>
              <p:blipFill>
                <a:blip r:embed="rId77"/>
                <a:stretch>
                  <a:fillRect/>
                </a:stretch>
              </p:blipFill>
              <p:spPr>
                <a:xfrm>
                  <a:off x="6759733" y="5729232"/>
                  <a:ext cx="141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CED4A262-5080-4709-B31A-79AB51475465}"/>
                    </a:ext>
                  </a:extLst>
                </p14:cNvPr>
                <p14:cNvContentPartPr/>
                <p14:nvPr/>
              </p14:nvContentPartPr>
              <p14:xfrm>
                <a:off x="6881053" y="5719512"/>
                <a:ext cx="77040" cy="230040"/>
              </p14:xfrm>
            </p:contentPart>
          </mc:Choice>
          <mc:Fallback xmlns="">
            <p:pic>
              <p:nvPicPr>
                <p:cNvPr id="50" name="Freihand 49">
                  <a:extLst>
                    <a:ext uri="{FF2B5EF4-FFF2-40B4-BE49-F238E27FC236}">
                      <a16:creationId xmlns:a16="http://schemas.microsoft.com/office/drawing/2014/main" id="{CED4A262-5080-4709-B31A-79AB51475465}"/>
                    </a:ext>
                  </a:extLst>
                </p:cNvPr>
                <p:cNvPicPr/>
                <p:nvPr/>
              </p:nvPicPr>
              <p:blipFill>
                <a:blip r:embed="rId79"/>
                <a:stretch>
                  <a:fillRect/>
                </a:stretch>
              </p:blipFill>
              <p:spPr>
                <a:xfrm>
                  <a:off x="6876733" y="5715192"/>
                  <a:ext cx="85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BC3272D8-E803-4527-8777-A796EDB9884F}"/>
                    </a:ext>
                  </a:extLst>
                </p14:cNvPr>
                <p14:cNvContentPartPr/>
                <p14:nvPr/>
              </p14:nvContentPartPr>
              <p14:xfrm>
                <a:off x="6976093" y="5566512"/>
                <a:ext cx="411480" cy="207720"/>
              </p14:xfrm>
            </p:contentPart>
          </mc:Choice>
          <mc:Fallback xmlns="">
            <p:pic>
              <p:nvPicPr>
                <p:cNvPr id="51" name="Freihand 50">
                  <a:extLst>
                    <a:ext uri="{FF2B5EF4-FFF2-40B4-BE49-F238E27FC236}">
                      <a16:creationId xmlns:a16="http://schemas.microsoft.com/office/drawing/2014/main" id="{BC3272D8-E803-4527-8777-A796EDB9884F}"/>
                    </a:ext>
                  </a:extLst>
                </p:cNvPr>
                <p:cNvPicPr/>
                <p:nvPr/>
              </p:nvPicPr>
              <p:blipFill>
                <a:blip r:embed="rId81"/>
                <a:stretch>
                  <a:fillRect/>
                </a:stretch>
              </p:blipFill>
              <p:spPr>
                <a:xfrm>
                  <a:off x="6971773" y="5562192"/>
                  <a:ext cx="420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4457DF74-4C3C-4660-B482-181C35E67E79}"/>
                    </a:ext>
                  </a:extLst>
                </p14:cNvPr>
                <p14:cNvContentPartPr/>
                <p14:nvPr/>
              </p14:nvContentPartPr>
              <p14:xfrm>
                <a:off x="7274533" y="5508552"/>
                <a:ext cx="29520" cy="15840"/>
              </p14:xfrm>
            </p:contentPart>
          </mc:Choice>
          <mc:Fallback xmlns="">
            <p:pic>
              <p:nvPicPr>
                <p:cNvPr id="52" name="Freihand 51">
                  <a:extLst>
                    <a:ext uri="{FF2B5EF4-FFF2-40B4-BE49-F238E27FC236}">
                      <a16:creationId xmlns:a16="http://schemas.microsoft.com/office/drawing/2014/main" id="{4457DF74-4C3C-4660-B482-181C35E67E79}"/>
                    </a:ext>
                  </a:extLst>
                </p:cNvPr>
                <p:cNvPicPr/>
                <p:nvPr/>
              </p:nvPicPr>
              <p:blipFill>
                <a:blip r:embed="rId83"/>
                <a:stretch>
                  <a:fillRect/>
                </a:stretch>
              </p:blipFill>
              <p:spPr>
                <a:xfrm>
                  <a:off x="7270213" y="5504232"/>
                  <a:ext cx="38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67BF5101-5603-4CA2-A2C3-EDE5451EF7E0}"/>
                    </a:ext>
                  </a:extLst>
                </p14:cNvPr>
                <p14:cNvContentPartPr/>
                <p14:nvPr/>
              </p14:nvContentPartPr>
              <p14:xfrm>
                <a:off x="7530853" y="5427192"/>
                <a:ext cx="175680" cy="212040"/>
              </p14:xfrm>
            </p:contentPart>
          </mc:Choice>
          <mc:Fallback xmlns="">
            <p:pic>
              <p:nvPicPr>
                <p:cNvPr id="53" name="Freihand 52">
                  <a:extLst>
                    <a:ext uri="{FF2B5EF4-FFF2-40B4-BE49-F238E27FC236}">
                      <a16:creationId xmlns:a16="http://schemas.microsoft.com/office/drawing/2014/main" id="{67BF5101-5603-4CA2-A2C3-EDE5451EF7E0}"/>
                    </a:ext>
                  </a:extLst>
                </p:cNvPr>
                <p:cNvPicPr/>
                <p:nvPr/>
              </p:nvPicPr>
              <p:blipFill>
                <a:blip r:embed="rId85"/>
                <a:stretch>
                  <a:fillRect/>
                </a:stretch>
              </p:blipFill>
              <p:spPr>
                <a:xfrm>
                  <a:off x="7526533" y="5422872"/>
                  <a:ext cx="184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49F8777-B72A-404F-B381-D4D5E883646A}"/>
                    </a:ext>
                  </a:extLst>
                </p14:cNvPr>
                <p14:cNvContentPartPr/>
                <p14:nvPr/>
              </p14:nvContentPartPr>
              <p14:xfrm>
                <a:off x="7564333" y="5515392"/>
                <a:ext cx="109440" cy="35280"/>
              </p14:xfrm>
            </p:contentPart>
          </mc:Choice>
          <mc:Fallback xmlns="">
            <p:pic>
              <p:nvPicPr>
                <p:cNvPr id="54" name="Freihand 53">
                  <a:extLst>
                    <a:ext uri="{FF2B5EF4-FFF2-40B4-BE49-F238E27FC236}">
                      <a16:creationId xmlns:a16="http://schemas.microsoft.com/office/drawing/2014/main" id="{E49F8777-B72A-404F-B381-D4D5E883646A}"/>
                    </a:ext>
                  </a:extLst>
                </p:cNvPr>
                <p:cNvPicPr/>
                <p:nvPr/>
              </p:nvPicPr>
              <p:blipFill>
                <a:blip r:embed="rId87"/>
                <a:stretch>
                  <a:fillRect/>
                </a:stretch>
              </p:blipFill>
              <p:spPr>
                <a:xfrm>
                  <a:off x="7560013" y="5511072"/>
                  <a:ext cx="118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076AC107-3AF5-4C21-8686-3906FF7F2DA8}"/>
                    </a:ext>
                  </a:extLst>
                </p14:cNvPr>
                <p14:cNvContentPartPr/>
                <p14:nvPr/>
              </p14:nvContentPartPr>
              <p14:xfrm>
                <a:off x="7688173" y="5418552"/>
                <a:ext cx="219240" cy="141480"/>
              </p14:xfrm>
            </p:contentPart>
          </mc:Choice>
          <mc:Fallback xmlns="">
            <p:pic>
              <p:nvPicPr>
                <p:cNvPr id="55" name="Freihand 54">
                  <a:extLst>
                    <a:ext uri="{FF2B5EF4-FFF2-40B4-BE49-F238E27FC236}">
                      <a16:creationId xmlns:a16="http://schemas.microsoft.com/office/drawing/2014/main" id="{076AC107-3AF5-4C21-8686-3906FF7F2DA8}"/>
                    </a:ext>
                  </a:extLst>
                </p:cNvPr>
                <p:cNvPicPr/>
                <p:nvPr/>
              </p:nvPicPr>
              <p:blipFill>
                <a:blip r:embed="rId89"/>
                <a:stretch>
                  <a:fillRect/>
                </a:stretch>
              </p:blipFill>
              <p:spPr>
                <a:xfrm>
                  <a:off x="7683853" y="5414232"/>
                  <a:ext cx="227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0B0E595D-6CFD-45D5-AAA7-94AAC9B39EB7}"/>
                    </a:ext>
                  </a:extLst>
                </p14:cNvPr>
                <p14:cNvContentPartPr/>
                <p14:nvPr/>
              </p14:nvContentPartPr>
              <p14:xfrm>
                <a:off x="7888333" y="5418552"/>
                <a:ext cx="95400" cy="104040"/>
              </p14:xfrm>
            </p:contentPart>
          </mc:Choice>
          <mc:Fallback xmlns="">
            <p:pic>
              <p:nvPicPr>
                <p:cNvPr id="56" name="Freihand 55">
                  <a:extLst>
                    <a:ext uri="{FF2B5EF4-FFF2-40B4-BE49-F238E27FC236}">
                      <a16:creationId xmlns:a16="http://schemas.microsoft.com/office/drawing/2014/main" id="{0B0E595D-6CFD-45D5-AAA7-94AAC9B39EB7}"/>
                    </a:ext>
                  </a:extLst>
                </p:cNvPr>
                <p:cNvPicPr/>
                <p:nvPr/>
              </p:nvPicPr>
              <p:blipFill>
                <a:blip r:embed="rId91"/>
                <a:stretch>
                  <a:fillRect/>
                </a:stretch>
              </p:blipFill>
              <p:spPr>
                <a:xfrm>
                  <a:off x="7884013" y="5414232"/>
                  <a:ext cx="104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E7103965-C0B5-49D2-BFF9-FD44E5804794}"/>
                    </a:ext>
                  </a:extLst>
                </p14:cNvPr>
                <p14:cNvContentPartPr/>
                <p14:nvPr/>
              </p14:nvContentPartPr>
              <p14:xfrm>
                <a:off x="7977973" y="5371392"/>
                <a:ext cx="227880" cy="111240"/>
              </p14:xfrm>
            </p:contentPart>
          </mc:Choice>
          <mc:Fallback xmlns="">
            <p:pic>
              <p:nvPicPr>
                <p:cNvPr id="57" name="Freihand 56">
                  <a:extLst>
                    <a:ext uri="{FF2B5EF4-FFF2-40B4-BE49-F238E27FC236}">
                      <a16:creationId xmlns:a16="http://schemas.microsoft.com/office/drawing/2014/main" id="{E7103965-C0B5-49D2-BFF9-FD44E5804794}"/>
                    </a:ext>
                  </a:extLst>
                </p:cNvPr>
                <p:cNvPicPr/>
                <p:nvPr/>
              </p:nvPicPr>
              <p:blipFill>
                <a:blip r:embed="rId93"/>
                <a:stretch>
                  <a:fillRect/>
                </a:stretch>
              </p:blipFill>
              <p:spPr>
                <a:xfrm>
                  <a:off x="7973653" y="5367072"/>
                  <a:ext cx="236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F0B160F9-87C8-4F8A-AF97-A04CEA68912E}"/>
                    </a:ext>
                  </a:extLst>
                </p14:cNvPr>
                <p14:cNvContentPartPr/>
                <p14:nvPr/>
              </p14:nvContentPartPr>
              <p14:xfrm>
                <a:off x="8178133" y="5259432"/>
                <a:ext cx="84240" cy="155160"/>
              </p14:xfrm>
            </p:contentPart>
          </mc:Choice>
          <mc:Fallback xmlns="">
            <p:pic>
              <p:nvPicPr>
                <p:cNvPr id="58" name="Freihand 57">
                  <a:extLst>
                    <a:ext uri="{FF2B5EF4-FFF2-40B4-BE49-F238E27FC236}">
                      <a16:creationId xmlns:a16="http://schemas.microsoft.com/office/drawing/2014/main" id="{F0B160F9-87C8-4F8A-AF97-A04CEA68912E}"/>
                    </a:ext>
                  </a:extLst>
                </p:cNvPr>
                <p:cNvPicPr/>
                <p:nvPr/>
              </p:nvPicPr>
              <p:blipFill>
                <a:blip r:embed="rId95"/>
                <a:stretch>
                  <a:fillRect/>
                </a:stretch>
              </p:blipFill>
              <p:spPr>
                <a:xfrm>
                  <a:off x="8173813" y="5255112"/>
                  <a:ext cx="92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EB10EAE4-9E6D-4B02-B1E2-8AF552BDCF47}"/>
                    </a:ext>
                  </a:extLst>
                </p14:cNvPr>
                <p14:cNvContentPartPr/>
                <p14:nvPr/>
              </p14:nvContentPartPr>
              <p14:xfrm>
                <a:off x="8230693" y="5218032"/>
                <a:ext cx="201960" cy="197640"/>
              </p14:xfrm>
            </p:contentPart>
          </mc:Choice>
          <mc:Fallback xmlns="">
            <p:pic>
              <p:nvPicPr>
                <p:cNvPr id="60" name="Freihand 59">
                  <a:extLst>
                    <a:ext uri="{FF2B5EF4-FFF2-40B4-BE49-F238E27FC236}">
                      <a16:creationId xmlns:a16="http://schemas.microsoft.com/office/drawing/2014/main" id="{EB10EAE4-9E6D-4B02-B1E2-8AF552BDCF47}"/>
                    </a:ext>
                  </a:extLst>
                </p:cNvPr>
                <p:cNvPicPr/>
                <p:nvPr/>
              </p:nvPicPr>
              <p:blipFill>
                <a:blip r:embed="rId97"/>
                <a:stretch>
                  <a:fillRect/>
                </a:stretch>
              </p:blipFill>
              <p:spPr>
                <a:xfrm>
                  <a:off x="8226373" y="5213712"/>
                  <a:ext cx="210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D4D24018-A78C-4DD2-BB7D-AF2272C66C52}"/>
                    </a:ext>
                  </a:extLst>
                </p14:cNvPr>
                <p14:cNvContentPartPr/>
                <p14:nvPr/>
              </p14:nvContentPartPr>
              <p14:xfrm>
                <a:off x="8433373" y="5243232"/>
                <a:ext cx="28080" cy="64800"/>
              </p14:xfrm>
            </p:contentPart>
          </mc:Choice>
          <mc:Fallback xmlns="">
            <p:pic>
              <p:nvPicPr>
                <p:cNvPr id="61" name="Freihand 60">
                  <a:extLst>
                    <a:ext uri="{FF2B5EF4-FFF2-40B4-BE49-F238E27FC236}">
                      <a16:creationId xmlns:a16="http://schemas.microsoft.com/office/drawing/2014/main" id="{D4D24018-A78C-4DD2-BB7D-AF2272C66C52}"/>
                    </a:ext>
                  </a:extLst>
                </p:cNvPr>
                <p:cNvPicPr/>
                <p:nvPr/>
              </p:nvPicPr>
              <p:blipFill>
                <a:blip r:embed="rId99"/>
                <a:stretch>
                  <a:fillRect/>
                </a:stretch>
              </p:blipFill>
              <p:spPr>
                <a:xfrm>
                  <a:off x="8429053" y="5238912"/>
                  <a:ext cx="36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8CC60196-E00F-43D5-A534-BCA7FD93DC06}"/>
                    </a:ext>
                  </a:extLst>
                </p14:cNvPr>
                <p14:cNvContentPartPr/>
                <p14:nvPr/>
              </p14:nvContentPartPr>
              <p14:xfrm>
                <a:off x="8420413" y="5184552"/>
                <a:ext cx="53280" cy="45000"/>
              </p14:xfrm>
            </p:contentPart>
          </mc:Choice>
          <mc:Fallback xmlns="">
            <p:pic>
              <p:nvPicPr>
                <p:cNvPr id="62" name="Freihand 61">
                  <a:extLst>
                    <a:ext uri="{FF2B5EF4-FFF2-40B4-BE49-F238E27FC236}">
                      <a16:creationId xmlns:a16="http://schemas.microsoft.com/office/drawing/2014/main" id="{8CC60196-E00F-43D5-A534-BCA7FD93DC06}"/>
                    </a:ext>
                  </a:extLst>
                </p:cNvPr>
                <p:cNvPicPr/>
                <p:nvPr/>
              </p:nvPicPr>
              <p:blipFill>
                <a:blip r:embed="rId101"/>
                <a:stretch>
                  <a:fillRect/>
                </a:stretch>
              </p:blipFill>
              <p:spPr>
                <a:xfrm>
                  <a:off x="8416093" y="5180232"/>
                  <a:ext cx="61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8436F583-E031-4812-88B2-210B1B498A97}"/>
                    </a:ext>
                  </a:extLst>
                </p14:cNvPr>
                <p14:cNvContentPartPr/>
                <p14:nvPr/>
              </p14:nvContentPartPr>
              <p14:xfrm>
                <a:off x="8450293" y="5196792"/>
                <a:ext cx="124920" cy="190080"/>
              </p14:xfrm>
            </p:contentPart>
          </mc:Choice>
          <mc:Fallback xmlns="">
            <p:pic>
              <p:nvPicPr>
                <p:cNvPr id="63" name="Freihand 62">
                  <a:extLst>
                    <a:ext uri="{FF2B5EF4-FFF2-40B4-BE49-F238E27FC236}">
                      <a16:creationId xmlns:a16="http://schemas.microsoft.com/office/drawing/2014/main" id="{8436F583-E031-4812-88B2-210B1B498A97}"/>
                    </a:ext>
                  </a:extLst>
                </p:cNvPr>
                <p:cNvPicPr/>
                <p:nvPr/>
              </p:nvPicPr>
              <p:blipFill>
                <a:blip r:embed="rId103"/>
                <a:stretch>
                  <a:fillRect/>
                </a:stretch>
              </p:blipFill>
              <p:spPr>
                <a:xfrm>
                  <a:off x="8445973" y="5192472"/>
                  <a:ext cx="133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932A4D9C-61FE-46F8-980B-39312F83013E}"/>
                    </a:ext>
                  </a:extLst>
                </p14:cNvPr>
                <p14:cNvContentPartPr/>
                <p14:nvPr/>
              </p14:nvContentPartPr>
              <p14:xfrm>
                <a:off x="7741813" y="5674152"/>
                <a:ext cx="129960" cy="156600"/>
              </p14:xfrm>
            </p:contentPart>
          </mc:Choice>
          <mc:Fallback xmlns="">
            <p:pic>
              <p:nvPicPr>
                <p:cNvPr id="64" name="Freihand 63">
                  <a:extLst>
                    <a:ext uri="{FF2B5EF4-FFF2-40B4-BE49-F238E27FC236}">
                      <a16:creationId xmlns:a16="http://schemas.microsoft.com/office/drawing/2014/main" id="{932A4D9C-61FE-46F8-980B-39312F83013E}"/>
                    </a:ext>
                  </a:extLst>
                </p:cNvPr>
                <p:cNvPicPr/>
                <p:nvPr/>
              </p:nvPicPr>
              <p:blipFill>
                <a:blip r:embed="rId105"/>
                <a:stretch>
                  <a:fillRect/>
                </a:stretch>
              </p:blipFill>
              <p:spPr>
                <a:xfrm>
                  <a:off x="7737493" y="5669832"/>
                  <a:ext cx="138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39A06FC2-6F27-4BA1-9D59-62E8B2932E76}"/>
                    </a:ext>
                  </a:extLst>
                </p14:cNvPr>
                <p14:cNvContentPartPr/>
                <p14:nvPr/>
              </p14:nvContentPartPr>
              <p14:xfrm>
                <a:off x="7841533" y="5755872"/>
                <a:ext cx="64080" cy="44640"/>
              </p14:xfrm>
            </p:contentPart>
          </mc:Choice>
          <mc:Fallback xmlns="">
            <p:pic>
              <p:nvPicPr>
                <p:cNvPr id="65" name="Freihand 64">
                  <a:extLst>
                    <a:ext uri="{FF2B5EF4-FFF2-40B4-BE49-F238E27FC236}">
                      <a16:creationId xmlns:a16="http://schemas.microsoft.com/office/drawing/2014/main" id="{39A06FC2-6F27-4BA1-9D59-62E8B2932E76}"/>
                    </a:ext>
                  </a:extLst>
                </p:cNvPr>
                <p:cNvPicPr/>
                <p:nvPr/>
              </p:nvPicPr>
              <p:blipFill>
                <a:blip r:embed="rId107"/>
                <a:stretch>
                  <a:fillRect/>
                </a:stretch>
              </p:blipFill>
              <p:spPr>
                <a:xfrm>
                  <a:off x="7837213" y="5751552"/>
                  <a:ext cx="72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2D8B9EB0-D524-45A2-8CFD-C6C90EE1D2F3}"/>
                    </a:ext>
                  </a:extLst>
                </p14:cNvPr>
                <p14:cNvContentPartPr/>
                <p14:nvPr/>
              </p14:nvContentPartPr>
              <p14:xfrm>
                <a:off x="7909933" y="5554272"/>
                <a:ext cx="245880" cy="232200"/>
              </p14:xfrm>
            </p:contentPart>
          </mc:Choice>
          <mc:Fallback xmlns="">
            <p:pic>
              <p:nvPicPr>
                <p:cNvPr id="66" name="Freihand 65">
                  <a:extLst>
                    <a:ext uri="{FF2B5EF4-FFF2-40B4-BE49-F238E27FC236}">
                      <a16:creationId xmlns:a16="http://schemas.microsoft.com/office/drawing/2014/main" id="{2D8B9EB0-D524-45A2-8CFD-C6C90EE1D2F3}"/>
                    </a:ext>
                  </a:extLst>
                </p:cNvPr>
                <p:cNvPicPr/>
                <p:nvPr/>
              </p:nvPicPr>
              <p:blipFill>
                <a:blip r:embed="rId109"/>
                <a:stretch>
                  <a:fillRect/>
                </a:stretch>
              </p:blipFill>
              <p:spPr>
                <a:xfrm>
                  <a:off x="7905613" y="5549952"/>
                  <a:ext cx="2545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9F75A837-59BC-4BC6-8357-1C56A3AC67F9}"/>
                    </a:ext>
                  </a:extLst>
                </p14:cNvPr>
                <p14:cNvContentPartPr/>
                <p14:nvPr/>
              </p14:nvContentPartPr>
              <p14:xfrm>
                <a:off x="7940173" y="5606472"/>
                <a:ext cx="38520" cy="18720"/>
              </p14:xfrm>
            </p:contentPart>
          </mc:Choice>
          <mc:Fallback xmlns="">
            <p:pic>
              <p:nvPicPr>
                <p:cNvPr id="67" name="Freihand 66">
                  <a:extLst>
                    <a:ext uri="{FF2B5EF4-FFF2-40B4-BE49-F238E27FC236}">
                      <a16:creationId xmlns:a16="http://schemas.microsoft.com/office/drawing/2014/main" id="{9F75A837-59BC-4BC6-8357-1C56A3AC67F9}"/>
                    </a:ext>
                  </a:extLst>
                </p:cNvPr>
                <p:cNvPicPr/>
                <p:nvPr/>
              </p:nvPicPr>
              <p:blipFill>
                <a:blip r:embed="rId111"/>
                <a:stretch>
                  <a:fillRect/>
                </a:stretch>
              </p:blipFill>
              <p:spPr>
                <a:xfrm>
                  <a:off x="7935853" y="5602152"/>
                  <a:ext cx="4716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30" name="Freihand 29">
                <a:extLst>
                  <a:ext uri="{FF2B5EF4-FFF2-40B4-BE49-F238E27FC236}">
                    <a16:creationId xmlns:a16="http://schemas.microsoft.com/office/drawing/2014/main" id="{37F3AB3F-1A50-4CA6-AA50-E77D3C0048C0}"/>
                  </a:ext>
                </a:extLst>
              </p14:cNvPr>
              <p14:cNvContentPartPr/>
              <p14:nvPr/>
            </p14:nvContentPartPr>
            <p14:xfrm>
              <a:off x="3130573" y="4814832"/>
              <a:ext cx="3926880" cy="1006560"/>
            </p14:xfrm>
          </p:contentPart>
        </mc:Choice>
        <mc:Fallback>
          <p:pic>
            <p:nvPicPr>
              <p:cNvPr id="30" name="Freihand 29">
                <a:extLst>
                  <a:ext uri="{FF2B5EF4-FFF2-40B4-BE49-F238E27FC236}">
                    <a16:creationId xmlns:a16="http://schemas.microsoft.com/office/drawing/2014/main" id="{37F3AB3F-1A50-4CA6-AA50-E77D3C0048C0}"/>
                  </a:ext>
                </a:extLst>
              </p:cNvPr>
              <p:cNvPicPr/>
              <p:nvPr/>
            </p:nvPicPr>
            <p:blipFill>
              <a:blip r:embed="rId113"/>
              <a:stretch>
                <a:fillRect/>
              </a:stretch>
            </p:blipFill>
            <p:spPr>
              <a:xfrm>
                <a:off x="3126253" y="4810512"/>
                <a:ext cx="3935520" cy="1015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9" name="Freihand 38">
                <a:extLst>
                  <a:ext uri="{FF2B5EF4-FFF2-40B4-BE49-F238E27FC236}">
                    <a16:creationId xmlns:a16="http://schemas.microsoft.com/office/drawing/2014/main" id="{FC42887E-A953-49A1-8D60-43855981091B}"/>
                  </a:ext>
                </a:extLst>
              </p14:cNvPr>
              <p14:cNvContentPartPr/>
              <p14:nvPr/>
            </p14:nvContentPartPr>
            <p14:xfrm>
              <a:off x="6380293" y="4890792"/>
              <a:ext cx="298800" cy="425520"/>
            </p14:xfrm>
          </p:contentPart>
        </mc:Choice>
        <mc:Fallback>
          <p:pic>
            <p:nvPicPr>
              <p:cNvPr id="39" name="Freihand 38">
                <a:extLst>
                  <a:ext uri="{FF2B5EF4-FFF2-40B4-BE49-F238E27FC236}">
                    <a16:creationId xmlns:a16="http://schemas.microsoft.com/office/drawing/2014/main" id="{FC42887E-A953-49A1-8D60-43855981091B}"/>
                  </a:ext>
                </a:extLst>
              </p:cNvPr>
              <p:cNvPicPr/>
              <p:nvPr/>
            </p:nvPicPr>
            <p:blipFill>
              <a:blip r:embed="rId115"/>
              <a:stretch>
                <a:fillRect/>
              </a:stretch>
            </p:blipFill>
            <p:spPr>
              <a:xfrm>
                <a:off x="6375973" y="4886472"/>
                <a:ext cx="307440" cy="434160"/>
              </a:xfrm>
              <a:prstGeom prst="rect">
                <a:avLst/>
              </a:prstGeom>
            </p:spPr>
          </p:pic>
        </mc:Fallback>
      </mc:AlternateContent>
      <p:grpSp>
        <p:nvGrpSpPr>
          <p:cNvPr id="59" name="Gruppieren 58">
            <a:extLst>
              <a:ext uri="{FF2B5EF4-FFF2-40B4-BE49-F238E27FC236}">
                <a16:creationId xmlns:a16="http://schemas.microsoft.com/office/drawing/2014/main" id="{1C768BDF-4279-4F3A-B77D-D887203B19EA}"/>
              </a:ext>
            </a:extLst>
          </p:cNvPr>
          <p:cNvGrpSpPr/>
          <p:nvPr/>
        </p:nvGrpSpPr>
        <p:grpSpPr>
          <a:xfrm>
            <a:off x="6003373" y="5255832"/>
            <a:ext cx="457920" cy="658440"/>
            <a:chOff x="6003373" y="5255832"/>
            <a:chExt cx="457920" cy="658440"/>
          </a:xfrm>
        </p:grpSpPr>
        <mc:AlternateContent xmlns:mc="http://schemas.openxmlformats.org/markup-compatibility/2006">
          <mc:Choice xmlns:p14="http://schemas.microsoft.com/office/powerpoint/2010/main" Requires="p14">
            <p:contentPart p14:bwMode="auto" r:id="rId116">
              <p14:nvContentPartPr>
                <p14:cNvPr id="41" name="Freihand 40">
                  <a:extLst>
                    <a:ext uri="{FF2B5EF4-FFF2-40B4-BE49-F238E27FC236}">
                      <a16:creationId xmlns:a16="http://schemas.microsoft.com/office/drawing/2014/main" id="{C5FBC21B-02C9-4318-9718-12BAB8BA6020}"/>
                    </a:ext>
                  </a:extLst>
                </p14:cNvPr>
                <p14:cNvContentPartPr/>
                <p14:nvPr/>
              </p14:nvContentPartPr>
              <p14:xfrm>
                <a:off x="6003373" y="5363112"/>
                <a:ext cx="370080" cy="551160"/>
              </p14:xfrm>
            </p:contentPart>
          </mc:Choice>
          <mc:Fallback>
            <p:pic>
              <p:nvPicPr>
                <p:cNvPr id="41" name="Freihand 40">
                  <a:extLst>
                    <a:ext uri="{FF2B5EF4-FFF2-40B4-BE49-F238E27FC236}">
                      <a16:creationId xmlns:a16="http://schemas.microsoft.com/office/drawing/2014/main" id="{C5FBC21B-02C9-4318-9718-12BAB8BA6020}"/>
                    </a:ext>
                  </a:extLst>
                </p:cNvPr>
                <p:cNvPicPr/>
                <p:nvPr/>
              </p:nvPicPr>
              <p:blipFill>
                <a:blip r:embed="rId117"/>
                <a:stretch>
                  <a:fillRect/>
                </a:stretch>
              </p:blipFill>
              <p:spPr>
                <a:xfrm>
                  <a:off x="5999053" y="5358792"/>
                  <a:ext cx="37872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6" name="Freihand 45">
                  <a:extLst>
                    <a:ext uri="{FF2B5EF4-FFF2-40B4-BE49-F238E27FC236}">
                      <a16:creationId xmlns:a16="http://schemas.microsoft.com/office/drawing/2014/main" id="{58FB8C63-C5F7-4C10-847E-B18F01E56175}"/>
                    </a:ext>
                  </a:extLst>
                </p14:cNvPr>
                <p14:cNvContentPartPr/>
                <p14:nvPr/>
              </p14:nvContentPartPr>
              <p14:xfrm>
                <a:off x="6227293" y="5255832"/>
                <a:ext cx="234000" cy="170640"/>
              </p14:xfrm>
            </p:contentPart>
          </mc:Choice>
          <mc:Fallback>
            <p:pic>
              <p:nvPicPr>
                <p:cNvPr id="46" name="Freihand 45">
                  <a:extLst>
                    <a:ext uri="{FF2B5EF4-FFF2-40B4-BE49-F238E27FC236}">
                      <a16:creationId xmlns:a16="http://schemas.microsoft.com/office/drawing/2014/main" id="{58FB8C63-C5F7-4C10-847E-B18F01E56175}"/>
                    </a:ext>
                  </a:extLst>
                </p:cNvPr>
                <p:cNvPicPr/>
                <p:nvPr/>
              </p:nvPicPr>
              <p:blipFill>
                <a:blip r:embed="rId119"/>
                <a:stretch>
                  <a:fillRect/>
                </a:stretch>
              </p:blipFill>
              <p:spPr>
                <a:xfrm>
                  <a:off x="6222973" y="5251512"/>
                  <a:ext cx="242640" cy="179280"/>
                </a:xfrm>
                <a:prstGeom prst="rect">
                  <a:avLst/>
                </a:prstGeom>
              </p:spPr>
            </p:pic>
          </mc:Fallback>
        </mc:AlternateContent>
      </p:grpSp>
      <p:grpSp>
        <p:nvGrpSpPr>
          <p:cNvPr id="79" name="Gruppieren 78">
            <a:extLst>
              <a:ext uri="{FF2B5EF4-FFF2-40B4-BE49-F238E27FC236}">
                <a16:creationId xmlns:a16="http://schemas.microsoft.com/office/drawing/2014/main" id="{27EE7933-3264-4DB0-9DAB-086E2449E5FA}"/>
              </a:ext>
            </a:extLst>
          </p:cNvPr>
          <p:cNvGrpSpPr/>
          <p:nvPr/>
        </p:nvGrpSpPr>
        <p:grpSpPr>
          <a:xfrm>
            <a:off x="5167813" y="6063312"/>
            <a:ext cx="2323800" cy="294120"/>
            <a:chOff x="5167813" y="6063312"/>
            <a:chExt cx="2323800" cy="294120"/>
          </a:xfrm>
        </p:grpSpPr>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F5F18D99-A153-45ED-BA82-C00A2E3A32A2}"/>
                    </a:ext>
                  </a:extLst>
                </p14:cNvPr>
                <p14:cNvContentPartPr/>
                <p14:nvPr/>
              </p14:nvContentPartPr>
              <p14:xfrm>
                <a:off x="5364013" y="6088512"/>
                <a:ext cx="93960" cy="147600"/>
              </p14:xfrm>
            </p:contentPart>
          </mc:Choice>
          <mc:Fallback>
            <p:pic>
              <p:nvPicPr>
                <p:cNvPr id="69" name="Freihand 68">
                  <a:extLst>
                    <a:ext uri="{FF2B5EF4-FFF2-40B4-BE49-F238E27FC236}">
                      <a16:creationId xmlns:a16="http://schemas.microsoft.com/office/drawing/2014/main" id="{F5F18D99-A153-45ED-BA82-C00A2E3A32A2}"/>
                    </a:ext>
                  </a:extLst>
                </p:cNvPr>
                <p:cNvPicPr/>
                <p:nvPr/>
              </p:nvPicPr>
              <p:blipFill>
                <a:blip r:embed="rId121"/>
                <a:stretch>
                  <a:fillRect/>
                </a:stretch>
              </p:blipFill>
              <p:spPr>
                <a:xfrm>
                  <a:off x="5359693" y="6084192"/>
                  <a:ext cx="102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0" name="Freihand 69">
                  <a:extLst>
                    <a:ext uri="{FF2B5EF4-FFF2-40B4-BE49-F238E27FC236}">
                      <a16:creationId xmlns:a16="http://schemas.microsoft.com/office/drawing/2014/main" id="{7E12F482-E38A-45B9-8E20-FC8EDE08C9E3}"/>
                    </a:ext>
                  </a:extLst>
                </p14:cNvPr>
                <p14:cNvContentPartPr/>
                <p14:nvPr/>
              </p14:nvContentPartPr>
              <p14:xfrm>
                <a:off x="5496853" y="6140712"/>
                <a:ext cx="491400" cy="65880"/>
              </p14:xfrm>
            </p:contentPart>
          </mc:Choice>
          <mc:Fallback>
            <p:pic>
              <p:nvPicPr>
                <p:cNvPr id="70" name="Freihand 69">
                  <a:extLst>
                    <a:ext uri="{FF2B5EF4-FFF2-40B4-BE49-F238E27FC236}">
                      <a16:creationId xmlns:a16="http://schemas.microsoft.com/office/drawing/2014/main" id="{7E12F482-E38A-45B9-8E20-FC8EDE08C9E3}"/>
                    </a:ext>
                  </a:extLst>
                </p:cNvPr>
                <p:cNvPicPr/>
                <p:nvPr/>
              </p:nvPicPr>
              <p:blipFill>
                <a:blip r:embed="rId123"/>
                <a:stretch>
                  <a:fillRect/>
                </a:stretch>
              </p:blipFill>
              <p:spPr>
                <a:xfrm>
                  <a:off x="5492533" y="6136392"/>
                  <a:ext cx="500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1" name="Freihand 70">
                  <a:extLst>
                    <a:ext uri="{FF2B5EF4-FFF2-40B4-BE49-F238E27FC236}">
                      <a16:creationId xmlns:a16="http://schemas.microsoft.com/office/drawing/2014/main" id="{0D5968C4-DE06-4127-8F31-85295F29554A}"/>
                    </a:ext>
                  </a:extLst>
                </p14:cNvPr>
                <p14:cNvContentPartPr/>
                <p14:nvPr/>
              </p14:nvContentPartPr>
              <p14:xfrm>
                <a:off x="6000133" y="6137112"/>
                <a:ext cx="51480" cy="10440"/>
              </p14:xfrm>
            </p:contentPart>
          </mc:Choice>
          <mc:Fallback>
            <p:pic>
              <p:nvPicPr>
                <p:cNvPr id="71" name="Freihand 70">
                  <a:extLst>
                    <a:ext uri="{FF2B5EF4-FFF2-40B4-BE49-F238E27FC236}">
                      <a16:creationId xmlns:a16="http://schemas.microsoft.com/office/drawing/2014/main" id="{0D5968C4-DE06-4127-8F31-85295F29554A}"/>
                    </a:ext>
                  </a:extLst>
                </p:cNvPr>
                <p:cNvPicPr/>
                <p:nvPr/>
              </p:nvPicPr>
              <p:blipFill>
                <a:blip r:embed="rId125"/>
                <a:stretch>
                  <a:fillRect/>
                </a:stretch>
              </p:blipFill>
              <p:spPr>
                <a:xfrm>
                  <a:off x="5995813" y="6132792"/>
                  <a:ext cx="60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2" name="Freihand 71">
                  <a:extLst>
                    <a:ext uri="{FF2B5EF4-FFF2-40B4-BE49-F238E27FC236}">
                      <a16:creationId xmlns:a16="http://schemas.microsoft.com/office/drawing/2014/main" id="{FB033EE5-7B0B-4B70-87F7-D6019F9757B0}"/>
                    </a:ext>
                  </a:extLst>
                </p14:cNvPr>
                <p14:cNvContentPartPr/>
                <p14:nvPr/>
              </p14:nvContentPartPr>
              <p14:xfrm>
                <a:off x="6046213" y="6063312"/>
                <a:ext cx="230760" cy="138960"/>
              </p14:xfrm>
            </p:contentPart>
          </mc:Choice>
          <mc:Fallback>
            <p:pic>
              <p:nvPicPr>
                <p:cNvPr id="72" name="Freihand 71">
                  <a:extLst>
                    <a:ext uri="{FF2B5EF4-FFF2-40B4-BE49-F238E27FC236}">
                      <a16:creationId xmlns:a16="http://schemas.microsoft.com/office/drawing/2014/main" id="{FB033EE5-7B0B-4B70-87F7-D6019F9757B0}"/>
                    </a:ext>
                  </a:extLst>
                </p:cNvPr>
                <p:cNvPicPr/>
                <p:nvPr/>
              </p:nvPicPr>
              <p:blipFill>
                <a:blip r:embed="rId127"/>
                <a:stretch>
                  <a:fillRect/>
                </a:stretch>
              </p:blipFill>
              <p:spPr>
                <a:xfrm>
                  <a:off x="6041893" y="6058992"/>
                  <a:ext cx="239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3" name="Freihand 72">
                  <a:extLst>
                    <a:ext uri="{FF2B5EF4-FFF2-40B4-BE49-F238E27FC236}">
                      <a16:creationId xmlns:a16="http://schemas.microsoft.com/office/drawing/2014/main" id="{3401AF41-0E51-4D5B-83F8-ADFDC17B8C95}"/>
                    </a:ext>
                  </a:extLst>
                </p14:cNvPr>
                <p14:cNvContentPartPr/>
                <p14:nvPr/>
              </p14:nvContentPartPr>
              <p14:xfrm>
                <a:off x="6262213" y="6151152"/>
                <a:ext cx="168480" cy="77040"/>
              </p14:xfrm>
            </p:contentPart>
          </mc:Choice>
          <mc:Fallback>
            <p:pic>
              <p:nvPicPr>
                <p:cNvPr id="73" name="Freihand 72">
                  <a:extLst>
                    <a:ext uri="{FF2B5EF4-FFF2-40B4-BE49-F238E27FC236}">
                      <a16:creationId xmlns:a16="http://schemas.microsoft.com/office/drawing/2014/main" id="{3401AF41-0E51-4D5B-83F8-ADFDC17B8C95}"/>
                    </a:ext>
                  </a:extLst>
                </p:cNvPr>
                <p:cNvPicPr/>
                <p:nvPr/>
              </p:nvPicPr>
              <p:blipFill>
                <a:blip r:embed="rId129"/>
                <a:stretch>
                  <a:fillRect/>
                </a:stretch>
              </p:blipFill>
              <p:spPr>
                <a:xfrm>
                  <a:off x="6257893" y="6146832"/>
                  <a:ext cx="177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Freihand 73">
                  <a:extLst>
                    <a:ext uri="{FF2B5EF4-FFF2-40B4-BE49-F238E27FC236}">
                      <a16:creationId xmlns:a16="http://schemas.microsoft.com/office/drawing/2014/main" id="{37F95D75-AEE7-4CBD-A8CD-EA686CB66273}"/>
                    </a:ext>
                  </a:extLst>
                </p14:cNvPr>
                <p14:cNvContentPartPr/>
                <p14:nvPr/>
              </p14:nvContentPartPr>
              <p14:xfrm>
                <a:off x="6506653" y="6064752"/>
                <a:ext cx="160200" cy="159120"/>
              </p14:xfrm>
            </p:contentPart>
          </mc:Choice>
          <mc:Fallback>
            <p:pic>
              <p:nvPicPr>
                <p:cNvPr id="74" name="Freihand 73">
                  <a:extLst>
                    <a:ext uri="{FF2B5EF4-FFF2-40B4-BE49-F238E27FC236}">
                      <a16:creationId xmlns:a16="http://schemas.microsoft.com/office/drawing/2014/main" id="{37F95D75-AEE7-4CBD-A8CD-EA686CB66273}"/>
                    </a:ext>
                  </a:extLst>
                </p:cNvPr>
                <p:cNvPicPr/>
                <p:nvPr/>
              </p:nvPicPr>
              <p:blipFill>
                <a:blip r:embed="rId131"/>
                <a:stretch>
                  <a:fillRect/>
                </a:stretch>
              </p:blipFill>
              <p:spPr>
                <a:xfrm>
                  <a:off x="6502333" y="6060432"/>
                  <a:ext cx="168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Freihand 74">
                  <a:extLst>
                    <a:ext uri="{FF2B5EF4-FFF2-40B4-BE49-F238E27FC236}">
                      <a16:creationId xmlns:a16="http://schemas.microsoft.com/office/drawing/2014/main" id="{2DE32D4D-9C99-419E-A54E-1F2F6EC54454}"/>
                    </a:ext>
                  </a:extLst>
                </p14:cNvPr>
                <p14:cNvContentPartPr/>
                <p14:nvPr/>
              </p14:nvContentPartPr>
              <p14:xfrm>
                <a:off x="6534013" y="6139992"/>
                <a:ext cx="391320" cy="72000"/>
              </p14:xfrm>
            </p:contentPart>
          </mc:Choice>
          <mc:Fallback>
            <p:pic>
              <p:nvPicPr>
                <p:cNvPr id="75" name="Freihand 74">
                  <a:extLst>
                    <a:ext uri="{FF2B5EF4-FFF2-40B4-BE49-F238E27FC236}">
                      <a16:creationId xmlns:a16="http://schemas.microsoft.com/office/drawing/2014/main" id="{2DE32D4D-9C99-419E-A54E-1F2F6EC54454}"/>
                    </a:ext>
                  </a:extLst>
                </p:cNvPr>
                <p:cNvPicPr/>
                <p:nvPr/>
              </p:nvPicPr>
              <p:blipFill>
                <a:blip r:embed="rId133"/>
                <a:stretch>
                  <a:fillRect/>
                </a:stretch>
              </p:blipFill>
              <p:spPr>
                <a:xfrm>
                  <a:off x="6529693" y="6135672"/>
                  <a:ext cx="399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6" name="Freihand 75">
                  <a:extLst>
                    <a:ext uri="{FF2B5EF4-FFF2-40B4-BE49-F238E27FC236}">
                      <a16:creationId xmlns:a16="http://schemas.microsoft.com/office/drawing/2014/main" id="{4DA054AF-B4DC-4AAA-A4D7-026C31A88D5D}"/>
                    </a:ext>
                  </a:extLst>
                </p14:cNvPr>
                <p14:cNvContentPartPr/>
                <p14:nvPr/>
              </p14:nvContentPartPr>
              <p14:xfrm>
                <a:off x="6892213" y="6089952"/>
                <a:ext cx="65160" cy="13320"/>
              </p14:xfrm>
            </p:contentPart>
          </mc:Choice>
          <mc:Fallback>
            <p:pic>
              <p:nvPicPr>
                <p:cNvPr id="76" name="Freihand 75">
                  <a:extLst>
                    <a:ext uri="{FF2B5EF4-FFF2-40B4-BE49-F238E27FC236}">
                      <a16:creationId xmlns:a16="http://schemas.microsoft.com/office/drawing/2014/main" id="{4DA054AF-B4DC-4AAA-A4D7-026C31A88D5D}"/>
                    </a:ext>
                  </a:extLst>
                </p:cNvPr>
                <p:cNvPicPr/>
                <p:nvPr/>
              </p:nvPicPr>
              <p:blipFill>
                <a:blip r:embed="rId135"/>
                <a:stretch>
                  <a:fillRect/>
                </a:stretch>
              </p:blipFill>
              <p:spPr>
                <a:xfrm>
                  <a:off x="6887893" y="6085632"/>
                  <a:ext cx="73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10DBE4AC-6C3E-435E-BA1E-1D26C3A5E42A}"/>
                    </a:ext>
                  </a:extLst>
                </p14:cNvPr>
                <p14:cNvContentPartPr/>
                <p14:nvPr/>
              </p14:nvContentPartPr>
              <p14:xfrm>
                <a:off x="6967813" y="6134232"/>
                <a:ext cx="136440" cy="73800"/>
              </p14:xfrm>
            </p:contentPart>
          </mc:Choice>
          <mc:Fallback>
            <p:pic>
              <p:nvPicPr>
                <p:cNvPr id="77" name="Freihand 76">
                  <a:extLst>
                    <a:ext uri="{FF2B5EF4-FFF2-40B4-BE49-F238E27FC236}">
                      <a16:creationId xmlns:a16="http://schemas.microsoft.com/office/drawing/2014/main" id="{10DBE4AC-6C3E-435E-BA1E-1D26C3A5E42A}"/>
                    </a:ext>
                  </a:extLst>
                </p:cNvPr>
                <p:cNvPicPr/>
                <p:nvPr/>
              </p:nvPicPr>
              <p:blipFill>
                <a:blip r:embed="rId137"/>
                <a:stretch>
                  <a:fillRect/>
                </a:stretch>
              </p:blipFill>
              <p:spPr>
                <a:xfrm>
                  <a:off x="6963493" y="6129912"/>
                  <a:ext cx="145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CC816AAF-B28E-4804-A05A-047350156CAD}"/>
                    </a:ext>
                  </a:extLst>
                </p14:cNvPr>
                <p14:cNvContentPartPr/>
                <p14:nvPr/>
              </p14:nvContentPartPr>
              <p14:xfrm>
                <a:off x="5167813" y="6242592"/>
                <a:ext cx="2323800" cy="114840"/>
              </p14:xfrm>
            </p:contentPart>
          </mc:Choice>
          <mc:Fallback>
            <p:pic>
              <p:nvPicPr>
                <p:cNvPr id="78" name="Freihand 77">
                  <a:extLst>
                    <a:ext uri="{FF2B5EF4-FFF2-40B4-BE49-F238E27FC236}">
                      <a16:creationId xmlns:a16="http://schemas.microsoft.com/office/drawing/2014/main" id="{CC816AAF-B28E-4804-A05A-047350156CAD}"/>
                    </a:ext>
                  </a:extLst>
                </p:cNvPr>
                <p:cNvPicPr/>
                <p:nvPr/>
              </p:nvPicPr>
              <p:blipFill>
                <a:blip r:embed="rId139"/>
                <a:stretch>
                  <a:fillRect/>
                </a:stretch>
              </p:blipFill>
              <p:spPr>
                <a:xfrm>
                  <a:off x="5163493" y="6238272"/>
                  <a:ext cx="2332440" cy="1234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11</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von K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8C08B97-AE67-4551-8E65-7538E0EDE37B}"/>
                  </a:ext>
                </a:extLst>
              </p14:cNvPr>
              <p14:cNvContentPartPr/>
              <p14:nvPr/>
            </p14:nvContentPartPr>
            <p14:xfrm>
              <a:off x="10655653" y="221592"/>
              <a:ext cx="2880" cy="5040"/>
            </p14:xfrm>
          </p:contentPart>
        </mc:Choice>
        <mc:Fallback>
          <p:pic>
            <p:nvPicPr>
              <p:cNvPr id="2" name="Freihand 1">
                <a:extLst>
                  <a:ext uri="{FF2B5EF4-FFF2-40B4-BE49-F238E27FC236}">
                    <a16:creationId xmlns:a16="http://schemas.microsoft.com/office/drawing/2014/main" id="{88C08B97-AE67-4551-8E65-7538E0EDE37B}"/>
                  </a:ext>
                </a:extLst>
              </p:cNvPr>
              <p:cNvPicPr/>
              <p:nvPr/>
            </p:nvPicPr>
            <p:blipFill>
              <a:blip r:embed="rId5"/>
              <a:stretch>
                <a:fillRect/>
              </a:stretch>
            </p:blipFill>
            <p:spPr>
              <a:xfrm>
                <a:off x="10651333" y="217272"/>
                <a:ext cx="11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2" name="Freihand 121">
                <a:extLst>
                  <a:ext uri="{FF2B5EF4-FFF2-40B4-BE49-F238E27FC236}">
                    <a16:creationId xmlns:a16="http://schemas.microsoft.com/office/drawing/2014/main" id="{2206BFD4-24A8-4D67-82E1-46E6B4A4382E}"/>
                  </a:ext>
                </a:extLst>
              </p14:cNvPr>
              <p14:cNvContentPartPr/>
              <p14:nvPr/>
            </p14:nvContentPartPr>
            <p14:xfrm>
              <a:off x="9161653" y="1052112"/>
              <a:ext cx="1271520" cy="86400"/>
            </p14:xfrm>
          </p:contentPart>
        </mc:Choice>
        <mc:Fallback>
          <p:pic>
            <p:nvPicPr>
              <p:cNvPr id="122" name="Freihand 121">
                <a:extLst>
                  <a:ext uri="{FF2B5EF4-FFF2-40B4-BE49-F238E27FC236}">
                    <a16:creationId xmlns:a16="http://schemas.microsoft.com/office/drawing/2014/main" id="{2206BFD4-24A8-4D67-82E1-46E6B4A4382E}"/>
                  </a:ext>
                </a:extLst>
              </p:cNvPr>
              <p:cNvPicPr/>
              <p:nvPr/>
            </p:nvPicPr>
            <p:blipFill>
              <a:blip r:embed="rId7"/>
              <a:stretch>
                <a:fillRect/>
              </a:stretch>
            </p:blipFill>
            <p:spPr>
              <a:xfrm>
                <a:off x="9157333" y="1047792"/>
                <a:ext cx="1280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7" name="Freihand 336">
                <a:extLst>
                  <a:ext uri="{FF2B5EF4-FFF2-40B4-BE49-F238E27FC236}">
                    <a16:creationId xmlns:a16="http://schemas.microsoft.com/office/drawing/2014/main" id="{4AAD3926-C930-49FA-9B63-1EBF491AC1CC}"/>
                  </a:ext>
                </a:extLst>
              </p14:cNvPr>
              <p14:cNvContentPartPr/>
              <p14:nvPr/>
            </p14:nvContentPartPr>
            <p14:xfrm>
              <a:off x="7088773" y="3252792"/>
              <a:ext cx="3582360" cy="122040"/>
            </p14:xfrm>
          </p:contentPart>
        </mc:Choice>
        <mc:Fallback>
          <p:pic>
            <p:nvPicPr>
              <p:cNvPr id="337" name="Freihand 336">
                <a:extLst>
                  <a:ext uri="{FF2B5EF4-FFF2-40B4-BE49-F238E27FC236}">
                    <a16:creationId xmlns:a16="http://schemas.microsoft.com/office/drawing/2014/main" id="{4AAD3926-C930-49FA-9B63-1EBF491AC1CC}"/>
                  </a:ext>
                </a:extLst>
              </p:cNvPr>
              <p:cNvPicPr/>
              <p:nvPr/>
            </p:nvPicPr>
            <p:blipFill>
              <a:blip r:embed="rId9"/>
              <a:stretch>
                <a:fillRect/>
              </a:stretch>
            </p:blipFill>
            <p:spPr>
              <a:xfrm>
                <a:off x="7084453" y="3248472"/>
                <a:ext cx="3591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7" name="Freihand 356">
                <a:extLst>
                  <a:ext uri="{FF2B5EF4-FFF2-40B4-BE49-F238E27FC236}">
                    <a16:creationId xmlns:a16="http://schemas.microsoft.com/office/drawing/2014/main" id="{81893E16-68E2-4C2E-BA24-C9FB5311A978}"/>
                  </a:ext>
                </a:extLst>
              </p14:cNvPr>
              <p14:cNvContentPartPr/>
              <p14:nvPr/>
            </p14:nvContentPartPr>
            <p14:xfrm>
              <a:off x="7029013" y="2503272"/>
              <a:ext cx="4941000" cy="830160"/>
            </p14:xfrm>
          </p:contentPart>
        </mc:Choice>
        <mc:Fallback>
          <p:pic>
            <p:nvPicPr>
              <p:cNvPr id="357" name="Freihand 356">
                <a:extLst>
                  <a:ext uri="{FF2B5EF4-FFF2-40B4-BE49-F238E27FC236}">
                    <a16:creationId xmlns:a16="http://schemas.microsoft.com/office/drawing/2014/main" id="{81893E16-68E2-4C2E-BA24-C9FB5311A978}"/>
                  </a:ext>
                </a:extLst>
              </p:cNvPr>
              <p:cNvPicPr/>
              <p:nvPr/>
            </p:nvPicPr>
            <p:blipFill>
              <a:blip r:embed="rId11"/>
              <a:stretch>
                <a:fillRect/>
              </a:stretch>
            </p:blipFill>
            <p:spPr>
              <a:xfrm>
                <a:off x="7024693" y="2498952"/>
                <a:ext cx="4949640" cy="838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73" name="Freihand 472">
                <a:extLst>
                  <a:ext uri="{FF2B5EF4-FFF2-40B4-BE49-F238E27FC236}">
                    <a16:creationId xmlns:a16="http://schemas.microsoft.com/office/drawing/2014/main" id="{E9A281E6-8E05-4687-9C68-8E7324643BE2}"/>
                  </a:ext>
                </a:extLst>
              </p14:cNvPr>
              <p14:cNvContentPartPr/>
              <p14:nvPr/>
            </p14:nvContentPartPr>
            <p14:xfrm>
              <a:off x="7228453" y="3872712"/>
              <a:ext cx="734400" cy="199800"/>
            </p14:xfrm>
          </p:contentPart>
        </mc:Choice>
        <mc:Fallback>
          <p:pic>
            <p:nvPicPr>
              <p:cNvPr id="473" name="Freihand 472">
                <a:extLst>
                  <a:ext uri="{FF2B5EF4-FFF2-40B4-BE49-F238E27FC236}">
                    <a16:creationId xmlns:a16="http://schemas.microsoft.com/office/drawing/2014/main" id="{E9A281E6-8E05-4687-9C68-8E7324643BE2}"/>
                  </a:ext>
                </a:extLst>
              </p:cNvPr>
              <p:cNvPicPr/>
              <p:nvPr/>
            </p:nvPicPr>
            <p:blipFill>
              <a:blip r:embed="rId13"/>
              <a:stretch>
                <a:fillRect/>
              </a:stretch>
            </p:blipFill>
            <p:spPr>
              <a:xfrm>
                <a:off x="7224133" y="3868392"/>
                <a:ext cx="743040" cy="208440"/>
              </a:xfrm>
              <a:prstGeom prst="rect">
                <a:avLst/>
              </a:prstGeom>
            </p:spPr>
          </p:pic>
        </mc:Fallback>
      </mc:AlternateContent>
      <p:grpSp>
        <p:nvGrpSpPr>
          <p:cNvPr id="565" name="Gruppieren 564">
            <a:extLst>
              <a:ext uri="{FF2B5EF4-FFF2-40B4-BE49-F238E27FC236}">
                <a16:creationId xmlns:a16="http://schemas.microsoft.com/office/drawing/2014/main" id="{B7D77B98-1B3F-4AC3-BF31-40A207C359CA}"/>
              </a:ext>
            </a:extLst>
          </p:cNvPr>
          <p:cNvGrpSpPr/>
          <p:nvPr/>
        </p:nvGrpSpPr>
        <p:grpSpPr>
          <a:xfrm>
            <a:off x="6877453" y="554952"/>
            <a:ext cx="5240880" cy="4946760"/>
            <a:chOff x="6877453" y="554952"/>
            <a:chExt cx="5240880" cy="4946760"/>
          </a:xfrm>
        </p:grpSpPr>
        <mc:AlternateContent xmlns:mc="http://schemas.openxmlformats.org/markup-compatibility/2006">
          <mc:Choice xmlns:p14="http://schemas.microsoft.com/office/powerpoint/2010/main" Requires="p14">
            <p:contentPart p14:bwMode="auto" r:id="rId14">
              <p14:nvContentPartPr>
                <p14:cNvPr id="34" name="Freihand 33">
                  <a:extLst>
                    <a:ext uri="{FF2B5EF4-FFF2-40B4-BE49-F238E27FC236}">
                      <a16:creationId xmlns:a16="http://schemas.microsoft.com/office/drawing/2014/main" id="{00031D5C-7227-4161-AB8C-3AA2E89F388C}"/>
                    </a:ext>
                  </a:extLst>
                </p14:cNvPr>
                <p14:cNvContentPartPr/>
                <p14:nvPr/>
              </p14:nvContentPartPr>
              <p14:xfrm>
                <a:off x="10274773" y="593112"/>
                <a:ext cx="135000" cy="112680"/>
              </p14:xfrm>
            </p:contentPart>
          </mc:Choice>
          <mc:Fallback>
            <p:pic>
              <p:nvPicPr>
                <p:cNvPr id="34" name="Freihand 33">
                  <a:extLst>
                    <a:ext uri="{FF2B5EF4-FFF2-40B4-BE49-F238E27FC236}">
                      <a16:creationId xmlns:a16="http://schemas.microsoft.com/office/drawing/2014/main" id="{00031D5C-7227-4161-AB8C-3AA2E89F388C}"/>
                    </a:ext>
                  </a:extLst>
                </p:cNvPr>
                <p:cNvPicPr/>
                <p:nvPr/>
              </p:nvPicPr>
              <p:blipFill>
                <a:blip r:embed="rId15"/>
                <a:stretch>
                  <a:fillRect/>
                </a:stretch>
              </p:blipFill>
              <p:spPr>
                <a:xfrm>
                  <a:off x="10270453" y="588792"/>
                  <a:ext cx="143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 name="Freihand 34">
                  <a:extLst>
                    <a:ext uri="{FF2B5EF4-FFF2-40B4-BE49-F238E27FC236}">
                      <a16:creationId xmlns:a16="http://schemas.microsoft.com/office/drawing/2014/main" id="{62F87495-EDB5-4FC4-8C01-D812C5915AC6}"/>
                    </a:ext>
                  </a:extLst>
                </p14:cNvPr>
                <p14:cNvContentPartPr/>
                <p14:nvPr/>
              </p14:nvContentPartPr>
              <p14:xfrm>
                <a:off x="10422013" y="601392"/>
                <a:ext cx="106920" cy="88200"/>
              </p14:xfrm>
            </p:contentPart>
          </mc:Choice>
          <mc:Fallback>
            <p:pic>
              <p:nvPicPr>
                <p:cNvPr id="35" name="Freihand 34">
                  <a:extLst>
                    <a:ext uri="{FF2B5EF4-FFF2-40B4-BE49-F238E27FC236}">
                      <a16:creationId xmlns:a16="http://schemas.microsoft.com/office/drawing/2014/main" id="{62F87495-EDB5-4FC4-8C01-D812C5915AC6}"/>
                    </a:ext>
                  </a:extLst>
                </p:cNvPr>
                <p:cNvPicPr/>
                <p:nvPr/>
              </p:nvPicPr>
              <p:blipFill>
                <a:blip r:embed="rId17"/>
                <a:stretch>
                  <a:fillRect/>
                </a:stretch>
              </p:blipFill>
              <p:spPr>
                <a:xfrm>
                  <a:off x="10417693" y="597072"/>
                  <a:ext cx="115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Freihand 35">
                  <a:extLst>
                    <a:ext uri="{FF2B5EF4-FFF2-40B4-BE49-F238E27FC236}">
                      <a16:creationId xmlns:a16="http://schemas.microsoft.com/office/drawing/2014/main" id="{EACCAA5A-8703-464D-92FB-27C840ECCB08}"/>
                    </a:ext>
                  </a:extLst>
                </p14:cNvPr>
                <p14:cNvContentPartPr/>
                <p14:nvPr/>
              </p14:nvContentPartPr>
              <p14:xfrm>
                <a:off x="10548373" y="589152"/>
                <a:ext cx="109080" cy="79200"/>
              </p14:xfrm>
            </p:contentPart>
          </mc:Choice>
          <mc:Fallback>
            <p:pic>
              <p:nvPicPr>
                <p:cNvPr id="36" name="Freihand 35">
                  <a:extLst>
                    <a:ext uri="{FF2B5EF4-FFF2-40B4-BE49-F238E27FC236}">
                      <a16:creationId xmlns:a16="http://schemas.microsoft.com/office/drawing/2014/main" id="{EACCAA5A-8703-464D-92FB-27C840ECCB08}"/>
                    </a:ext>
                  </a:extLst>
                </p:cNvPr>
                <p:cNvPicPr/>
                <p:nvPr/>
              </p:nvPicPr>
              <p:blipFill>
                <a:blip r:embed="rId19"/>
                <a:stretch>
                  <a:fillRect/>
                </a:stretch>
              </p:blipFill>
              <p:spPr>
                <a:xfrm>
                  <a:off x="10544053" y="584832"/>
                  <a:ext cx="117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7" name="Freihand 36">
                  <a:extLst>
                    <a:ext uri="{FF2B5EF4-FFF2-40B4-BE49-F238E27FC236}">
                      <a16:creationId xmlns:a16="http://schemas.microsoft.com/office/drawing/2014/main" id="{3C483101-4A91-4E4B-8FC1-C098894CED44}"/>
                    </a:ext>
                  </a:extLst>
                </p14:cNvPr>
                <p14:cNvContentPartPr/>
                <p14:nvPr/>
              </p14:nvContentPartPr>
              <p14:xfrm>
                <a:off x="10658533" y="591312"/>
                <a:ext cx="99720" cy="81000"/>
              </p14:xfrm>
            </p:contentPart>
          </mc:Choice>
          <mc:Fallback>
            <p:pic>
              <p:nvPicPr>
                <p:cNvPr id="37" name="Freihand 36">
                  <a:extLst>
                    <a:ext uri="{FF2B5EF4-FFF2-40B4-BE49-F238E27FC236}">
                      <a16:creationId xmlns:a16="http://schemas.microsoft.com/office/drawing/2014/main" id="{3C483101-4A91-4E4B-8FC1-C098894CED44}"/>
                    </a:ext>
                  </a:extLst>
                </p:cNvPr>
                <p:cNvPicPr/>
                <p:nvPr/>
              </p:nvPicPr>
              <p:blipFill>
                <a:blip r:embed="rId21"/>
                <a:stretch>
                  <a:fillRect/>
                </a:stretch>
              </p:blipFill>
              <p:spPr>
                <a:xfrm>
                  <a:off x="10654213" y="586992"/>
                  <a:ext cx="108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 name="Freihand 40">
                  <a:extLst>
                    <a:ext uri="{FF2B5EF4-FFF2-40B4-BE49-F238E27FC236}">
                      <a16:creationId xmlns:a16="http://schemas.microsoft.com/office/drawing/2014/main" id="{A9B7B0BA-9C1C-43D7-80A2-BB449789C456}"/>
                    </a:ext>
                  </a:extLst>
                </p14:cNvPr>
                <p14:cNvContentPartPr/>
                <p14:nvPr/>
              </p14:nvContentPartPr>
              <p14:xfrm>
                <a:off x="10889653" y="554952"/>
                <a:ext cx="141120" cy="107280"/>
              </p14:xfrm>
            </p:contentPart>
          </mc:Choice>
          <mc:Fallback>
            <p:pic>
              <p:nvPicPr>
                <p:cNvPr id="41" name="Freihand 40">
                  <a:extLst>
                    <a:ext uri="{FF2B5EF4-FFF2-40B4-BE49-F238E27FC236}">
                      <a16:creationId xmlns:a16="http://schemas.microsoft.com/office/drawing/2014/main" id="{A9B7B0BA-9C1C-43D7-80A2-BB449789C456}"/>
                    </a:ext>
                  </a:extLst>
                </p:cNvPr>
                <p:cNvPicPr/>
                <p:nvPr/>
              </p:nvPicPr>
              <p:blipFill>
                <a:blip r:embed="rId23"/>
                <a:stretch>
                  <a:fillRect/>
                </a:stretch>
              </p:blipFill>
              <p:spPr>
                <a:xfrm>
                  <a:off x="10885333" y="550632"/>
                  <a:ext cx="149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2" name="Freihand 41">
                  <a:extLst>
                    <a:ext uri="{FF2B5EF4-FFF2-40B4-BE49-F238E27FC236}">
                      <a16:creationId xmlns:a16="http://schemas.microsoft.com/office/drawing/2014/main" id="{B05F9174-5AF5-4691-AF84-BE6D7CBE84DC}"/>
                    </a:ext>
                  </a:extLst>
                </p14:cNvPr>
                <p14:cNvContentPartPr/>
                <p14:nvPr/>
              </p14:nvContentPartPr>
              <p14:xfrm>
                <a:off x="10830613" y="599232"/>
                <a:ext cx="211320" cy="26280"/>
              </p14:xfrm>
            </p:contentPart>
          </mc:Choice>
          <mc:Fallback>
            <p:pic>
              <p:nvPicPr>
                <p:cNvPr id="42" name="Freihand 41">
                  <a:extLst>
                    <a:ext uri="{FF2B5EF4-FFF2-40B4-BE49-F238E27FC236}">
                      <a16:creationId xmlns:a16="http://schemas.microsoft.com/office/drawing/2014/main" id="{B05F9174-5AF5-4691-AF84-BE6D7CBE84DC}"/>
                    </a:ext>
                  </a:extLst>
                </p:cNvPr>
                <p:cNvPicPr/>
                <p:nvPr/>
              </p:nvPicPr>
              <p:blipFill>
                <a:blip r:embed="rId25"/>
                <a:stretch>
                  <a:fillRect/>
                </a:stretch>
              </p:blipFill>
              <p:spPr>
                <a:xfrm>
                  <a:off x="10826293" y="594912"/>
                  <a:ext cx="219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Freihand 42">
                  <a:extLst>
                    <a:ext uri="{FF2B5EF4-FFF2-40B4-BE49-F238E27FC236}">
                      <a16:creationId xmlns:a16="http://schemas.microsoft.com/office/drawing/2014/main" id="{3F34BF79-15CE-4E0C-AE7B-9D448AF6DE0C}"/>
                    </a:ext>
                  </a:extLst>
                </p14:cNvPr>
                <p14:cNvContentPartPr/>
                <p14:nvPr/>
              </p14:nvContentPartPr>
              <p14:xfrm>
                <a:off x="10812973" y="640992"/>
                <a:ext cx="198360" cy="27360"/>
              </p14:xfrm>
            </p:contentPart>
          </mc:Choice>
          <mc:Fallback>
            <p:pic>
              <p:nvPicPr>
                <p:cNvPr id="43" name="Freihand 42">
                  <a:extLst>
                    <a:ext uri="{FF2B5EF4-FFF2-40B4-BE49-F238E27FC236}">
                      <a16:creationId xmlns:a16="http://schemas.microsoft.com/office/drawing/2014/main" id="{3F34BF79-15CE-4E0C-AE7B-9D448AF6DE0C}"/>
                    </a:ext>
                  </a:extLst>
                </p:cNvPr>
                <p:cNvPicPr/>
                <p:nvPr/>
              </p:nvPicPr>
              <p:blipFill>
                <a:blip r:embed="rId27"/>
                <a:stretch>
                  <a:fillRect/>
                </a:stretch>
              </p:blipFill>
              <p:spPr>
                <a:xfrm>
                  <a:off x="10808653" y="636672"/>
                  <a:ext cx="207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1242DD7A-2633-4DF4-8064-0526FCAB4483}"/>
                    </a:ext>
                  </a:extLst>
                </p14:cNvPr>
                <p14:cNvContentPartPr/>
                <p14:nvPr/>
              </p14:nvContentPartPr>
              <p14:xfrm>
                <a:off x="7984093" y="694272"/>
                <a:ext cx="143640" cy="180000"/>
              </p14:xfrm>
            </p:contentPart>
          </mc:Choice>
          <mc:Fallback>
            <p:pic>
              <p:nvPicPr>
                <p:cNvPr id="13" name="Freihand 12">
                  <a:extLst>
                    <a:ext uri="{FF2B5EF4-FFF2-40B4-BE49-F238E27FC236}">
                      <a16:creationId xmlns:a16="http://schemas.microsoft.com/office/drawing/2014/main" id="{1242DD7A-2633-4DF4-8064-0526FCAB4483}"/>
                    </a:ext>
                  </a:extLst>
                </p:cNvPr>
                <p:cNvPicPr/>
                <p:nvPr/>
              </p:nvPicPr>
              <p:blipFill>
                <a:blip r:embed="rId29"/>
                <a:stretch>
                  <a:fillRect/>
                </a:stretch>
              </p:blipFill>
              <p:spPr>
                <a:xfrm>
                  <a:off x="7979773" y="689952"/>
                  <a:ext cx="152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5D6391A3-1543-40A7-824B-0E9E0C9B4B58}"/>
                    </a:ext>
                  </a:extLst>
                </p14:cNvPr>
                <p14:cNvContentPartPr/>
                <p14:nvPr/>
              </p14:nvContentPartPr>
              <p14:xfrm>
                <a:off x="8053933" y="757992"/>
                <a:ext cx="195480" cy="64080"/>
              </p14:xfrm>
            </p:contentPart>
          </mc:Choice>
          <mc:Fallback>
            <p:pic>
              <p:nvPicPr>
                <p:cNvPr id="14" name="Freihand 13">
                  <a:extLst>
                    <a:ext uri="{FF2B5EF4-FFF2-40B4-BE49-F238E27FC236}">
                      <a16:creationId xmlns:a16="http://schemas.microsoft.com/office/drawing/2014/main" id="{5D6391A3-1543-40A7-824B-0E9E0C9B4B58}"/>
                    </a:ext>
                  </a:extLst>
                </p:cNvPr>
                <p:cNvPicPr/>
                <p:nvPr/>
              </p:nvPicPr>
              <p:blipFill>
                <a:blip r:embed="rId31"/>
                <a:stretch>
                  <a:fillRect/>
                </a:stretch>
              </p:blipFill>
              <p:spPr>
                <a:xfrm>
                  <a:off x="8049613" y="753672"/>
                  <a:ext cx="204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77A10CFB-4C03-46B8-A3F4-358199D558F6}"/>
                    </a:ext>
                  </a:extLst>
                </p14:cNvPr>
                <p14:cNvContentPartPr/>
                <p14:nvPr/>
              </p14:nvContentPartPr>
              <p14:xfrm>
                <a:off x="8262373" y="691752"/>
                <a:ext cx="98280" cy="176760"/>
              </p14:xfrm>
            </p:contentPart>
          </mc:Choice>
          <mc:Fallback>
            <p:pic>
              <p:nvPicPr>
                <p:cNvPr id="15" name="Freihand 14">
                  <a:extLst>
                    <a:ext uri="{FF2B5EF4-FFF2-40B4-BE49-F238E27FC236}">
                      <a16:creationId xmlns:a16="http://schemas.microsoft.com/office/drawing/2014/main" id="{77A10CFB-4C03-46B8-A3F4-358199D558F6}"/>
                    </a:ext>
                  </a:extLst>
                </p:cNvPr>
                <p:cNvPicPr/>
                <p:nvPr/>
              </p:nvPicPr>
              <p:blipFill>
                <a:blip r:embed="rId33"/>
                <a:stretch>
                  <a:fillRect/>
                </a:stretch>
              </p:blipFill>
              <p:spPr>
                <a:xfrm>
                  <a:off x="8258053" y="687432"/>
                  <a:ext cx="106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62D1445B-E2C3-4091-9B44-09C8B1E0B7F4}"/>
                    </a:ext>
                  </a:extLst>
                </p14:cNvPr>
                <p14:cNvContentPartPr/>
                <p14:nvPr/>
              </p14:nvContentPartPr>
              <p14:xfrm>
                <a:off x="8364613" y="736032"/>
                <a:ext cx="190800" cy="153720"/>
              </p14:xfrm>
            </p:contentPart>
          </mc:Choice>
          <mc:Fallback>
            <p:pic>
              <p:nvPicPr>
                <p:cNvPr id="16" name="Freihand 15">
                  <a:extLst>
                    <a:ext uri="{FF2B5EF4-FFF2-40B4-BE49-F238E27FC236}">
                      <a16:creationId xmlns:a16="http://schemas.microsoft.com/office/drawing/2014/main" id="{62D1445B-E2C3-4091-9B44-09C8B1E0B7F4}"/>
                    </a:ext>
                  </a:extLst>
                </p:cNvPr>
                <p:cNvPicPr/>
                <p:nvPr/>
              </p:nvPicPr>
              <p:blipFill>
                <a:blip r:embed="rId35"/>
                <a:stretch>
                  <a:fillRect/>
                </a:stretch>
              </p:blipFill>
              <p:spPr>
                <a:xfrm>
                  <a:off x="8360293" y="731712"/>
                  <a:ext cx="199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B04D6CCE-E3FF-4EFD-8236-4B4B1202A2C6}"/>
                    </a:ext>
                  </a:extLst>
                </p14:cNvPr>
                <p14:cNvContentPartPr/>
                <p14:nvPr/>
              </p14:nvContentPartPr>
              <p14:xfrm>
                <a:off x="8571253" y="714072"/>
                <a:ext cx="64800" cy="87480"/>
              </p14:xfrm>
            </p:contentPart>
          </mc:Choice>
          <mc:Fallback>
            <p:pic>
              <p:nvPicPr>
                <p:cNvPr id="18" name="Freihand 17">
                  <a:extLst>
                    <a:ext uri="{FF2B5EF4-FFF2-40B4-BE49-F238E27FC236}">
                      <a16:creationId xmlns:a16="http://schemas.microsoft.com/office/drawing/2014/main" id="{B04D6CCE-E3FF-4EFD-8236-4B4B1202A2C6}"/>
                    </a:ext>
                  </a:extLst>
                </p:cNvPr>
                <p:cNvPicPr/>
                <p:nvPr/>
              </p:nvPicPr>
              <p:blipFill>
                <a:blip r:embed="rId37"/>
                <a:stretch>
                  <a:fillRect/>
                </a:stretch>
              </p:blipFill>
              <p:spPr>
                <a:xfrm>
                  <a:off x="8566933" y="709752"/>
                  <a:ext cx="73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4C460FB4-FD43-4755-887E-24D78FA29966}"/>
                    </a:ext>
                  </a:extLst>
                </p14:cNvPr>
                <p14:cNvContentPartPr/>
                <p14:nvPr/>
              </p14:nvContentPartPr>
              <p14:xfrm>
                <a:off x="8679613" y="661152"/>
                <a:ext cx="109080" cy="127440"/>
              </p14:xfrm>
            </p:contentPart>
          </mc:Choice>
          <mc:Fallback>
            <p:pic>
              <p:nvPicPr>
                <p:cNvPr id="20" name="Freihand 19">
                  <a:extLst>
                    <a:ext uri="{FF2B5EF4-FFF2-40B4-BE49-F238E27FC236}">
                      <a16:creationId xmlns:a16="http://schemas.microsoft.com/office/drawing/2014/main" id="{4C460FB4-FD43-4755-887E-24D78FA29966}"/>
                    </a:ext>
                  </a:extLst>
                </p:cNvPr>
                <p:cNvPicPr/>
                <p:nvPr/>
              </p:nvPicPr>
              <p:blipFill>
                <a:blip r:embed="rId39"/>
                <a:stretch>
                  <a:fillRect/>
                </a:stretch>
              </p:blipFill>
              <p:spPr>
                <a:xfrm>
                  <a:off x="8675293" y="656832"/>
                  <a:ext cx="11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C3D29F38-DBFF-4C06-9477-7ADF0EC466B5}"/>
                    </a:ext>
                  </a:extLst>
                </p14:cNvPr>
                <p14:cNvContentPartPr/>
                <p14:nvPr/>
              </p14:nvContentPartPr>
              <p14:xfrm>
                <a:off x="8727493" y="742152"/>
                <a:ext cx="87120" cy="16560"/>
              </p14:xfrm>
            </p:contentPart>
          </mc:Choice>
          <mc:Fallback>
            <p:pic>
              <p:nvPicPr>
                <p:cNvPr id="21" name="Freihand 20">
                  <a:extLst>
                    <a:ext uri="{FF2B5EF4-FFF2-40B4-BE49-F238E27FC236}">
                      <a16:creationId xmlns:a16="http://schemas.microsoft.com/office/drawing/2014/main" id="{C3D29F38-DBFF-4C06-9477-7ADF0EC466B5}"/>
                    </a:ext>
                  </a:extLst>
                </p:cNvPr>
                <p:cNvPicPr/>
                <p:nvPr/>
              </p:nvPicPr>
              <p:blipFill>
                <a:blip r:embed="rId41"/>
                <a:stretch>
                  <a:fillRect/>
                </a:stretch>
              </p:blipFill>
              <p:spPr>
                <a:xfrm>
                  <a:off x="8723173" y="737832"/>
                  <a:ext cx="95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1539F02C-3C2B-41AD-8410-ECC2C25A877A}"/>
                    </a:ext>
                  </a:extLst>
                </p14:cNvPr>
                <p14:cNvContentPartPr/>
                <p14:nvPr/>
              </p14:nvContentPartPr>
              <p14:xfrm>
                <a:off x="8797693" y="711552"/>
                <a:ext cx="76680" cy="67680"/>
              </p14:xfrm>
            </p:contentPart>
          </mc:Choice>
          <mc:Fallback>
            <p:pic>
              <p:nvPicPr>
                <p:cNvPr id="22" name="Freihand 21">
                  <a:extLst>
                    <a:ext uri="{FF2B5EF4-FFF2-40B4-BE49-F238E27FC236}">
                      <a16:creationId xmlns:a16="http://schemas.microsoft.com/office/drawing/2014/main" id="{1539F02C-3C2B-41AD-8410-ECC2C25A877A}"/>
                    </a:ext>
                  </a:extLst>
                </p:cNvPr>
                <p:cNvPicPr/>
                <p:nvPr/>
              </p:nvPicPr>
              <p:blipFill>
                <a:blip r:embed="rId43"/>
                <a:stretch>
                  <a:fillRect/>
                </a:stretch>
              </p:blipFill>
              <p:spPr>
                <a:xfrm>
                  <a:off x="8793373" y="707232"/>
                  <a:ext cx="85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Freihand 22">
                  <a:extLst>
                    <a:ext uri="{FF2B5EF4-FFF2-40B4-BE49-F238E27FC236}">
                      <a16:creationId xmlns:a16="http://schemas.microsoft.com/office/drawing/2014/main" id="{CB888D2C-0B0D-4FDA-A87A-3C68EA88E0CF}"/>
                    </a:ext>
                  </a:extLst>
                </p14:cNvPr>
                <p14:cNvContentPartPr/>
                <p14:nvPr/>
              </p14:nvContentPartPr>
              <p14:xfrm>
                <a:off x="8888413" y="703632"/>
                <a:ext cx="121320" cy="186840"/>
              </p14:xfrm>
            </p:contentPart>
          </mc:Choice>
          <mc:Fallback>
            <p:pic>
              <p:nvPicPr>
                <p:cNvPr id="23" name="Freihand 22">
                  <a:extLst>
                    <a:ext uri="{FF2B5EF4-FFF2-40B4-BE49-F238E27FC236}">
                      <a16:creationId xmlns:a16="http://schemas.microsoft.com/office/drawing/2014/main" id="{CB888D2C-0B0D-4FDA-A87A-3C68EA88E0CF}"/>
                    </a:ext>
                  </a:extLst>
                </p:cNvPr>
                <p:cNvPicPr/>
                <p:nvPr/>
              </p:nvPicPr>
              <p:blipFill>
                <a:blip r:embed="rId45"/>
                <a:stretch>
                  <a:fillRect/>
                </a:stretch>
              </p:blipFill>
              <p:spPr>
                <a:xfrm>
                  <a:off x="8884093" y="699312"/>
                  <a:ext cx="129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Freihand 23">
                  <a:extLst>
                    <a:ext uri="{FF2B5EF4-FFF2-40B4-BE49-F238E27FC236}">
                      <a16:creationId xmlns:a16="http://schemas.microsoft.com/office/drawing/2014/main" id="{7C097643-60EA-4513-A8C6-ADA556CBC1CB}"/>
                    </a:ext>
                  </a:extLst>
                </p14:cNvPr>
                <p14:cNvContentPartPr/>
                <p14:nvPr/>
              </p14:nvContentPartPr>
              <p14:xfrm>
                <a:off x="9027733" y="707592"/>
                <a:ext cx="20520" cy="72000"/>
              </p14:xfrm>
            </p:contentPart>
          </mc:Choice>
          <mc:Fallback>
            <p:pic>
              <p:nvPicPr>
                <p:cNvPr id="24" name="Freihand 23">
                  <a:extLst>
                    <a:ext uri="{FF2B5EF4-FFF2-40B4-BE49-F238E27FC236}">
                      <a16:creationId xmlns:a16="http://schemas.microsoft.com/office/drawing/2014/main" id="{7C097643-60EA-4513-A8C6-ADA556CBC1CB}"/>
                    </a:ext>
                  </a:extLst>
                </p:cNvPr>
                <p:cNvPicPr/>
                <p:nvPr/>
              </p:nvPicPr>
              <p:blipFill>
                <a:blip r:embed="rId47"/>
                <a:stretch>
                  <a:fillRect/>
                </a:stretch>
              </p:blipFill>
              <p:spPr>
                <a:xfrm>
                  <a:off x="9023413" y="703272"/>
                  <a:ext cx="29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8E761C19-F29B-4D01-AFF7-3853AB0C44BD}"/>
                    </a:ext>
                  </a:extLst>
                </p14:cNvPr>
                <p14:cNvContentPartPr/>
                <p14:nvPr/>
              </p14:nvContentPartPr>
              <p14:xfrm>
                <a:off x="9090373" y="641712"/>
                <a:ext cx="66960" cy="132840"/>
              </p14:xfrm>
            </p:contentPart>
          </mc:Choice>
          <mc:Fallback>
            <p:pic>
              <p:nvPicPr>
                <p:cNvPr id="25" name="Freihand 24">
                  <a:extLst>
                    <a:ext uri="{FF2B5EF4-FFF2-40B4-BE49-F238E27FC236}">
                      <a16:creationId xmlns:a16="http://schemas.microsoft.com/office/drawing/2014/main" id="{8E761C19-F29B-4D01-AFF7-3853AB0C44BD}"/>
                    </a:ext>
                  </a:extLst>
                </p:cNvPr>
                <p:cNvPicPr/>
                <p:nvPr/>
              </p:nvPicPr>
              <p:blipFill>
                <a:blip r:embed="rId49"/>
                <a:stretch>
                  <a:fillRect/>
                </a:stretch>
              </p:blipFill>
              <p:spPr>
                <a:xfrm>
                  <a:off x="9086053" y="637392"/>
                  <a:ext cx="75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22DE1F48-B4B4-4700-859A-D22513D36210}"/>
                    </a:ext>
                  </a:extLst>
                </p14:cNvPr>
                <p14:cNvContentPartPr/>
                <p14:nvPr/>
              </p14:nvContentPartPr>
              <p14:xfrm>
                <a:off x="9034213" y="647472"/>
                <a:ext cx="26640" cy="3240"/>
              </p14:xfrm>
            </p:contentPart>
          </mc:Choice>
          <mc:Fallback>
            <p:pic>
              <p:nvPicPr>
                <p:cNvPr id="26" name="Freihand 25">
                  <a:extLst>
                    <a:ext uri="{FF2B5EF4-FFF2-40B4-BE49-F238E27FC236}">
                      <a16:creationId xmlns:a16="http://schemas.microsoft.com/office/drawing/2014/main" id="{22DE1F48-B4B4-4700-859A-D22513D36210}"/>
                    </a:ext>
                  </a:extLst>
                </p:cNvPr>
                <p:cNvPicPr/>
                <p:nvPr/>
              </p:nvPicPr>
              <p:blipFill>
                <a:blip r:embed="rId51"/>
                <a:stretch>
                  <a:fillRect/>
                </a:stretch>
              </p:blipFill>
              <p:spPr>
                <a:xfrm>
                  <a:off x="9029893" y="643152"/>
                  <a:ext cx="352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C7C11EAF-18B3-4AE6-AD43-1DD4902B4A23}"/>
                    </a:ext>
                  </a:extLst>
                </p14:cNvPr>
                <p14:cNvContentPartPr/>
                <p14:nvPr/>
              </p14:nvContentPartPr>
              <p14:xfrm>
                <a:off x="9140773" y="627672"/>
                <a:ext cx="185040" cy="130680"/>
              </p14:xfrm>
            </p:contentPart>
          </mc:Choice>
          <mc:Fallback>
            <p:pic>
              <p:nvPicPr>
                <p:cNvPr id="27" name="Freihand 26">
                  <a:extLst>
                    <a:ext uri="{FF2B5EF4-FFF2-40B4-BE49-F238E27FC236}">
                      <a16:creationId xmlns:a16="http://schemas.microsoft.com/office/drawing/2014/main" id="{C7C11EAF-18B3-4AE6-AD43-1DD4902B4A23}"/>
                    </a:ext>
                  </a:extLst>
                </p:cNvPr>
                <p:cNvPicPr/>
                <p:nvPr/>
              </p:nvPicPr>
              <p:blipFill>
                <a:blip r:embed="rId53"/>
                <a:stretch>
                  <a:fillRect/>
                </a:stretch>
              </p:blipFill>
              <p:spPr>
                <a:xfrm>
                  <a:off x="9136453" y="623352"/>
                  <a:ext cx="193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7B95DDF4-0F86-4B47-B5AD-ED5AE456203D}"/>
                    </a:ext>
                  </a:extLst>
                </p14:cNvPr>
                <p14:cNvContentPartPr/>
                <p14:nvPr/>
              </p14:nvContentPartPr>
              <p14:xfrm>
                <a:off x="9620653" y="722352"/>
                <a:ext cx="360" cy="360"/>
              </p14:xfrm>
            </p:contentPart>
          </mc:Choice>
          <mc:Fallback>
            <p:pic>
              <p:nvPicPr>
                <p:cNvPr id="28" name="Freihand 27">
                  <a:extLst>
                    <a:ext uri="{FF2B5EF4-FFF2-40B4-BE49-F238E27FC236}">
                      <a16:creationId xmlns:a16="http://schemas.microsoft.com/office/drawing/2014/main" id="{7B95DDF4-0F86-4B47-B5AD-ED5AE456203D}"/>
                    </a:ext>
                  </a:extLst>
                </p:cNvPr>
                <p:cNvPicPr/>
                <p:nvPr/>
              </p:nvPicPr>
              <p:blipFill>
                <a:blip r:embed="rId55"/>
                <a:stretch>
                  <a:fillRect/>
                </a:stretch>
              </p:blipFill>
              <p:spPr>
                <a:xfrm>
                  <a:off x="9616333" y="718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3328695F-1736-4F51-9032-1BA2D52EC6D4}"/>
                    </a:ext>
                  </a:extLst>
                </p14:cNvPr>
                <p14:cNvContentPartPr/>
                <p14:nvPr/>
              </p14:nvContentPartPr>
              <p14:xfrm>
                <a:off x="9671053" y="568992"/>
                <a:ext cx="132840" cy="154800"/>
              </p14:xfrm>
            </p:contentPart>
          </mc:Choice>
          <mc:Fallback>
            <p:pic>
              <p:nvPicPr>
                <p:cNvPr id="29" name="Freihand 28">
                  <a:extLst>
                    <a:ext uri="{FF2B5EF4-FFF2-40B4-BE49-F238E27FC236}">
                      <a16:creationId xmlns:a16="http://schemas.microsoft.com/office/drawing/2014/main" id="{3328695F-1736-4F51-9032-1BA2D52EC6D4}"/>
                    </a:ext>
                  </a:extLst>
                </p:cNvPr>
                <p:cNvPicPr/>
                <p:nvPr/>
              </p:nvPicPr>
              <p:blipFill>
                <a:blip r:embed="rId57"/>
                <a:stretch>
                  <a:fillRect/>
                </a:stretch>
              </p:blipFill>
              <p:spPr>
                <a:xfrm>
                  <a:off x="9666733" y="564672"/>
                  <a:ext cx="141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A6346C23-71FA-4CDF-B05B-6ACD8C17160A}"/>
                    </a:ext>
                  </a:extLst>
                </p14:cNvPr>
                <p14:cNvContentPartPr/>
                <p14:nvPr/>
              </p14:nvContentPartPr>
              <p14:xfrm>
                <a:off x="9717493" y="677712"/>
                <a:ext cx="70200" cy="37080"/>
              </p14:xfrm>
            </p:contentPart>
          </mc:Choice>
          <mc:Fallback>
            <p:pic>
              <p:nvPicPr>
                <p:cNvPr id="30" name="Freihand 29">
                  <a:extLst>
                    <a:ext uri="{FF2B5EF4-FFF2-40B4-BE49-F238E27FC236}">
                      <a16:creationId xmlns:a16="http://schemas.microsoft.com/office/drawing/2014/main" id="{A6346C23-71FA-4CDF-B05B-6ACD8C17160A}"/>
                    </a:ext>
                  </a:extLst>
                </p:cNvPr>
                <p:cNvPicPr/>
                <p:nvPr/>
              </p:nvPicPr>
              <p:blipFill>
                <a:blip r:embed="rId59"/>
                <a:stretch>
                  <a:fillRect/>
                </a:stretch>
              </p:blipFill>
              <p:spPr>
                <a:xfrm>
                  <a:off x="9713173" y="673392"/>
                  <a:ext cx="78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Freihand 30">
                  <a:extLst>
                    <a:ext uri="{FF2B5EF4-FFF2-40B4-BE49-F238E27FC236}">
                      <a16:creationId xmlns:a16="http://schemas.microsoft.com/office/drawing/2014/main" id="{09F72BF9-0E25-4C75-9C23-7DD6E27FC4F4}"/>
                    </a:ext>
                  </a:extLst>
                </p14:cNvPr>
                <p14:cNvContentPartPr/>
                <p14:nvPr/>
              </p14:nvContentPartPr>
              <p14:xfrm>
                <a:off x="9795973" y="684192"/>
                <a:ext cx="61200" cy="81360"/>
              </p14:xfrm>
            </p:contentPart>
          </mc:Choice>
          <mc:Fallback>
            <p:pic>
              <p:nvPicPr>
                <p:cNvPr id="31" name="Freihand 30">
                  <a:extLst>
                    <a:ext uri="{FF2B5EF4-FFF2-40B4-BE49-F238E27FC236}">
                      <a16:creationId xmlns:a16="http://schemas.microsoft.com/office/drawing/2014/main" id="{09F72BF9-0E25-4C75-9C23-7DD6E27FC4F4}"/>
                    </a:ext>
                  </a:extLst>
                </p:cNvPr>
                <p:cNvPicPr/>
                <p:nvPr/>
              </p:nvPicPr>
              <p:blipFill>
                <a:blip r:embed="rId61"/>
                <a:stretch>
                  <a:fillRect/>
                </a:stretch>
              </p:blipFill>
              <p:spPr>
                <a:xfrm>
                  <a:off x="9791653" y="679872"/>
                  <a:ext cx="69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 name="Freihand 31">
                  <a:extLst>
                    <a:ext uri="{FF2B5EF4-FFF2-40B4-BE49-F238E27FC236}">
                      <a16:creationId xmlns:a16="http://schemas.microsoft.com/office/drawing/2014/main" id="{B96E9EA8-EFDA-4BEA-94CD-D80109668A03}"/>
                    </a:ext>
                  </a:extLst>
                </p14:cNvPr>
                <p14:cNvContentPartPr/>
                <p14:nvPr/>
              </p14:nvContentPartPr>
              <p14:xfrm>
                <a:off x="9951133" y="661512"/>
                <a:ext cx="162360" cy="20880"/>
              </p14:xfrm>
            </p:contentPart>
          </mc:Choice>
          <mc:Fallback>
            <p:pic>
              <p:nvPicPr>
                <p:cNvPr id="32" name="Freihand 31">
                  <a:extLst>
                    <a:ext uri="{FF2B5EF4-FFF2-40B4-BE49-F238E27FC236}">
                      <a16:creationId xmlns:a16="http://schemas.microsoft.com/office/drawing/2014/main" id="{B96E9EA8-EFDA-4BEA-94CD-D80109668A03}"/>
                    </a:ext>
                  </a:extLst>
                </p:cNvPr>
                <p:cNvPicPr/>
                <p:nvPr/>
              </p:nvPicPr>
              <p:blipFill>
                <a:blip r:embed="rId63"/>
                <a:stretch>
                  <a:fillRect/>
                </a:stretch>
              </p:blipFill>
              <p:spPr>
                <a:xfrm>
                  <a:off x="9946813" y="657192"/>
                  <a:ext cx="171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0E8F46C2-6BF9-4EC4-86A6-EA9A682A3D88}"/>
                    </a:ext>
                  </a:extLst>
                </p14:cNvPr>
                <p14:cNvContentPartPr/>
                <p14:nvPr/>
              </p14:nvContentPartPr>
              <p14:xfrm>
                <a:off x="9978133" y="695712"/>
                <a:ext cx="128880" cy="12960"/>
              </p14:xfrm>
            </p:contentPart>
          </mc:Choice>
          <mc:Fallback>
            <p:pic>
              <p:nvPicPr>
                <p:cNvPr id="33" name="Freihand 32">
                  <a:extLst>
                    <a:ext uri="{FF2B5EF4-FFF2-40B4-BE49-F238E27FC236}">
                      <a16:creationId xmlns:a16="http://schemas.microsoft.com/office/drawing/2014/main" id="{0E8F46C2-6BF9-4EC4-86A6-EA9A682A3D88}"/>
                    </a:ext>
                  </a:extLst>
                </p:cNvPr>
                <p:cNvPicPr/>
                <p:nvPr/>
              </p:nvPicPr>
              <p:blipFill>
                <a:blip r:embed="rId65"/>
                <a:stretch>
                  <a:fillRect/>
                </a:stretch>
              </p:blipFill>
              <p:spPr>
                <a:xfrm>
                  <a:off x="9973813" y="691392"/>
                  <a:ext cx="137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 name="Freihand 2">
                  <a:extLst>
                    <a:ext uri="{FF2B5EF4-FFF2-40B4-BE49-F238E27FC236}">
                      <a16:creationId xmlns:a16="http://schemas.microsoft.com/office/drawing/2014/main" id="{BAFADE99-93A7-435D-95F7-FDB81E66A7CB}"/>
                    </a:ext>
                  </a:extLst>
                </p14:cNvPr>
                <p14:cNvContentPartPr/>
                <p14:nvPr/>
              </p14:nvContentPartPr>
              <p14:xfrm>
                <a:off x="7008133" y="735312"/>
                <a:ext cx="64800" cy="4462560"/>
              </p14:xfrm>
            </p:contentPart>
          </mc:Choice>
          <mc:Fallback>
            <p:pic>
              <p:nvPicPr>
                <p:cNvPr id="3" name="Freihand 2">
                  <a:extLst>
                    <a:ext uri="{FF2B5EF4-FFF2-40B4-BE49-F238E27FC236}">
                      <a16:creationId xmlns:a16="http://schemas.microsoft.com/office/drawing/2014/main" id="{BAFADE99-93A7-435D-95F7-FDB81E66A7CB}"/>
                    </a:ext>
                  </a:extLst>
                </p:cNvPr>
                <p:cNvPicPr/>
                <p:nvPr/>
              </p:nvPicPr>
              <p:blipFill>
                <a:blip r:embed="rId67"/>
                <a:stretch>
                  <a:fillRect/>
                </a:stretch>
              </p:blipFill>
              <p:spPr>
                <a:xfrm>
                  <a:off x="7003813" y="730992"/>
                  <a:ext cx="73440" cy="4471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 name="Freihand 3">
                  <a:extLst>
                    <a:ext uri="{FF2B5EF4-FFF2-40B4-BE49-F238E27FC236}">
                      <a16:creationId xmlns:a16="http://schemas.microsoft.com/office/drawing/2014/main" id="{37BDB2AC-114C-40B9-B4D5-A24599C29858}"/>
                    </a:ext>
                  </a:extLst>
                </p14:cNvPr>
                <p14:cNvContentPartPr/>
                <p14:nvPr/>
              </p14:nvContentPartPr>
              <p14:xfrm>
                <a:off x="7340773" y="783192"/>
                <a:ext cx="13680" cy="83160"/>
              </p14:xfrm>
            </p:contentPart>
          </mc:Choice>
          <mc:Fallback>
            <p:pic>
              <p:nvPicPr>
                <p:cNvPr id="4" name="Freihand 3">
                  <a:extLst>
                    <a:ext uri="{FF2B5EF4-FFF2-40B4-BE49-F238E27FC236}">
                      <a16:creationId xmlns:a16="http://schemas.microsoft.com/office/drawing/2014/main" id="{37BDB2AC-114C-40B9-B4D5-A24599C29858}"/>
                    </a:ext>
                  </a:extLst>
                </p:cNvPr>
                <p:cNvPicPr/>
                <p:nvPr/>
              </p:nvPicPr>
              <p:blipFill>
                <a:blip r:embed="rId69"/>
                <a:stretch>
                  <a:fillRect/>
                </a:stretch>
              </p:blipFill>
              <p:spPr>
                <a:xfrm>
                  <a:off x="7336453" y="778872"/>
                  <a:ext cx="22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 name="Freihand 7">
                  <a:extLst>
                    <a:ext uri="{FF2B5EF4-FFF2-40B4-BE49-F238E27FC236}">
                      <a16:creationId xmlns:a16="http://schemas.microsoft.com/office/drawing/2014/main" id="{BDE2A235-1FCA-4DF3-B472-61DB6B529CFF}"/>
                    </a:ext>
                  </a:extLst>
                </p14:cNvPr>
                <p14:cNvContentPartPr/>
                <p14:nvPr/>
              </p14:nvContentPartPr>
              <p14:xfrm>
                <a:off x="7275973" y="730272"/>
                <a:ext cx="138960" cy="176400"/>
              </p14:xfrm>
            </p:contentPart>
          </mc:Choice>
          <mc:Fallback>
            <p:pic>
              <p:nvPicPr>
                <p:cNvPr id="8" name="Freihand 7">
                  <a:extLst>
                    <a:ext uri="{FF2B5EF4-FFF2-40B4-BE49-F238E27FC236}">
                      <a16:creationId xmlns:a16="http://schemas.microsoft.com/office/drawing/2014/main" id="{BDE2A235-1FCA-4DF3-B472-61DB6B529CFF}"/>
                    </a:ext>
                  </a:extLst>
                </p:cNvPr>
                <p:cNvPicPr/>
                <p:nvPr/>
              </p:nvPicPr>
              <p:blipFill>
                <a:blip r:embed="rId71"/>
                <a:stretch>
                  <a:fillRect/>
                </a:stretch>
              </p:blipFill>
              <p:spPr>
                <a:xfrm>
                  <a:off x="7271653" y="725952"/>
                  <a:ext cx="147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 name="Freihand 8">
                  <a:extLst>
                    <a:ext uri="{FF2B5EF4-FFF2-40B4-BE49-F238E27FC236}">
                      <a16:creationId xmlns:a16="http://schemas.microsoft.com/office/drawing/2014/main" id="{0B72153A-B377-4459-9022-B86AAE9D53CD}"/>
                    </a:ext>
                  </a:extLst>
                </p14:cNvPr>
                <p14:cNvContentPartPr/>
                <p14:nvPr/>
              </p14:nvContentPartPr>
              <p14:xfrm>
                <a:off x="7421773" y="802992"/>
                <a:ext cx="110160" cy="83520"/>
              </p14:xfrm>
            </p:contentPart>
          </mc:Choice>
          <mc:Fallback>
            <p:pic>
              <p:nvPicPr>
                <p:cNvPr id="9" name="Freihand 8">
                  <a:extLst>
                    <a:ext uri="{FF2B5EF4-FFF2-40B4-BE49-F238E27FC236}">
                      <a16:creationId xmlns:a16="http://schemas.microsoft.com/office/drawing/2014/main" id="{0B72153A-B377-4459-9022-B86AAE9D53CD}"/>
                    </a:ext>
                  </a:extLst>
                </p:cNvPr>
                <p:cNvPicPr/>
                <p:nvPr/>
              </p:nvPicPr>
              <p:blipFill>
                <a:blip r:embed="rId73"/>
                <a:stretch>
                  <a:fillRect/>
                </a:stretch>
              </p:blipFill>
              <p:spPr>
                <a:xfrm>
                  <a:off x="7417453" y="798672"/>
                  <a:ext cx="118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 name="Freihand 9">
                  <a:extLst>
                    <a:ext uri="{FF2B5EF4-FFF2-40B4-BE49-F238E27FC236}">
                      <a16:creationId xmlns:a16="http://schemas.microsoft.com/office/drawing/2014/main" id="{21ACB720-469C-49C4-92DA-2C08FD7B9B8F}"/>
                    </a:ext>
                  </a:extLst>
                </p14:cNvPr>
                <p14:cNvContentPartPr/>
                <p14:nvPr/>
              </p14:nvContentPartPr>
              <p14:xfrm>
                <a:off x="7520413" y="802992"/>
                <a:ext cx="115200" cy="195120"/>
              </p14:xfrm>
            </p:contentPart>
          </mc:Choice>
          <mc:Fallback>
            <p:pic>
              <p:nvPicPr>
                <p:cNvPr id="10" name="Freihand 9">
                  <a:extLst>
                    <a:ext uri="{FF2B5EF4-FFF2-40B4-BE49-F238E27FC236}">
                      <a16:creationId xmlns:a16="http://schemas.microsoft.com/office/drawing/2014/main" id="{21ACB720-469C-49C4-92DA-2C08FD7B9B8F}"/>
                    </a:ext>
                  </a:extLst>
                </p:cNvPr>
                <p:cNvPicPr/>
                <p:nvPr/>
              </p:nvPicPr>
              <p:blipFill>
                <a:blip r:embed="rId75"/>
                <a:stretch>
                  <a:fillRect/>
                </a:stretch>
              </p:blipFill>
              <p:spPr>
                <a:xfrm>
                  <a:off x="7516093" y="798672"/>
                  <a:ext cx="123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 name="Freihand 10">
                  <a:extLst>
                    <a:ext uri="{FF2B5EF4-FFF2-40B4-BE49-F238E27FC236}">
                      <a16:creationId xmlns:a16="http://schemas.microsoft.com/office/drawing/2014/main" id="{33B6C88C-54A9-46B6-A290-6EA09FB7B101}"/>
                    </a:ext>
                  </a:extLst>
                </p14:cNvPr>
                <p14:cNvContentPartPr/>
                <p14:nvPr/>
              </p14:nvContentPartPr>
              <p14:xfrm>
                <a:off x="7729933" y="856272"/>
                <a:ext cx="9000" cy="29880"/>
              </p14:xfrm>
            </p:contentPart>
          </mc:Choice>
          <mc:Fallback>
            <p:pic>
              <p:nvPicPr>
                <p:cNvPr id="11" name="Freihand 10">
                  <a:extLst>
                    <a:ext uri="{FF2B5EF4-FFF2-40B4-BE49-F238E27FC236}">
                      <a16:creationId xmlns:a16="http://schemas.microsoft.com/office/drawing/2014/main" id="{33B6C88C-54A9-46B6-A290-6EA09FB7B101}"/>
                    </a:ext>
                  </a:extLst>
                </p:cNvPr>
                <p:cNvPicPr/>
                <p:nvPr/>
              </p:nvPicPr>
              <p:blipFill>
                <a:blip r:embed="rId77"/>
                <a:stretch>
                  <a:fillRect/>
                </a:stretch>
              </p:blipFill>
              <p:spPr>
                <a:xfrm>
                  <a:off x="7725613" y="851952"/>
                  <a:ext cx="17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9CF0B0D6-B587-475E-B27B-27ED188812D8}"/>
                    </a:ext>
                  </a:extLst>
                </p14:cNvPr>
                <p14:cNvContentPartPr/>
                <p14:nvPr/>
              </p14:nvContentPartPr>
              <p14:xfrm>
                <a:off x="7216933" y="1031952"/>
                <a:ext cx="93600" cy="140400"/>
              </p14:xfrm>
            </p:contentPart>
          </mc:Choice>
          <mc:Fallback>
            <p:pic>
              <p:nvPicPr>
                <p:cNvPr id="45" name="Freihand 44">
                  <a:extLst>
                    <a:ext uri="{FF2B5EF4-FFF2-40B4-BE49-F238E27FC236}">
                      <a16:creationId xmlns:a16="http://schemas.microsoft.com/office/drawing/2014/main" id="{9CF0B0D6-B587-475E-B27B-27ED188812D8}"/>
                    </a:ext>
                  </a:extLst>
                </p:cNvPr>
                <p:cNvPicPr/>
                <p:nvPr/>
              </p:nvPicPr>
              <p:blipFill>
                <a:blip r:embed="rId79"/>
                <a:stretch>
                  <a:fillRect/>
                </a:stretch>
              </p:blipFill>
              <p:spPr>
                <a:xfrm>
                  <a:off x="7212613" y="1027632"/>
                  <a:ext cx="102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B5DADC43-83A4-46A8-820C-E2DEFDF8D2C7}"/>
                    </a:ext>
                  </a:extLst>
                </p14:cNvPr>
                <p14:cNvContentPartPr/>
                <p14:nvPr/>
              </p14:nvContentPartPr>
              <p14:xfrm>
                <a:off x="7308373" y="1095672"/>
                <a:ext cx="320400" cy="69480"/>
              </p14:xfrm>
            </p:contentPart>
          </mc:Choice>
          <mc:Fallback>
            <p:pic>
              <p:nvPicPr>
                <p:cNvPr id="46" name="Freihand 45">
                  <a:extLst>
                    <a:ext uri="{FF2B5EF4-FFF2-40B4-BE49-F238E27FC236}">
                      <a16:creationId xmlns:a16="http://schemas.microsoft.com/office/drawing/2014/main" id="{B5DADC43-83A4-46A8-820C-E2DEFDF8D2C7}"/>
                    </a:ext>
                  </a:extLst>
                </p:cNvPr>
                <p:cNvPicPr/>
                <p:nvPr/>
              </p:nvPicPr>
              <p:blipFill>
                <a:blip r:embed="rId81"/>
                <a:stretch>
                  <a:fillRect/>
                </a:stretch>
              </p:blipFill>
              <p:spPr>
                <a:xfrm>
                  <a:off x="7304053" y="1091352"/>
                  <a:ext cx="329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59F6A83A-DDC4-4365-8F20-C958AF22EB1C}"/>
                    </a:ext>
                  </a:extLst>
                </p14:cNvPr>
                <p14:cNvContentPartPr/>
                <p14:nvPr/>
              </p14:nvContentPartPr>
              <p14:xfrm>
                <a:off x="7625893" y="1057152"/>
                <a:ext cx="43560" cy="13320"/>
              </p14:xfrm>
            </p:contentPart>
          </mc:Choice>
          <mc:Fallback>
            <p:pic>
              <p:nvPicPr>
                <p:cNvPr id="47" name="Freihand 46">
                  <a:extLst>
                    <a:ext uri="{FF2B5EF4-FFF2-40B4-BE49-F238E27FC236}">
                      <a16:creationId xmlns:a16="http://schemas.microsoft.com/office/drawing/2014/main" id="{59F6A83A-DDC4-4365-8F20-C958AF22EB1C}"/>
                    </a:ext>
                  </a:extLst>
                </p:cNvPr>
                <p:cNvPicPr/>
                <p:nvPr/>
              </p:nvPicPr>
              <p:blipFill>
                <a:blip r:embed="rId83"/>
                <a:stretch>
                  <a:fillRect/>
                </a:stretch>
              </p:blipFill>
              <p:spPr>
                <a:xfrm>
                  <a:off x="7621573" y="1052832"/>
                  <a:ext cx="52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0AC79B1A-61C1-423D-9E73-BFDAD6E19A48}"/>
                    </a:ext>
                  </a:extLst>
                </p14:cNvPr>
                <p14:cNvContentPartPr/>
                <p14:nvPr/>
              </p14:nvContentPartPr>
              <p14:xfrm>
                <a:off x="7662973" y="1003872"/>
                <a:ext cx="306360" cy="133200"/>
              </p14:xfrm>
            </p:contentPart>
          </mc:Choice>
          <mc:Fallback>
            <p:pic>
              <p:nvPicPr>
                <p:cNvPr id="49" name="Freihand 48">
                  <a:extLst>
                    <a:ext uri="{FF2B5EF4-FFF2-40B4-BE49-F238E27FC236}">
                      <a16:creationId xmlns:a16="http://schemas.microsoft.com/office/drawing/2014/main" id="{0AC79B1A-61C1-423D-9E73-BFDAD6E19A48}"/>
                    </a:ext>
                  </a:extLst>
                </p:cNvPr>
                <p:cNvPicPr/>
                <p:nvPr/>
              </p:nvPicPr>
              <p:blipFill>
                <a:blip r:embed="rId85"/>
                <a:stretch>
                  <a:fillRect/>
                </a:stretch>
              </p:blipFill>
              <p:spPr>
                <a:xfrm>
                  <a:off x="7658653" y="999552"/>
                  <a:ext cx="315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2098E3FC-2B48-45DC-BAE5-C7E002FF483C}"/>
                    </a:ext>
                  </a:extLst>
                </p14:cNvPr>
                <p14:cNvContentPartPr/>
                <p14:nvPr/>
              </p14:nvContentPartPr>
              <p14:xfrm>
                <a:off x="8085613" y="1007472"/>
                <a:ext cx="149760" cy="111240"/>
              </p14:xfrm>
            </p:contentPart>
          </mc:Choice>
          <mc:Fallback>
            <p:pic>
              <p:nvPicPr>
                <p:cNvPr id="50" name="Freihand 49">
                  <a:extLst>
                    <a:ext uri="{FF2B5EF4-FFF2-40B4-BE49-F238E27FC236}">
                      <a16:creationId xmlns:a16="http://schemas.microsoft.com/office/drawing/2014/main" id="{2098E3FC-2B48-45DC-BAE5-C7E002FF483C}"/>
                    </a:ext>
                  </a:extLst>
                </p:cNvPr>
                <p:cNvPicPr/>
                <p:nvPr/>
              </p:nvPicPr>
              <p:blipFill>
                <a:blip r:embed="rId87"/>
                <a:stretch>
                  <a:fillRect/>
                </a:stretch>
              </p:blipFill>
              <p:spPr>
                <a:xfrm>
                  <a:off x="8081293" y="1003152"/>
                  <a:ext cx="158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11F8D3FC-81B3-4AE2-8F7B-A77FDCF4AD36}"/>
                    </a:ext>
                  </a:extLst>
                </p14:cNvPr>
                <p14:cNvContentPartPr/>
                <p14:nvPr/>
              </p14:nvContentPartPr>
              <p14:xfrm>
                <a:off x="8097493" y="1042752"/>
                <a:ext cx="141840" cy="29520"/>
              </p14:xfrm>
            </p:contentPart>
          </mc:Choice>
          <mc:Fallback>
            <p:pic>
              <p:nvPicPr>
                <p:cNvPr id="51" name="Freihand 50">
                  <a:extLst>
                    <a:ext uri="{FF2B5EF4-FFF2-40B4-BE49-F238E27FC236}">
                      <a16:creationId xmlns:a16="http://schemas.microsoft.com/office/drawing/2014/main" id="{11F8D3FC-81B3-4AE2-8F7B-A77FDCF4AD36}"/>
                    </a:ext>
                  </a:extLst>
                </p:cNvPr>
                <p:cNvPicPr/>
                <p:nvPr/>
              </p:nvPicPr>
              <p:blipFill>
                <a:blip r:embed="rId89"/>
                <a:stretch>
                  <a:fillRect/>
                </a:stretch>
              </p:blipFill>
              <p:spPr>
                <a:xfrm>
                  <a:off x="8093173" y="1038432"/>
                  <a:ext cx="150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9965838D-EC89-4C01-9C52-B08504074240}"/>
                    </a:ext>
                  </a:extLst>
                </p14:cNvPr>
                <p14:cNvContentPartPr/>
                <p14:nvPr/>
              </p14:nvContentPartPr>
              <p14:xfrm>
                <a:off x="8259133" y="1013592"/>
                <a:ext cx="164520" cy="74520"/>
              </p14:xfrm>
            </p:contentPart>
          </mc:Choice>
          <mc:Fallback>
            <p:pic>
              <p:nvPicPr>
                <p:cNvPr id="52" name="Freihand 51">
                  <a:extLst>
                    <a:ext uri="{FF2B5EF4-FFF2-40B4-BE49-F238E27FC236}">
                      <a16:creationId xmlns:a16="http://schemas.microsoft.com/office/drawing/2014/main" id="{9965838D-EC89-4C01-9C52-B08504074240}"/>
                    </a:ext>
                  </a:extLst>
                </p:cNvPr>
                <p:cNvPicPr/>
                <p:nvPr/>
              </p:nvPicPr>
              <p:blipFill>
                <a:blip r:embed="rId91"/>
                <a:stretch>
                  <a:fillRect/>
                </a:stretch>
              </p:blipFill>
              <p:spPr>
                <a:xfrm>
                  <a:off x="8254813" y="1009272"/>
                  <a:ext cx="173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3E6E3AD2-F38B-4A05-9689-D185D23AF7E2}"/>
                    </a:ext>
                  </a:extLst>
                </p14:cNvPr>
                <p14:cNvContentPartPr/>
                <p14:nvPr/>
              </p14:nvContentPartPr>
              <p14:xfrm>
                <a:off x="8439853" y="1016832"/>
                <a:ext cx="69120" cy="72360"/>
              </p14:xfrm>
            </p:contentPart>
          </mc:Choice>
          <mc:Fallback>
            <p:pic>
              <p:nvPicPr>
                <p:cNvPr id="53" name="Freihand 52">
                  <a:extLst>
                    <a:ext uri="{FF2B5EF4-FFF2-40B4-BE49-F238E27FC236}">
                      <a16:creationId xmlns:a16="http://schemas.microsoft.com/office/drawing/2014/main" id="{3E6E3AD2-F38B-4A05-9689-D185D23AF7E2}"/>
                    </a:ext>
                  </a:extLst>
                </p:cNvPr>
                <p:cNvPicPr/>
                <p:nvPr/>
              </p:nvPicPr>
              <p:blipFill>
                <a:blip r:embed="rId93"/>
                <a:stretch>
                  <a:fillRect/>
                </a:stretch>
              </p:blipFill>
              <p:spPr>
                <a:xfrm>
                  <a:off x="8435533" y="1012512"/>
                  <a:ext cx="77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21F89287-B6BF-41F2-9324-D21680A5E5AB}"/>
                    </a:ext>
                  </a:extLst>
                </p14:cNvPr>
                <p14:cNvContentPartPr/>
                <p14:nvPr/>
              </p14:nvContentPartPr>
              <p14:xfrm>
                <a:off x="8536693" y="1021152"/>
                <a:ext cx="195120" cy="73440"/>
              </p14:xfrm>
            </p:contentPart>
          </mc:Choice>
          <mc:Fallback>
            <p:pic>
              <p:nvPicPr>
                <p:cNvPr id="54" name="Freihand 53">
                  <a:extLst>
                    <a:ext uri="{FF2B5EF4-FFF2-40B4-BE49-F238E27FC236}">
                      <a16:creationId xmlns:a16="http://schemas.microsoft.com/office/drawing/2014/main" id="{21F89287-B6BF-41F2-9324-D21680A5E5AB}"/>
                    </a:ext>
                  </a:extLst>
                </p:cNvPr>
                <p:cNvPicPr/>
                <p:nvPr/>
              </p:nvPicPr>
              <p:blipFill>
                <a:blip r:embed="rId95"/>
                <a:stretch>
                  <a:fillRect/>
                </a:stretch>
              </p:blipFill>
              <p:spPr>
                <a:xfrm>
                  <a:off x="8532373" y="1016832"/>
                  <a:ext cx="203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AC738468-31D8-4AD5-9D11-780A3A8F6618}"/>
                    </a:ext>
                  </a:extLst>
                </p14:cNvPr>
                <p14:cNvContentPartPr/>
                <p14:nvPr/>
              </p14:nvContentPartPr>
              <p14:xfrm>
                <a:off x="8746573" y="929712"/>
                <a:ext cx="119880" cy="155880"/>
              </p14:xfrm>
            </p:contentPart>
          </mc:Choice>
          <mc:Fallback>
            <p:pic>
              <p:nvPicPr>
                <p:cNvPr id="55" name="Freihand 54">
                  <a:extLst>
                    <a:ext uri="{FF2B5EF4-FFF2-40B4-BE49-F238E27FC236}">
                      <a16:creationId xmlns:a16="http://schemas.microsoft.com/office/drawing/2014/main" id="{AC738468-31D8-4AD5-9D11-780A3A8F6618}"/>
                    </a:ext>
                  </a:extLst>
                </p:cNvPr>
                <p:cNvPicPr/>
                <p:nvPr/>
              </p:nvPicPr>
              <p:blipFill>
                <a:blip r:embed="rId97"/>
                <a:stretch>
                  <a:fillRect/>
                </a:stretch>
              </p:blipFill>
              <p:spPr>
                <a:xfrm>
                  <a:off x="8742253" y="925392"/>
                  <a:ext cx="128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588BF1BD-EB59-4EC6-AB03-A3C2F4EEF61E}"/>
                    </a:ext>
                  </a:extLst>
                </p14:cNvPr>
                <p14:cNvContentPartPr/>
                <p14:nvPr/>
              </p14:nvContentPartPr>
              <p14:xfrm>
                <a:off x="8710573" y="986592"/>
                <a:ext cx="126000" cy="12960"/>
              </p14:xfrm>
            </p:contentPart>
          </mc:Choice>
          <mc:Fallback>
            <p:pic>
              <p:nvPicPr>
                <p:cNvPr id="56" name="Freihand 55">
                  <a:extLst>
                    <a:ext uri="{FF2B5EF4-FFF2-40B4-BE49-F238E27FC236}">
                      <a16:creationId xmlns:a16="http://schemas.microsoft.com/office/drawing/2014/main" id="{588BF1BD-EB59-4EC6-AB03-A3C2F4EEF61E}"/>
                    </a:ext>
                  </a:extLst>
                </p:cNvPr>
                <p:cNvPicPr/>
                <p:nvPr/>
              </p:nvPicPr>
              <p:blipFill>
                <a:blip r:embed="rId99"/>
                <a:stretch>
                  <a:fillRect/>
                </a:stretch>
              </p:blipFill>
              <p:spPr>
                <a:xfrm>
                  <a:off x="8706253" y="982272"/>
                  <a:ext cx="134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7D1DE275-9C70-4712-B8B2-1BE06DC41F7C}"/>
                    </a:ext>
                  </a:extLst>
                </p14:cNvPr>
                <p14:cNvContentPartPr/>
                <p14:nvPr/>
              </p14:nvContentPartPr>
              <p14:xfrm>
                <a:off x="7251493" y="1344792"/>
                <a:ext cx="5400" cy="93600"/>
              </p14:xfrm>
            </p:contentPart>
          </mc:Choice>
          <mc:Fallback>
            <p:pic>
              <p:nvPicPr>
                <p:cNvPr id="66" name="Freihand 65">
                  <a:extLst>
                    <a:ext uri="{FF2B5EF4-FFF2-40B4-BE49-F238E27FC236}">
                      <a16:creationId xmlns:a16="http://schemas.microsoft.com/office/drawing/2014/main" id="{7D1DE275-9C70-4712-B8B2-1BE06DC41F7C}"/>
                    </a:ext>
                  </a:extLst>
                </p:cNvPr>
                <p:cNvPicPr/>
                <p:nvPr/>
              </p:nvPicPr>
              <p:blipFill>
                <a:blip r:embed="rId101"/>
                <a:stretch>
                  <a:fillRect/>
                </a:stretch>
              </p:blipFill>
              <p:spPr>
                <a:xfrm>
                  <a:off x="7247173" y="1340472"/>
                  <a:ext cx="14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244D0A15-7721-4423-BA37-1640B565E007}"/>
                    </a:ext>
                  </a:extLst>
                </p14:cNvPr>
                <p14:cNvContentPartPr/>
                <p14:nvPr/>
              </p14:nvContentPartPr>
              <p14:xfrm>
                <a:off x="7183453" y="1396632"/>
                <a:ext cx="117000" cy="37800"/>
              </p14:xfrm>
            </p:contentPart>
          </mc:Choice>
          <mc:Fallback>
            <p:pic>
              <p:nvPicPr>
                <p:cNvPr id="67" name="Freihand 66">
                  <a:extLst>
                    <a:ext uri="{FF2B5EF4-FFF2-40B4-BE49-F238E27FC236}">
                      <a16:creationId xmlns:a16="http://schemas.microsoft.com/office/drawing/2014/main" id="{244D0A15-7721-4423-BA37-1640B565E007}"/>
                    </a:ext>
                  </a:extLst>
                </p:cNvPr>
                <p:cNvPicPr/>
                <p:nvPr/>
              </p:nvPicPr>
              <p:blipFill>
                <a:blip r:embed="rId103"/>
                <a:stretch>
                  <a:fillRect/>
                </a:stretch>
              </p:blipFill>
              <p:spPr>
                <a:xfrm>
                  <a:off x="7179133" y="1392312"/>
                  <a:ext cx="125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7673D7FE-5483-45D7-86EE-9AA3899C829D}"/>
                    </a:ext>
                  </a:extLst>
                </p14:cNvPr>
                <p14:cNvContentPartPr/>
                <p14:nvPr/>
              </p14:nvContentPartPr>
              <p14:xfrm>
                <a:off x="7172653" y="1328232"/>
                <a:ext cx="126000" cy="16560"/>
              </p14:xfrm>
            </p:contentPart>
          </mc:Choice>
          <mc:Fallback>
            <p:pic>
              <p:nvPicPr>
                <p:cNvPr id="68" name="Freihand 67">
                  <a:extLst>
                    <a:ext uri="{FF2B5EF4-FFF2-40B4-BE49-F238E27FC236}">
                      <a16:creationId xmlns:a16="http://schemas.microsoft.com/office/drawing/2014/main" id="{7673D7FE-5483-45D7-86EE-9AA3899C829D}"/>
                    </a:ext>
                  </a:extLst>
                </p:cNvPr>
                <p:cNvPicPr/>
                <p:nvPr/>
              </p:nvPicPr>
              <p:blipFill>
                <a:blip r:embed="rId105"/>
                <a:stretch>
                  <a:fillRect/>
                </a:stretch>
              </p:blipFill>
              <p:spPr>
                <a:xfrm>
                  <a:off x="7168333" y="1323912"/>
                  <a:ext cx="134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FBE4684C-029A-4744-A887-9A8E26049E8B}"/>
                    </a:ext>
                  </a:extLst>
                </p14:cNvPr>
                <p14:cNvContentPartPr/>
                <p14:nvPr/>
              </p14:nvContentPartPr>
              <p14:xfrm>
                <a:off x="7304773" y="1349472"/>
                <a:ext cx="100800" cy="52560"/>
              </p14:xfrm>
            </p:contentPart>
          </mc:Choice>
          <mc:Fallback>
            <p:pic>
              <p:nvPicPr>
                <p:cNvPr id="69" name="Freihand 68">
                  <a:extLst>
                    <a:ext uri="{FF2B5EF4-FFF2-40B4-BE49-F238E27FC236}">
                      <a16:creationId xmlns:a16="http://schemas.microsoft.com/office/drawing/2014/main" id="{FBE4684C-029A-4744-A887-9A8E26049E8B}"/>
                    </a:ext>
                  </a:extLst>
                </p:cNvPr>
                <p:cNvPicPr/>
                <p:nvPr/>
              </p:nvPicPr>
              <p:blipFill>
                <a:blip r:embed="rId107"/>
                <a:stretch>
                  <a:fillRect/>
                </a:stretch>
              </p:blipFill>
              <p:spPr>
                <a:xfrm>
                  <a:off x="7300453" y="1345152"/>
                  <a:ext cx="109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5062B222-C5FD-4819-AC6C-B2E832CAD7F5}"/>
                    </a:ext>
                  </a:extLst>
                </p14:cNvPr>
                <p14:cNvContentPartPr/>
                <p14:nvPr/>
              </p14:nvContentPartPr>
              <p14:xfrm>
                <a:off x="7398733" y="1258392"/>
                <a:ext cx="99000" cy="186120"/>
              </p14:xfrm>
            </p:contentPart>
          </mc:Choice>
          <mc:Fallback>
            <p:pic>
              <p:nvPicPr>
                <p:cNvPr id="70" name="Freihand 69">
                  <a:extLst>
                    <a:ext uri="{FF2B5EF4-FFF2-40B4-BE49-F238E27FC236}">
                      <a16:creationId xmlns:a16="http://schemas.microsoft.com/office/drawing/2014/main" id="{5062B222-C5FD-4819-AC6C-B2E832CAD7F5}"/>
                    </a:ext>
                  </a:extLst>
                </p:cNvPr>
                <p:cNvPicPr/>
                <p:nvPr/>
              </p:nvPicPr>
              <p:blipFill>
                <a:blip r:embed="rId109"/>
                <a:stretch>
                  <a:fillRect/>
                </a:stretch>
              </p:blipFill>
              <p:spPr>
                <a:xfrm>
                  <a:off x="7394413" y="1254072"/>
                  <a:ext cx="107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62E9E559-CA52-4214-9ADC-0331B140044C}"/>
                    </a:ext>
                  </a:extLst>
                </p14:cNvPr>
                <p14:cNvContentPartPr/>
                <p14:nvPr/>
              </p14:nvContentPartPr>
              <p14:xfrm>
                <a:off x="7507813" y="1259832"/>
                <a:ext cx="23040" cy="126000"/>
              </p14:xfrm>
            </p:contentPart>
          </mc:Choice>
          <mc:Fallback>
            <p:pic>
              <p:nvPicPr>
                <p:cNvPr id="71" name="Freihand 70">
                  <a:extLst>
                    <a:ext uri="{FF2B5EF4-FFF2-40B4-BE49-F238E27FC236}">
                      <a16:creationId xmlns:a16="http://schemas.microsoft.com/office/drawing/2014/main" id="{62E9E559-CA52-4214-9ADC-0331B140044C}"/>
                    </a:ext>
                  </a:extLst>
                </p:cNvPr>
                <p:cNvPicPr/>
                <p:nvPr/>
              </p:nvPicPr>
              <p:blipFill>
                <a:blip r:embed="rId111"/>
                <a:stretch>
                  <a:fillRect/>
                </a:stretch>
              </p:blipFill>
              <p:spPr>
                <a:xfrm>
                  <a:off x="7503493" y="1255512"/>
                  <a:ext cx="31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4069DAFA-CBF6-4E0D-9459-632B773CCD24}"/>
                    </a:ext>
                  </a:extLst>
                </p14:cNvPr>
                <p14:cNvContentPartPr/>
                <p14:nvPr/>
              </p14:nvContentPartPr>
              <p14:xfrm>
                <a:off x="7531213" y="1328232"/>
                <a:ext cx="122400" cy="56880"/>
              </p14:xfrm>
            </p:contentPart>
          </mc:Choice>
          <mc:Fallback>
            <p:pic>
              <p:nvPicPr>
                <p:cNvPr id="72" name="Freihand 71">
                  <a:extLst>
                    <a:ext uri="{FF2B5EF4-FFF2-40B4-BE49-F238E27FC236}">
                      <a16:creationId xmlns:a16="http://schemas.microsoft.com/office/drawing/2014/main" id="{4069DAFA-CBF6-4E0D-9459-632B773CCD24}"/>
                    </a:ext>
                  </a:extLst>
                </p:cNvPr>
                <p:cNvPicPr/>
                <p:nvPr/>
              </p:nvPicPr>
              <p:blipFill>
                <a:blip r:embed="rId113"/>
                <a:stretch>
                  <a:fillRect/>
                </a:stretch>
              </p:blipFill>
              <p:spPr>
                <a:xfrm>
                  <a:off x="7526893" y="1323912"/>
                  <a:ext cx="131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47C6F5EE-DD64-458C-AD39-CA123E6983BB}"/>
                    </a:ext>
                  </a:extLst>
                </p14:cNvPr>
                <p14:cNvContentPartPr/>
                <p14:nvPr/>
              </p14:nvContentPartPr>
              <p14:xfrm>
                <a:off x="7630213" y="1251552"/>
                <a:ext cx="119160" cy="133200"/>
              </p14:xfrm>
            </p:contentPart>
          </mc:Choice>
          <mc:Fallback>
            <p:pic>
              <p:nvPicPr>
                <p:cNvPr id="73" name="Freihand 72">
                  <a:extLst>
                    <a:ext uri="{FF2B5EF4-FFF2-40B4-BE49-F238E27FC236}">
                      <a16:creationId xmlns:a16="http://schemas.microsoft.com/office/drawing/2014/main" id="{47C6F5EE-DD64-458C-AD39-CA123E6983BB}"/>
                    </a:ext>
                  </a:extLst>
                </p:cNvPr>
                <p:cNvPicPr/>
                <p:nvPr/>
              </p:nvPicPr>
              <p:blipFill>
                <a:blip r:embed="rId115"/>
                <a:stretch>
                  <a:fillRect/>
                </a:stretch>
              </p:blipFill>
              <p:spPr>
                <a:xfrm>
                  <a:off x="7625893" y="1247232"/>
                  <a:ext cx="127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BF19B453-18BD-46AE-A641-D67B17E68B9A}"/>
                    </a:ext>
                  </a:extLst>
                </p14:cNvPr>
                <p14:cNvContentPartPr/>
                <p14:nvPr/>
              </p14:nvContentPartPr>
              <p14:xfrm>
                <a:off x="7744693" y="1282512"/>
                <a:ext cx="22320" cy="39240"/>
              </p14:xfrm>
            </p:contentPart>
          </mc:Choice>
          <mc:Fallback>
            <p:pic>
              <p:nvPicPr>
                <p:cNvPr id="74" name="Freihand 73">
                  <a:extLst>
                    <a:ext uri="{FF2B5EF4-FFF2-40B4-BE49-F238E27FC236}">
                      <a16:creationId xmlns:a16="http://schemas.microsoft.com/office/drawing/2014/main" id="{BF19B453-18BD-46AE-A641-D67B17E68B9A}"/>
                    </a:ext>
                  </a:extLst>
                </p:cNvPr>
                <p:cNvPicPr/>
                <p:nvPr/>
              </p:nvPicPr>
              <p:blipFill>
                <a:blip r:embed="rId117"/>
                <a:stretch>
                  <a:fillRect/>
                </a:stretch>
              </p:blipFill>
              <p:spPr>
                <a:xfrm>
                  <a:off x="7740373" y="1278192"/>
                  <a:ext cx="30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89BC72F5-AA39-48A9-9EC6-C1D5E7F8E681}"/>
                    </a:ext>
                  </a:extLst>
                </p14:cNvPr>
                <p14:cNvContentPartPr/>
                <p14:nvPr/>
              </p14:nvContentPartPr>
              <p14:xfrm>
                <a:off x="7788253" y="1337952"/>
                <a:ext cx="124560" cy="28440"/>
              </p14:xfrm>
            </p:contentPart>
          </mc:Choice>
          <mc:Fallback>
            <p:pic>
              <p:nvPicPr>
                <p:cNvPr id="75" name="Freihand 74">
                  <a:extLst>
                    <a:ext uri="{FF2B5EF4-FFF2-40B4-BE49-F238E27FC236}">
                      <a16:creationId xmlns:a16="http://schemas.microsoft.com/office/drawing/2014/main" id="{89BC72F5-AA39-48A9-9EC6-C1D5E7F8E681}"/>
                    </a:ext>
                  </a:extLst>
                </p:cNvPr>
                <p:cNvPicPr/>
                <p:nvPr/>
              </p:nvPicPr>
              <p:blipFill>
                <a:blip r:embed="rId119"/>
                <a:stretch>
                  <a:fillRect/>
                </a:stretch>
              </p:blipFill>
              <p:spPr>
                <a:xfrm>
                  <a:off x="7783933" y="1333632"/>
                  <a:ext cx="133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E5FBB6EF-E75D-4755-AB32-49E1730F77E9}"/>
                    </a:ext>
                  </a:extLst>
                </p14:cNvPr>
                <p14:cNvContentPartPr/>
                <p14:nvPr/>
              </p14:nvContentPartPr>
              <p14:xfrm>
                <a:off x="7909213" y="1318512"/>
                <a:ext cx="30600" cy="48960"/>
              </p14:xfrm>
            </p:contentPart>
          </mc:Choice>
          <mc:Fallback>
            <p:pic>
              <p:nvPicPr>
                <p:cNvPr id="76" name="Freihand 75">
                  <a:extLst>
                    <a:ext uri="{FF2B5EF4-FFF2-40B4-BE49-F238E27FC236}">
                      <a16:creationId xmlns:a16="http://schemas.microsoft.com/office/drawing/2014/main" id="{E5FBB6EF-E75D-4755-AB32-49E1730F77E9}"/>
                    </a:ext>
                  </a:extLst>
                </p:cNvPr>
                <p:cNvPicPr/>
                <p:nvPr/>
              </p:nvPicPr>
              <p:blipFill>
                <a:blip r:embed="rId121"/>
                <a:stretch>
                  <a:fillRect/>
                </a:stretch>
              </p:blipFill>
              <p:spPr>
                <a:xfrm>
                  <a:off x="7904893" y="1314192"/>
                  <a:ext cx="39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AD951219-ADE1-4E26-A4FE-3DC923B9A985}"/>
                    </a:ext>
                  </a:extLst>
                </p14:cNvPr>
                <p14:cNvContentPartPr/>
                <p14:nvPr/>
              </p14:nvContentPartPr>
              <p14:xfrm>
                <a:off x="8046733" y="1326432"/>
                <a:ext cx="1080" cy="360"/>
              </p14:xfrm>
            </p:contentPart>
          </mc:Choice>
          <mc:Fallback>
            <p:pic>
              <p:nvPicPr>
                <p:cNvPr id="78" name="Freihand 77">
                  <a:extLst>
                    <a:ext uri="{FF2B5EF4-FFF2-40B4-BE49-F238E27FC236}">
                      <a16:creationId xmlns:a16="http://schemas.microsoft.com/office/drawing/2014/main" id="{AD951219-ADE1-4E26-A4FE-3DC923B9A985}"/>
                    </a:ext>
                  </a:extLst>
                </p:cNvPr>
                <p:cNvPicPr/>
                <p:nvPr/>
              </p:nvPicPr>
              <p:blipFill>
                <a:blip r:embed="rId123"/>
                <a:stretch>
                  <a:fillRect/>
                </a:stretch>
              </p:blipFill>
              <p:spPr>
                <a:xfrm>
                  <a:off x="8042413" y="1322112"/>
                  <a:ext cx="9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C97F0835-5E4D-4DE1-820C-B21350D5ED19}"/>
                    </a:ext>
                  </a:extLst>
                </p14:cNvPr>
                <p14:cNvContentPartPr/>
                <p14:nvPr/>
              </p14:nvContentPartPr>
              <p14:xfrm>
                <a:off x="8008213" y="1225272"/>
                <a:ext cx="426600" cy="147600"/>
              </p14:xfrm>
            </p:contentPart>
          </mc:Choice>
          <mc:Fallback>
            <p:pic>
              <p:nvPicPr>
                <p:cNvPr id="79" name="Freihand 78">
                  <a:extLst>
                    <a:ext uri="{FF2B5EF4-FFF2-40B4-BE49-F238E27FC236}">
                      <a16:creationId xmlns:a16="http://schemas.microsoft.com/office/drawing/2014/main" id="{C97F0835-5E4D-4DE1-820C-B21350D5ED19}"/>
                    </a:ext>
                  </a:extLst>
                </p:cNvPr>
                <p:cNvPicPr/>
                <p:nvPr/>
              </p:nvPicPr>
              <p:blipFill>
                <a:blip r:embed="rId125"/>
                <a:stretch>
                  <a:fillRect/>
                </a:stretch>
              </p:blipFill>
              <p:spPr>
                <a:xfrm>
                  <a:off x="8003893" y="1220952"/>
                  <a:ext cx="435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7" name="Freihand 56">
                  <a:extLst>
                    <a:ext uri="{FF2B5EF4-FFF2-40B4-BE49-F238E27FC236}">
                      <a16:creationId xmlns:a16="http://schemas.microsoft.com/office/drawing/2014/main" id="{AE62054C-77E1-40B1-BDDE-4B0D1E3C9AE0}"/>
                    </a:ext>
                  </a:extLst>
                </p14:cNvPr>
                <p14:cNvContentPartPr/>
                <p14:nvPr/>
              </p14:nvContentPartPr>
              <p14:xfrm>
                <a:off x="9053653" y="982992"/>
                <a:ext cx="78480" cy="104400"/>
              </p14:xfrm>
            </p:contentPart>
          </mc:Choice>
          <mc:Fallback>
            <p:pic>
              <p:nvPicPr>
                <p:cNvPr id="57" name="Freihand 56">
                  <a:extLst>
                    <a:ext uri="{FF2B5EF4-FFF2-40B4-BE49-F238E27FC236}">
                      <a16:creationId xmlns:a16="http://schemas.microsoft.com/office/drawing/2014/main" id="{AE62054C-77E1-40B1-BDDE-4B0D1E3C9AE0}"/>
                    </a:ext>
                  </a:extLst>
                </p:cNvPr>
                <p:cNvPicPr/>
                <p:nvPr/>
              </p:nvPicPr>
              <p:blipFill>
                <a:blip r:embed="rId127"/>
                <a:stretch>
                  <a:fillRect/>
                </a:stretch>
              </p:blipFill>
              <p:spPr>
                <a:xfrm>
                  <a:off x="9049333" y="978672"/>
                  <a:ext cx="87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8" name="Freihand 57">
                  <a:extLst>
                    <a:ext uri="{FF2B5EF4-FFF2-40B4-BE49-F238E27FC236}">
                      <a16:creationId xmlns:a16="http://schemas.microsoft.com/office/drawing/2014/main" id="{ED3EF33C-AD7C-4DD1-90C8-5484B1567DC7}"/>
                    </a:ext>
                  </a:extLst>
                </p14:cNvPr>
                <p14:cNvContentPartPr/>
                <p14:nvPr/>
              </p14:nvContentPartPr>
              <p14:xfrm>
                <a:off x="9082813" y="912072"/>
                <a:ext cx="50400" cy="21240"/>
              </p14:xfrm>
            </p:contentPart>
          </mc:Choice>
          <mc:Fallback>
            <p:pic>
              <p:nvPicPr>
                <p:cNvPr id="58" name="Freihand 57">
                  <a:extLst>
                    <a:ext uri="{FF2B5EF4-FFF2-40B4-BE49-F238E27FC236}">
                      <a16:creationId xmlns:a16="http://schemas.microsoft.com/office/drawing/2014/main" id="{ED3EF33C-AD7C-4DD1-90C8-5484B1567DC7}"/>
                    </a:ext>
                  </a:extLst>
                </p:cNvPr>
                <p:cNvPicPr/>
                <p:nvPr/>
              </p:nvPicPr>
              <p:blipFill>
                <a:blip r:embed="rId129"/>
                <a:stretch>
                  <a:fillRect/>
                </a:stretch>
              </p:blipFill>
              <p:spPr>
                <a:xfrm>
                  <a:off x="9078493" y="907752"/>
                  <a:ext cx="59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9" name="Freihand 58">
                  <a:extLst>
                    <a:ext uri="{FF2B5EF4-FFF2-40B4-BE49-F238E27FC236}">
                      <a16:creationId xmlns:a16="http://schemas.microsoft.com/office/drawing/2014/main" id="{D8F389B7-2280-49FF-84F5-BF42A9617F9B}"/>
                    </a:ext>
                  </a:extLst>
                </p14:cNvPr>
                <p14:cNvContentPartPr/>
                <p14:nvPr/>
              </p14:nvContentPartPr>
              <p14:xfrm>
                <a:off x="9246973" y="1002792"/>
                <a:ext cx="125640" cy="46080"/>
              </p14:xfrm>
            </p:contentPart>
          </mc:Choice>
          <mc:Fallback>
            <p:pic>
              <p:nvPicPr>
                <p:cNvPr id="59" name="Freihand 58">
                  <a:extLst>
                    <a:ext uri="{FF2B5EF4-FFF2-40B4-BE49-F238E27FC236}">
                      <a16:creationId xmlns:a16="http://schemas.microsoft.com/office/drawing/2014/main" id="{D8F389B7-2280-49FF-84F5-BF42A9617F9B}"/>
                    </a:ext>
                  </a:extLst>
                </p:cNvPr>
                <p:cNvPicPr/>
                <p:nvPr/>
              </p:nvPicPr>
              <p:blipFill>
                <a:blip r:embed="rId131"/>
                <a:stretch>
                  <a:fillRect/>
                </a:stretch>
              </p:blipFill>
              <p:spPr>
                <a:xfrm>
                  <a:off x="9242653" y="998472"/>
                  <a:ext cx="134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1" name="Freihand 60">
                  <a:extLst>
                    <a:ext uri="{FF2B5EF4-FFF2-40B4-BE49-F238E27FC236}">
                      <a16:creationId xmlns:a16="http://schemas.microsoft.com/office/drawing/2014/main" id="{81C8E90F-0397-4CE6-8B63-CD99FB8CC184}"/>
                    </a:ext>
                  </a:extLst>
                </p14:cNvPr>
                <p14:cNvContentPartPr/>
                <p14:nvPr/>
              </p14:nvContentPartPr>
              <p14:xfrm>
                <a:off x="9680053" y="935832"/>
                <a:ext cx="95760" cy="93240"/>
              </p14:xfrm>
            </p:contentPart>
          </mc:Choice>
          <mc:Fallback>
            <p:pic>
              <p:nvPicPr>
                <p:cNvPr id="61" name="Freihand 60">
                  <a:extLst>
                    <a:ext uri="{FF2B5EF4-FFF2-40B4-BE49-F238E27FC236}">
                      <a16:creationId xmlns:a16="http://schemas.microsoft.com/office/drawing/2014/main" id="{81C8E90F-0397-4CE6-8B63-CD99FB8CC184}"/>
                    </a:ext>
                  </a:extLst>
                </p:cNvPr>
                <p:cNvPicPr/>
                <p:nvPr/>
              </p:nvPicPr>
              <p:blipFill>
                <a:blip r:embed="rId133"/>
                <a:stretch>
                  <a:fillRect/>
                </a:stretch>
              </p:blipFill>
              <p:spPr>
                <a:xfrm>
                  <a:off x="9675733" y="931512"/>
                  <a:ext cx="104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2" name="Freihand 61">
                  <a:extLst>
                    <a:ext uri="{FF2B5EF4-FFF2-40B4-BE49-F238E27FC236}">
                      <a16:creationId xmlns:a16="http://schemas.microsoft.com/office/drawing/2014/main" id="{48FF73D4-7016-4385-AD22-86580929174B}"/>
                    </a:ext>
                  </a:extLst>
                </p14:cNvPr>
                <p14:cNvContentPartPr/>
                <p14:nvPr/>
              </p14:nvContentPartPr>
              <p14:xfrm>
                <a:off x="9627133" y="876432"/>
                <a:ext cx="59040" cy="54000"/>
              </p14:xfrm>
            </p:contentPart>
          </mc:Choice>
          <mc:Fallback>
            <p:pic>
              <p:nvPicPr>
                <p:cNvPr id="62" name="Freihand 61">
                  <a:extLst>
                    <a:ext uri="{FF2B5EF4-FFF2-40B4-BE49-F238E27FC236}">
                      <a16:creationId xmlns:a16="http://schemas.microsoft.com/office/drawing/2014/main" id="{48FF73D4-7016-4385-AD22-86580929174B}"/>
                    </a:ext>
                  </a:extLst>
                </p:cNvPr>
                <p:cNvPicPr/>
                <p:nvPr/>
              </p:nvPicPr>
              <p:blipFill>
                <a:blip r:embed="rId135"/>
                <a:stretch>
                  <a:fillRect/>
                </a:stretch>
              </p:blipFill>
              <p:spPr>
                <a:xfrm>
                  <a:off x="9622813" y="872112"/>
                  <a:ext cx="67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3" name="Freihand 62">
                  <a:extLst>
                    <a:ext uri="{FF2B5EF4-FFF2-40B4-BE49-F238E27FC236}">
                      <a16:creationId xmlns:a16="http://schemas.microsoft.com/office/drawing/2014/main" id="{6299B75A-C88C-44C1-8C64-9D91965DBB51}"/>
                    </a:ext>
                  </a:extLst>
                </p14:cNvPr>
                <p14:cNvContentPartPr/>
                <p14:nvPr/>
              </p14:nvContentPartPr>
              <p14:xfrm>
                <a:off x="9719653" y="982992"/>
                <a:ext cx="68400" cy="56520"/>
              </p14:xfrm>
            </p:contentPart>
          </mc:Choice>
          <mc:Fallback>
            <p:pic>
              <p:nvPicPr>
                <p:cNvPr id="63" name="Freihand 62">
                  <a:extLst>
                    <a:ext uri="{FF2B5EF4-FFF2-40B4-BE49-F238E27FC236}">
                      <a16:creationId xmlns:a16="http://schemas.microsoft.com/office/drawing/2014/main" id="{6299B75A-C88C-44C1-8C64-9D91965DBB51}"/>
                    </a:ext>
                  </a:extLst>
                </p:cNvPr>
                <p:cNvPicPr/>
                <p:nvPr/>
              </p:nvPicPr>
              <p:blipFill>
                <a:blip r:embed="rId137"/>
                <a:stretch>
                  <a:fillRect/>
                </a:stretch>
              </p:blipFill>
              <p:spPr>
                <a:xfrm>
                  <a:off x="9715333" y="978672"/>
                  <a:ext cx="77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CBDF0C78-B9AB-46AA-BF5C-94DF294A4205}"/>
                    </a:ext>
                  </a:extLst>
                </p14:cNvPr>
                <p14:cNvContentPartPr/>
                <p14:nvPr/>
              </p14:nvContentPartPr>
              <p14:xfrm>
                <a:off x="9463693" y="907752"/>
                <a:ext cx="89280" cy="158040"/>
              </p14:xfrm>
            </p:contentPart>
          </mc:Choice>
          <mc:Fallback>
            <p:pic>
              <p:nvPicPr>
                <p:cNvPr id="87" name="Freihand 86">
                  <a:extLst>
                    <a:ext uri="{FF2B5EF4-FFF2-40B4-BE49-F238E27FC236}">
                      <a16:creationId xmlns:a16="http://schemas.microsoft.com/office/drawing/2014/main" id="{CBDF0C78-B9AB-46AA-BF5C-94DF294A4205}"/>
                    </a:ext>
                  </a:extLst>
                </p:cNvPr>
                <p:cNvPicPr/>
                <p:nvPr/>
              </p:nvPicPr>
              <p:blipFill>
                <a:blip r:embed="rId139"/>
                <a:stretch>
                  <a:fillRect/>
                </a:stretch>
              </p:blipFill>
              <p:spPr>
                <a:xfrm>
                  <a:off x="9459373" y="903432"/>
                  <a:ext cx="97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758F755E-E3FD-49D9-AC00-100A0A4DDFA7}"/>
                    </a:ext>
                  </a:extLst>
                </p14:cNvPr>
                <p14:cNvContentPartPr/>
                <p14:nvPr/>
              </p14:nvContentPartPr>
              <p14:xfrm>
                <a:off x="9480613" y="894072"/>
                <a:ext cx="73440" cy="33120"/>
              </p14:xfrm>
            </p:contentPart>
          </mc:Choice>
          <mc:Fallback>
            <p:pic>
              <p:nvPicPr>
                <p:cNvPr id="88" name="Freihand 87">
                  <a:extLst>
                    <a:ext uri="{FF2B5EF4-FFF2-40B4-BE49-F238E27FC236}">
                      <a16:creationId xmlns:a16="http://schemas.microsoft.com/office/drawing/2014/main" id="{758F755E-E3FD-49D9-AC00-100A0A4DDFA7}"/>
                    </a:ext>
                  </a:extLst>
                </p:cNvPr>
                <p:cNvPicPr/>
                <p:nvPr/>
              </p:nvPicPr>
              <p:blipFill>
                <a:blip r:embed="rId141"/>
                <a:stretch>
                  <a:fillRect/>
                </a:stretch>
              </p:blipFill>
              <p:spPr>
                <a:xfrm>
                  <a:off x="9476293" y="889752"/>
                  <a:ext cx="82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Freihand 80">
                  <a:extLst>
                    <a:ext uri="{FF2B5EF4-FFF2-40B4-BE49-F238E27FC236}">
                      <a16:creationId xmlns:a16="http://schemas.microsoft.com/office/drawing/2014/main" id="{3B843B42-EE20-4566-A6CC-F99B444E2C57}"/>
                    </a:ext>
                  </a:extLst>
                </p14:cNvPr>
                <p14:cNvContentPartPr/>
                <p14:nvPr/>
              </p14:nvContentPartPr>
              <p14:xfrm>
                <a:off x="9005053" y="1291872"/>
                <a:ext cx="34560" cy="61200"/>
              </p14:xfrm>
            </p:contentPart>
          </mc:Choice>
          <mc:Fallback>
            <p:pic>
              <p:nvPicPr>
                <p:cNvPr id="81" name="Freihand 80">
                  <a:extLst>
                    <a:ext uri="{FF2B5EF4-FFF2-40B4-BE49-F238E27FC236}">
                      <a16:creationId xmlns:a16="http://schemas.microsoft.com/office/drawing/2014/main" id="{3B843B42-EE20-4566-A6CC-F99B444E2C57}"/>
                    </a:ext>
                  </a:extLst>
                </p:cNvPr>
                <p:cNvPicPr/>
                <p:nvPr/>
              </p:nvPicPr>
              <p:blipFill>
                <a:blip r:embed="rId143"/>
                <a:stretch>
                  <a:fillRect/>
                </a:stretch>
              </p:blipFill>
              <p:spPr>
                <a:xfrm>
                  <a:off x="9000733" y="1287552"/>
                  <a:ext cx="43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Freihand 81">
                  <a:extLst>
                    <a:ext uri="{FF2B5EF4-FFF2-40B4-BE49-F238E27FC236}">
                      <a16:creationId xmlns:a16="http://schemas.microsoft.com/office/drawing/2014/main" id="{D16C6DFB-CD69-4BC9-A010-D7EF309E5871}"/>
                    </a:ext>
                  </a:extLst>
                </p14:cNvPr>
                <p14:cNvContentPartPr/>
                <p14:nvPr/>
              </p14:nvContentPartPr>
              <p14:xfrm>
                <a:off x="9048613" y="1286832"/>
                <a:ext cx="16560" cy="78480"/>
              </p14:xfrm>
            </p:contentPart>
          </mc:Choice>
          <mc:Fallback>
            <p:pic>
              <p:nvPicPr>
                <p:cNvPr id="82" name="Freihand 81">
                  <a:extLst>
                    <a:ext uri="{FF2B5EF4-FFF2-40B4-BE49-F238E27FC236}">
                      <a16:creationId xmlns:a16="http://schemas.microsoft.com/office/drawing/2014/main" id="{D16C6DFB-CD69-4BC9-A010-D7EF309E5871}"/>
                    </a:ext>
                  </a:extLst>
                </p:cNvPr>
                <p:cNvPicPr/>
                <p:nvPr/>
              </p:nvPicPr>
              <p:blipFill>
                <a:blip r:embed="rId145"/>
                <a:stretch>
                  <a:fillRect/>
                </a:stretch>
              </p:blipFill>
              <p:spPr>
                <a:xfrm>
                  <a:off x="9044293" y="1282512"/>
                  <a:ext cx="25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3" name="Freihand 82">
                  <a:extLst>
                    <a:ext uri="{FF2B5EF4-FFF2-40B4-BE49-F238E27FC236}">
                      <a16:creationId xmlns:a16="http://schemas.microsoft.com/office/drawing/2014/main" id="{DB6DF820-6DB2-4778-905C-5FE348F08CAE}"/>
                    </a:ext>
                  </a:extLst>
                </p14:cNvPr>
                <p14:cNvContentPartPr/>
                <p14:nvPr/>
              </p14:nvContentPartPr>
              <p14:xfrm>
                <a:off x="8904973" y="1228512"/>
                <a:ext cx="222480" cy="26640"/>
              </p14:xfrm>
            </p:contentPart>
          </mc:Choice>
          <mc:Fallback>
            <p:pic>
              <p:nvPicPr>
                <p:cNvPr id="83" name="Freihand 82">
                  <a:extLst>
                    <a:ext uri="{FF2B5EF4-FFF2-40B4-BE49-F238E27FC236}">
                      <a16:creationId xmlns:a16="http://schemas.microsoft.com/office/drawing/2014/main" id="{DB6DF820-6DB2-4778-905C-5FE348F08CAE}"/>
                    </a:ext>
                  </a:extLst>
                </p:cNvPr>
                <p:cNvPicPr/>
                <p:nvPr/>
              </p:nvPicPr>
              <p:blipFill>
                <a:blip r:embed="rId147"/>
                <a:stretch>
                  <a:fillRect/>
                </a:stretch>
              </p:blipFill>
              <p:spPr>
                <a:xfrm>
                  <a:off x="8900653" y="1224192"/>
                  <a:ext cx="231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4" name="Freihand 83">
                  <a:extLst>
                    <a:ext uri="{FF2B5EF4-FFF2-40B4-BE49-F238E27FC236}">
                      <a16:creationId xmlns:a16="http://schemas.microsoft.com/office/drawing/2014/main" id="{8639F4E2-4DC5-470E-8839-333A1396A726}"/>
                    </a:ext>
                  </a:extLst>
                </p14:cNvPr>
                <p14:cNvContentPartPr/>
                <p14:nvPr/>
              </p14:nvContentPartPr>
              <p14:xfrm>
                <a:off x="9225733" y="1274232"/>
                <a:ext cx="132840" cy="16200"/>
              </p14:xfrm>
            </p:contentPart>
          </mc:Choice>
          <mc:Fallback>
            <p:pic>
              <p:nvPicPr>
                <p:cNvPr id="84" name="Freihand 83">
                  <a:extLst>
                    <a:ext uri="{FF2B5EF4-FFF2-40B4-BE49-F238E27FC236}">
                      <a16:creationId xmlns:a16="http://schemas.microsoft.com/office/drawing/2014/main" id="{8639F4E2-4DC5-470E-8839-333A1396A726}"/>
                    </a:ext>
                  </a:extLst>
                </p:cNvPr>
                <p:cNvPicPr/>
                <p:nvPr/>
              </p:nvPicPr>
              <p:blipFill>
                <a:blip r:embed="rId149"/>
                <a:stretch>
                  <a:fillRect/>
                </a:stretch>
              </p:blipFill>
              <p:spPr>
                <a:xfrm>
                  <a:off x="9221413" y="1269912"/>
                  <a:ext cx="141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5" name="Freihand 84">
                  <a:extLst>
                    <a:ext uri="{FF2B5EF4-FFF2-40B4-BE49-F238E27FC236}">
                      <a16:creationId xmlns:a16="http://schemas.microsoft.com/office/drawing/2014/main" id="{A871B8AE-0A41-40D8-9E69-31635A93A96E}"/>
                    </a:ext>
                  </a:extLst>
                </p14:cNvPr>
                <p14:cNvContentPartPr/>
                <p14:nvPr/>
              </p14:nvContentPartPr>
              <p14:xfrm>
                <a:off x="9240493" y="1325352"/>
                <a:ext cx="123840" cy="9720"/>
              </p14:xfrm>
            </p:contentPart>
          </mc:Choice>
          <mc:Fallback>
            <p:pic>
              <p:nvPicPr>
                <p:cNvPr id="85" name="Freihand 84">
                  <a:extLst>
                    <a:ext uri="{FF2B5EF4-FFF2-40B4-BE49-F238E27FC236}">
                      <a16:creationId xmlns:a16="http://schemas.microsoft.com/office/drawing/2014/main" id="{A871B8AE-0A41-40D8-9E69-31635A93A96E}"/>
                    </a:ext>
                  </a:extLst>
                </p:cNvPr>
                <p:cNvPicPr/>
                <p:nvPr/>
              </p:nvPicPr>
              <p:blipFill>
                <a:blip r:embed="rId151"/>
                <a:stretch>
                  <a:fillRect/>
                </a:stretch>
              </p:blipFill>
              <p:spPr>
                <a:xfrm>
                  <a:off x="9236173" y="1321032"/>
                  <a:ext cx="132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F098B5A8-46B3-4A83-AF75-5D59934F6BE1}"/>
                    </a:ext>
                  </a:extLst>
                </p14:cNvPr>
                <p14:cNvContentPartPr/>
                <p14:nvPr/>
              </p14:nvContentPartPr>
              <p14:xfrm>
                <a:off x="9473773" y="1220952"/>
                <a:ext cx="113760" cy="122760"/>
              </p14:xfrm>
            </p:contentPart>
          </mc:Choice>
          <mc:Fallback>
            <p:pic>
              <p:nvPicPr>
                <p:cNvPr id="90" name="Freihand 89">
                  <a:extLst>
                    <a:ext uri="{FF2B5EF4-FFF2-40B4-BE49-F238E27FC236}">
                      <a16:creationId xmlns:a16="http://schemas.microsoft.com/office/drawing/2014/main" id="{F098B5A8-46B3-4A83-AF75-5D59934F6BE1}"/>
                    </a:ext>
                  </a:extLst>
                </p:cNvPr>
                <p:cNvPicPr/>
                <p:nvPr/>
              </p:nvPicPr>
              <p:blipFill>
                <a:blip r:embed="rId153"/>
                <a:stretch>
                  <a:fillRect/>
                </a:stretch>
              </p:blipFill>
              <p:spPr>
                <a:xfrm>
                  <a:off x="9469453" y="1216632"/>
                  <a:ext cx="122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5EF827E1-D36C-4825-9151-F4B29A3AAB93}"/>
                    </a:ext>
                  </a:extLst>
                </p14:cNvPr>
                <p14:cNvContentPartPr/>
                <p14:nvPr/>
              </p14:nvContentPartPr>
              <p14:xfrm>
                <a:off x="9698413" y="1246152"/>
                <a:ext cx="78120" cy="95400"/>
              </p14:xfrm>
            </p:contentPart>
          </mc:Choice>
          <mc:Fallback>
            <p:pic>
              <p:nvPicPr>
                <p:cNvPr id="91" name="Freihand 90">
                  <a:extLst>
                    <a:ext uri="{FF2B5EF4-FFF2-40B4-BE49-F238E27FC236}">
                      <a16:creationId xmlns:a16="http://schemas.microsoft.com/office/drawing/2014/main" id="{5EF827E1-D36C-4825-9151-F4B29A3AAB93}"/>
                    </a:ext>
                  </a:extLst>
                </p:cNvPr>
                <p:cNvPicPr/>
                <p:nvPr/>
              </p:nvPicPr>
              <p:blipFill>
                <a:blip r:embed="rId155"/>
                <a:stretch>
                  <a:fillRect/>
                </a:stretch>
              </p:blipFill>
              <p:spPr>
                <a:xfrm>
                  <a:off x="9694093" y="1241832"/>
                  <a:ext cx="86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06ECD7D6-ABA6-47FE-842F-C23ED7554593}"/>
                    </a:ext>
                  </a:extLst>
                </p14:cNvPr>
                <p14:cNvContentPartPr/>
                <p14:nvPr/>
              </p14:nvContentPartPr>
              <p14:xfrm>
                <a:off x="9670333" y="1183512"/>
                <a:ext cx="67680" cy="61920"/>
              </p14:xfrm>
            </p:contentPart>
          </mc:Choice>
          <mc:Fallback>
            <p:pic>
              <p:nvPicPr>
                <p:cNvPr id="92" name="Freihand 91">
                  <a:extLst>
                    <a:ext uri="{FF2B5EF4-FFF2-40B4-BE49-F238E27FC236}">
                      <a16:creationId xmlns:a16="http://schemas.microsoft.com/office/drawing/2014/main" id="{06ECD7D6-ABA6-47FE-842F-C23ED7554593}"/>
                    </a:ext>
                  </a:extLst>
                </p:cNvPr>
                <p:cNvPicPr/>
                <p:nvPr/>
              </p:nvPicPr>
              <p:blipFill>
                <a:blip r:embed="rId157"/>
                <a:stretch>
                  <a:fillRect/>
                </a:stretch>
              </p:blipFill>
              <p:spPr>
                <a:xfrm>
                  <a:off x="9666013" y="1179192"/>
                  <a:ext cx="76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37AB6A40-B5A8-4B58-8577-A1E874DD2664}"/>
                    </a:ext>
                  </a:extLst>
                </p14:cNvPr>
                <p14:cNvContentPartPr/>
                <p14:nvPr/>
              </p14:nvContentPartPr>
              <p14:xfrm>
                <a:off x="9776173" y="1301232"/>
                <a:ext cx="55440" cy="57240"/>
              </p14:xfrm>
            </p:contentPart>
          </mc:Choice>
          <mc:Fallback>
            <p:pic>
              <p:nvPicPr>
                <p:cNvPr id="93" name="Freihand 92">
                  <a:extLst>
                    <a:ext uri="{FF2B5EF4-FFF2-40B4-BE49-F238E27FC236}">
                      <a16:creationId xmlns:a16="http://schemas.microsoft.com/office/drawing/2014/main" id="{37AB6A40-B5A8-4B58-8577-A1E874DD2664}"/>
                    </a:ext>
                  </a:extLst>
                </p:cNvPr>
                <p:cNvPicPr/>
                <p:nvPr/>
              </p:nvPicPr>
              <p:blipFill>
                <a:blip r:embed="rId159"/>
                <a:stretch>
                  <a:fillRect/>
                </a:stretch>
              </p:blipFill>
              <p:spPr>
                <a:xfrm>
                  <a:off x="9771853" y="1296912"/>
                  <a:ext cx="64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1E96A8ED-CD14-401F-9ED4-31216CDA17BA}"/>
                    </a:ext>
                  </a:extLst>
                </p14:cNvPr>
                <p14:cNvContentPartPr/>
                <p14:nvPr/>
              </p14:nvContentPartPr>
              <p14:xfrm>
                <a:off x="10111333" y="922152"/>
                <a:ext cx="101160" cy="120960"/>
              </p14:xfrm>
            </p:contentPart>
          </mc:Choice>
          <mc:Fallback>
            <p:pic>
              <p:nvPicPr>
                <p:cNvPr id="95" name="Freihand 94">
                  <a:extLst>
                    <a:ext uri="{FF2B5EF4-FFF2-40B4-BE49-F238E27FC236}">
                      <a16:creationId xmlns:a16="http://schemas.microsoft.com/office/drawing/2014/main" id="{1E96A8ED-CD14-401F-9ED4-31216CDA17BA}"/>
                    </a:ext>
                  </a:extLst>
                </p:cNvPr>
                <p:cNvPicPr/>
                <p:nvPr/>
              </p:nvPicPr>
              <p:blipFill>
                <a:blip r:embed="rId161"/>
                <a:stretch>
                  <a:fillRect/>
                </a:stretch>
              </p:blipFill>
              <p:spPr>
                <a:xfrm>
                  <a:off x="10107013" y="917832"/>
                  <a:ext cx="109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5DD9C8E8-77E2-475F-AD23-EEDD8A5DEF0C}"/>
                    </a:ext>
                  </a:extLst>
                </p14:cNvPr>
                <p14:cNvContentPartPr/>
                <p14:nvPr/>
              </p14:nvContentPartPr>
              <p14:xfrm>
                <a:off x="10262893" y="981912"/>
                <a:ext cx="12240" cy="9000"/>
              </p14:xfrm>
            </p:contentPart>
          </mc:Choice>
          <mc:Fallback>
            <p:pic>
              <p:nvPicPr>
                <p:cNvPr id="96" name="Freihand 95">
                  <a:extLst>
                    <a:ext uri="{FF2B5EF4-FFF2-40B4-BE49-F238E27FC236}">
                      <a16:creationId xmlns:a16="http://schemas.microsoft.com/office/drawing/2014/main" id="{5DD9C8E8-77E2-475F-AD23-EEDD8A5DEF0C}"/>
                    </a:ext>
                  </a:extLst>
                </p:cNvPr>
                <p:cNvPicPr/>
                <p:nvPr/>
              </p:nvPicPr>
              <p:blipFill>
                <a:blip r:embed="rId163"/>
                <a:stretch>
                  <a:fillRect/>
                </a:stretch>
              </p:blipFill>
              <p:spPr>
                <a:xfrm>
                  <a:off x="10258573" y="977592"/>
                  <a:ext cx="20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Freihand 96">
                  <a:extLst>
                    <a:ext uri="{FF2B5EF4-FFF2-40B4-BE49-F238E27FC236}">
                      <a16:creationId xmlns:a16="http://schemas.microsoft.com/office/drawing/2014/main" id="{168911B0-3A33-4AD9-AA9A-7C68F0F5DBEA}"/>
                    </a:ext>
                  </a:extLst>
                </p14:cNvPr>
                <p14:cNvContentPartPr/>
                <p14:nvPr/>
              </p14:nvContentPartPr>
              <p14:xfrm>
                <a:off x="10352893" y="916032"/>
                <a:ext cx="78480" cy="81000"/>
              </p14:xfrm>
            </p:contentPart>
          </mc:Choice>
          <mc:Fallback>
            <p:pic>
              <p:nvPicPr>
                <p:cNvPr id="97" name="Freihand 96">
                  <a:extLst>
                    <a:ext uri="{FF2B5EF4-FFF2-40B4-BE49-F238E27FC236}">
                      <a16:creationId xmlns:a16="http://schemas.microsoft.com/office/drawing/2014/main" id="{168911B0-3A33-4AD9-AA9A-7C68F0F5DBEA}"/>
                    </a:ext>
                  </a:extLst>
                </p:cNvPr>
                <p:cNvPicPr/>
                <p:nvPr/>
              </p:nvPicPr>
              <p:blipFill>
                <a:blip r:embed="rId165"/>
                <a:stretch>
                  <a:fillRect/>
                </a:stretch>
              </p:blipFill>
              <p:spPr>
                <a:xfrm>
                  <a:off x="10348573" y="911712"/>
                  <a:ext cx="87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237F5998-225F-4B2E-AC6C-63E5C8BCC060}"/>
                    </a:ext>
                  </a:extLst>
                </p14:cNvPr>
                <p14:cNvContentPartPr/>
                <p14:nvPr/>
              </p14:nvContentPartPr>
              <p14:xfrm>
                <a:off x="10086853" y="1204752"/>
                <a:ext cx="61560" cy="102600"/>
              </p14:xfrm>
            </p:contentPart>
          </mc:Choice>
          <mc:Fallback>
            <p:pic>
              <p:nvPicPr>
                <p:cNvPr id="98" name="Freihand 97">
                  <a:extLst>
                    <a:ext uri="{FF2B5EF4-FFF2-40B4-BE49-F238E27FC236}">
                      <a16:creationId xmlns:a16="http://schemas.microsoft.com/office/drawing/2014/main" id="{237F5998-225F-4B2E-AC6C-63E5C8BCC060}"/>
                    </a:ext>
                  </a:extLst>
                </p:cNvPr>
                <p:cNvPicPr/>
                <p:nvPr/>
              </p:nvPicPr>
              <p:blipFill>
                <a:blip r:embed="rId167"/>
                <a:stretch>
                  <a:fillRect/>
                </a:stretch>
              </p:blipFill>
              <p:spPr>
                <a:xfrm>
                  <a:off x="10082533" y="1200432"/>
                  <a:ext cx="70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B767D69C-3B16-4E36-8589-CEDCC9C5BCE3}"/>
                    </a:ext>
                  </a:extLst>
                </p14:cNvPr>
                <p14:cNvContentPartPr/>
                <p14:nvPr/>
              </p14:nvContentPartPr>
              <p14:xfrm>
                <a:off x="10191253" y="1247952"/>
                <a:ext cx="7200" cy="9000"/>
              </p14:xfrm>
            </p:contentPart>
          </mc:Choice>
          <mc:Fallback>
            <p:pic>
              <p:nvPicPr>
                <p:cNvPr id="99" name="Freihand 98">
                  <a:extLst>
                    <a:ext uri="{FF2B5EF4-FFF2-40B4-BE49-F238E27FC236}">
                      <a16:creationId xmlns:a16="http://schemas.microsoft.com/office/drawing/2014/main" id="{B767D69C-3B16-4E36-8589-CEDCC9C5BCE3}"/>
                    </a:ext>
                  </a:extLst>
                </p:cNvPr>
                <p:cNvPicPr/>
                <p:nvPr/>
              </p:nvPicPr>
              <p:blipFill>
                <a:blip r:embed="rId169"/>
                <a:stretch>
                  <a:fillRect/>
                </a:stretch>
              </p:blipFill>
              <p:spPr>
                <a:xfrm>
                  <a:off x="10186933" y="1243632"/>
                  <a:ext cx="15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A7483BB1-611B-40BC-9207-DB0563F430D3}"/>
                    </a:ext>
                  </a:extLst>
                </p14:cNvPr>
                <p14:cNvContentPartPr/>
                <p14:nvPr/>
              </p14:nvContentPartPr>
              <p14:xfrm>
                <a:off x="10297813" y="1211952"/>
                <a:ext cx="95400" cy="65160"/>
              </p14:xfrm>
            </p:contentPart>
          </mc:Choice>
          <mc:Fallback>
            <p:pic>
              <p:nvPicPr>
                <p:cNvPr id="100" name="Freihand 99">
                  <a:extLst>
                    <a:ext uri="{FF2B5EF4-FFF2-40B4-BE49-F238E27FC236}">
                      <a16:creationId xmlns:a16="http://schemas.microsoft.com/office/drawing/2014/main" id="{A7483BB1-611B-40BC-9207-DB0563F430D3}"/>
                    </a:ext>
                  </a:extLst>
                </p:cNvPr>
                <p:cNvPicPr/>
                <p:nvPr/>
              </p:nvPicPr>
              <p:blipFill>
                <a:blip r:embed="rId171"/>
                <a:stretch>
                  <a:fillRect/>
                </a:stretch>
              </p:blipFill>
              <p:spPr>
                <a:xfrm>
                  <a:off x="10293493" y="1207632"/>
                  <a:ext cx="104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84C4AFF4-8FBA-47E3-8414-7FAA760FF0F1}"/>
                    </a:ext>
                  </a:extLst>
                </p14:cNvPr>
                <p14:cNvContentPartPr/>
                <p14:nvPr/>
              </p14:nvContentPartPr>
              <p14:xfrm>
                <a:off x="7582333" y="1646832"/>
                <a:ext cx="86400" cy="121320"/>
              </p14:xfrm>
            </p:contentPart>
          </mc:Choice>
          <mc:Fallback>
            <p:pic>
              <p:nvPicPr>
                <p:cNvPr id="103" name="Freihand 102">
                  <a:extLst>
                    <a:ext uri="{FF2B5EF4-FFF2-40B4-BE49-F238E27FC236}">
                      <a16:creationId xmlns:a16="http://schemas.microsoft.com/office/drawing/2014/main" id="{84C4AFF4-8FBA-47E3-8414-7FAA760FF0F1}"/>
                    </a:ext>
                  </a:extLst>
                </p:cNvPr>
                <p:cNvPicPr/>
                <p:nvPr/>
              </p:nvPicPr>
              <p:blipFill>
                <a:blip r:embed="rId173"/>
                <a:stretch>
                  <a:fillRect/>
                </a:stretch>
              </p:blipFill>
              <p:spPr>
                <a:xfrm>
                  <a:off x="7578013" y="1642512"/>
                  <a:ext cx="9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65E24546-3333-4B2A-8910-F89B39DE724E}"/>
                    </a:ext>
                  </a:extLst>
                </p14:cNvPr>
                <p14:cNvContentPartPr/>
                <p14:nvPr/>
              </p14:nvContentPartPr>
              <p14:xfrm>
                <a:off x="7753693" y="1688592"/>
                <a:ext cx="114840" cy="77400"/>
              </p14:xfrm>
            </p:contentPart>
          </mc:Choice>
          <mc:Fallback>
            <p:pic>
              <p:nvPicPr>
                <p:cNvPr id="104" name="Freihand 103">
                  <a:extLst>
                    <a:ext uri="{FF2B5EF4-FFF2-40B4-BE49-F238E27FC236}">
                      <a16:creationId xmlns:a16="http://schemas.microsoft.com/office/drawing/2014/main" id="{65E24546-3333-4B2A-8910-F89B39DE724E}"/>
                    </a:ext>
                  </a:extLst>
                </p:cNvPr>
                <p:cNvPicPr/>
                <p:nvPr/>
              </p:nvPicPr>
              <p:blipFill>
                <a:blip r:embed="rId175"/>
                <a:stretch>
                  <a:fillRect/>
                </a:stretch>
              </p:blipFill>
              <p:spPr>
                <a:xfrm>
                  <a:off x="7749373" y="1684272"/>
                  <a:ext cx="123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C69D0C57-0927-4681-BF81-1CA297D7D0B4}"/>
                    </a:ext>
                  </a:extLst>
                </p14:cNvPr>
                <p14:cNvContentPartPr/>
                <p14:nvPr/>
              </p14:nvContentPartPr>
              <p14:xfrm>
                <a:off x="7897693" y="1682112"/>
                <a:ext cx="104760" cy="69120"/>
              </p14:xfrm>
            </p:contentPart>
          </mc:Choice>
          <mc:Fallback>
            <p:pic>
              <p:nvPicPr>
                <p:cNvPr id="105" name="Freihand 104">
                  <a:extLst>
                    <a:ext uri="{FF2B5EF4-FFF2-40B4-BE49-F238E27FC236}">
                      <a16:creationId xmlns:a16="http://schemas.microsoft.com/office/drawing/2014/main" id="{C69D0C57-0927-4681-BF81-1CA297D7D0B4}"/>
                    </a:ext>
                  </a:extLst>
                </p:cNvPr>
                <p:cNvPicPr/>
                <p:nvPr/>
              </p:nvPicPr>
              <p:blipFill>
                <a:blip r:embed="rId177"/>
                <a:stretch>
                  <a:fillRect/>
                </a:stretch>
              </p:blipFill>
              <p:spPr>
                <a:xfrm>
                  <a:off x="7893373" y="1677792"/>
                  <a:ext cx="113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998FBD59-5CD8-4D47-88B5-C2138F54EA40}"/>
                    </a:ext>
                  </a:extLst>
                </p14:cNvPr>
                <p14:cNvContentPartPr/>
                <p14:nvPr/>
              </p14:nvContentPartPr>
              <p14:xfrm>
                <a:off x="8035213" y="1678152"/>
                <a:ext cx="146880" cy="90720"/>
              </p14:xfrm>
            </p:contentPart>
          </mc:Choice>
          <mc:Fallback>
            <p:pic>
              <p:nvPicPr>
                <p:cNvPr id="106" name="Freihand 105">
                  <a:extLst>
                    <a:ext uri="{FF2B5EF4-FFF2-40B4-BE49-F238E27FC236}">
                      <a16:creationId xmlns:a16="http://schemas.microsoft.com/office/drawing/2014/main" id="{998FBD59-5CD8-4D47-88B5-C2138F54EA40}"/>
                    </a:ext>
                  </a:extLst>
                </p:cNvPr>
                <p:cNvPicPr/>
                <p:nvPr/>
              </p:nvPicPr>
              <p:blipFill>
                <a:blip r:embed="rId179"/>
                <a:stretch>
                  <a:fillRect/>
                </a:stretch>
              </p:blipFill>
              <p:spPr>
                <a:xfrm>
                  <a:off x="8030893" y="1673832"/>
                  <a:ext cx="155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A32F1C73-F985-47AA-AC1C-3FDF4F566983}"/>
                    </a:ext>
                  </a:extLst>
                </p14:cNvPr>
                <p14:cNvContentPartPr/>
                <p14:nvPr/>
              </p14:nvContentPartPr>
              <p14:xfrm>
                <a:off x="8306293" y="1674552"/>
                <a:ext cx="114840" cy="91080"/>
              </p14:xfrm>
            </p:contentPart>
          </mc:Choice>
          <mc:Fallback>
            <p:pic>
              <p:nvPicPr>
                <p:cNvPr id="108" name="Freihand 107">
                  <a:extLst>
                    <a:ext uri="{FF2B5EF4-FFF2-40B4-BE49-F238E27FC236}">
                      <a16:creationId xmlns:a16="http://schemas.microsoft.com/office/drawing/2014/main" id="{A32F1C73-F985-47AA-AC1C-3FDF4F566983}"/>
                    </a:ext>
                  </a:extLst>
                </p:cNvPr>
                <p:cNvPicPr/>
                <p:nvPr/>
              </p:nvPicPr>
              <p:blipFill>
                <a:blip r:embed="rId181"/>
                <a:stretch>
                  <a:fillRect/>
                </a:stretch>
              </p:blipFill>
              <p:spPr>
                <a:xfrm>
                  <a:off x="8301973" y="1670232"/>
                  <a:ext cx="123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04A5440E-5353-4DD1-9B6B-9F331C036F5A}"/>
                    </a:ext>
                  </a:extLst>
                </p14:cNvPr>
                <p14:cNvContentPartPr/>
                <p14:nvPr/>
              </p14:nvContentPartPr>
              <p14:xfrm>
                <a:off x="8293333" y="1711272"/>
                <a:ext cx="141120" cy="6120"/>
              </p14:xfrm>
            </p:contentPart>
          </mc:Choice>
          <mc:Fallback>
            <p:pic>
              <p:nvPicPr>
                <p:cNvPr id="109" name="Freihand 108">
                  <a:extLst>
                    <a:ext uri="{FF2B5EF4-FFF2-40B4-BE49-F238E27FC236}">
                      <a16:creationId xmlns:a16="http://schemas.microsoft.com/office/drawing/2014/main" id="{04A5440E-5353-4DD1-9B6B-9F331C036F5A}"/>
                    </a:ext>
                  </a:extLst>
                </p:cNvPr>
                <p:cNvPicPr/>
                <p:nvPr/>
              </p:nvPicPr>
              <p:blipFill>
                <a:blip r:embed="rId183"/>
                <a:stretch>
                  <a:fillRect/>
                </a:stretch>
              </p:blipFill>
              <p:spPr>
                <a:xfrm>
                  <a:off x="8289013" y="1706952"/>
                  <a:ext cx="149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0D7E0924-CD3F-482A-87EA-1C602C80E592}"/>
                    </a:ext>
                  </a:extLst>
                </p14:cNvPr>
                <p14:cNvContentPartPr/>
                <p14:nvPr/>
              </p14:nvContentPartPr>
              <p14:xfrm>
                <a:off x="8248693" y="1735032"/>
                <a:ext cx="139680" cy="15480"/>
              </p14:xfrm>
            </p:contentPart>
          </mc:Choice>
          <mc:Fallback>
            <p:pic>
              <p:nvPicPr>
                <p:cNvPr id="110" name="Freihand 109">
                  <a:extLst>
                    <a:ext uri="{FF2B5EF4-FFF2-40B4-BE49-F238E27FC236}">
                      <a16:creationId xmlns:a16="http://schemas.microsoft.com/office/drawing/2014/main" id="{0D7E0924-CD3F-482A-87EA-1C602C80E592}"/>
                    </a:ext>
                  </a:extLst>
                </p:cNvPr>
                <p:cNvPicPr/>
                <p:nvPr/>
              </p:nvPicPr>
              <p:blipFill>
                <a:blip r:embed="rId185"/>
                <a:stretch>
                  <a:fillRect/>
                </a:stretch>
              </p:blipFill>
              <p:spPr>
                <a:xfrm>
                  <a:off x="8244373" y="1730712"/>
                  <a:ext cx="148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4ECC30B9-168E-4E67-90D7-E7F98FF04EBD}"/>
                    </a:ext>
                  </a:extLst>
                </p14:cNvPr>
                <p14:cNvContentPartPr/>
                <p14:nvPr/>
              </p14:nvContentPartPr>
              <p14:xfrm>
                <a:off x="7795813" y="1458552"/>
                <a:ext cx="86760" cy="74880"/>
              </p14:xfrm>
            </p:contentPart>
          </mc:Choice>
          <mc:Fallback>
            <p:pic>
              <p:nvPicPr>
                <p:cNvPr id="112" name="Freihand 111">
                  <a:extLst>
                    <a:ext uri="{FF2B5EF4-FFF2-40B4-BE49-F238E27FC236}">
                      <a16:creationId xmlns:a16="http://schemas.microsoft.com/office/drawing/2014/main" id="{4ECC30B9-168E-4E67-90D7-E7F98FF04EBD}"/>
                    </a:ext>
                  </a:extLst>
                </p:cNvPr>
                <p:cNvPicPr/>
                <p:nvPr/>
              </p:nvPicPr>
              <p:blipFill>
                <a:blip r:embed="rId187"/>
                <a:stretch>
                  <a:fillRect/>
                </a:stretch>
              </p:blipFill>
              <p:spPr>
                <a:xfrm>
                  <a:off x="7791493" y="1454232"/>
                  <a:ext cx="95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252BF8FA-DBBC-468E-A4F2-BE2EE181D5C9}"/>
                    </a:ext>
                  </a:extLst>
                </p14:cNvPr>
                <p14:cNvContentPartPr/>
                <p14:nvPr/>
              </p14:nvContentPartPr>
              <p14:xfrm>
                <a:off x="7836853" y="1515072"/>
                <a:ext cx="82440" cy="12600"/>
              </p14:xfrm>
            </p:contentPart>
          </mc:Choice>
          <mc:Fallback>
            <p:pic>
              <p:nvPicPr>
                <p:cNvPr id="113" name="Freihand 112">
                  <a:extLst>
                    <a:ext uri="{FF2B5EF4-FFF2-40B4-BE49-F238E27FC236}">
                      <a16:creationId xmlns:a16="http://schemas.microsoft.com/office/drawing/2014/main" id="{252BF8FA-DBBC-468E-A4F2-BE2EE181D5C9}"/>
                    </a:ext>
                  </a:extLst>
                </p:cNvPr>
                <p:cNvPicPr/>
                <p:nvPr/>
              </p:nvPicPr>
              <p:blipFill>
                <a:blip r:embed="rId189"/>
                <a:stretch>
                  <a:fillRect/>
                </a:stretch>
              </p:blipFill>
              <p:spPr>
                <a:xfrm>
                  <a:off x="7832533" y="1510752"/>
                  <a:ext cx="91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32686EBB-F4A9-42E8-8C46-CB0A48104F10}"/>
                    </a:ext>
                  </a:extLst>
                </p14:cNvPr>
                <p14:cNvContentPartPr/>
                <p14:nvPr/>
              </p14:nvContentPartPr>
              <p14:xfrm>
                <a:off x="7919653" y="1510032"/>
                <a:ext cx="52560" cy="51120"/>
              </p14:xfrm>
            </p:contentPart>
          </mc:Choice>
          <mc:Fallback>
            <p:pic>
              <p:nvPicPr>
                <p:cNvPr id="114" name="Freihand 113">
                  <a:extLst>
                    <a:ext uri="{FF2B5EF4-FFF2-40B4-BE49-F238E27FC236}">
                      <a16:creationId xmlns:a16="http://schemas.microsoft.com/office/drawing/2014/main" id="{32686EBB-F4A9-42E8-8C46-CB0A48104F10}"/>
                    </a:ext>
                  </a:extLst>
                </p:cNvPr>
                <p:cNvPicPr/>
                <p:nvPr/>
              </p:nvPicPr>
              <p:blipFill>
                <a:blip r:embed="rId191"/>
                <a:stretch>
                  <a:fillRect/>
                </a:stretch>
              </p:blipFill>
              <p:spPr>
                <a:xfrm>
                  <a:off x="7915333" y="1505712"/>
                  <a:ext cx="61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3E8748CB-1F54-405C-950F-8CDB131AC236}"/>
                    </a:ext>
                  </a:extLst>
                </p14:cNvPr>
                <p14:cNvContentPartPr/>
                <p14:nvPr/>
              </p14:nvContentPartPr>
              <p14:xfrm>
                <a:off x="7108933" y="1672392"/>
                <a:ext cx="75600" cy="127080"/>
              </p14:xfrm>
            </p:contentPart>
          </mc:Choice>
          <mc:Fallback>
            <p:pic>
              <p:nvPicPr>
                <p:cNvPr id="116" name="Freihand 115">
                  <a:extLst>
                    <a:ext uri="{FF2B5EF4-FFF2-40B4-BE49-F238E27FC236}">
                      <a16:creationId xmlns:a16="http://schemas.microsoft.com/office/drawing/2014/main" id="{3E8748CB-1F54-405C-950F-8CDB131AC236}"/>
                    </a:ext>
                  </a:extLst>
                </p:cNvPr>
                <p:cNvPicPr/>
                <p:nvPr/>
              </p:nvPicPr>
              <p:blipFill>
                <a:blip r:embed="rId193"/>
                <a:stretch>
                  <a:fillRect/>
                </a:stretch>
              </p:blipFill>
              <p:spPr>
                <a:xfrm>
                  <a:off x="7104613" y="1668072"/>
                  <a:ext cx="84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61AEA07B-3ED2-428A-AE79-9EF151E2AE5B}"/>
                    </a:ext>
                  </a:extLst>
                </p14:cNvPr>
                <p14:cNvContentPartPr/>
                <p14:nvPr/>
              </p14:nvContentPartPr>
              <p14:xfrm>
                <a:off x="7156813" y="1728912"/>
                <a:ext cx="44640" cy="60840"/>
              </p14:xfrm>
            </p:contentPart>
          </mc:Choice>
          <mc:Fallback>
            <p:pic>
              <p:nvPicPr>
                <p:cNvPr id="117" name="Freihand 116">
                  <a:extLst>
                    <a:ext uri="{FF2B5EF4-FFF2-40B4-BE49-F238E27FC236}">
                      <a16:creationId xmlns:a16="http://schemas.microsoft.com/office/drawing/2014/main" id="{61AEA07B-3ED2-428A-AE79-9EF151E2AE5B}"/>
                    </a:ext>
                  </a:extLst>
                </p:cNvPr>
                <p:cNvPicPr/>
                <p:nvPr/>
              </p:nvPicPr>
              <p:blipFill>
                <a:blip r:embed="rId195"/>
                <a:stretch>
                  <a:fillRect/>
                </a:stretch>
              </p:blipFill>
              <p:spPr>
                <a:xfrm>
                  <a:off x="7152493" y="1724592"/>
                  <a:ext cx="53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CF318A3A-8952-4CC1-A07D-9175D6E4B24B}"/>
                    </a:ext>
                  </a:extLst>
                </p14:cNvPr>
                <p14:cNvContentPartPr/>
                <p14:nvPr/>
              </p14:nvContentPartPr>
              <p14:xfrm>
                <a:off x="7194973" y="1780392"/>
                <a:ext cx="54000" cy="78840"/>
              </p14:xfrm>
            </p:contentPart>
          </mc:Choice>
          <mc:Fallback>
            <p:pic>
              <p:nvPicPr>
                <p:cNvPr id="118" name="Freihand 117">
                  <a:extLst>
                    <a:ext uri="{FF2B5EF4-FFF2-40B4-BE49-F238E27FC236}">
                      <a16:creationId xmlns:a16="http://schemas.microsoft.com/office/drawing/2014/main" id="{CF318A3A-8952-4CC1-A07D-9175D6E4B24B}"/>
                    </a:ext>
                  </a:extLst>
                </p:cNvPr>
                <p:cNvPicPr/>
                <p:nvPr/>
              </p:nvPicPr>
              <p:blipFill>
                <a:blip r:embed="rId197"/>
                <a:stretch>
                  <a:fillRect/>
                </a:stretch>
              </p:blipFill>
              <p:spPr>
                <a:xfrm>
                  <a:off x="7190653" y="1776072"/>
                  <a:ext cx="62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964769EC-B470-4A4D-B9AC-B397B2AF07F2}"/>
                    </a:ext>
                  </a:extLst>
                </p14:cNvPr>
                <p14:cNvContentPartPr/>
                <p14:nvPr/>
              </p14:nvContentPartPr>
              <p14:xfrm>
                <a:off x="7341493" y="1725312"/>
                <a:ext cx="134640" cy="7200"/>
              </p14:xfrm>
            </p:contentPart>
          </mc:Choice>
          <mc:Fallback>
            <p:pic>
              <p:nvPicPr>
                <p:cNvPr id="119" name="Freihand 118">
                  <a:extLst>
                    <a:ext uri="{FF2B5EF4-FFF2-40B4-BE49-F238E27FC236}">
                      <a16:creationId xmlns:a16="http://schemas.microsoft.com/office/drawing/2014/main" id="{964769EC-B470-4A4D-B9AC-B397B2AF07F2}"/>
                    </a:ext>
                  </a:extLst>
                </p:cNvPr>
                <p:cNvPicPr/>
                <p:nvPr/>
              </p:nvPicPr>
              <p:blipFill>
                <a:blip r:embed="rId199"/>
                <a:stretch>
                  <a:fillRect/>
                </a:stretch>
              </p:blipFill>
              <p:spPr>
                <a:xfrm>
                  <a:off x="7337173" y="1720992"/>
                  <a:ext cx="143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A0503D62-0AC1-4D24-9935-05EEA993BFFB}"/>
                    </a:ext>
                  </a:extLst>
                </p14:cNvPr>
                <p14:cNvContentPartPr/>
                <p14:nvPr/>
              </p14:nvContentPartPr>
              <p14:xfrm>
                <a:off x="7363093" y="1763472"/>
                <a:ext cx="117000" cy="10800"/>
              </p14:xfrm>
            </p:contentPart>
          </mc:Choice>
          <mc:Fallback>
            <p:pic>
              <p:nvPicPr>
                <p:cNvPr id="120" name="Freihand 119">
                  <a:extLst>
                    <a:ext uri="{FF2B5EF4-FFF2-40B4-BE49-F238E27FC236}">
                      <a16:creationId xmlns:a16="http://schemas.microsoft.com/office/drawing/2014/main" id="{A0503D62-0AC1-4D24-9935-05EEA993BFFB}"/>
                    </a:ext>
                  </a:extLst>
                </p:cNvPr>
                <p:cNvPicPr/>
                <p:nvPr/>
              </p:nvPicPr>
              <p:blipFill>
                <a:blip r:embed="rId201"/>
                <a:stretch>
                  <a:fillRect/>
                </a:stretch>
              </p:blipFill>
              <p:spPr>
                <a:xfrm>
                  <a:off x="7358773" y="1759152"/>
                  <a:ext cx="125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91919D54-9C6A-431A-BB86-79A473923300}"/>
                    </a:ext>
                  </a:extLst>
                </p14:cNvPr>
                <p14:cNvContentPartPr/>
                <p14:nvPr/>
              </p14:nvContentPartPr>
              <p14:xfrm>
                <a:off x="8517253" y="1570872"/>
                <a:ext cx="73080" cy="229320"/>
              </p14:xfrm>
            </p:contentPart>
          </mc:Choice>
          <mc:Fallback>
            <p:pic>
              <p:nvPicPr>
                <p:cNvPr id="124" name="Freihand 123">
                  <a:extLst>
                    <a:ext uri="{FF2B5EF4-FFF2-40B4-BE49-F238E27FC236}">
                      <a16:creationId xmlns:a16="http://schemas.microsoft.com/office/drawing/2014/main" id="{91919D54-9C6A-431A-BB86-79A473923300}"/>
                    </a:ext>
                  </a:extLst>
                </p:cNvPr>
                <p:cNvPicPr/>
                <p:nvPr/>
              </p:nvPicPr>
              <p:blipFill>
                <a:blip r:embed="rId203"/>
                <a:stretch>
                  <a:fillRect/>
                </a:stretch>
              </p:blipFill>
              <p:spPr>
                <a:xfrm>
                  <a:off x="8512933" y="1566552"/>
                  <a:ext cx="81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Freihand 124">
                  <a:extLst>
                    <a:ext uri="{FF2B5EF4-FFF2-40B4-BE49-F238E27FC236}">
                      <a16:creationId xmlns:a16="http://schemas.microsoft.com/office/drawing/2014/main" id="{935AC78D-E7D3-4D5F-9E98-A44A69A46210}"/>
                    </a:ext>
                  </a:extLst>
                </p14:cNvPr>
                <p14:cNvContentPartPr/>
                <p14:nvPr/>
              </p14:nvContentPartPr>
              <p14:xfrm>
                <a:off x="8627053" y="1616952"/>
                <a:ext cx="133920" cy="120240"/>
              </p14:xfrm>
            </p:contentPart>
          </mc:Choice>
          <mc:Fallback>
            <p:pic>
              <p:nvPicPr>
                <p:cNvPr id="125" name="Freihand 124">
                  <a:extLst>
                    <a:ext uri="{FF2B5EF4-FFF2-40B4-BE49-F238E27FC236}">
                      <a16:creationId xmlns:a16="http://schemas.microsoft.com/office/drawing/2014/main" id="{935AC78D-E7D3-4D5F-9E98-A44A69A46210}"/>
                    </a:ext>
                  </a:extLst>
                </p:cNvPr>
                <p:cNvPicPr/>
                <p:nvPr/>
              </p:nvPicPr>
              <p:blipFill>
                <a:blip r:embed="rId205"/>
                <a:stretch>
                  <a:fillRect/>
                </a:stretch>
              </p:blipFill>
              <p:spPr>
                <a:xfrm>
                  <a:off x="8622733" y="1612632"/>
                  <a:ext cx="142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CF065063-E28B-4607-B19E-50A8FFA3E770}"/>
                    </a:ext>
                  </a:extLst>
                </p14:cNvPr>
                <p14:cNvContentPartPr/>
                <p14:nvPr/>
              </p14:nvContentPartPr>
              <p14:xfrm>
                <a:off x="8883733" y="1650072"/>
                <a:ext cx="18720" cy="118800"/>
              </p14:xfrm>
            </p:contentPart>
          </mc:Choice>
          <mc:Fallback>
            <p:pic>
              <p:nvPicPr>
                <p:cNvPr id="127" name="Freihand 126">
                  <a:extLst>
                    <a:ext uri="{FF2B5EF4-FFF2-40B4-BE49-F238E27FC236}">
                      <a16:creationId xmlns:a16="http://schemas.microsoft.com/office/drawing/2014/main" id="{CF065063-E28B-4607-B19E-50A8FFA3E770}"/>
                    </a:ext>
                  </a:extLst>
                </p:cNvPr>
                <p:cNvPicPr/>
                <p:nvPr/>
              </p:nvPicPr>
              <p:blipFill>
                <a:blip r:embed="rId207"/>
                <a:stretch>
                  <a:fillRect/>
                </a:stretch>
              </p:blipFill>
              <p:spPr>
                <a:xfrm>
                  <a:off x="8879413" y="1645752"/>
                  <a:ext cx="27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DDDAEBBA-38B7-4914-8081-133CE72AB8CF}"/>
                    </a:ext>
                  </a:extLst>
                </p14:cNvPr>
                <p14:cNvContentPartPr/>
                <p14:nvPr/>
              </p14:nvContentPartPr>
              <p14:xfrm>
                <a:off x="8853493" y="1702992"/>
                <a:ext cx="114120" cy="10080"/>
              </p14:xfrm>
            </p:contentPart>
          </mc:Choice>
          <mc:Fallback>
            <p:pic>
              <p:nvPicPr>
                <p:cNvPr id="128" name="Freihand 127">
                  <a:extLst>
                    <a:ext uri="{FF2B5EF4-FFF2-40B4-BE49-F238E27FC236}">
                      <a16:creationId xmlns:a16="http://schemas.microsoft.com/office/drawing/2014/main" id="{DDDAEBBA-38B7-4914-8081-133CE72AB8CF}"/>
                    </a:ext>
                  </a:extLst>
                </p:cNvPr>
                <p:cNvPicPr/>
                <p:nvPr/>
              </p:nvPicPr>
              <p:blipFill>
                <a:blip r:embed="rId209"/>
                <a:stretch>
                  <a:fillRect/>
                </a:stretch>
              </p:blipFill>
              <p:spPr>
                <a:xfrm>
                  <a:off x="8849173" y="1698672"/>
                  <a:ext cx="122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Freihand 129">
                  <a:extLst>
                    <a:ext uri="{FF2B5EF4-FFF2-40B4-BE49-F238E27FC236}">
                      <a16:creationId xmlns:a16="http://schemas.microsoft.com/office/drawing/2014/main" id="{0C605522-BCC5-4AFB-8AE4-7546AAE33392}"/>
                    </a:ext>
                  </a:extLst>
                </p14:cNvPr>
                <p14:cNvContentPartPr/>
                <p14:nvPr/>
              </p14:nvContentPartPr>
              <p14:xfrm>
                <a:off x="9087853" y="1616232"/>
                <a:ext cx="94320" cy="112320"/>
              </p14:xfrm>
            </p:contentPart>
          </mc:Choice>
          <mc:Fallback>
            <p:pic>
              <p:nvPicPr>
                <p:cNvPr id="130" name="Freihand 129">
                  <a:extLst>
                    <a:ext uri="{FF2B5EF4-FFF2-40B4-BE49-F238E27FC236}">
                      <a16:creationId xmlns:a16="http://schemas.microsoft.com/office/drawing/2014/main" id="{0C605522-BCC5-4AFB-8AE4-7546AAE33392}"/>
                    </a:ext>
                  </a:extLst>
                </p:cNvPr>
                <p:cNvPicPr/>
                <p:nvPr/>
              </p:nvPicPr>
              <p:blipFill>
                <a:blip r:embed="rId211"/>
                <a:stretch>
                  <a:fillRect/>
                </a:stretch>
              </p:blipFill>
              <p:spPr>
                <a:xfrm>
                  <a:off x="9083533" y="1611912"/>
                  <a:ext cx="102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E10A20AC-73A2-4063-A882-32BABF321BB3}"/>
                    </a:ext>
                  </a:extLst>
                </p14:cNvPr>
                <p14:cNvContentPartPr/>
                <p14:nvPr/>
              </p14:nvContentPartPr>
              <p14:xfrm>
                <a:off x="9113773" y="1579512"/>
                <a:ext cx="145080" cy="16560"/>
              </p14:xfrm>
            </p:contentPart>
          </mc:Choice>
          <mc:Fallback>
            <p:pic>
              <p:nvPicPr>
                <p:cNvPr id="131" name="Freihand 130">
                  <a:extLst>
                    <a:ext uri="{FF2B5EF4-FFF2-40B4-BE49-F238E27FC236}">
                      <a16:creationId xmlns:a16="http://schemas.microsoft.com/office/drawing/2014/main" id="{E10A20AC-73A2-4063-A882-32BABF321BB3}"/>
                    </a:ext>
                  </a:extLst>
                </p:cNvPr>
                <p:cNvPicPr/>
                <p:nvPr/>
              </p:nvPicPr>
              <p:blipFill>
                <a:blip r:embed="rId213"/>
                <a:stretch>
                  <a:fillRect/>
                </a:stretch>
              </p:blipFill>
              <p:spPr>
                <a:xfrm>
                  <a:off x="9109453" y="1575192"/>
                  <a:ext cx="153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964ADB48-14D6-4EA7-A5EA-43941BC461EE}"/>
                    </a:ext>
                  </a:extLst>
                </p14:cNvPr>
                <p14:cNvContentPartPr/>
                <p14:nvPr/>
              </p14:nvContentPartPr>
              <p14:xfrm>
                <a:off x="9294133" y="1606512"/>
                <a:ext cx="75600" cy="109080"/>
              </p14:xfrm>
            </p:contentPart>
          </mc:Choice>
          <mc:Fallback>
            <p:pic>
              <p:nvPicPr>
                <p:cNvPr id="132" name="Freihand 131">
                  <a:extLst>
                    <a:ext uri="{FF2B5EF4-FFF2-40B4-BE49-F238E27FC236}">
                      <a16:creationId xmlns:a16="http://schemas.microsoft.com/office/drawing/2014/main" id="{964ADB48-14D6-4EA7-A5EA-43941BC461EE}"/>
                    </a:ext>
                  </a:extLst>
                </p:cNvPr>
                <p:cNvPicPr/>
                <p:nvPr/>
              </p:nvPicPr>
              <p:blipFill>
                <a:blip r:embed="rId215"/>
                <a:stretch>
                  <a:fillRect/>
                </a:stretch>
              </p:blipFill>
              <p:spPr>
                <a:xfrm>
                  <a:off x="9289813" y="1602192"/>
                  <a:ext cx="84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Freihand 132">
                  <a:extLst>
                    <a:ext uri="{FF2B5EF4-FFF2-40B4-BE49-F238E27FC236}">
                      <a16:creationId xmlns:a16="http://schemas.microsoft.com/office/drawing/2014/main" id="{823C7315-DBF7-43FD-8ACE-60D7B6B7B85C}"/>
                    </a:ext>
                  </a:extLst>
                </p14:cNvPr>
                <p14:cNvContentPartPr/>
                <p14:nvPr/>
              </p14:nvContentPartPr>
              <p14:xfrm>
                <a:off x="9268573" y="1553952"/>
                <a:ext cx="74880" cy="50400"/>
              </p14:xfrm>
            </p:contentPart>
          </mc:Choice>
          <mc:Fallback>
            <p:pic>
              <p:nvPicPr>
                <p:cNvPr id="133" name="Freihand 132">
                  <a:extLst>
                    <a:ext uri="{FF2B5EF4-FFF2-40B4-BE49-F238E27FC236}">
                      <a16:creationId xmlns:a16="http://schemas.microsoft.com/office/drawing/2014/main" id="{823C7315-DBF7-43FD-8ACE-60D7B6B7B85C}"/>
                    </a:ext>
                  </a:extLst>
                </p:cNvPr>
                <p:cNvPicPr/>
                <p:nvPr/>
              </p:nvPicPr>
              <p:blipFill>
                <a:blip r:embed="rId217"/>
                <a:stretch>
                  <a:fillRect/>
                </a:stretch>
              </p:blipFill>
              <p:spPr>
                <a:xfrm>
                  <a:off x="9264253" y="1549632"/>
                  <a:ext cx="83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E59DD41E-8F8C-4CCF-9C9A-6A26DC03E404}"/>
                    </a:ext>
                  </a:extLst>
                </p14:cNvPr>
                <p14:cNvContentPartPr/>
                <p14:nvPr/>
              </p14:nvContentPartPr>
              <p14:xfrm>
                <a:off x="9328333" y="1657992"/>
                <a:ext cx="80640" cy="54360"/>
              </p14:xfrm>
            </p:contentPart>
          </mc:Choice>
          <mc:Fallback>
            <p:pic>
              <p:nvPicPr>
                <p:cNvPr id="134" name="Freihand 133">
                  <a:extLst>
                    <a:ext uri="{FF2B5EF4-FFF2-40B4-BE49-F238E27FC236}">
                      <a16:creationId xmlns:a16="http://schemas.microsoft.com/office/drawing/2014/main" id="{E59DD41E-8F8C-4CCF-9C9A-6A26DC03E404}"/>
                    </a:ext>
                  </a:extLst>
                </p:cNvPr>
                <p:cNvPicPr/>
                <p:nvPr/>
              </p:nvPicPr>
              <p:blipFill>
                <a:blip r:embed="rId219"/>
                <a:stretch>
                  <a:fillRect/>
                </a:stretch>
              </p:blipFill>
              <p:spPr>
                <a:xfrm>
                  <a:off x="9324013" y="1653672"/>
                  <a:ext cx="89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Freihand 134">
                  <a:extLst>
                    <a:ext uri="{FF2B5EF4-FFF2-40B4-BE49-F238E27FC236}">
                      <a16:creationId xmlns:a16="http://schemas.microsoft.com/office/drawing/2014/main" id="{B0FADEBA-9C09-48A2-B225-167A5BB7C04C}"/>
                    </a:ext>
                  </a:extLst>
                </p14:cNvPr>
                <p14:cNvContentPartPr/>
                <p14:nvPr/>
              </p14:nvContentPartPr>
              <p14:xfrm>
                <a:off x="9408253" y="1533792"/>
                <a:ext cx="106560" cy="241560"/>
              </p14:xfrm>
            </p:contentPart>
          </mc:Choice>
          <mc:Fallback>
            <p:pic>
              <p:nvPicPr>
                <p:cNvPr id="135" name="Freihand 134">
                  <a:extLst>
                    <a:ext uri="{FF2B5EF4-FFF2-40B4-BE49-F238E27FC236}">
                      <a16:creationId xmlns:a16="http://schemas.microsoft.com/office/drawing/2014/main" id="{B0FADEBA-9C09-48A2-B225-167A5BB7C04C}"/>
                    </a:ext>
                  </a:extLst>
                </p:cNvPr>
                <p:cNvPicPr/>
                <p:nvPr/>
              </p:nvPicPr>
              <p:blipFill>
                <a:blip r:embed="rId221"/>
                <a:stretch>
                  <a:fillRect/>
                </a:stretch>
              </p:blipFill>
              <p:spPr>
                <a:xfrm>
                  <a:off x="9403933" y="1529472"/>
                  <a:ext cx="115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7" name="Freihand 136">
                  <a:extLst>
                    <a:ext uri="{FF2B5EF4-FFF2-40B4-BE49-F238E27FC236}">
                      <a16:creationId xmlns:a16="http://schemas.microsoft.com/office/drawing/2014/main" id="{E6DBF55E-8EEE-42AE-A5BE-BD9E4C9531B5}"/>
                    </a:ext>
                  </a:extLst>
                </p14:cNvPr>
                <p14:cNvContentPartPr/>
                <p14:nvPr/>
              </p14:nvContentPartPr>
              <p14:xfrm>
                <a:off x="9681493" y="1620912"/>
                <a:ext cx="149760" cy="12960"/>
              </p14:xfrm>
            </p:contentPart>
          </mc:Choice>
          <mc:Fallback>
            <p:pic>
              <p:nvPicPr>
                <p:cNvPr id="137" name="Freihand 136">
                  <a:extLst>
                    <a:ext uri="{FF2B5EF4-FFF2-40B4-BE49-F238E27FC236}">
                      <a16:creationId xmlns:a16="http://schemas.microsoft.com/office/drawing/2014/main" id="{E6DBF55E-8EEE-42AE-A5BE-BD9E4C9531B5}"/>
                    </a:ext>
                  </a:extLst>
                </p:cNvPr>
                <p:cNvPicPr/>
                <p:nvPr/>
              </p:nvPicPr>
              <p:blipFill>
                <a:blip r:embed="rId223"/>
                <a:stretch>
                  <a:fillRect/>
                </a:stretch>
              </p:blipFill>
              <p:spPr>
                <a:xfrm>
                  <a:off x="9677173" y="1616592"/>
                  <a:ext cx="158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8" name="Freihand 137">
                  <a:extLst>
                    <a:ext uri="{FF2B5EF4-FFF2-40B4-BE49-F238E27FC236}">
                      <a16:creationId xmlns:a16="http://schemas.microsoft.com/office/drawing/2014/main" id="{9D3F4676-47FC-41F0-B7F2-2738AB11BC03}"/>
                    </a:ext>
                  </a:extLst>
                </p14:cNvPr>
                <p14:cNvContentPartPr/>
                <p14:nvPr/>
              </p14:nvContentPartPr>
              <p14:xfrm>
                <a:off x="9705973" y="1667712"/>
                <a:ext cx="132120" cy="10080"/>
              </p14:xfrm>
            </p:contentPart>
          </mc:Choice>
          <mc:Fallback>
            <p:pic>
              <p:nvPicPr>
                <p:cNvPr id="138" name="Freihand 137">
                  <a:extLst>
                    <a:ext uri="{FF2B5EF4-FFF2-40B4-BE49-F238E27FC236}">
                      <a16:creationId xmlns:a16="http://schemas.microsoft.com/office/drawing/2014/main" id="{9D3F4676-47FC-41F0-B7F2-2738AB11BC03}"/>
                    </a:ext>
                  </a:extLst>
                </p:cNvPr>
                <p:cNvPicPr/>
                <p:nvPr/>
              </p:nvPicPr>
              <p:blipFill>
                <a:blip r:embed="rId225"/>
                <a:stretch>
                  <a:fillRect/>
                </a:stretch>
              </p:blipFill>
              <p:spPr>
                <a:xfrm>
                  <a:off x="9701653" y="1663392"/>
                  <a:ext cx="140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0" name="Freihand 139">
                  <a:extLst>
                    <a:ext uri="{FF2B5EF4-FFF2-40B4-BE49-F238E27FC236}">
                      <a16:creationId xmlns:a16="http://schemas.microsoft.com/office/drawing/2014/main" id="{EDFC357F-8A24-4ED2-A40E-8FEA874739C9}"/>
                    </a:ext>
                  </a:extLst>
                </p14:cNvPr>
                <p14:cNvContentPartPr/>
                <p14:nvPr/>
              </p14:nvContentPartPr>
              <p14:xfrm>
                <a:off x="9993613" y="1555752"/>
                <a:ext cx="135000" cy="154440"/>
              </p14:xfrm>
            </p:contentPart>
          </mc:Choice>
          <mc:Fallback>
            <p:pic>
              <p:nvPicPr>
                <p:cNvPr id="140" name="Freihand 139">
                  <a:extLst>
                    <a:ext uri="{FF2B5EF4-FFF2-40B4-BE49-F238E27FC236}">
                      <a16:creationId xmlns:a16="http://schemas.microsoft.com/office/drawing/2014/main" id="{EDFC357F-8A24-4ED2-A40E-8FEA874739C9}"/>
                    </a:ext>
                  </a:extLst>
                </p:cNvPr>
                <p:cNvPicPr/>
                <p:nvPr/>
              </p:nvPicPr>
              <p:blipFill>
                <a:blip r:embed="rId227"/>
                <a:stretch>
                  <a:fillRect/>
                </a:stretch>
              </p:blipFill>
              <p:spPr>
                <a:xfrm>
                  <a:off x="9989293" y="1551432"/>
                  <a:ext cx="143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Freihand 140">
                  <a:extLst>
                    <a:ext uri="{FF2B5EF4-FFF2-40B4-BE49-F238E27FC236}">
                      <a16:creationId xmlns:a16="http://schemas.microsoft.com/office/drawing/2014/main" id="{DADC11F8-6C02-4ACD-8147-20133B90C70F}"/>
                    </a:ext>
                  </a:extLst>
                </p14:cNvPr>
                <p14:cNvContentPartPr/>
                <p14:nvPr/>
              </p14:nvContentPartPr>
              <p14:xfrm>
                <a:off x="10216093" y="1575192"/>
                <a:ext cx="117360" cy="96840"/>
              </p14:xfrm>
            </p:contentPart>
          </mc:Choice>
          <mc:Fallback>
            <p:pic>
              <p:nvPicPr>
                <p:cNvPr id="141" name="Freihand 140">
                  <a:extLst>
                    <a:ext uri="{FF2B5EF4-FFF2-40B4-BE49-F238E27FC236}">
                      <a16:creationId xmlns:a16="http://schemas.microsoft.com/office/drawing/2014/main" id="{DADC11F8-6C02-4ACD-8147-20133B90C70F}"/>
                    </a:ext>
                  </a:extLst>
                </p:cNvPr>
                <p:cNvPicPr/>
                <p:nvPr/>
              </p:nvPicPr>
              <p:blipFill>
                <a:blip r:embed="rId229"/>
                <a:stretch>
                  <a:fillRect/>
                </a:stretch>
              </p:blipFill>
              <p:spPr>
                <a:xfrm>
                  <a:off x="10211773" y="1570872"/>
                  <a:ext cx="126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Freihand 141">
                  <a:extLst>
                    <a:ext uri="{FF2B5EF4-FFF2-40B4-BE49-F238E27FC236}">
                      <a16:creationId xmlns:a16="http://schemas.microsoft.com/office/drawing/2014/main" id="{BC20C9E3-A8B9-4C85-B42A-935C52335551}"/>
                    </a:ext>
                  </a:extLst>
                </p14:cNvPr>
                <p14:cNvContentPartPr/>
                <p14:nvPr/>
              </p14:nvContentPartPr>
              <p14:xfrm>
                <a:off x="10390333" y="1563312"/>
                <a:ext cx="96120" cy="105840"/>
              </p14:xfrm>
            </p:contentPart>
          </mc:Choice>
          <mc:Fallback>
            <p:pic>
              <p:nvPicPr>
                <p:cNvPr id="142" name="Freihand 141">
                  <a:extLst>
                    <a:ext uri="{FF2B5EF4-FFF2-40B4-BE49-F238E27FC236}">
                      <a16:creationId xmlns:a16="http://schemas.microsoft.com/office/drawing/2014/main" id="{BC20C9E3-A8B9-4C85-B42A-935C52335551}"/>
                    </a:ext>
                  </a:extLst>
                </p:cNvPr>
                <p:cNvPicPr/>
                <p:nvPr/>
              </p:nvPicPr>
              <p:blipFill>
                <a:blip r:embed="rId231"/>
                <a:stretch>
                  <a:fillRect/>
                </a:stretch>
              </p:blipFill>
              <p:spPr>
                <a:xfrm>
                  <a:off x="10386013" y="1558992"/>
                  <a:ext cx="104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Freihand 142">
                  <a:extLst>
                    <a:ext uri="{FF2B5EF4-FFF2-40B4-BE49-F238E27FC236}">
                      <a16:creationId xmlns:a16="http://schemas.microsoft.com/office/drawing/2014/main" id="{C0C1E155-26CC-4AE6-BF4B-29BEFFC39176}"/>
                    </a:ext>
                  </a:extLst>
                </p14:cNvPr>
                <p14:cNvContentPartPr/>
                <p14:nvPr/>
              </p14:nvContentPartPr>
              <p14:xfrm>
                <a:off x="10541893" y="1566552"/>
                <a:ext cx="119520" cy="83520"/>
              </p14:xfrm>
            </p:contentPart>
          </mc:Choice>
          <mc:Fallback>
            <p:pic>
              <p:nvPicPr>
                <p:cNvPr id="143" name="Freihand 142">
                  <a:extLst>
                    <a:ext uri="{FF2B5EF4-FFF2-40B4-BE49-F238E27FC236}">
                      <a16:creationId xmlns:a16="http://schemas.microsoft.com/office/drawing/2014/main" id="{C0C1E155-26CC-4AE6-BF4B-29BEFFC39176}"/>
                    </a:ext>
                  </a:extLst>
                </p:cNvPr>
                <p:cNvPicPr/>
                <p:nvPr/>
              </p:nvPicPr>
              <p:blipFill>
                <a:blip r:embed="rId233"/>
                <a:stretch>
                  <a:fillRect/>
                </a:stretch>
              </p:blipFill>
              <p:spPr>
                <a:xfrm>
                  <a:off x="10537573" y="1562232"/>
                  <a:ext cx="128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Freihand 144">
                  <a:extLst>
                    <a:ext uri="{FF2B5EF4-FFF2-40B4-BE49-F238E27FC236}">
                      <a16:creationId xmlns:a16="http://schemas.microsoft.com/office/drawing/2014/main" id="{97454A7A-CB02-47DE-87AE-6A02633BF20B}"/>
                    </a:ext>
                  </a:extLst>
                </p14:cNvPr>
                <p14:cNvContentPartPr/>
                <p14:nvPr/>
              </p14:nvContentPartPr>
              <p14:xfrm>
                <a:off x="10841053" y="1560072"/>
                <a:ext cx="134640" cy="100440"/>
              </p14:xfrm>
            </p:contentPart>
          </mc:Choice>
          <mc:Fallback>
            <p:pic>
              <p:nvPicPr>
                <p:cNvPr id="145" name="Freihand 144">
                  <a:extLst>
                    <a:ext uri="{FF2B5EF4-FFF2-40B4-BE49-F238E27FC236}">
                      <a16:creationId xmlns:a16="http://schemas.microsoft.com/office/drawing/2014/main" id="{97454A7A-CB02-47DE-87AE-6A02633BF20B}"/>
                    </a:ext>
                  </a:extLst>
                </p:cNvPr>
                <p:cNvPicPr/>
                <p:nvPr/>
              </p:nvPicPr>
              <p:blipFill>
                <a:blip r:embed="rId235"/>
                <a:stretch>
                  <a:fillRect/>
                </a:stretch>
              </p:blipFill>
              <p:spPr>
                <a:xfrm>
                  <a:off x="10836733" y="1555752"/>
                  <a:ext cx="143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Freihand 145">
                  <a:extLst>
                    <a:ext uri="{FF2B5EF4-FFF2-40B4-BE49-F238E27FC236}">
                      <a16:creationId xmlns:a16="http://schemas.microsoft.com/office/drawing/2014/main" id="{2E94F3E4-83A6-4FAB-81C1-4A85F63EE18C}"/>
                    </a:ext>
                  </a:extLst>
                </p14:cNvPr>
                <p14:cNvContentPartPr/>
                <p14:nvPr/>
              </p14:nvContentPartPr>
              <p14:xfrm>
                <a:off x="10777333" y="1590672"/>
                <a:ext cx="158040" cy="6480"/>
              </p14:xfrm>
            </p:contentPart>
          </mc:Choice>
          <mc:Fallback>
            <p:pic>
              <p:nvPicPr>
                <p:cNvPr id="146" name="Freihand 145">
                  <a:extLst>
                    <a:ext uri="{FF2B5EF4-FFF2-40B4-BE49-F238E27FC236}">
                      <a16:creationId xmlns:a16="http://schemas.microsoft.com/office/drawing/2014/main" id="{2E94F3E4-83A6-4FAB-81C1-4A85F63EE18C}"/>
                    </a:ext>
                  </a:extLst>
                </p:cNvPr>
                <p:cNvPicPr/>
                <p:nvPr/>
              </p:nvPicPr>
              <p:blipFill>
                <a:blip r:embed="rId237"/>
                <a:stretch>
                  <a:fillRect/>
                </a:stretch>
              </p:blipFill>
              <p:spPr>
                <a:xfrm>
                  <a:off x="10773013" y="1586352"/>
                  <a:ext cx="166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5A686D68-BD83-4027-AB93-B73B325293BB}"/>
                    </a:ext>
                  </a:extLst>
                </p14:cNvPr>
                <p14:cNvContentPartPr/>
                <p14:nvPr/>
              </p14:nvContentPartPr>
              <p14:xfrm>
                <a:off x="10759333" y="1632792"/>
                <a:ext cx="169200" cy="3600"/>
              </p14:xfrm>
            </p:contentPart>
          </mc:Choice>
          <mc:Fallback>
            <p:pic>
              <p:nvPicPr>
                <p:cNvPr id="147" name="Freihand 146">
                  <a:extLst>
                    <a:ext uri="{FF2B5EF4-FFF2-40B4-BE49-F238E27FC236}">
                      <a16:creationId xmlns:a16="http://schemas.microsoft.com/office/drawing/2014/main" id="{5A686D68-BD83-4027-AB93-B73B325293BB}"/>
                    </a:ext>
                  </a:extLst>
                </p:cNvPr>
                <p:cNvPicPr/>
                <p:nvPr/>
              </p:nvPicPr>
              <p:blipFill>
                <a:blip r:embed="rId239"/>
                <a:stretch>
                  <a:fillRect/>
                </a:stretch>
              </p:blipFill>
              <p:spPr>
                <a:xfrm>
                  <a:off x="10755013" y="1628472"/>
                  <a:ext cx="177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 name="Freihand 148">
                  <a:extLst>
                    <a:ext uri="{FF2B5EF4-FFF2-40B4-BE49-F238E27FC236}">
                      <a16:creationId xmlns:a16="http://schemas.microsoft.com/office/drawing/2014/main" id="{099B5E98-DC3B-4B9B-A6DE-F8BA81B461DF}"/>
                    </a:ext>
                  </a:extLst>
                </p14:cNvPr>
                <p14:cNvContentPartPr/>
                <p14:nvPr/>
              </p14:nvContentPartPr>
              <p14:xfrm>
                <a:off x="7180213" y="1977672"/>
                <a:ext cx="115200" cy="148320"/>
              </p14:xfrm>
            </p:contentPart>
          </mc:Choice>
          <mc:Fallback>
            <p:pic>
              <p:nvPicPr>
                <p:cNvPr id="149" name="Freihand 148">
                  <a:extLst>
                    <a:ext uri="{FF2B5EF4-FFF2-40B4-BE49-F238E27FC236}">
                      <a16:creationId xmlns:a16="http://schemas.microsoft.com/office/drawing/2014/main" id="{099B5E98-DC3B-4B9B-A6DE-F8BA81B461DF}"/>
                    </a:ext>
                  </a:extLst>
                </p:cNvPr>
                <p:cNvPicPr/>
                <p:nvPr/>
              </p:nvPicPr>
              <p:blipFill>
                <a:blip r:embed="rId241"/>
                <a:stretch>
                  <a:fillRect/>
                </a:stretch>
              </p:blipFill>
              <p:spPr>
                <a:xfrm>
                  <a:off x="7175893" y="1973352"/>
                  <a:ext cx="123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0" name="Freihand 149">
                  <a:extLst>
                    <a:ext uri="{FF2B5EF4-FFF2-40B4-BE49-F238E27FC236}">
                      <a16:creationId xmlns:a16="http://schemas.microsoft.com/office/drawing/2014/main" id="{18440E1E-AB31-4925-BB21-2824DCFF7085}"/>
                    </a:ext>
                  </a:extLst>
                </p14:cNvPr>
                <p14:cNvContentPartPr/>
                <p14:nvPr/>
              </p14:nvContentPartPr>
              <p14:xfrm>
                <a:off x="7332853" y="1920432"/>
                <a:ext cx="9360" cy="105840"/>
              </p14:xfrm>
            </p:contentPart>
          </mc:Choice>
          <mc:Fallback>
            <p:pic>
              <p:nvPicPr>
                <p:cNvPr id="150" name="Freihand 149">
                  <a:extLst>
                    <a:ext uri="{FF2B5EF4-FFF2-40B4-BE49-F238E27FC236}">
                      <a16:creationId xmlns:a16="http://schemas.microsoft.com/office/drawing/2014/main" id="{18440E1E-AB31-4925-BB21-2824DCFF7085}"/>
                    </a:ext>
                  </a:extLst>
                </p:cNvPr>
                <p:cNvPicPr/>
                <p:nvPr/>
              </p:nvPicPr>
              <p:blipFill>
                <a:blip r:embed="rId243"/>
                <a:stretch>
                  <a:fillRect/>
                </a:stretch>
              </p:blipFill>
              <p:spPr>
                <a:xfrm>
                  <a:off x="7328533" y="1916112"/>
                  <a:ext cx="1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DDD22B69-AD3C-4BBB-8736-4AB0D6C151C6}"/>
                    </a:ext>
                  </a:extLst>
                </p14:cNvPr>
                <p14:cNvContentPartPr/>
                <p14:nvPr/>
              </p14:nvContentPartPr>
              <p14:xfrm>
                <a:off x="7374973" y="1954632"/>
                <a:ext cx="138600" cy="56160"/>
              </p14:xfrm>
            </p:contentPart>
          </mc:Choice>
          <mc:Fallback>
            <p:pic>
              <p:nvPicPr>
                <p:cNvPr id="151" name="Freihand 150">
                  <a:extLst>
                    <a:ext uri="{FF2B5EF4-FFF2-40B4-BE49-F238E27FC236}">
                      <a16:creationId xmlns:a16="http://schemas.microsoft.com/office/drawing/2014/main" id="{DDD22B69-AD3C-4BBB-8736-4AB0D6C151C6}"/>
                    </a:ext>
                  </a:extLst>
                </p:cNvPr>
                <p:cNvPicPr/>
                <p:nvPr/>
              </p:nvPicPr>
              <p:blipFill>
                <a:blip r:embed="rId245"/>
                <a:stretch>
                  <a:fillRect/>
                </a:stretch>
              </p:blipFill>
              <p:spPr>
                <a:xfrm>
                  <a:off x="7370653" y="1950312"/>
                  <a:ext cx="147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DE5A3950-819C-4DE5-B3FD-2B822E022E6D}"/>
                    </a:ext>
                  </a:extLst>
                </p14:cNvPr>
                <p14:cNvContentPartPr/>
                <p14:nvPr/>
              </p14:nvContentPartPr>
              <p14:xfrm>
                <a:off x="7503133" y="1924392"/>
                <a:ext cx="9000" cy="3960"/>
              </p14:xfrm>
            </p:contentPart>
          </mc:Choice>
          <mc:Fallback>
            <p:pic>
              <p:nvPicPr>
                <p:cNvPr id="152" name="Freihand 151">
                  <a:extLst>
                    <a:ext uri="{FF2B5EF4-FFF2-40B4-BE49-F238E27FC236}">
                      <a16:creationId xmlns:a16="http://schemas.microsoft.com/office/drawing/2014/main" id="{DE5A3950-819C-4DE5-B3FD-2B822E022E6D}"/>
                    </a:ext>
                  </a:extLst>
                </p:cNvPr>
                <p:cNvPicPr/>
                <p:nvPr/>
              </p:nvPicPr>
              <p:blipFill>
                <a:blip r:embed="rId247"/>
                <a:stretch>
                  <a:fillRect/>
                </a:stretch>
              </p:blipFill>
              <p:spPr>
                <a:xfrm>
                  <a:off x="7498813" y="1920072"/>
                  <a:ext cx="17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3" name="Freihand 152">
                  <a:extLst>
                    <a:ext uri="{FF2B5EF4-FFF2-40B4-BE49-F238E27FC236}">
                      <a16:creationId xmlns:a16="http://schemas.microsoft.com/office/drawing/2014/main" id="{A641E8BB-7B9B-4AAF-8346-D01B97053678}"/>
                    </a:ext>
                  </a:extLst>
                </p14:cNvPr>
                <p14:cNvContentPartPr/>
                <p14:nvPr/>
              </p14:nvContentPartPr>
              <p14:xfrm>
                <a:off x="7557853" y="1881552"/>
                <a:ext cx="110520" cy="124560"/>
              </p14:xfrm>
            </p:contentPart>
          </mc:Choice>
          <mc:Fallback>
            <p:pic>
              <p:nvPicPr>
                <p:cNvPr id="153" name="Freihand 152">
                  <a:extLst>
                    <a:ext uri="{FF2B5EF4-FFF2-40B4-BE49-F238E27FC236}">
                      <a16:creationId xmlns:a16="http://schemas.microsoft.com/office/drawing/2014/main" id="{A641E8BB-7B9B-4AAF-8346-D01B97053678}"/>
                    </a:ext>
                  </a:extLst>
                </p:cNvPr>
                <p:cNvPicPr/>
                <p:nvPr/>
              </p:nvPicPr>
              <p:blipFill>
                <a:blip r:embed="rId249"/>
                <a:stretch>
                  <a:fillRect/>
                </a:stretch>
              </p:blipFill>
              <p:spPr>
                <a:xfrm>
                  <a:off x="7553533" y="1877232"/>
                  <a:ext cx="119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4" name="Freihand 153">
                  <a:extLst>
                    <a:ext uri="{FF2B5EF4-FFF2-40B4-BE49-F238E27FC236}">
                      <a16:creationId xmlns:a16="http://schemas.microsoft.com/office/drawing/2014/main" id="{0B10557E-20B1-4963-BBAD-1EB9F3039FBE}"/>
                    </a:ext>
                  </a:extLst>
                </p14:cNvPr>
                <p14:cNvContentPartPr/>
                <p14:nvPr/>
              </p14:nvContentPartPr>
              <p14:xfrm>
                <a:off x="7693213" y="1945992"/>
                <a:ext cx="113040" cy="89640"/>
              </p14:xfrm>
            </p:contentPart>
          </mc:Choice>
          <mc:Fallback>
            <p:pic>
              <p:nvPicPr>
                <p:cNvPr id="154" name="Freihand 153">
                  <a:extLst>
                    <a:ext uri="{FF2B5EF4-FFF2-40B4-BE49-F238E27FC236}">
                      <a16:creationId xmlns:a16="http://schemas.microsoft.com/office/drawing/2014/main" id="{0B10557E-20B1-4963-BBAD-1EB9F3039FBE}"/>
                    </a:ext>
                  </a:extLst>
                </p:cNvPr>
                <p:cNvPicPr/>
                <p:nvPr/>
              </p:nvPicPr>
              <p:blipFill>
                <a:blip r:embed="rId251"/>
                <a:stretch>
                  <a:fillRect/>
                </a:stretch>
              </p:blipFill>
              <p:spPr>
                <a:xfrm>
                  <a:off x="7688893" y="1941672"/>
                  <a:ext cx="121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5" name="Freihand 154">
                  <a:extLst>
                    <a:ext uri="{FF2B5EF4-FFF2-40B4-BE49-F238E27FC236}">
                      <a16:creationId xmlns:a16="http://schemas.microsoft.com/office/drawing/2014/main" id="{13FB1C52-07AC-46CE-B5F1-74D2735691CD}"/>
                    </a:ext>
                  </a:extLst>
                </p14:cNvPr>
                <p14:cNvContentPartPr/>
                <p14:nvPr/>
              </p14:nvContentPartPr>
              <p14:xfrm>
                <a:off x="7704373" y="1981272"/>
                <a:ext cx="88200" cy="11880"/>
              </p14:xfrm>
            </p:contentPart>
          </mc:Choice>
          <mc:Fallback>
            <p:pic>
              <p:nvPicPr>
                <p:cNvPr id="155" name="Freihand 154">
                  <a:extLst>
                    <a:ext uri="{FF2B5EF4-FFF2-40B4-BE49-F238E27FC236}">
                      <a16:creationId xmlns:a16="http://schemas.microsoft.com/office/drawing/2014/main" id="{13FB1C52-07AC-46CE-B5F1-74D2735691CD}"/>
                    </a:ext>
                  </a:extLst>
                </p:cNvPr>
                <p:cNvPicPr/>
                <p:nvPr/>
              </p:nvPicPr>
              <p:blipFill>
                <a:blip r:embed="rId253"/>
                <a:stretch>
                  <a:fillRect/>
                </a:stretch>
              </p:blipFill>
              <p:spPr>
                <a:xfrm>
                  <a:off x="7700053" y="1976952"/>
                  <a:ext cx="96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7" name="Freihand 156">
                  <a:extLst>
                    <a:ext uri="{FF2B5EF4-FFF2-40B4-BE49-F238E27FC236}">
                      <a16:creationId xmlns:a16="http://schemas.microsoft.com/office/drawing/2014/main" id="{39D5F971-E442-4E50-9D68-F4773A24991E}"/>
                    </a:ext>
                  </a:extLst>
                </p14:cNvPr>
                <p14:cNvContentPartPr/>
                <p14:nvPr/>
              </p14:nvContentPartPr>
              <p14:xfrm>
                <a:off x="7836853" y="1940592"/>
                <a:ext cx="132480" cy="80280"/>
              </p14:xfrm>
            </p:contentPart>
          </mc:Choice>
          <mc:Fallback>
            <p:pic>
              <p:nvPicPr>
                <p:cNvPr id="157" name="Freihand 156">
                  <a:extLst>
                    <a:ext uri="{FF2B5EF4-FFF2-40B4-BE49-F238E27FC236}">
                      <a16:creationId xmlns:a16="http://schemas.microsoft.com/office/drawing/2014/main" id="{39D5F971-E442-4E50-9D68-F4773A24991E}"/>
                    </a:ext>
                  </a:extLst>
                </p:cNvPr>
                <p:cNvPicPr/>
                <p:nvPr/>
              </p:nvPicPr>
              <p:blipFill>
                <a:blip r:embed="rId255"/>
                <a:stretch>
                  <a:fillRect/>
                </a:stretch>
              </p:blipFill>
              <p:spPr>
                <a:xfrm>
                  <a:off x="7832533" y="1936272"/>
                  <a:ext cx="141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8" name="Freihand 157">
                  <a:extLst>
                    <a:ext uri="{FF2B5EF4-FFF2-40B4-BE49-F238E27FC236}">
                      <a16:creationId xmlns:a16="http://schemas.microsoft.com/office/drawing/2014/main" id="{9D35484A-6976-499C-8A5F-565E7672AA19}"/>
                    </a:ext>
                  </a:extLst>
                </p14:cNvPr>
                <p14:cNvContentPartPr/>
                <p14:nvPr/>
              </p14:nvContentPartPr>
              <p14:xfrm>
                <a:off x="7986973" y="1889472"/>
                <a:ext cx="105120" cy="143640"/>
              </p14:xfrm>
            </p:contentPart>
          </mc:Choice>
          <mc:Fallback>
            <p:pic>
              <p:nvPicPr>
                <p:cNvPr id="158" name="Freihand 157">
                  <a:extLst>
                    <a:ext uri="{FF2B5EF4-FFF2-40B4-BE49-F238E27FC236}">
                      <a16:creationId xmlns:a16="http://schemas.microsoft.com/office/drawing/2014/main" id="{9D35484A-6976-499C-8A5F-565E7672AA19}"/>
                    </a:ext>
                  </a:extLst>
                </p:cNvPr>
                <p:cNvPicPr/>
                <p:nvPr/>
              </p:nvPicPr>
              <p:blipFill>
                <a:blip r:embed="rId257"/>
                <a:stretch>
                  <a:fillRect/>
                </a:stretch>
              </p:blipFill>
              <p:spPr>
                <a:xfrm>
                  <a:off x="7982653" y="1885152"/>
                  <a:ext cx="113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9" name="Freihand 158">
                  <a:extLst>
                    <a:ext uri="{FF2B5EF4-FFF2-40B4-BE49-F238E27FC236}">
                      <a16:creationId xmlns:a16="http://schemas.microsoft.com/office/drawing/2014/main" id="{8C8BF774-5ED8-45B3-8C5C-BD0862676E6F}"/>
                    </a:ext>
                  </a:extLst>
                </p14:cNvPr>
                <p14:cNvContentPartPr/>
                <p14:nvPr/>
              </p14:nvContentPartPr>
              <p14:xfrm>
                <a:off x="8080573" y="1929792"/>
                <a:ext cx="20160" cy="12960"/>
              </p14:xfrm>
            </p:contentPart>
          </mc:Choice>
          <mc:Fallback>
            <p:pic>
              <p:nvPicPr>
                <p:cNvPr id="159" name="Freihand 158">
                  <a:extLst>
                    <a:ext uri="{FF2B5EF4-FFF2-40B4-BE49-F238E27FC236}">
                      <a16:creationId xmlns:a16="http://schemas.microsoft.com/office/drawing/2014/main" id="{8C8BF774-5ED8-45B3-8C5C-BD0862676E6F}"/>
                    </a:ext>
                  </a:extLst>
                </p:cNvPr>
                <p:cNvPicPr/>
                <p:nvPr/>
              </p:nvPicPr>
              <p:blipFill>
                <a:blip r:embed="rId259"/>
                <a:stretch>
                  <a:fillRect/>
                </a:stretch>
              </p:blipFill>
              <p:spPr>
                <a:xfrm>
                  <a:off x="8076253" y="1925472"/>
                  <a:ext cx="2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Freihand 159">
                  <a:extLst>
                    <a:ext uri="{FF2B5EF4-FFF2-40B4-BE49-F238E27FC236}">
                      <a16:creationId xmlns:a16="http://schemas.microsoft.com/office/drawing/2014/main" id="{FAACA925-00F4-4619-97E6-40D607FFB5A5}"/>
                    </a:ext>
                  </a:extLst>
                </p14:cNvPr>
                <p14:cNvContentPartPr/>
                <p14:nvPr/>
              </p14:nvContentPartPr>
              <p14:xfrm>
                <a:off x="8060053" y="1962912"/>
                <a:ext cx="109080" cy="165960"/>
              </p14:xfrm>
            </p:contentPart>
          </mc:Choice>
          <mc:Fallback>
            <p:pic>
              <p:nvPicPr>
                <p:cNvPr id="160" name="Freihand 159">
                  <a:extLst>
                    <a:ext uri="{FF2B5EF4-FFF2-40B4-BE49-F238E27FC236}">
                      <a16:creationId xmlns:a16="http://schemas.microsoft.com/office/drawing/2014/main" id="{FAACA925-00F4-4619-97E6-40D607FFB5A5}"/>
                    </a:ext>
                  </a:extLst>
                </p:cNvPr>
                <p:cNvPicPr/>
                <p:nvPr/>
              </p:nvPicPr>
              <p:blipFill>
                <a:blip r:embed="rId261"/>
                <a:stretch>
                  <a:fillRect/>
                </a:stretch>
              </p:blipFill>
              <p:spPr>
                <a:xfrm>
                  <a:off x="8055733" y="1958592"/>
                  <a:ext cx="117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Freihand 160">
                  <a:extLst>
                    <a:ext uri="{FF2B5EF4-FFF2-40B4-BE49-F238E27FC236}">
                      <a16:creationId xmlns:a16="http://schemas.microsoft.com/office/drawing/2014/main" id="{B90F7AA6-B412-4B07-872E-67AB9991FFE4}"/>
                    </a:ext>
                  </a:extLst>
                </p14:cNvPr>
                <p14:cNvContentPartPr/>
                <p14:nvPr/>
              </p14:nvContentPartPr>
              <p14:xfrm>
                <a:off x="7943413" y="1867152"/>
                <a:ext cx="360" cy="360"/>
              </p14:xfrm>
            </p:contentPart>
          </mc:Choice>
          <mc:Fallback>
            <p:pic>
              <p:nvPicPr>
                <p:cNvPr id="161" name="Freihand 160">
                  <a:extLst>
                    <a:ext uri="{FF2B5EF4-FFF2-40B4-BE49-F238E27FC236}">
                      <a16:creationId xmlns:a16="http://schemas.microsoft.com/office/drawing/2014/main" id="{B90F7AA6-B412-4B07-872E-67AB9991FFE4}"/>
                    </a:ext>
                  </a:extLst>
                </p:cNvPr>
                <p:cNvPicPr/>
                <p:nvPr/>
              </p:nvPicPr>
              <p:blipFill>
                <a:blip r:embed="rId55"/>
                <a:stretch>
                  <a:fillRect/>
                </a:stretch>
              </p:blipFill>
              <p:spPr>
                <a:xfrm>
                  <a:off x="7939093" y="1862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2" name="Freihand 161">
                  <a:extLst>
                    <a:ext uri="{FF2B5EF4-FFF2-40B4-BE49-F238E27FC236}">
                      <a16:creationId xmlns:a16="http://schemas.microsoft.com/office/drawing/2014/main" id="{2CA3DB68-3224-4607-82EA-5841FD41421D}"/>
                    </a:ext>
                  </a:extLst>
                </p14:cNvPr>
                <p14:cNvContentPartPr/>
                <p14:nvPr/>
              </p14:nvContentPartPr>
              <p14:xfrm>
                <a:off x="8286133" y="1951392"/>
                <a:ext cx="85680" cy="83520"/>
              </p14:xfrm>
            </p:contentPart>
          </mc:Choice>
          <mc:Fallback>
            <p:pic>
              <p:nvPicPr>
                <p:cNvPr id="162" name="Freihand 161">
                  <a:extLst>
                    <a:ext uri="{FF2B5EF4-FFF2-40B4-BE49-F238E27FC236}">
                      <a16:creationId xmlns:a16="http://schemas.microsoft.com/office/drawing/2014/main" id="{2CA3DB68-3224-4607-82EA-5841FD41421D}"/>
                    </a:ext>
                  </a:extLst>
                </p:cNvPr>
                <p:cNvPicPr/>
                <p:nvPr/>
              </p:nvPicPr>
              <p:blipFill>
                <a:blip r:embed="rId264"/>
                <a:stretch>
                  <a:fillRect/>
                </a:stretch>
              </p:blipFill>
              <p:spPr>
                <a:xfrm>
                  <a:off x="8281813" y="1947072"/>
                  <a:ext cx="94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Freihand 162">
                  <a:extLst>
                    <a:ext uri="{FF2B5EF4-FFF2-40B4-BE49-F238E27FC236}">
                      <a16:creationId xmlns:a16="http://schemas.microsoft.com/office/drawing/2014/main" id="{06A6FCF3-05DC-4CFA-BE98-440183AEC0FF}"/>
                    </a:ext>
                  </a:extLst>
                </p14:cNvPr>
                <p14:cNvContentPartPr/>
                <p14:nvPr/>
              </p14:nvContentPartPr>
              <p14:xfrm>
                <a:off x="8406373" y="1961832"/>
                <a:ext cx="180720" cy="45720"/>
              </p14:xfrm>
            </p:contentPart>
          </mc:Choice>
          <mc:Fallback>
            <p:pic>
              <p:nvPicPr>
                <p:cNvPr id="163" name="Freihand 162">
                  <a:extLst>
                    <a:ext uri="{FF2B5EF4-FFF2-40B4-BE49-F238E27FC236}">
                      <a16:creationId xmlns:a16="http://schemas.microsoft.com/office/drawing/2014/main" id="{06A6FCF3-05DC-4CFA-BE98-440183AEC0FF}"/>
                    </a:ext>
                  </a:extLst>
                </p:cNvPr>
                <p:cNvPicPr/>
                <p:nvPr/>
              </p:nvPicPr>
              <p:blipFill>
                <a:blip r:embed="rId266"/>
                <a:stretch>
                  <a:fillRect/>
                </a:stretch>
              </p:blipFill>
              <p:spPr>
                <a:xfrm>
                  <a:off x="8402053" y="1957512"/>
                  <a:ext cx="189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Freihand 163">
                  <a:extLst>
                    <a:ext uri="{FF2B5EF4-FFF2-40B4-BE49-F238E27FC236}">
                      <a16:creationId xmlns:a16="http://schemas.microsoft.com/office/drawing/2014/main" id="{97475A6F-C257-477A-85CC-198D1D60A331}"/>
                    </a:ext>
                  </a:extLst>
                </p14:cNvPr>
                <p14:cNvContentPartPr/>
                <p14:nvPr/>
              </p14:nvContentPartPr>
              <p14:xfrm>
                <a:off x="8565133" y="1919712"/>
                <a:ext cx="58680" cy="16920"/>
              </p14:xfrm>
            </p:contentPart>
          </mc:Choice>
          <mc:Fallback>
            <p:pic>
              <p:nvPicPr>
                <p:cNvPr id="164" name="Freihand 163">
                  <a:extLst>
                    <a:ext uri="{FF2B5EF4-FFF2-40B4-BE49-F238E27FC236}">
                      <a16:creationId xmlns:a16="http://schemas.microsoft.com/office/drawing/2014/main" id="{97475A6F-C257-477A-85CC-198D1D60A331}"/>
                    </a:ext>
                  </a:extLst>
                </p:cNvPr>
                <p:cNvPicPr/>
                <p:nvPr/>
              </p:nvPicPr>
              <p:blipFill>
                <a:blip r:embed="rId268"/>
                <a:stretch>
                  <a:fillRect/>
                </a:stretch>
              </p:blipFill>
              <p:spPr>
                <a:xfrm>
                  <a:off x="8560813" y="1915392"/>
                  <a:ext cx="67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5" name="Freihand 164">
                  <a:extLst>
                    <a:ext uri="{FF2B5EF4-FFF2-40B4-BE49-F238E27FC236}">
                      <a16:creationId xmlns:a16="http://schemas.microsoft.com/office/drawing/2014/main" id="{22EEF2EC-6E10-4D30-B046-8E3B4F79FC28}"/>
                    </a:ext>
                  </a:extLst>
                </p14:cNvPr>
                <p14:cNvContentPartPr/>
                <p14:nvPr/>
              </p14:nvContentPartPr>
              <p14:xfrm>
                <a:off x="8653693" y="1905672"/>
                <a:ext cx="116280" cy="91080"/>
              </p14:xfrm>
            </p:contentPart>
          </mc:Choice>
          <mc:Fallback>
            <p:pic>
              <p:nvPicPr>
                <p:cNvPr id="165" name="Freihand 164">
                  <a:extLst>
                    <a:ext uri="{FF2B5EF4-FFF2-40B4-BE49-F238E27FC236}">
                      <a16:creationId xmlns:a16="http://schemas.microsoft.com/office/drawing/2014/main" id="{22EEF2EC-6E10-4D30-B046-8E3B4F79FC28}"/>
                    </a:ext>
                  </a:extLst>
                </p:cNvPr>
                <p:cNvPicPr/>
                <p:nvPr/>
              </p:nvPicPr>
              <p:blipFill>
                <a:blip r:embed="rId270"/>
                <a:stretch>
                  <a:fillRect/>
                </a:stretch>
              </p:blipFill>
              <p:spPr>
                <a:xfrm>
                  <a:off x="8649373" y="1901352"/>
                  <a:ext cx="124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6" name="Freihand 165">
                  <a:extLst>
                    <a:ext uri="{FF2B5EF4-FFF2-40B4-BE49-F238E27FC236}">
                      <a16:creationId xmlns:a16="http://schemas.microsoft.com/office/drawing/2014/main" id="{C8692EBB-2F42-42E4-85E9-71A513857E23}"/>
                    </a:ext>
                  </a:extLst>
                </p14:cNvPr>
                <p14:cNvContentPartPr/>
                <p14:nvPr/>
              </p14:nvContentPartPr>
              <p14:xfrm>
                <a:off x="8895613" y="1922232"/>
                <a:ext cx="93240" cy="65160"/>
              </p14:xfrm>
            </p:contentPart>
          </mc:Choice>
          <mc:Fallback>
            <p:pic>
              <p:nvPicPr>
                <p:cNvPr id="166" name="Freihand 165">
                  <a:extLst>
                    <a:ext uri="{FF2B5EF4-FFF2-40B4-BE49-F238E27FC236}">
                      <a16:creationId xmlns:a16="http://schemas.microsoft.com/office/drawing/2014/main" id="{C8692EBB-2F42-42E4-85E9-71A513857E23}"/>
                    </a:ext>
                  </a:extLst>
                </p:cNvPr>
                <p:cNvPicPr/>
                <p:nvPr/>
              </p:nvPicPr>
              <p:blipFill>
                <a:blip r:embed="rId272"/>
                <a:stretch>
                  <a:fillRect/>
                </a:stretch>
              </p:blipFill>
              <p:spPr>
                <a:xfrm>
                  <a:off x="8891293" y="1917912"/>
                  <a:ext cx="101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 name="Freihand 166">
                  <a:extLst>
                    <a:ext uri="{FF2B5EF4-FFF2-40B4-BE49-F238E27FC236}">
                      <a16:creationId xmlns:a16="http://schemas.microsoft.com/office/drawing/2014/main" id="{C8D05EFB-ADE9-467D-8EF6-7CA0FD487C79}"/>
                    </a:ext>
                  </a:extLst>
                </p14:cNvPr>
                <p14:cNvContentPartPr/>
                <p14:nvPr/>
              </p14:nvContentPartPr>
              <p14:xfrm>
                <a:off x="9012613" y="1878312"/>
                <a:ext cx="94680" cy="106560"/>
              </p14:xfrm>
            </p:contentPart>
          </mc:Choice>
          <mc:Fallback>
            <p:pic>
              <p:nvPicPr>
                <p:cNvPr id="167" name="Freihand 166">
                  <a:extLst>
                    <a:ext uri="{FF2B5EF4-FFF2-40B4-BE49-F238E27FC236}">
                      <a16:creationId xmlns:a16="http://schemas.microsoft.com/office/drawing/2014/main" id="{C8D05EFB-ADE9-467D-8EF6-7CA0FD487C79}"/>
                    </a:ext>
                  </a:extLst>
                </p:cNvPr>
                <p:cNvPicPr/>
                <p:nvPr/>
              </p:nvPicPr>
              <p:blipFill>
                <a:blip r:embed="rId274"/>
                <a:stretch>
                  <a:fillRect/>
                </a:stretch>
              </p:blipFill>
              <p:spPr>
                <a:xfrm>
                  <a:off x="9008293" y="1873992"/>
                  <a:ext cx="103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8" name="Freihand 167">
                  <a:extLst>
                    <a:ext uri="{FF2B5EF4-FFF2-40B4-BE49-F238E27FC236}">
                      <a16:creationId xmlns:a16="http://schemas.microsoft.com/office/drawing/2014/main" id="{DE5A5166-B539-469F-B601-E3E2DE810421}"/>
                    </a:ext>
                  </a:extLst>
                </p14:cNvPr>
                <p14:cNvContentPartPr/>
                <p14:nvPr/>
              </p14:nvContentPartPr>
              <p14:xfrm>
                <a:off x="9147613" y="1915032"/>
                <a:ext cx="158400" cy="48600"/>
              </p14:xfrm>
            </p:contentPart>
          </mc:Choice>
          <mc:Fallback>
            <p:pic>
              <p:nvPicPr>
                <p:cNvPr id="168" name="Freihand 167">
                  <a:extLst>
                    <a:ext uri="{FF2B5EF4-FFF2-40B4-BE49-F238E27FC236}">
                      <a16:creationId xmlns:a16="http://schemas.microsoft.com/office/drawing/2014/main" id="{DE5A5166-B539-469F-B601-E3E2DE810421}"/>
                    </a:ext>
                  </a:extLst>
                </p:cNvPr>
                <p:cNvPicPr/>
                <p:nvPr/>
              </p:nvPicPr>
              <p:blipFill>
                <a:blip r:embed="rId276"/>
                <a:stretch>
                  <a:fillRect/>
                </a:stretch>
              </p:blipFill>
              <p:spPr>
                <a:xfrm>
                  <a:off x="9143293" y="1910712"/>
                  <a:ext cx="167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9" name="Freihand 168">
                  <a:extLst>
                    <a:ext uri="{FF2B5EF4-FFF2-40B4-BE49-F238E27FC236}">
                      <a16:creationId xmlns:a16="http://schemas.microsoft.com/office/drawing/2014/main" id="{4A13DBE1-A0B7-4303-B7DD-2DFEF818E8B7}"/>
                    </a:ext>
                  </a:extLst>
                </p14:cNvPr>
                <p14:cNvContentPartPr/>
                <p14:nvPr/>
              </p14:nvContentPartPr>
              <p14:xfrm>
                <a:off x="9442093" y="1861752"/>
                <a:ext cx="286920" cy="98280"/>
              </p14:xfrm>
            </p:contentPart>
          </mc:Choice>
          <mc:Fallback>
            <p:pic>
              <p:nvPicPr>
                <p:cNvPr id="169" name="Freihand 168">
                  <a:extLst>
                    <a:ext uri="{FF2B5EF4-FFF2-40B4-BE49-F238E27FC236}">
                      <a16:creationId xmlns:a16="http://schemas.microsoft.com/office/drawing/2014/main" id="{4A13DBE1-A0B7-4303-B7DD-2DFEF818E8B7}"/>
                    </a:ext>
                  </a:extLst>
                </p:cNvPr>
                <p:cNvPicPr/>
                <p:nvPr/>
              </p:nvPicPr>
              <p:blipFill>
                <a:blip r:embed="rId278"/>
                <a:stretch>
                  <a:fillRect/>
                </a:stretch>
              </p:blipFill>
              <p:spPr>
                <a:xfrm>
                  <a:off x="9437773" y="1857432"/>
                  <a:ext cx="295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0" name="Freihand 169">
                  <a:extLst>
                    <a:ext uri="{FF2B5EF4-FFF2-40B4-BE49-F238E27FC236}">
                      <a16:creationId xmlns:a16="http://schemas.microsoft.com/office/drawing/2014/main" id="{D03145F7-77A3-4241-981F-EDC974340EC4}"/>
                    </a:ext>
                  </a:extLst>
                </p14:cNvPr>
                <p14:cNvContentPartPr/>
                <p14:nvPr/>
              </p14:nvContentPartPr>
              <p14:xfrm>
                <a:off x="9703093" y="1844472"/>
                <a:ext cx="360" cy="360"/>
              </p14:xfrm>
            </p:contentPart>
          </mc:Choice>
          <mc:Fallback>
            <p:pic>
              <p:nvPicPr>
                <p:cNvPr id="170" name="Freihand 169">
                  <a:extLst>
                    <a:ext uri="{FF2B5EF4-FFF2-40B4-BE49-F238E27FC236}">
                      <a16:creationId xmlns:a16="http://schemas.microsoft.com/office/drawing/2014/main" id="{D03145F7-77A3-4241-981F-EDC974340EC4}"/>
                    </a:ext>
                  </a:extLst>
                </p:cNvPr>
                <p:cNvPicPr/>
                <p:nvPr/>
              </p:nvPicPr>
              <p:blipFill>
                <a:blip r:embed="rId55"/>
                <a:stretch>
                  <a:fillRect/>
                </a:stretch>
              </p:blipFill>
              <p:spPr>
                <a:xfrm>
                  <a:off x="9698773" y="1840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7D06D6F9-E75D-4797-8C87-2E6E21938F3D}"/>
                    </a:ext>
                  </a:extLst>
                </p14:cNvPr>
                <p14:cNvContentPartPr/>
                <p14:nvPr/>
              </p14:nvContentPartPr>
              <p14:xfrm>
                <a:off x="9948973" y="1826832"/>
                <a:ext cx="24840" cy="107640"/>
              </p14:xfrm>
            </p:contentPart>
          </mc:Choice>
          <mc:Fallback>
            <p:pic>
              <p:nvPicPr>
                <p:cNvPr id="171" name="Freihand 170">
                  <a:extLst>
                    <a:ext uri="{FF2B5EF4-FFF2-40B4-BE49-F238E27FC236}">
                      <a16:creationId xmlns:a16="http://schemas.microsoft.com/office/drawing/2014/main" id="{7D06D6F9-E75D-4797-8C87-2E6E21938F3D}"/>
                    </a:ext>
                  </a:extLst>
                </p:cNvPr>
                <p:cNvPicPr/>
                <p:nvPr/>
              </p:nvPicPr>
              <p:blipFill>
                <a:blip r:embed="rId281"/>
                <a:stretch>
                  <a:fillRect/>
                </a:stretch>
              </p:blipFill>
              <p:spPr>
                <a:xfrm>
                  <a:off x="9944653" y="1822512"/>
                  <a:ext cx="33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2" name="Freihand 171">
                  <a:extLst>
                    <a:ext uri="{FF2B5EF4-FFF2-40B4-BE49-F238E27FC236}">
                      <a16:creationId xmlns:a16="http://schemas.microsoft.com/office/drawing/2014/main" id="{D5F9AEF6-2579-45D0-BE98-9D04FA9D3FDB}"/>
                    </a:ext>
                  </a:extLst>
                </p14:cNvPr>
                <p14:cNvContentPartPr/>
                <p14:nvPr/>
              </p14:nvContentPartPr>
              <p14:xfrm>
                <a:off x="9864373" y="1788672"/>
                <a:ext cx="189000" cy="82440"/>
              </p14:xfrm>
            </p:contentPart>
          </mc:Choice>
          <mc:Fallback>
            <p:pic>
              <p:nvPicPr>
                <p:cNvPr id="172" name="Freihand 171">
                  <a:extLst>
                    <a:ext uri="{FF2B5EF4-FFF2-40B4-BE49-F238E27FC236}">
                      <a16:creationId xmlns:a16="http://schemas.microsoft.com/office/drawing/2014/main" id="{D5F9AEF6-2579-45D0-BE98-9D04FA9D3FDB}"/>
                    </a:ext>
                  </a:extLst>
                </p:cNvPr>
                <p:cNvPicPr/>
                <p:nvPr/>
              </p:nvPicPr>
              <p:blipFill>
                <a:blip r:embed="rId283"/>
                <a:stretch>
                  <a:fillRect/>
                </a:stretch>
              </p:blipFill>
              <p:spPr>
                <a:xfrm>
                  <a:off x="9860053" y="1784352"/>
                  <a:ext cx="197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07733A38-AFE2-4D0A-B480-2D04D34699F7}"/>
                    </a:ext>
                  </a:extLst>
                </p14:cNvPr>
                <p14:cNvContentPartPr/>
                <p14:nvPr/>
              </p14:nvContentPartPr>
              <p14:xfrm>
                <a:off x="10035373" y="1845192"/>
                <a:ext cx="221400" cy="77040"/>
              </p14:xfrm>
            </p:contentPart>
          </mc:Choice>
          <mc:Fallback>
            <p:pic>
              <p:nvPicPr>
                <p:cNvPr id="173" name="Freihand 172">
                  <a:extLst>
                    <a:ext uri="{FF2B5EF4-FFF2-40B4-BE49-F238E27FC236}">
                      <a16:creationId xmlns:a16="http://schemas.microsoft.com/office/drawing/2014/main" id="{07733A38-AFE2-4D0A-B480-2D04D34699F7}"/>
                    </a:ext>
                  </a:extLst>
                </p:cNvPr>
                <p:cNvPicPr/>
                <p:nvPr/>
              </p:nvPicPr>
              <p:blipFill>
                <a:blip r:embed="rId285"/>
                <a:stretch>
                  <a:fillRect/>
                </a:stretch>
              </p:blipFill>
              <p:spPr>
                <a:xfrm>
                  <a:off x="10031053" y="1840872"/>
                  <a:ext cx="230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339236D4-4C82-4153-992E-F219AE3EEB30}"/>
                    </a:ext>
                  </a:extLst>
                </p14:cNvPr>
                <p14:cNvContentPartPr/>
                <p14:nvPr/>
              </p14:nvContentPartPr>
              <p14:xfrm>
                <a:off x="10263613" y="1808832"/>
                <a:ext cx="45000" cy="24840"/>
              </p14:xfrm>
            </p:contentPart>
          </mc:Choice>
          <mc:Fallback>
            <p:pic>
              <p:nvPicPr>
                <p:cNvPr id="174" name="Freihand 173">
                  <a:extLst>
                    <a:ext uri="{FF2B5EF4-FFF2-40B4-BE49-F238E27FC236}">
                      <a16:creationId xmlns:a16="http://schemas.microsoft.com/office/drawing/2014/main" id="{339236D4-4C82-4153-992E-F219AE3EEB30}"/>
                    </a:ext>
                  </a:extLst>
                </p:cNvPr>
                <p:cNvPicPr/>
                <p:nvPr/>
              </p:nvPicPr>
              <p:blipFill>
                <a:blip r:embed="rId287"/>
                <a:stretch>
                  <a:fillRect/>
                </a:stretch>
              </p:blipFill>
              <p:spPr>
                <a:xfrm>
                  <a:off x="10259293" y="1804512"/>
                  <a:ext cx="53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5" name="Freihand 174">
                  <a:extLst>
                    <a:ext uri="{FF2B5EF4-FFF2-40B4-BE49-F238E27FC236}">
                      <a16:creationId xmlns:a16="http://schemas.microsoft.com/office/drawing/2014/main" id="{E4788E2D-94E8-4EA5-9F50-44BFB9ED2BC7}"/>
                    </a:ext>
                  </a:extLst>
                </p14:cNvPr>
                <p14:cNvContentPartPr/>
                <p14:nvPr/>
              </p14:nvContentPartPr>
              <p14:xfrm>
                <a:off x="10274773" y="1836552"/>
                <a:ext cx="77400" cy="101160"/>
              </p14:xfrm>
            </p:contentPart>
          </mc:Choice>
          <mc:Fallback>
            <p:pic>
              <p:nvPicPr>
                <p:cNvPr id="175" name="Freihand 174">
                  <a:extLst>
                    <a:ext uri="{FF2B5EF4-FFF2-40B4-BE49-F238E27FC236}">
                      <a16:creationId xmlns:a16="http://schemas.microsoft.com/office/drawing/2014/main" id="{E4788E2D-94E8-4EA5-9F50-44BFB9ED2BC7}"/>
                    </a:ext>
                  </a:extLst>
                </p:cNvPr>
                <p:cNvPicPr/>
                <p:nvPr/>
              </p:nvPicPr>
              <p:blipFill>
                <a:blip r:embed="rId289"/>
                <a:stretch>
                  <a:fillRect/>
                </a:stretch>
              </p:blipFill>
              <p:spPr>
                <a:xfrm>
                  <a:off x="10270453" y="1832232"/>
                  <a:ext cx="86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6" name="Freihand 175">
                  <a:extLst>
                    <a:ext uri="{FF2B5EF4-FFF2-40B4-BE49-F238E27FC236}">
                      <a16:creationId xmlns:a16="http://schemas.microsoft.com/office/drawing/2014/main" id="{AD2DB5BC-D1AD-4639-B29A-F1FF43DF6489}"/>
                    </a:ext>
                  </a:extLst>
                </p14:cNvPr>
                <p14:cNvContentPartPr/>
                <p14:nvPr/>
              </p14:nvContentPartPr>
              <p14:xfrm>
                <a:off x="10376653" y="1837632"/>
                <a:ext cx="119520" cy="85320"/>
              </p14:xfrm>
            </p:contentPart>
          </mc:Choice>
          <mc:Fallback>
            <p:pic>
              <p:nvPicPr>
                <p:cNvPr id="176" name="Freihand 175">
                  <a:extLst>
                    <a:ext uri="{FF2B5EF4-FFF2-40B4-BE49-F238E27FC236}">
                      <a16:creationId xmlns:a16="http://schemas.microsoft.com/office/drawing/2014/main" id="{AD2DB5BC-D1AD-4639-B29A-F1FF43DF6489}"/>
                    </a:ext>
                  </a:extLst>
                </p:cNvPr>
                <p:cNvPicPr/>
                <p:nvPr/>
              </p:nvPicPr>
              <p:blipFill>
                <a:blip r:embed="rId291"/>
                <a:stretch>
                  <a:fillRect/>
                </a:stretch>
              </p:blipFill>
              <p:spPr>
                <a:xfrm>
                  <a:off x="10372333" y="1833312"/>
                  <a:ext cx="128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Freihand 185">
                  <a:extLst>
                    <a:ext uri="{FF2B5EF4-FFF2-40B4-BE49-F238E27FC236}">
                      <a16:creationId xmlns:a16="http://schemas.microsoft.com/office/drawing/2014/main" id="{FB1BAB65-D236-4AEA-8D2E-49E55C304EB4}"/>
                    </a:ext>
                  </a:extLst>
                </p14:cNvPr>
                <p14:cNvContentPartPr/>
                <p14:nvPr/>
              </p14:nvContentPartPr>
              <p14:xfrm>
                <a:off x="7178413" y="2228232"/>
                <a:ext cx="89280" cy="154080"/>
              </p14:xfrm>
            </p:contentPart>
          </mc:Choice>
          <mc:Fallback>
            <p:pic>
              <p:nvPicPr>
                <p:cNvPr id="186" name="Freihand 185">
                  <a:extLst>
                    <a:ext uri="{FF2B5EF4-FFF2-40B4-BE49-F238E27FC236}">
                      <a16:creationId xmlns:a16="http://schemas.microsoft.com/office/drawing/2014/main" id="{FB1BAB65-D236-4AEA-8D2E-49E55C304EB4}"/>
                    </a:ext>
                  </a:extLst>
                </p:cNvPr>
                <p:cNvPicPr/>
                <p:nvPr/>
              </p:nvPicPr>
              <p:blipFill>
                <a:blip r:embed="rId293"/>
                <a:stretch>
                  <a:fillRect/>
                </a:stretch>
              </p:blipFill>
              <p:spPr>
                <a:xfrm>
                  <a:off x="7174093" y="2223912"/>
                  <a:ext cx="97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Freihand 186">
                  <a:extLst>
                    <a:ext uri="{FF2B5EF4-FFF2-40B4-BE49-F238E27FC236}">
                      <a16:creationId xmlns:a16="http://schemas.microsoft.com/office/drawing/2014/main" id="{9A82B127-97BB-41B7-B045-C863125FC1B5}"/>
                    </a:ext>
                  </a:extLst>
                </p14:cNvPr>
                <p14:cNvContentPartPr/>
                <p14:nvPr/>
              </p14:nvContentPartPr>
              <p14:xfrm>
                <a:off x="7295773" y="2204832"/>
                <a:ext cx="68760" cy="73800"/>
              </p14:xfrm>
            </p:contentPart>
          </mc:Choice>
          <mc:Fallback>
            <p:pic>
              <p:nvPicPr>
                <p:cNvPr id="187" name="Freihand 186">
                  <a:extLst>
                    <a:ext uri="{FF2B5EF4-FFF2-40B4-BE49-F238E27FC236}">
                      <a16:creationId xmlns:a16="http://schemas.microsoft.com/office/drawing/2014/main" id="{9A82B127-97BB-41B7-B045-C863125FC1B5}"/>
                    </a:ext>
                  </a:extLst>
                </p:cNvPr>
                <p:cNvPicPr/>
                <p:nvPr/>
              </p:nvPicPr>
              <p:blipFill>
                <a:blip r:embed="rId295"/>
                <a:stretch>
                  <a:fillRect/>
                </a:stretch>
              </p:blipFill>
              <p:spPr>
                <a:xfrm>
                  <a:off x="7291453" y="2200512"/>
                  <a:ext cx="77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891D0576-811D-46C2-8BA1-4F330CE0E0D5}"/>
                    </a:ext>
                  </a:extLst>
                </p14:cNvPr>
                <p14:cNvContentPartPr/>
                <p14:nvPr/>
              </p14:nvContentPartPr>
              <p14:xfrm>
                <a:off x="7354453" y="2209512"/>
                <a:ext cx="92880" cy="87480"/>
              </p14:xfrm>
            </p:contentPart>
          </mc:Choice>
          <mc:Fallback>
            <p:pic>
              <p:nvPicPr>
                <p:cNvPr id="188" name="Freihand 187">
                  <a:extLst>
                    <a:ext uri="{FF2B5EF4-FFF2-40B4-BE49-F238E27FC236}">
                      <a16:creationId xmlns:a16="http://schemas.microsoft.com/office/drawing/2014/main" id="{891D0576-811D-46C2-8BA1-4F330CE0E0D5}"/>
                    </a:ext>
                  </a:extLst>
                </p:cNvPr>
                <p:cNvPicPr/>
                <p:nvPr/>
              </p:nvPicPr>
              <p:blipFill>
                <a:blip r:embed="rId297"/>
                <a:stretch>
                  <a:fillRect/>
                </a:stretch>
              </p:blipFill>
              <p:spPr>
                <a:xfrm>
                  <a:off x="7350133" y="2205192"/>
                  <a:ext cx="101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B09051F8-D0C2-40D7-9300-320D911E0FDA}"/>
                    </a:ext>
                  </a:extLst>
                </p14:cNvPr>
                <p14:cNvContentPartPr/>
                <p14:nvPr/>
              </p14:nvContentPartPr>
              <p14:xfrm>
                <a:off x="7449493" y="2127072"/>
                <a:ext cx="213480" cy="136440"/>
              </p14:xfrm>
            </p:contentPart>
          </mc:Choice>
          <mc:Fallback>
            <p:pic>
              <p:nvPicPr>
                <p:cNvPr id="189" name="Freihand 188">
                  <a:extLst>
                    <a:ext uri="{FF2B5EF4-FFF2-40B4-BE49-F238E27FC236}">
                      <a16:creationId xmlns:a16="http://schemas.microsoft.com/office/drawing/2014/main" id="{B09051F8-D0C2-40D7-9300-320D911E0FDA}"/>
                    </a:ext>
                  </a:extLst>
                </p:cNvPr>
                <p:cNvPicPr/>
                <p:nvPr/>
              </p:nvPicPr>
              <p:blipFill>
                <a:blip r:embed="rId299"/>
                <a:stretch>
                  <a:fillRect/>
                </a:stretch>
              </p:blipFill>
              <p:spPr>
                <a:xfrm>
                  <a:off x="7445173" y="2122752"/>
                  <a:ext cx="222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0" name="Freihand 189">
                  <a:extLst>
                    <a:ext uri="{FF2B5EF4-FFF2-40B4-BE49-F238E27FC236}">
                      <a16:creationId xmlns:a16="http://schemas.microsoft.com/office/drawing/2014/main" id="{69A2711E-E7C5-49F0-960F-728F976FFBDA}"/>
                    </a:ext>
                  </a:extLst>
                </p14:cNvPr>
                <p14:cNvContentPartPr/>
                <p14:nvPr/>
              </p14:nvContentPartPr>
              <p14:xfrm>
                <a:off x="7627693" y="2197272"/>
                <a:ext cx="255960" cy="206280"/>
              </p14:xfrm>
            </p:contentPart>
          </mc:Choice>
          <mc:Fallback>
            <p:pic>
              <p:nvPicPr>
                <p:cNvPr id="190" name="Freihand 189">
                  <a:extLst>
                    <a:ext uri="{FF2B5EF4-FFF2-40B4-BE49-F238E27FC236}">
                      <a16:creationId xmlns:a16="http://schemas.microsoft.com/office/drawing/2014/main" id="{69A2711E-E7C5-49F0-960F-728F976FFBDA}"/>
                    </a:ext>
                  </a:extLst>
                </p:cNvPr>
                <p:cNvPicPr/>
                <p:nvPr/>
              </p:nvPicPr>
              <p:blipFill>
                <a:blip r:embed="rId301"/>
                <a:stretch>
                  <a:fillRect/>
                </a:stretch>
              </p:blipFill>
              <p:spPr>
                <a:xfrm>
                  <a:off x="7623373" y="2192952"/>
                  <a:ext cx="264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1" name="Freihand 190">
                  <a:extLst>
                    <a:ext uri="{FF2B5EF4-FFF2-40B4-BE49-F238E27FC236}">
                      <a16:creationId xmlns:a16="http://schemas.microsoft.com/office/drawing/2014/main" id="{4BFA305B-4736-43B4-A6E0-1852A17EAD83}"/>
                    </a:ext>
                  </a:extLst>
                </p14:cNvPr>
                <p14:cNvContentPartPr/>
                <p14:nvPr/>
              </p14:nvContentPartPr>
              <p14:xfrm>
                <a:off x="7741813" y="2076312"/>
                <a:ext cx="45000" cy="14760"/>
              </p14:xfrm>
            </p:contentPart>
          </mc:Choice>
          <mc:Fallback>
            <p:pic>
              <p:nvPicPr>
                <p:cNvPr id="191" name="Freihand 190">
                  <a:extLst>
                    <a:ext uri="{FF2B5EF4-FFF2-40B4-BE49-F238E27FC236}">
                      <a16:creationId xmlns:a16="http://schemas.microsoft.com/office/drawing/2014/main" id="{4BFA305B-4736-43B4-A6E0-1852A17EAD83}"/>
                    </a:ext>
                  </a:extLst>
                </p:cNvPr>
                <p:cNvPicPr/>
                <p:nvPr/>
              </p:nvPicPr>
              <p:blipFill>
                <a:blip r:embed="rId303"/>
                <a:stretch>
                  <a:fillRect/>
                </a:stretch>
              </p:blipFill>
              <p:spPr>
                <a:xfrm>
                  <a:off x="7737493" y="2071992"/>
                  <a:ext cx="53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2" name="Freihand 191">
                  <a:extLst>
                    <a:ext uri="{FF2B5EF4-FFF2-40B4-BE49-F238E27FC236}">
                      <a16:creationId xmlns:a16="http://schemas.microsoft.com/office/drawing/2014/main" id="{D406D618-0200-4AE1-8747-2DACEEE84672}"/>
                    </a:ext>
                  </a:extLst>
                </p14:cNvPr>
                <p14:cNvContentPartPr/>
                <p14:nvPr/>
              </p14:nvContentPartPr>
              <p14:xfrm>
                <a:off x="7940893" y="2077752"/>
                <a:ext cx="11520" cy="196560"/>
              </p14:xfrm>
            </p:contentPart>
          </mc:Choice>
          <mc:Fallback>
            <p:pic>
              <p:nvPicPr>
                <p:cNvPr id="192" name="Freihand 191">
                  <a:extLst>
                    <a:ext uri="{FF2B5EF4-FFF2-40B4-BE49-F238E27FC236}">
                      <a16:creationId xmlns:a16="http://schemas.microsoft.com/office/drawing/2014/main" id="{D406D618-0200-4AE1-8747-2DACEEE84672}"/>
                    </a:ext>
                  </a:extLst>
                </p:cNvPr>
                <p:cNvPicPr/>
                <p:nvPr/>
              </p:nvPicPr>
              <p:blipFill>
                <a:blip r:embed="rId305"/>
                <a:stretch>
                  <a:fillRect/>
                </a:stretch>
              </p:blipFill>
              <p:spPr>
                <a:xfrm>
                  <a:off x="7936573" y="2073432"/>
                  <a:ext cx="20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57CC6482-16F2-4DB6-869D-753F4213C9C5}"/>
                    </a:ext>
                  </a:extLst>
                </p14:cNvPr>
                <p14:cNvContentPartPr/>
                <p14:nvPr/>
              </p14:nvContentPartPr>
              <p14:xfrm>
                <a:off x="8216293" y="2132832"/>
                <a:ext cx="273600" cy="129960"/>
              </p14:xfrm>
            </p:contentPart>
          </mc:Choice>
          <mc:Fallback>
            <p:pic>
              <p:nvPicPr>
                <p:cNvPr id="194" name="Freihand 193">
                  <a:extLst>
                    <a:ext uri="{FF2B5EF4-FFF2-40B4-BE49-F238E27FC236}">
                      <a16:creationId xmlns:a16="http://schemas.microsoft.com/office/drawing/2014/main" id="{57CC6482-16F2-4DB6-869D-753F4213C9C5}"/>
                    </a:ext>
                  </a:extLst>
                </p:cNvPr>
                <p:cNvPicPr/>
                <p:nvPr/>
              </p:nvPicPr>
              <p:blipFill>
                <a:blip r:embed="rId307"/>
                <a:stretch>
                  <a:fillRect/>
                </a:stretch>
              </p:blipFill>
              <p:spPr>
                <a:xfrm>
                  <a:off x="8211973" y="2128512"/>
                  <a:ext cx="282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5" name="Freihand 194">
                  <a:extLst>
                    <a:ext uri="{FF2B5EF4-FFF2-40B4-BE49-F238E27FC236}">
                      <a16:creationId xmlns:a16="http://schemas.microsoft.com/office/drawing/2014/main" id="{72F95BA9-62DD-4CC1-8C3C-A9B4E83BB6A3}"/>
                    </a:ext>
                  </a:extLst>
                </p14:cNvPr>
                <p14:cNvContentPartPr/>
                <p14:nvPr/>
              </p14:nvContentPartPr>
              <p14:xfrm>
                <a:off x="8669533" y="2152272"/>
                <a:ext cx="223560" cy="102240"/>
              </p14:xfrm>
            </p:contentPart>
          </mc:Choice>
          <mc:Fallback>
            <p:pic>
              <p:nvPicPr>
                <p:cNvPr id="195" name="Freihand 194">
                  <a:extLst>
                    <a:ext uri="{FF2B5EF4-FFF2-40B4-BE49-F238E27FC236}">
                      <a16:creationId xmlns:a16="http://schemas.microsoft.com/office/drawing/2014/main" id="{72F95BA9-62DD-4CC1-8C3C-A9B4E83BB6A3}"/>
                    </a:ext>
                  </a:extLst>
                </p:cNvPr>
                <p:cNvPicPr/>
                <p:nvPr/>
              </p:nvPicPr>
              <p:blipFill>
                <a:blip r:embed="rId309"/>
                <a:stretch>
                  <a:fillRect/>
                </a:stretch>
              </p:blipFill>
              <p:spPr>
                <a:xfrm>
                  <a:off x="8665213" y="2147952"/>
                  <a:ext cx="232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6" name="Freihand 195">
                  <a:extLst>
                    <a:ext uri="{FF2B5EF4-FFF2-40B4-BE49-F238E27FC236}">
                      <a16:creationId xmlns:a16="http://schemas.microsoft.com/office/drawing/2014/main" id="{34C8C75B-6D9C-4F7C-82E3-89D4B381D9A1}"/>
                    </a:ext>
                  </a:extLst>
                </p14:cNvPr>
                <p14:cNvContentPartPr/>
                <p14:nvPr/>
              </p14:nvContentPartPr>
              <p14:xfrm>
                <a:off x="8857093" y="2133912"/>
                <a:ext cx="360" cy="360"/>
              </p14:xfrm>
            </p:contentPart>
          </mc:Choice>
          <mc:Fallback>
            <p:pic>
              <p:nvPicPr>
                <p:cNvPr id="196" name="Freihand 195">
                  <a:extLst>
                    <a:ext uri="{FF2B5EF4-FFF2-40B4-BE49-F238E27FC236}">
                      <a16:creationId xmlns:a16="http://schemas.microsoft.com/office/drawing/2014/main" id="{34C8C75B-6D9C-4F7C-82E3-89D4B381D9A1}"/>
                    </a:ext>
                  </a:extLst>
                </p:cNvPr>
                <p:cNvPicPr/>
                <p:nvPr/>
              </p:nvPicPr>
              <p:blipFill>
                <a:blip r:embed="rId55"/>
                <a:stretch>
                  <a:fillRect/>
                </a:stretch>
              </p:blipFill>
              <p:spPr>
                <a:xfrm>
                  <a:off x="8852773" y="2129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7" name="Freihand 196">
                  <a:extLst>
                    <a:ext uri="{FF2B5EF4-FFF2-40B4-BE49-F238E27FC236}">
                      <a16:creationId xmlns:a16="http://schemas.microsoft.com/office/drawing/2014/main" id="{CE10943D-5647-4590-A5F0-5E99D5A0BAF9}"/>
                    </a:ext>
                  </a:extLst>
                </p14:cNvPr>
                <p14:cNvContentPartPr/>
                <p14:nvPr/>
              </p14:nvContentPartPr>
              <p14:xfrm>
                <a:off x="9046453" y="2149752"/>
                <a:ext cx="129600" cy="88560"/>
              </p14:xfrm>
            </p:contentPart>
          </mc:Choice>
          <mc:Fallback>
            <p:pic>
              <p:nvPicPr>
                <p:cNvPr id="197" name="Freihand 196">
                  <a:extLst>
                    <a:ext uri="{FF2B5EF4-FFF2-40B4-BE49-F238E27FC236}">
                      <a16:creationId xmlns:a16="http://schemas.microsoft.com/office/drawing/2014/main" id="{CE10943D-5647-4590-A5F0-5E99D5A0BAF9}"/>
                    </a:ext>
                  </a:extLst>
                </p:cNvPr>
                <p:cNvPicPr/>
                <p:nvPr/>
              </p:nvPicPr>
              <p:blipFill>
                <a:blip r:embed="rId312"/>
                <a:stretch>
                  <a:fillRect/>
                </a:stretch>
              </p:blipFill>
              <p:spPr>
                <a:xfrm>
                  <a:off x="9042133" y="2145432"/>
                  <a:ext cx="138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8" name="Freihand 197">
                  <a:extLst>
                    <a:ext uri="{FF2B5EF4-FFF2-40B4-BE49-F238E27FC236}">
                      <a16:creationId xmlns:a16="http://schemas.microsoft.com/office/drawing/2014/main" id="{308F2902-8511-4AF3-AEF3-D1112EE963EE}"/>
                    </a:ext>
                  </a:extLst>
                </p14:cNvPr>
                <p14:cNvContentPartPr/>
                <p14:nvPr/>
              </p14:nvContentPartPr>
              <p14:xfrm>
                <a:off x="9200893" y="2131032"/>
                <a:ext cx="97560" cy="81000"/>
              </p14:xfrm>
            </p:contentPart>
          </mc:Choice>
          <mc:Fallback>
            <p:pic>
              <p:nvPicPr>
                <p:cNvPr id="198" name="Freihand 197">
                  <a:extLst>
                    <a:ext uri="{FF2B5EF4-FFF2-40B4-BE49-F238E27FC236}">
                      <a16:creationId xmlns:a16="http://schemas.microsoft.com/office/drawing/2014/main" id="{308F2902-8511-4AF3-AEF3-D1112EE963EE}"/>
                    </a:ext>
                  </a:extLst>
                </p:cNvPr>
                <p:cNvPicPr/>
                <p:nvPr/>
              </p:nvPicPr>
              <p:blipFill>
                <a:blip r:embed="rId314"/>
                <a:stretch>
                  <a:fillRect/>
                </a:stretch>
              </p:blipFill>
              <p:spPr>
                <a:xfrm>
                  <a:off x="9196573" y="2126712"/>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9" name="Freihand 198">
                  <a:extLst>
                    <a:ext uri="{FF2B5EF4-FFF2-40B4-BE49-F238E27FC236}">
                      <a16:creationId xmlns:a16="http://schemas.microsoft.com/office/drawing/2014/main" id="{69C91483-6BBC-4CC4-B253-3F6A1BA2AAED}"/>
                    </a:ext>
                  </a:extLst>
                </p14:cNvPr>
                <p14:cNvContentPartPr/>
                <p14:nvPr/>
              </p14:nvContentPartPr>
              <p14:xfrm>
                <a:off x="9310693" y="2117352"/>
                <a:ext cx="104040" cy="94680"/>
              </p14:xfrm>
            </p:contentPart>
          </mc:Choice>
          <mc:Fallback>
            <p:pic>
              <p:nvPicPr>
                <p:cNvPr id="199" name="Freihand 198">
                  <a:extLst>
                    <a:ext uri="{FF2B5EF4-FFF2-40B4-BE49-F238E27FC236}">
                      <a16:creationId xmlns:a16="http://schemas.microsoft.com/office/drawing/2014/main" id="{69C91483-6BBC-4CC4-B253-3F6A1BA2AAED}"/>
                    </a:ext>
                  </a:extLst>
                </p:cNvPr>
                <p:cNvPicPr/>
                <p:nvPr/>
              </p:nvPicPr>
              <p:blipFill>
                <a:blip r:embed="rId316"/>
                <a:stretch>
                  <a:fillRect/>
                </a:stretch>
              </p:blipFill>
              <p:spPr>
                <a:xfrm>
                  <a:off x="9306373" y="2113032"/>
                  <a:ext cx="112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0" name="Freihand 199">
                  <a:extLst>
                    <a:ext uri="{FF2B5EF4-FFF2-40B4-BE49-F238E27FC236}">
                      <a16:creationId xmlns:a16="http://schemas.microsoft.com/office/drawing/2014/main" id="{23E61C52-F520-4E16-AC17-9EC2435AE4C7}"/>
                    </a:ext>
                  </a:extLst>
                </p14:cNvPr>
                <p14:cNvContentPartPr/>
                <p14:nvPr/>
              </p14:nvContentPartPr>
              <p14:xfrm>
                <a:off x="9414373" y="2121672"/>
                <a:ext cx="88560" cy="74520"/>
              </p14:xfrm>
            </p:contentPart>
          </mc:Choice>
          <mc:Fallback>
            <p:pic>
              <p:nvPicPr>
                <p:cNvPr id="200" name="Freihand 199">
                  <a:extLst>
                    <a:ext uri="{FF2B5EF4-FFF2-40B4-BE49-F238E27FC236}">
                      <a16:creationId xmlns:a16="http://schemas.microsoft.com/office/drawing/2014/main" id="{23E61C52-F520-4E16-AC17-9EC2435AE4C7}"/>
                    </a:ext>
                  </a:extLst>
                </p:cNvPr>
                <p:cNvPicPr/>
                <p:nvPr/>
              </p:nvPicPr>
              <p:blipFill>
                <a:blip r:embed="rId318"/>
                <a:stretch>
                  <a:fillRect/>
                </a:stretch>
              </p:blipFill>
              <p:spPr>
                <a:xfrm>
                  <a:off x="9410053" y="2117352"/>
                  <a:ext cx="97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1" name="Freihand 200">
                  <a:extLst>
                    <a:ext uri="{FF2B5EF4-FFF2-40B4-BE49-F238E27FC236}">
                      <a16:creationId xmlns:a16="http://schemas.microsoft.com/office/drawing/2014/main" id="{C8523BA3-F9D7-4EF6-94AC-2ABBDF03BBAB}"/>
                    </a:ext>
                  </a:extLst>
                </p14:cNvPr>
                <p14:cNvContentPartPr/>
                <p14:nvPr/>
              </p14:nvContentPartPr>
              <p14:xfrm>
                <a:off x="9669613" y="2090712"/>
                <a:ext cx="136800" cy="109800"/>
              </p14:xfrm>
            </p:contentPart>
          </mc:Choice>
          <mc:Fallback>
            <p:pic>
              <p:nvPicPr>
                <p:cNvPr id="201" name="Freihand 200">
                  <a:extLst>
                    <a:ext uri="{FF2B5EF4-FFF2-40B4-BE49-F238E27FC236}">
                      <a16:creationId xmlns:a16="http://schemas.microsoft.com/office/drawing/2014/main" id="{C8523BA3-F9D7-4EF6-94AC-2ABBDF03BBAB}"/>
                    </a:ext>
                  </a:extLst>
                </p:cNvPr>
                <p:cNvPicPr/>
                <p:nvPr/>
              </p:nvPicPr>
              <p:blipFill>
                <a:blip r:embed="rId320"/>
                <a:stretch>
                  <a:fillRect/>
                </a:stretch>
              </p:blipFill>
              <p:spPr>
                <a:xfrm>
                  <a:off x="9665293" y="2086392"/>
                  <a:ext cx="145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2" name="Freihand 201">
                  <a:extLst>
                    <a:ext uri="{FF2B5EF4-FFF2-40B4-BE49-F238E27FC236}">
                      <a16:creationId xmlns:a16="http://schemas.microsoft.com/office/drawing/2014/main" id="{3D02D008-5368-4AD0-B414-C143FF630B10}"/>
                    </a:ext>
                  </a:extLst>
                </p14:cNvPr>
                <p14:cNvContentPartPr/>
                <p14:nvPr/>
              </p14:nvContentPartPr>
              <p14:xfrm>
                <a:off x="9631813" y="2127432"/>
                <a:ext cx="170280" cy="21240"/>
              </p14:xfrm>
            </p:contentPart>
          </mc:Choice>
          <mc:Fallback>
            <p:pic>
              <p:nvPicPr>
                <p:cNvPr id="202" name="Freihand 201">
                  <a:extLst>
                    <a:ext uri="{FF2B5EF4-FFF2-40B4-BE49-F238E27FC236}">
                      <a16:creationId xmlns:a16="http://schemas.microsoft.com/office/drawing/2014/main" id="{3D02D008-5368-4AD0-B414-C143FF630B10}"/>
                    </a:ext>
                  </a:extLst>
                </p:cNvPr>
                <p:cNvPicPr/>
                <p:nvPr/>
              </p:nvPicPr>
              <p:blipFill>
                <a:blip r:embed="rId322"/>
                <a:stretch>
                  <a:fillRect/>
                </a:stretch>
              </p:blipFill>
              <p:spPr>
                <a:xfrm>
                  <a:off x="9627493" y="2123112"/>
                  <a:ext cx="178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3" name="Freihand 202">
                  <a:extLst>
                    <a:ext uri="{FF2B5EF4-FFF2-40B4-BE49-F238E27FC236}">
                      <a16:creationId xmlns:a16="http://schemas.microsoft.com/office/drawing/2014/main" id="{02C56743-9E54-4343-99A8-77A519C3DA13}"/>
                    </a:ext>
                  </a:extLst>
                </p14:cNvPr>
                <p14:cNvContentPartPr/>
                <p14:nvPr/>
              </p14:nvContentPartPr>
              <p14:xfrm>
                <a:off x="9637933" y="2141832"/>
                <a:ext cx="145800" cy="21240"/>
              </p14:xfrm>
            </p:contentPart>
          </mc:Choice>
          <mc:Fallback>
            <p:pic>
              <p:nvPicPr>
                <p:cNvPr id="203" name="Freihand 202">
                  <a:extLst>
                    <a:ext uri="{FF2B5EF4-FFF2-40B4-BE49-F238E27FC236}">
                      <a16:creationId xmlns:a16="http://schemas.microsoft.com/office/drawing/2014/main" id="{02C56743-9E54-4343-99A8-77A519C3DA13}"/>
                    </a:ext>
                  </a:extLst>
                </p:cNvPr>
                <p:cNvPicPr/>
                <p:nvPr/>
              </p:nvPicPr>
              <p:blipFill>
                <a:blip r:embed="rId324"/>
                <a:stretch>
                  <a:fillRect/>
                </a:stretch>
              </p:blipFill>
              <p:spPr>
                <a:xfrm>
                  <a:off x="9633613" y="2137512"/>
                  <a:ext cx="154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4" name="Freihand 203">
                  <a:extLst>
                    <a:ext uri="{FF2B5EF4-FFF2-40B4-BE49-F238E27FC236}">
                      <a16:creationId xmlns:a16="http://schemas.microsoft.com/office/drawing/2014/main" id="{9C9DDE19-5CA2-4940-B83E-ED6C0BA6C029}"/>
                    </a:ext>
                  </a:extLst>
                </p14:cNvPr>
                <p14:cNvContentPartPr/>
                <p14:nvPr/>
              </p14:nvContentPartPr>
              <p14:xfrm>
                <a:off x="9982093" y="2134632"/>
                <a:ext cx="169920" cy="66960"/>
              </p14:xfrm>
            </p:contentPart>
          </mc:Choice>
          <mc:Fallback>
            <p:pic>
              <p:nvPicPr>
                <p:cNvPr id="204" name="Freihand 203">
                  <a:extLst>
                    <a:ext uri="{FF2B5EF4-FFF2-40B4-BE49-F238E27FC236}">
                      <a16:creationId xmlns:a16="http://schemas.microsoft.com/office/drawing/2014/main" id="{9C9DDE19-5CA2-4940-B83E-ED6C0BA6C029}"/>
                    </a:ext>
                  </a:extLst>
                </p:cNvPr>
                <p:cNvPicPr/>
                <p:nvPr/>
              </p:nvPicPr>
              <p:blipFill>
                <a:blip r:embed="rId326"/>
                <a:stretch>
                  <a:fillRect/>
                </a:stretch>
              </p:blipFill>
              <p:spPr>
                <a:xfrm>
                  <a:off x="9977773" y="2130312"/>
                  <a:ext cx="178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5" name="Freihand 204">
                  <a:extLst>
                    <a:ext uri="{FF2B5EF4-FFF2-40B4-BE49-F238E27FC236}">
                      <a16:creationId xmlns:a16="http://schemas.microsoft.com/office/drawing/2014/main" id="{A625C5D2-819F-4B6B-BBBE-989F91960279}"/>
                    </a:ext>
                  </a:extLst>
                </p14:cNvPr>
                <p14:cNvContentPartPr/>
                <p14:nvPr/>
              </p14:nvContentPartPr>
              <p14:xfrm>
                <a:off x="10113493" y="2074512"/>
                <a:ext cx="360" cy="360"/>
              </p14:xfrm>
            </p:contentPart>
          </mc:Choice>
          <mc:Fallback>
            <p:pic>
              <p:nvPicPr>
                <p:cNvPr id="205" name="Freihand 204">
                  <a:extLst>
                    <a:ext uri="{FF2B5EF4-FFF2-40B4-BE49-F238E27FC236}">
                      <a16:creationId xmlns:a16="http://schemas.microsoft.com/office/drawing/2014/main" id="{A625C5D2-819F-4B6B-BBBE-989F91960279}"/>
                    </a:ext>
                  </a:extLst>
                </p:cNvPr>
                <p:cNvPicPr/>
                <p:nvPr/>
              </p:nvPicPr>
              <p:blipFill>
                <a:blip r:embed="rId55"/>
                <a:stretch>
                  <a:fillRect/>
                </a:stretch>
              </p:blipFill>
              <p:spPr>
                <a:xfrm>
                  <a:off x="10109173" y="207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Freihand 205">
                  <a:extLst>
                    <a:ext uri="{FF2B5EF4-FFF2-40B4-BE49-F238E27FC236}">
                      <a16:creationId xmlns:a16="http://schemas.microsoft.com/office/drawing/2014/main" id="{2D201C95-0ED2-41B4-8390-3E9976C7F830}"/>
                    </a:ext>
                  </a:extLst>
                </p14:cNvPr>
                <p14:cNvContentPartPr/>
                <p14:nvPr/>
              </p14:nvContentPartPr>
              <p14:xfrm>
                <a:off x="10296013" y="2088192"/>
                <a:ext cx="252000" cy="100080"/>
              </p14:xfrm>
            </p:contentPart>
          </mc:Choice>
          <mc:Fallback>
            <p:pic>
              <p:nvPicPr>
                <p:cNvPr id="206" name="Freihand 205">
                  <a:extLst>
                    <a:ext uri="{FF2B5EF4-FFF2-40B4-BE49-F238E27FC236}">
                      <a16:creationId xmlns:a16="http://schemas.microsoft.com/office/drawing/2014/main" id="{2D201C95-0ED2-41B4-8390-3E9976C7F830}"/>
                    </a:ext>
                  </a:extLst>
                </p:cNvPr>
                <p:cNvPicPr/>
                <p:nvPr/>
              </p:nvPicPr>
              <p:blipFill>
                <a:blip r:embed="rId329"/>
                <a:stretch>
                  <a:fillRect/>
                </a:stretch>
              </p:blipFill>
              <p:spPr>
                <a:xfrm>
                  <a:off x="10291693" y="2083872"/>
                  <a:ext cx="260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7" name="Freihand 206">
                  <a:extLst>
                    <a:ext uri="{FF2B5EF4-FFF2-40B4-BE49-F238E27FC236}">
                      <a16:creationId xmlns:a16="http://schemas.microsoft.com/office/drawing/2014/main" id="{EE9268AE-DA42-4CEC-BF1E-468057D2A432}"/>
                    </a:ext>
                  </a:extLst>
                </p14:cNvPr>
                <p14:cNvContentPartPr/>
                <p14:nvPr/>
              </p14:nvContentPartPr>
              <p14:xfrm>
                <a:off x="10679773" y="2056152"/>
                <a:ext cx="180000" cy="97920"/>
              </p14:xfrm>
            </p:contentPart>
          </mc:Choice>
          <mc:Fallback>
            <p:pic>
              <p:nvPicPr>
                <p:cNvPr id="207" name="Freihand 206">
                  <a:extLst>
                    <a:ext uri="{FF2B5EF4-FFF2-40B4-BE49-F238E27FC236}">
                      <a16:creationId xmlns:a16="http://schemas.microsoft.com/office/drawing/2014/main" id="{EE9268AE-DA42-4CEC-BF1E-468057D2A432}"/>
                    </a:ext>
                  </a:extLst>
                </p:cNvPr>
                <p:cNvPicPr/>
                <p:nvPr/>
              </p:nvPicPr>
              <p:blipFill>
                <a:blip r:embed="rId331"/>
                <a:stretch>
                  <a:fillRect/>
                </a:stretch>
              </p:blipFill>
              <p:spPr>
                <a:xfrm>
                  <a:off x="10675453" y="2051832"/>
                  <a:ext cx="188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0" name="Freihand 209">
                  <a:extLst>
                    <a:ext uri="{FF2B5EF4-FFF2-40B4-BE49-F238E27FC236}">
                      <a16:creationId xmlns:a16="http://schemas.microsoft.com/office/drawing/2014/main" id="{0F0B1162-8AF3-49D6-AAF0-4F1B8F4EDA30}"/>
                    </a:ext>
                  </a:extLst>
                </p14:cNvPr>
                <p14:cNvContentPartPr/>
                <p14:nvPr/>
              </p14:nvContentPartPr>
              <p14:xfrm>
                <a:off x="10854733" y="2041752"/>
                <a:ext cx="122400" cy="98640"/>
              </p14:xfrm>
            </p:contentPart>
          </mc:Choice>
          <mc:Fallback>
            <p:pic>
              <p:nvPicPr>
                <p:cNvPr id="210" name="Freihand 209">
                  <a:extLst>
                    <a:ext uri="{FF2B5EF4-FFF2-40B4-BE49-F238E27FC236}">
                      <a16:creationId xmlns:a16="http://schemas.microsoft.com/office/drawing/2014/main" id="{0F0B1162-8AF3-49D6-AAF0-4F1B8F4EDA30}"/>
                    </a:ext>
                  </a:extLst>
                </p:cNvPr>
                <p:cNvPicPr/>
                <p:nvPr/>
              </p:nvPicPr>
              <p:blipFill>
                <a:blip r:embed="rId333"/>
                <a:stretch>
                  <a:fillRect/>
                </a:stretch>
              </p:blipFill>
              <p:spPr>
                <a:xfrm>
                  <a:off x="10850413" y="2037432"/>
                  <a:ext cx="131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1" name="Freihand 210">
                  <a:extLst>
                    <a:ext uri="{FF2B5EF4-FFF2-40B4-BE49-F238E27FC236}">
                      <a16:creationId xmlns:a16="http://schemas.microsoft.com/office/drawing/2014/main" id="{E5F946C0-9380-46BE-880E-94D024B634C6}"/>
                    </a:ext>
                  </a:extLst>
                </p14:cNvPr>
                <p14:cNvContentPartPr/>
                <p14:nvPr/>
              </p14:nvContentPartPr>
              <p14:xfrm>
                <a:off x="10917733" y="2089992"/>
                <a:ext cx="215640" cy="181800"/>
              </p14:xfrm>
            </p:contentPart>
          </mc:Choice>
          <mc:Fallback>
            <p:pic>
              <p:nvPicPr>
                <p:cNvPr id="211" name="Freihand 210">
                  <a:extLst>
                    <a:ext uri="{FF2B5EF4-FFF2-40B4-BE49-F238E27FC236}">
                      <a16:creationId xmlns:a16="http://schemas.microsoft.com/office/drawing/2014/main" id="{E5F946C0-9380-46BE-880E-94D024B634C6}"/>
                    </a:ext>
                  </a:extLst>
                </p:cNvPr>
                <p:cNvPicPr/>
                <p:nvPr/>
              </p:nvPicPr>
              <p:blipFill>
                <a:blip r:embed="rId335"/>
                <a:stretch>
                  <a:fillRect/>
                </a:stretch>
              </p:blipFill>
              <p:spPr>
                <a:xfrm>
                  <a:off x="10913413" y="2085672"/>
                  <a:ext cx="224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2" name="Freihand 211">
                  <a:extLst>
                    <a:ext uri="{FF2B5EF4-FFF2-40B4-BE49-F238E27FC236}">
                      <a16:creationId xmlns:a16="http://schemas.microsoft.com/office/drawing/2014/main" id="{943C4A29-A595-443C-9607-12B27B998F0E}"/>
                    </a:ext>
                  </a:extLst>
                </p14:cNvPr>
                <p14:cNvContentPartPr/>
                <p14:nvPr/>
              </p14:nvContentPartPr>
              <p14:xfrm>
                <a:off x="11008093" y="2008632"/>
                <a:ext cx="232560" cy="199800"/>
              </p14:xfrm>
            </p:contentPart>
          </mc:Choice>
          <mc:Fallback>
            <p:pic>
              <p:nvPicPr>
                <p:cNvPr id="212" name="Freihand 211">
                  <a:extLst>
                    <a:ext uri="{FF2B5EF4-FFF2-40B4-BE49-F238E27FC236}">
                      <a16:creationId xmlns:a16="http://schemas.microsoft.com/office/drawing/2014/main" id="{943C4A29-A595-443C-9607-12B27B998F0E}"/>
                    </a:ext>
                  </a:extLst>
                </p:cNvPr>
                <p:cNvPicPr/>
                <p:nvPr/>
              </p:nvPicPr>
              <p:blipFill>
                <a:blip r:embed="rId337"/>
                <a:stretch>
                  <a:fillRect/>
                </a:stretch>
              </p:blipFill>
              <p:spPr>
                <a:xfrm>
                  <a:off x="11003773" y="2004312"/>
                  <a:ext cx="241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3" name="Freihand 212">
                  <a:extLst>
                    <a:ext uri="{FF2B5EF4-FFF2-40B4-BE49-F238E27FC236}">
                      <a16:creationId xmlns:a16="http://schemas.microsoft.com/office/drawing/2014/main" id="{FBF2DE81-706B-4A83-9854-F201C210F6D1}"/>
                    </a:ext>
                  </a:extLst>
                </p14:cNvPr>
                <p14:cNvContentPartPr/>
                <p14:nvPr/>
              </p14:nvContentPartPr>
              <p14:xfrm>
                <a:off x="10622173" y="2113392"/>
                <a:ext cx="144720" cy="12960"/>
              </p14:xfrm>
            </p:contentPart>
          </mc:Choice>
          <mc:Fallback>
            <p:pic>
              <p:nvPicPr>
                <p:cNvPr id="213" name="Freihand 212">
                  <a:extLst>
                    <a:ext uri="{FF2B5EF4-FFF2-40B4-BE49-F238E27FC236}">
                      <a16:creationId xmlns:a16="http://schemas.microsoft.com/office/drawing/2014/main" id="{FBF2DE81-706B-4A83-9854-F201C210F6D1}"/>
                    </a:ext>
                  </a:extLst>
                </p:cNvPr>
                <p:cNvPicPr/>
                <p:nvPr/>
              </p:nvPicPr>
              <p:blipFill>
                <a:blip r:embed="rId339"/>
                <a:stretch>
                  <a:fillRect/>
                </a:stretch>
              </p:blipFill>
              <p:spPr>
                <a:xfrm>
                  <a:off x="10617853" y="2109072"/>
                  <a:ext cx="153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4" name="Freihand 213">
                  <a:extLst>
                    <a:ext uri="{FF2B5EF4-FFF2-40B4-BE49-F238E27FC236}">
                      <a16:creationId xmlns:a16="http://schemas.microsoft.com/office/drawing/2014/main" id="{0F5A8D82-6CE1-4D60-963C-6F06B2D9B47A}"/>
                    </a:ext>
                  </a:extLst>
                </p14:cNvPr>
                <p14:cNvContentPartPr/>
                <p14:nvPr/>
              </p14:nvContentPartPr>
              <p14:xfrm>
                <a:off x="11329933" y="2013312"/>
                <a:ext cx="307440" cy="155160"/>
              </p14:xfrm>
            </p:contentPart>
          </mc:Choice>
          <mc:Fallback>
            <p:pic>
              <p:nvPicPr>
                <p:cNvPr id="214" name="Freihand 213">
                  <a:extLst>
                    <a:ext uri="{FF2B5EF4-FFF2-40B4-BE49-F238E27FC236}">
                      <a16:creationId xmlns:a16="http://schemas.microsoft.com/office/drawing/2014/main" id="{0F5A8D82-6CE1-4D60-963C-6F06B2D9B47A}"/>
                    </a:ext>
                  </a:extLst>
                </p:cNvPr>
                <p:cNvPicPr/>
                <p:nvPr/>
              </p:nvPicPr>
              <p:blipFill>
                <a:blip r:embed="rId341"/>
                <a:stretch>
                  <a:fillRect/>
                </a:stretch>
              </p:blipFill>
              <p:spPr>
                <a:xfrm>
                  <a:off x="11325613" y="2008992"/>
                  <a:ext cx="316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5" name="Freihand 214">
                  <a:extLst>
                    <a:ext uri="{FF2B5EF4-FFF2-40B4-BE49-F238E27FC236}">
                      <a16:creationId xmlns:a16="http://schemas.microsoft.com/office/drawing/2014/main" id="{145D59F0-094A-4811-B9D6-37FAC2F6AD35}"/>
                    </a:ext>
                  </a:extLst>
                </p14:cNvPr>
                <p14:cNvContentPartPr/>
                <p14:nvPr/>
              </p14:nvContentPartPr>
              <p14:xfrm>
                <a:off x="11526853" y="1997472"/>
                <a:ext cx="26640" cy="11880"/>
              </p14:xfrm>
            </p:contentPart>
          </mc:Choice>
          <mc:Fallback>
            <p:pic>
              <p:nvPicPr>
                <p:cNvPr id="215" name="Freihand 214">
                  <a:extLst>
                    <a:ext uri="{FF2B5EF4-FFF2-40B4-BE49-F238E27FC236}">
                      <a16:creationId xmlns:a16="http://schemas.microsoft.com/office/drawing/2014/main" id="{145D59F0-094A-4811-B9D6-37FAC2F6AD35}"/>
                    </a:ext>
                  </a:extLst>
                </p:cNvPr>
                <p:cNvPicPr/>
                <p:nvPr/>
              </p:nvPicPr>
              <p:blipFill>
                <a:blip r:embed="rId343"/>
                <a:stretch>
                  <a:fillRect/>
                </a:stretch>
              </p:blipFill>
              <p:spPr>
                <a:xfrm>
                  <a:off x="11522533" y="1993152"/>
                  <a:ext cx="35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7" name="Freihand 216">
                  <a:extLst>
                    <a:ext uri="{FF2B5EF4-FFF2-40B4-BE49-F238E27FC236}">
                      <a16:creationId xmlns:a16="http://schemas.microsoft.com/office/drawing/2014/main" id="{E203B9C6-C50F-405B-B790-F803CF9B080F}"/>
                    </a:ext>
                  </a:extLst>
                </p14:cNvPr>
                <p14:cNvContentPartPr/>
                <p14:nvPr/>
              </p14:nvContentPartPr>
              <p14:xfrm>
                <a:off x="7171213" y="2443512"/>
                <a:ext cx="85680" cy="99000"/>
              </p14:xfrm>
            </p:contentPart>
          </mc:Choice>
          <mc:Fallback>
            <p:pic>
              <p:nvPicPr>
                <p:cNvPr id="217" name="Freihand 216">
                  <a:extLst>
                    <a:ext uri="{FF2B5EF4-FFF2-40B4-BE49-F238E27FC236}">
                      <a16:creationId xmlns:a16="http://schemas.microsoft.com/office/drawing/2014/main" id="{E203B9C6-C50F-405B-B790-F803CF9B080F}"/>
                    </a:ext>
                  </a:extLst>
                </p:cNvPr>
                <p:cNvPicPr/>
                <p:nvPr/>
              </p:nvPicPr>
              <p:blipFill>
                <a:blip r:embed="rId345"/>
                <a:stretch>
                  <a:fillRect/>
                </a:stretch>
              </p:blipFill>
              <p:spPr>
                <a:xfrm>
                  <a:off x="7166893" y="2439192"/>
                  <a:ext cx="94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8" name="Freihand 217">
                  <a:extLst>
                    <a:ext uri="{FF2B5EF4-FFF2-40B4-BE49-F238E27FC236}">
                      <a16:creationId xmlns:a16="http://schemas.microsoft.com/office/drawing/2014/main" id="{F8B5B1D2-D32B-49E7-855A-B803B6E16907}"/>
                    </a:ext>
                  </a:extLst>
                </p14:cNvPr>
                <p14:cNvContentPartPr/>
                <p14:nvPr/>
              </p14:nvContentPartPr>
              <p14:xfrm>
                <a:off x="7158253" y="2386992"/>
                <a:ext cx="120600" cy="156960"/>
              </p14:xfrm>
            </p:contentPart>
          </mc:Choice>
          <mc:Fallback>
            <p:pic>
              <p:nvPicPr>
                <p:cNvPr id="218" name="Freihand 217">
                  <a:extLst>
                    <a:ext uri="{FF2B5EF4-FFF2-40B4-BE49-F238E27FC236}">
                      <a16:creationId xmlns:a16="http://schemas.microsoft.com/office/drawing/2014/main" id="{F8B5B1D2-D32B-49E7-855A-B803B6E16907}"/>
                    </a:ext>
                  </a:extLst>
                </p:cNvPr>
                <p:cNvPicPr/>
                <p:nvPr/>
              </p:nvPicPr>
              <p:blipFill>
                <a:blip r:embed="rId347"/>
                <a:stretch>
                  <a:fillRect/>
                </a:stretch>
              </p:blipFill>
              <p:spPr>
                <a:xfrm>
                  <a:off x="7153933" y="2382672"/>
                  <a:ext cx="129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9" name="Freihand 218">
                  <a:extLst>
                    <a:ext uri="{FF2B5EF4-FFF2-40B4-BE49-F238E27FC236}">
                      <a16:creationId xmlns:a16="http://schemas.microsoft.com/office/drawing/2014/main" id="{5891BE52-E58C-4384-8F8E-9CC0C43249F5}"/>
                    </a:ext>
                  </a:extLst>
                </p14:cNvPr>
                <p14:cNvContentPartPr/>
                <p14:nvPr/>
              </p14:nvContentPartPr>
              <p14:xfrm>
                <a:off x="7297213" y="2360712"/>
                <a:ext cx="353880" cy="158760"/>
              </p14:xfrm>
            </p:contentPart>
          </mc:Choice>
          <mc:Fallback>
            <p:pic>
              <p:nvPicPr>
                <p:cNvPr id="219" name="Freihand 218">
                  <a:extLst>
                    <a:ext uri="{FF2B5EF4-FFF2-40B4-BE49-F238E27FC236}">
                      <a16:creationId xmlns:a16="http://schemas.microsoft.com/office/drawing/2014/main" id="{5891BE52-E58C-4384-8F8E-9CC0C43249F5}"/>
                    </a:ext>
                  </a:extLst>
                </p:cNvPr>
                <p:cNvPicPr/>
                <p:nvPr/>
              </p:nvPicPr>
              <p:blipFill>
                <a:blip r:embed="rId349"/>
                <a:stretch>
                  <a:fillRect/>
                </a:stretch>
              </p:blipFill>
              <p:spPr>
                <a:xfrm>
                  <a:off x="7292893" y="2356392"/>
                  <a:ext cx="362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0" name="Freihand 219">
                  <a:extLst>
                    <a:ext uri="{FF2B5EF4-FFF2-40B4-BE49-F238E27FC236}">
                      <a16:creationId xmlns:a16="http://schemas.microsoft.com/office/drawing/2014/main" id="{AEEF4D10-E6C8-49D7-8D44-5DBF0BE7328D}"/>
                    </a:ext>
                  </a:extLst>
                </p14:cNvPr>
                <p14:cNvContentPartPr/>
                <p14:nvPr/>
              </p14:nvContentPartPr>
              <p14:xfrm>
                <a:off x="7861693" y="2413992"/>
                <a:ext cx="304560" cy="92160"/>
              </p14:xfrm>
            </p:contentPart>
          </mc:Choice>
          <mc:Fallback>
            <p:pic>
              <p:nvPicPr>
                <p:cNvPr id="220" name="Freihand 219">
                  <a:extLst>
                    <a:ext uri="{FF2B5EF4-FFF2-40B4-BE49-F238E27FC236}">
                      <a16:creationId xmlns:a16="http://schemas.microsoft.com/office/drawing/2014/main" id="{AEEF4D10-E6C8-49D7-8D44-5DBF0BE7328D}"/>
                    </a:ext>
                  </a:extLst>
                </p:cNvPr>
                <p:cNvPicPr/>
                <p:nvPr/>
              </p:nvPicPr>
              <p:blipFill>
                <a:blip r:embed="rId351"/>
                <a:stretch>
                  <a:fillRect/>
                </a:stretch>
              </p:blipFill>
              <p:spPr>
                <a:xfrm>
                  <a:off x="7857373" y="2409672"/>
                  <a:ext cx="313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1" name="Freihand 220">
                  <a:extLst>
                    <a:ext uri="{FF2B5EF4-FFF2-40B4-BE49-F238E27FC236}">
                      <a16:creationId xmlns:a16="http://schemas.microsoft.com/office/drawing/2014/main" id="{98BE6082-F953-477B-9B2C-106EF7576337}"/>
                    </a:ext>
                  </a:extLst>
                </p14:cNvPr>
                <p14:cNvContentPartPr/>
                <p14:nvPr/>
              </p14:nvContentPartPr>
              <p14:xfrm>
                <a:off x="8147893" y="2361432"/>
                <a:ext cx="308520" cy="270360"/>
              </p14:xfrm>
            </p:contentPart>
          </mc:Choice>
          <mc:Fallback>
            <p:pic>
              <p:nvPicPr>
                <p:cNvPr id="221" name="Freihand 220">
                  <a:extLst>
                    <a:ext uri="{FF2B5EF4-FFF2-40B4-BE49-F238E27FC236}">
                      <a16:creationId xmlns:a16="http://schemas.microsoft.com/office/drawing/2014/main" id="{98BE6082-F953-477B-9B2C-106EF7576337}"/>
                    </a:ext>
                  </a:extLst>
                </p:cNvPr>
                <p:cNvPicPr/>
                <p:nvPr/>
              </p:nvPicPr>
              <p:blipFill>
                <a:blip r:embed="rId353"/>
                <a:stretch>
                  <a:fillRect/>
                </a:stretch>
              </p:blipFill>
              <p:spPr>
                <a:xfrm>
                  <a:off x="8143573" y="2357112"/>
                  <a:ext cx="317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2" name="Freihand 221">
                  <a:extLst>
                    <a:ext uri="{FF2B5EF4-FFF2-40B4-BE49-F238E27FC236}">
                      <a16:creationId xmlns:a16="http://schemas.microsoft.com/office/drawing/2014/main" id="{D6A5333F-1F44-40B2-B311-947501BAF303}"/>
                    </a:ext>
                  </a:extLst>
                </p14:cNvPr>
                <p14:cNvContentPartPr/>
                <p14:nvPr/>
              </p14:nvContentPartPr>
              <p14:xfrm>
                <a:off x="8478733" y="2373312"/>
                <a:ext cx="360" cy="360"/>
              </p14:xfrm>
            </p:contentPart>
          </mc:Choice>
          <mc:Fallback>
            <p:pic>
              <p:nvPicPr>
                <p:cNvPr id="222" name="Freihand 221">
                  <a:extLst>
                    <a:ext uri="{FF2B5EF4-FFF2-40B4-BE49-F238E27FC236}">
                      <a16:creationId xmlns:a16="http://schemas.microsoft.com/office/drawing/2014/main" id="{D6A5333F-1F44-40B2-B311-947501BAF303}"/>
                    </a:ext>
                  </a:extLst>
                </p:cNvPr>
                <p:cNvPicPr/>
                <p:nvPr/>
              </p:nvPicPr>
              <p:blipFill>
                <a:blip r:embed="rId55"/>
                <a:stretch>
                  <a:fillRect/>
                </a:stretch>
              </p:blipFill>
              <p:spPr>
                <a:xfrm>
                  <a:off x="8474413" y="2368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3" name="Freihand 222">
                  <a:extLst>
                    <a:ext uri="{FF2B5EF4-FFF2-40B4-BE49-F238E27FC236}">
                      <a16:creationId xmlns:a16="http://schemas.microsoft.com/office/drawing/2014/main" id="{80DCE3A2-573B-48D0-81B1-8200FFB9B279}"/>
                    </a:ext>
                  </a:extLst>
                </p14:cNvPr>
                <p14:cNvContentPartPr/>
                <p14:nvPr/>
              </p14:nvContentPartPr>
              <p14:xfrm>
                <a:off x="8496373" y="2344872"/>
                <a:ext cx="151200" cy="141480"/>
              </p14:xfrm>
            </p:contentPart>
          </mc:Choice>
          <mc:Fallback>
            <p:pic>
              <p:nvPicPr>
                <p:cNvPr id="223" name="Freihand 222">
                  <a:extLst>
                    <a:ext uri="{FF2B5EF4-FFF2-40B4-BE49-F238E27FC236}">
                      <a16:creationId xmlns:a16="http://schemas.microsoft.com/office/drawing/2014/main" id="{80DCE3A2-573B-48D0-81B1-8200FFB9B279}"/>
                    </a:ext>
                  </a:extLst>
                </p:cNvPr>
                <p:cNvPicPr/>
                <p:nvPr/>
              </p:nvPicPr>
              <p:blipFill>
                <a:blip r:embed="rId356"/>
                <a:stretch>
                  <a:fillRect/>
                </a:stretch>
              </p:blipFill>
              <p:spPr>
                <a:xfrm>
                  <a:off x="8492053" y="2340552"/>
                  <a:ext cx="159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4" name="Freihand 223">
                  <a:extLst>
                    <a:ext uri="{FF2B5EF4-FFF2-40B4-BE49-F238E27FC236}">
                      <a16:creationId xmlns:a16="http://schemas.microsoft.com/office/drawing/2014/main" id="{0D8D0C2A-21A5-4F3D-9216-0553217070A4}"/>
                    </a:ext>
                  </a:extLst>
                </p14:cNvPr>
                <p14:cNvContentPartPr/>
                <p14:nvPr/>
              </p14:nvContentPartPr>
              <p14:xfrm>
                <a:off x="8701933" y="2365392"/>
                <a:ext cx="108360" cy="129960"/>
              </p14:xfrm>
            </p:contentPart>
          </mc:Choice>
          <mc:Fallback>
            <p:pic>
              <p:nvPicPr>
                <p:cNvPr id="224" name="Freihand 223">
                  <a:extLst>
                    <a:ext uri="{FF2B5EF4-FFF2-40B4-BE49-F238E27FC236}">
                      <a16:creationId xmlns:a16="http://schemas.microsoft.com/office/drawing/2014/main" id="{0D8D0C2A-21A5-4F3D-9216-0553217070A4}"/>
                    </a:ext>
                  </a:extLst>
                </p:cNvPr>
                <p:cNvPicPr/>
                <p:nvPr/>
              </p:nvPicPr>
              <p:blipFill>
                <a:blip r:embed="rId358"/>
                <a:stretch>
                  <a:fillRect/>
                </a:stretch>
              </p:blipFill>
              <p:spPr>
                <a:xfrm>
                  <a:off x="8697613" y="2361072"/>
                  <a:ext cx="117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5" name="Freihand 224">
                  <a:extLst>
                    <a:ext uri="{FF2B5EF4-FFF2-40B4-BE49-F238E27FC236}">
                      <a16:creationId xmlns:a16="http://schemas.microsoft.com/office/drawing/2014/main" id="{055D130B-205D-49F3-A32B-2259A6908A38}"/>
                    </a:ext>
                  </a:extLst>
                </p14:cNvPr>
                <p14:cNvContentPartPr/>
                <p14:nvPr/>
              </p14:nvContentPartPr>
              <p14:xfrm>
                <a:off x="8807053" y="2414352"/>
                <a:ext cx="202320" cy="61560"/>
              </p14:xfrm>
            </p:contentPart>
          </mc:Choice>
          <mc:Fallback>
            <p:pic>
              <p:nvPicPr>
                <p:cNvPr id="225" name="Freihand 224">
                  <a:extLst>
                    <a:ext uri="{FF2B5EF4-FFF2-40B4-BE49-F238E27FC236}">
                      <a16:creationId xmlns:a16="http://schemas.microsoft.com/office/drawing/2014/main" id="{055D130B-205D-49F3-A32B-2259A6908A38}"/>
                    </a:ext>
                  </a:extLst>
                </p:cNvPr>
                <p:cNvPicPr/>
                <p:nvPr/>
              </p:nvPicPr>
              <p:blipFill>
                <a:blip r:embed="rId360"/>
                <a:stretch>
                  <a:fillRect/>
                </a:stretch>
              </p:blipFill>
              <p:spPr>
                <a:xfrm>
                  <a:off x="8802733" y="2410032"/>
                  <a:ext cx="210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6" name="Freihand 225">
                  <a:extLst>
                    <a:ext uri="{FF2B5EF4-FFF2-40B4-BE49-F238E27FC236}">
                      <a16:creationId xmlns:a16="http://schemas.microsoft.com/office/drawing/2014/main" id="{21F16249-CCE0-41B4-91C6-33D6A9BD38AB}"/>
                    </a:ext>
                  </a:extLst>
                </p14:cNvPr>
                <p14:cNvContentPartPr/>
                <p14:nvPr/>
              </p14:nvContentPartPr>
              <p14:xfrm>
                <a:off x="9135733" y="2393832"/>
                <a:ext cx="210960" cy="79920"/>
              </p14:xfrm>
            </p:contentPart>
          </mc:Choice>
          <mc:Fallback>
            <p:pic>
              <p:nvPicPr>
                <p:cNvPr id="226" name="Freihand 225">
                  <a:extLst>
                    <a:ext uri="{FF2B5EF4-FFF2-40B4-BE49-F238E27FC236}">
                      <a16:creationId xmlns:a16="http://schemas.microsoft.com/office/drawing/2014/main" id="{21F16249-CCE0-41B4-91C6-33D6A9BD38AB}"/>
                    </a:ext>
                  </a:extLst>
                </p:cNvPr>
                <p:cNvPicPr/>
                <p:nvPr/>
              </p:nvPicPr>
              <p:blipFill>
                <a:blip r:embed="rId362"/>
                <a:stretch>
                  <a:fillRect/>
                </a:stretch>
              </p:blipFill>
              <p:spPr>
                <a:xfrm>
                  <a:off x="9131413" y="2389512"/>
                  <a:ext cx="219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7" name="Freihand 226">
                  <a:extLst>
                    <a:ext uri="{FF2B5EF4-FFF2-40B4-BE49-F238E27FC236}">
                      <a16:creationId xmlns:a16="http://schemas.microsoft.com/office/drawing/2014/main" id="{CA555667-B21D-48E9-BB0B-3EA312892491}"/>
                    </a:ext>
                  </a:extLst>
                </p14:cNvPr>
                <p14:cNvContentPartPr/>
                <p14:nvPr/>
              </p14:nvContentPartPr>
              <p14:xfrm>
                <a:off x="9476293" y="2384112"/>
                <a:ext cx="171360" cy="66240"/>
              </p14:xfrm>
            </p:contentPart>
          </mc:Choice>
          <mc:Fallback>
            <p:pic>
              <p:nvPicPr>
                <p:cNvPr id="227" name="Freihand 226">
                  <a:extLst>
                    <a:ext uri="{FF2B5EF4-FFF2-40B4-BE49-F238E27FC236}">
                      <a16:creationId xmlns:a16="http://schemas.microsoft.com/office/drawing/2014/main" id="{CA555667-B21D-48E9-BB0B-3EA312892491}"/>
                    </a:ext>
                  </a:extLst>
                </p:cNvPr>
                <p:cNvPicPr/>
                <p:nvPr/>
              </p:nvPicPr>
              <p:blipFill>
                <a:blip r:embed="rId364"/>
                <a:stretch>
                  <a:fillRect/>
                </a:stretch>
              </p:blipFill>
              <p:spPr>
                <a:xfrm>
                  <a:off x="9471973" y="2379792"/>
                  <a:ext cx="180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8" name="Freihand 227">
                  <a:extLst>
                    <a:ext uri="{FF2B5EF4-FFF2-40B4-BE49-F238E27FC236}">
                      <a16:creationId xmlns:a16="http://schemas.microsoft.com/office/drawing/2014/main" id="{73048D16-B14E-48A8-A69C-71EEA5B72643}"/>
                    </a:ext>
                  </a:extLst>
                </p14:cNvPr>
                <p14:cNvContentPartPr/>
                <p14:nvPr/>
              </p14:nvContentPartPr>
              <p14:xfrm>
                <a:off x="9678253" y="2370072"/>
                <a:ext cx="155160" cy="81720"/>
              </p14:xfrm>
            </p:contentPart>
          </mc:Choice>
          <mc:Fallback>
            <p:pic>
              <p:nvPicPr>
                <p:cNvPr id="228" name="Freihand 227">
                  <a:extLst>
                    <a:ext uri="{FF2B5EF4-FFF2-40B4-BE49-F238E27FC236}">
                      <a16:creationId xmlns:a16="http://schemas.microsoft.com/office/drawing/2014/main" id="{73048D16-B14E-48A8-A69C-71EEA5B72643}"/>
                    </a:ext>
                  </a:extLst>
                </p:cNvPr>
                <p:cNvPicPr/>
                <p:nvPr/>
              </p:nvPicPr>
              <p:blipFill>
                <a:blip r:embed="rId366"/>
                <a:stretch>
                  <a:fillRect/>
                </a:stretch>
              </p:blipFill>
              <p:spPr>
                <a:xfrm>
                  <a:off x="9673933" y="2365752"/>
                  <a:ext cx="163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9" name="Freihand 228">
                  <a:extLst>
                    <a:ext uri="{FF2B5EF4-FFF2-40B4-BE49-F238E27FC236}">
                      <a16:creationId xmlns:a16="http://schemas.microsoft.com/office/drawing/2014/main" id="{AB4FF8B2-440C-4BC3-9A76-B5C849C05860}"/>
                    </a:ext>
                  </a:extLst>
                </p14:cNvPr>
                <p14:cNvContentPartPr/>
                <p14:nvPr/>
              </p14:nvContentPartPr>
              <p14:xfrm>
                <a:off x="9810373" y="2303472"/>
                <a:ext cx="168480" cy="138960"/>
              </p14:xfrm>
            </p:contentPart>
          </mc:Choice>
          <mc:Fallback>
            <p:pic>
              <p:nvPicPr>
                <p:cNvPr id="229" name="Freihand 228">
                  <a:extLst>
                    <a:ext uri="{FF2B5EF4-FFF2-40B4-BE49-F238E27FC236}">
                      <a16:creationId xmlns:a16="http://schemas.microsoft.com/office/drawing/2014/main" id="{AB4FF8B2-440C-4BC3-9A76-B5C849C05860}"/>
                    </a:ext>
                  </a:extLst>
                </p:cNvPr>
                <p:cNvPicPr/>
                <p:nvPr/>
              </p:nvPicPr>
              <p:blipFill>
                <a:blip r:embed="rId368"/>
                <a:stretch>
                  <a:fillRect/>
                </a:stretch>
              </p:blipFill>
              <p:spPr>
                <a:xfrm>
                  <a:off x="9806053" y="2299152"/>
                  <a:ext cx="177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0" name="Freihand 229">
                  <a:extLst>
                    <a:ext uri="{FF2B5EF4-FFF2-40B4-BE49-F238E27FC236}">
                      <a16:creationId xmlns:a16="http://schemas.microsoft.com/office/drawing/2014/main" id="{42864EA6-280E-4477-9667-1203C28CEC22}"/>
                    </a:ext>
                  </a:extLst>
                </p14:cNvPr>
                <p14:cNvContentPartPr/>
                <p14:nvPr/>
              </p14:nvContentPartPr>
              <p14:xfrm>
                <a:off x="10027813" y="2356392"/>
                <a:ext cx="188280" cy="66240"/>
              </p14:xfrm>
            </p:contentPart>
          </mc:Choice>
          <mc:Fallback>
            <p:pic>
              <p:nvPicPr>
                <p:cNvPr id="230" name="Freihand 229">
                  <a:extLst>
                    <a:ext uri="{FF2B5EF4-FFF2-40B4-BE49-F238E27FC236}">
                      <a16:creationId xmlns:a16="http://schemas.microsoft.com/office/drawing/2014/main" id="{42864EA6-280E-4477-9667-1203C28CEC22}"/>
                    </a:ext>
                  </a:extLst>
                </p:cNvPr>
                <p:cNvPicPr/>
                <p:nvPr/>
              </p:nvPicPr>
              <p:blipFill>
                <a:blip r:embed="rId370"/>
                <a:stretch>
                  <a:fillRect/>
                </a:stretch>
              </p:blipFill>
              <p:spPr>
                <a:xfrm>
                  <a:off x="10023493" y="2352072"/>
                  <a:ext cx="196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2" name="Freihand 231">
                  <a:extLst>
                    <a:ext uri="{FF2B5EF4-FFF2-40B4-BE49-F238E27FC236}">
                      <a16:creationId xmlns:a16="http://schemas.microsoft.com/office/drawing/2014/main" id="{EA22E8FF-5127-4064-8C6D-7D791C4987B1}"/>
                    </a:ext>
                  </a:extLst>
                </p14:cNvPr>
                <p14:cNvContentPartPr/>
                <p14:nvPr/>
              </p14:nvContentPartPr>
              <p14:xfrm>
                <a:off x="10308613" y="2425872"/>
                <a:ext cx="17640" cy="69480"/>
              </p14:xfrm>
            </p:contentPart>
          </mc:Choice>
          <mc:Fallback>
            <p:pic>
              <p:nvPicPr>
                <p:cNvPr id="232" name="Freihand 231">
                  <a:extLst>
                    <a:ext uri="{FF2B5EF4-FFF2-40B4-BE49-F238E27FC236}">
                      <a16:creationId xmlns:a16="http://schemas.microsoft.com/office/drawing/2014/main" id="{EA22E8FF-5127-4064-8C6D-7D791C4987B1}"/>
                    </a:ext>
                  </a:extLst>
                </p:cNvPr>
                <p:cNvPicPr/>
                <p:nvPr/>
              </p:nvPicPr>
              <p:blipFill>
                <a:blip r:embed="rId372"/>
                <a:stretch>
                  <a:fillRect/>
                </a:stretch>
              </p:blipFill>
              <p:spPr>
                <a:xfrm>
                  <a:off x="10304293" y="2421552"/>
                  <a:ext cx="26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3" name="Freihand 232">
                  <a:extLst>
                    <a:ext uri="{FF2B5EF4-FFF2-40B4-BE49-F238E27FC236}">
                      <a16:creationId xmlns:a16="http://schemas.microsoft.com/office/drawing/2014/main" id="{8BD1CEAC-CC64-42C6-B8B9-EA9D2A16BA70}"/>
                    </a:ext>
                  </a:extLst>
                </p14:cNvPr>
                <p14:cNvContentPartPr/>
                <p14:nvPr/>
              </p14:nvContentPartPr>
              <p14:xfrm>
                <a:off x="10391413" y="2357112"/>
                <a:ext cx="100080" cy="100440"/>
              </p14:xfrm>
            </p:contentPart>
          </mc:Choice>
          <mc:Fallback>
            <p:pic>
              <p:nvPicPr>
                <p:cNvPr id="233" name="Freihand 232">
                  <a:extLst>
                    <a:ext uri="{FF2B5EF4-FFF2-40B4-BE49-F238E27FC236}">
                      <a16:creationId xmlns:a16="http://schemas.microsoft.com/office/drawing/2014/main" id="{8BD1CEAC-CC64-42C6-B8B9-EA9D2A16BA70}"/>
                    </a:ext>
                  </a:extLst>
                </p:cNvPr>
                <p:cNvPicPr/>
                <p:nvPr/>
              </p:nvPicPr>
              <p:blipFill>
                <a:blip r:embed="rId374"/>
                <a:stretch>
                  <a:fillRect/>
                </a:stretch>
              </p:blipFill>
              <p:spPr>
                <a:xfrm>
                  <a:off x="10387093" y="2352792"/>
                  <a:ext cx="108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4" name="Freihand 233">
                  <a:extLst>
                    <a:ext uri="{FF2B5EF4-FFF2-40B4-BE49-F238E27FC236}">
                      <a16:creationId xmlns:a16="http://schemas.microsoft.com/office/drawing/2014/main" id="{F22332D2-A5E7-4260-A44B-5654C32AC050}"/>
                    </a:ext>
                  </a:extLst>
                </p14:cNvPr>
                <p14:cNvContentPartPr/>
                <p14:nvPr/>
              </p14:nvContentPartPr>
              <p14:xfrm>
                <a:off x="10513453" y="2270712"/>
                <a:ext cx="371160" cy="154800"/>
              </p14:xfrm>
            </p:contentPart>
          </mc:Choice>
          <mc:Fallback>
            <p:pic>
              <p:nvPicPr>
                <p:cNvPr id="234" name="Freihand 233">
                  <a:extLst>
                    <a:ext uri="{FF2B5EF4-FFF2-40B4-BE49-F238E27FC236}">
                      <a16:creationId xmlns:a16="http://schemas.microsoft.com/office/drawing/2014/main" id="{F22332D2-A5E7-4260-A44B-5654C32AC050}"/>
                    </a:ext>
                  </a:extLst>
                </p:cNvPr>
                <p:cNvPicPr/>
                <p:nvPr/>
              </p:nvPicPr>
              <p:blipFill>
                <a:blip r:embed="rId376"/>
                <a:stretch>
                  <a:fillRect/>
                </a:stretch>
              </p:blipFill>
              <p:spPr>
                <a:xfrm>
                  <a:off x="10509133" y="2266392"/>
                  <a:ext cx="379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5" name="Freihand 234">
                  <a:extLst>
                    <a:ext uri="{FF2B5EF4-FFF2-40B4-BE49-F238E27FC236}">
                      <a16:creationId xmlns:a16="http://schemas.microsoft.com/office/drawing/2014/main" id="{76E16539-FD2D-4D73-AC39-098A6CEB6856}"/>
                    </a:ext>
                  </a:extLst>
                </p14:cNvPr>
                <p14:cNvContentPartPr/>
                <p14:nvPr/>
              </p14:nvContentPartPr>
              <p14:xfrm>
                <a:off x="10789573" y="2330832"/>
                <a:ext cx="101880" cy="26640"/>
              </p14:xfrm>
            </p:contentPart>
          </mc:Choice>
          <mc:Fallback>
            <p:pic>
              <p:nvPicPr>
                <p:cNvPr id="235" name="Freihand 234">
                  <a:extLst>
                    <a:ext uri="{FF2B5EF4-FFF2-40B4-BE49-F238E27FC236}">
                      <a16:creationId xmlns:a16="http://schemas.microsoft.com/office/drawing/2014/main" id="{76E16539-FD2D-4D73-AC39-098A6CEB6856}"/>
                    </a:ext>
                  </a:extLst>
                </p:cNvPr>
                <p:cNvPicPr/>
                <p:nvPr/>
              </p:nvPicPr>
              <p:blipFill>
                <a:blip r:embed="rId378"/>
                <a:stretch>
                  <a:fillRect/>
                </a:stretch>
              </p:blipFill>
              <p:spPr>
                <a:xfrm>
                  <a:off x="10785253" y="2326512"/>
                  <a:ext cx="110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6" name="Freihand 235">
                  <a:extLst>
                    <a:ext uri="{FF2B5EF4-FFF2-40B4-BE49-F238E27FC236}">
                      <a16:creationId xmlns:a16="http://schemas.microsoft.com/office/drawing/2014/main" id="{649226E0-BE4D-4D58-8807-710488292136}"/>
                    </a:ext>
                  </a:extLst>
                </p14:cNvPr>
                <p14:cNvContentPartPr/>
                <p14:nvPr/>
              </p14:nvContentPartPr>
              <p14:xfrm>
                <a:off x="11001253" y="2352792"/>
                <a:ext cx="161640" cy="76320"/>
              </p14:xfrm>
            </p:contentPart>
          </mc:Choice>
          <mc:Fallback>
            <p:pic>
              <p:nvPicPr>
                <p:cNvPr id="236" name="Freihand 235">
                  <a:extLst>
                    <a:ext uri="{FF2B5EF4-FFF2-40B4-BE49-F238E27FC236}">
                      <a16:creationId xmlns:a16="http://schemas.microsoft.com/office/drawing/2014/main" id="{649226E0-BE4D-4D58-8807-710488292136}"/>
                    </a:ext>
                  </a:extLst>
                </p:cNvPr>
                <p:cNvPicPr/>
                <p:nvPr/>
              </p:nvPicPr>
              <p:blipFill>
                <a:blip r:embed="rId380"/>
                <a:stretch>
                  <a:fillRect/>
                </a:stretch>
              </p:blipFill>
              <p:spPr>
                <a:xfrm>
                  <a:off x="10996933" y="2348472"/>
                  <a:ext cx="170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7" name="Freihand 236">
                  <a:extLst>
                    <a:ext uri="{FF2B5EF4-FFF2-40B4-BE49-F238E27FC236}">
                      <a16:creationId xmlns:a16="http://schemas.microsoft.com/office/drawing/2014/main" id="{3D833B57-D43A-4B61-8CAD-275FA0DBFDB2}"/>
                    </a:ext>
                  </a:extLst>
                </p14:cNvPr>
                <p14:cNvContentPartPr/>
                <p14:nvPr/>
              </p14:nvContentPartPr>
              <p14:xfrm>
                <a:off x="11186293" y="2351712"/>
                <a:ext cx="209880" cy="74160"/>
              </p14:xfrm>
            </p:contentPart>
          </mc:Choice>
          <mc:Fallback>
            <p:pic>
              <p:nvPicPr>
                <p:cNvPr id="237" name="Freihand 236">
                  <a:extLst>
                    <a:ext uri="{FF2B5EF4-FFF2-40B4-BE49-F238E27FC236}">
                      <a16:creationId xmlns:a16="http://schemas.microsoft.com/office/drawing/2014/main" id="{3D833B57-D43A-4B61-8CAD-275FA0DBFDB2}"/>
                    </a:ext>
                  </a:extLst>
                </p:cNvPr>
                <p:cNvPicPr/>
                <p:nvPr/>
              </p:nvPicPr>
              <p:blipFill>
                <a:blip r:embed="rId382"/>
                <a:stretch>
                  <a:fillRect/>
                </a:stretch>
              </p:blipFill>
              <p:spPr>
                <a:xfrm>
                  <a:off x="11181973" y="2347392"/>
                  <a:ext cx="218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8" name="Freihand 237">
                  <a:extLst>
                    <a:ext uri="{FF2B5EF4-FFF2-40B4-BE49-F238E27FC236}">
                      <a16:creationId xmlns:a16="http://schemas.microsoft.com/office/drawing/2014/main" id="{A35CFA4A-6E14-4097-BCDE-131D60141CA0}"/>
                    </a:ext>
                  </a:extLst>
                </p14:cNvPr>
                <p14:cNvContentPartPr/>
                <p14:nvPr/>
              </p14:nvContentPartPr>
              <p14:xfrm>
                <a:off x="11540173" y="2292312"/>
                <a:ext cx="240120" cy="116280"/>
              </p14:xfrm>
            </p:contentPart>
          </mc:Choice>
          <mc:Fallback>
            <p:pic>
              <p:nvPicPr>
                <p:cNvPr id="238" name="Freihand 237">
                  <a:extLst>
                    <a:ext uri="{FF2B5EF4-FFF2-40B4-BE49-F238E27FC236}">
                      <a16:creationId xmlns:a16="http://schemas.microsoft.com/office/drawing/2014/main" id="{A35CFA4A-6E14-4097-BCDE-131D60141CA0}"/>
                    </a:ext>
                  </a:extLst>
                </p:cNvPr>
                <p:cNvPicPr/>
                <p:nvPr/>
              </p:nvPicPr>
              <p:blipFill>
                <a:blip r:embed="rId384"/>
                <a:stretch>
                  <a:fillRect/>
                </a:stretch>
              </p:blipFill>
              <p:spPr>
                <a:xfrm>
                  <a:off x="11535853" y="2287992"/>
                  <a:ext cx="248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9" name="Freihand 238">
                  <a:extLst>
                    <a:ext uri="{FF2B5EF4-FFF2-40B4-BE49-F238E27FC236}">
                      <a16:creationId xmlns:a16="http://schemas.microsoft.com/office/drawing/2014/main" id="{E11EF5FA-D739-4346-A2D8-C47641218F77}"/>
                    </a:ext>
                  </a:extLst>
                </p14:cNvPr>
                <p14:cNvContentPartPr/>
                <p14:nvPr/>
              </p14:nvContentPartPr>
              <p14:xfrm>
                <a:off x="11749693" y="2262432"/>
                <a:ext cx="360" cy="360"/>
              </p14:xfrm>
            </p:contentPart>
          </mc:Choice>
          <mc:Fallback>
            <p:pic>
              <p:nvPicPr>
                <p:cNvPr id="239" name="Freihand 238">
                  <a:extLst>
                    <a:ext uri="{FF2B5EF4-FFF2-40B4-BE49-F238E27FC236}">
                      <a16:creationId xmlns:a16="http://schemas.microsoft.com/office/drawing/2014/main" id="{E11EF5FA-D739-4346-A2D8-C47641218F77}"/>
                    </a:ext>
                  </a:extLst>
                </p:cNvPr>
                <p:cNvPicPr/>
                <p:nvPr/>
              </p:nvPicPr>
              <p:blipFill>
                <a:blip r:embed="rId55"/>
                <a:stretch>
                  <a:fillRect/>
                </a:stretch>
              </p:blipFill>
              <p:spPr>
                <a:xfrm>
                  <a:off x="11745373" y="2258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1" name="Freihand 240">
                  <a:extLst>
                    <a:ext uri="{FF2B5EF4-FFF2-40B4-BE49-F238E27FC236}">
                      <a16:creationId xmlns:a16="http://schemas.microsoft.com/office/drawing/2014/main" id="{E1FE14E1-B7E1-4870-A1CF-14A5D8E02D4D}"/>
                    </a:ext>
                  </a:extLst>
                </p14:cNvPr>
                <p14:cNvContentPartPr/>
                <p14:nvPr/>
              </p14:nvContentPartPr>
              <p14:xfrm>
                <a:off x="7221253" y="2659152"/>
                <a:ext cx="20520" cy="111240"/>
              </p14:xfrm>
            </p:contentPart>
          </mc:Choice>
          <mc:Fallback>
            <p:pic>
              <p:nvPicPr>
                <p:cNvPr id="241" name="Freihand 240">
                  <a:extLst>
                    <a:ext uri="{FF2B5EF4-FFF2-40B4-BE49-F238E27FC236}">
                      <a16:creationId xmlns:a16="http://schemas.microsoft.com/office/drawing/2014/main" id="{E1FE14E1-B7E1-4870-A1CF-14A5D8E02D4D}"/>
                    </a:ext>
                  </a:extLst>
                </p:cNvPr>
                <p:cNvPicPr/>
                <p:nvPr/>
              </p:nvPicPr>
              <p:blipFill>
                <a:blip r:embed="rId387"/>
                <a:stretch>
                  <a:fillRect/>
                </a:stretch>
              </p:blipFill>
              <p:spPr>
                <a:xfrm>
                  <a:off x="7216933" y="2654832"/>
                  <a:ext cx="29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2" name="Freihand 241">
                  <a:extLst>
                    <a:ext uri="{FF2B5EF4-FFF2-40B4-BE49-F238E27FC236}">
                      <a16:creationId xmlns:a16="http://schemas.microsoft.com/office/drawing/2014/main" id="{29A9D780-FF8A-49D4-B88A-233E43DBF6D0}"/>
                    </a:ext>
                  </a:extLst>
                </p14:cNvPr>
                <p14:cNvContentPartPr/>
                <p14:nvPr/>
              </p14:nvContentPartPr>
              <p14:xfrm>
                <a:off x="7143853" y="2635032"/>
                <a:ext cx="162360" cy="8640"/>
              </p14:xfrm>
            </p:contentPart>
          </mc:Choice>
          <mc:Fallback>
            <p:pic>
              <p:nvPicPr>
                <p:cNvPr id="242" name="Freihand 241">
                  <a:extLst>
                    <a:ext uri="{FF2B5EF4-FFF2-40B4-BE49-F238E27FC236}">
                      <a16:creationId xmlns:a16="http://schemas.microsoft.com/office/drawing/2014/main" id="{29A9D780-FF8A-49D4-B88A-233E43DBF6D0}"/>
                    </a:ext>
                  </a:extLst>
                </p:cNvPr>
                <p:cNvPicPr/>
                <p:nvPr/>
              </p:nvPicPr>
              <p:blipFill>
                <a:blip r:embed="rId389"/>
                <a:stretch>
                  <a:fillRect/>
                </a:stretch>
              </p:blipFill>
              <p:spPr>
                <a:xfrm>
                  <a:off x="7139533" y="2630712"/>
                  <a:ext cx="171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3" name="Freihand 242">
                  <a:extLst>
                    <a:ext uri="{FF2B5EF4-FFF2-40B4-BE49-F238E27FC236}">
                      <a16:creationId xmlns:a16="http://schemas.microsoft.com/office/drawing/2014/main" id="{F897B8AE-8852-4168-AAF8-5E6A84F892DB}"/>
                    </a:ext>
                  </a:extLst>
                </p14:cNvPr>
                <p14:cNvContentPartPr/>
                <p14:nvPr/>
              </p14:nvContentPartPr>
              <p14:xfrm>
                <a:off x="7164733" y="2683632"/>
                <a:ext cx="156240" cy="35640"/>
              </p14:xfrm>
            </p:contentPart>
          </mc:Choice>
          <mc:Fallback>
            <p:pic>
              <p:nvPicPr>
                <p:cNvPr id="243" name="Freihand 242">
                  <a:extLst>
                    <a:ext uri="{FF2B5EF4-FFF2-40B4-BE49-F238E27FC236}">
                      <a16:creationId xmlns:a16="http://schemas.microsoft.com/office/drawing/2014/main" id="{F897B8AE-8852-4168-AAF8-5E6A84F892DB}"/>
                    </a:ext>
                  </a:extLst>
                </p:cNvPr>
                <p:cNvPicPr/>
                <p:nvPr/>
              </p:nvPicPr>
              <p:blipFill>
                <a:blip r:embed="rId391"/>
                <a:stretch>
                  <a:fillRect/>
                </a:stretch>
              </p:blipFill>
              <p:spPr>
                <a:xfrm>
                  <a:off x="7160413" y="2679312"/>
                  <a:ext cx="164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4" name="Freihand 243">
                  <a:extLst>
                    <a:ext uri="{FF2B5EF4-FFF2-40B4-BE49-F238E27FC236}">
                      <a16:creationId xmlns:a16="http://schemas.microsoft.com/office/drawing/2014/main" id="{49007E2D-E589-4324-BB16-D10DCFC5837E}"/>
                    </a:ext>
                  </a:extLst>
                </p14:cNvPr>
                <p14:cNvContentPartPr/>
                <p14:nvPr/>
              </p14:nvContentPartPr>
              <p14:xfrm>
                <a:off x="7313053" y="2690112"/>
                <a:ext cx="69480" cy="75960"/>
              </p14:xfrm>
            </p:contentPart>
          </mc:Choice>
          <mc:Fallback>
            <p:pic>
              <p:nvPicPr>
                <p:cNvPr id="244" name="Freihand 243">
                  <a:extLst>
                    <a:ext uri="{FF2B5EF4-FFF2-40B4-BE49-F238E27FC236}">
                      <a16:creationId xmlns:a16="http://schemas.microsoft.com/office/drawing/2014/main" id="{49007E2D-E589-4324-BB16-D10DCFC5837E}"/>
                    </a:ext>
                  </a:extLst>
                </p:cNvPr>
                <p:cNvPicPr/>
                <p:nvPr/>
              </p:nvPicPr>
              <p:blipFill>
                <a:blip r:embed="rId393"/>
                <a:stretch>
                  <a:fillRect/>
                </a:stretch>
              </p:blipFill>
              <p:spPr>
                <a:xfrm>
                  <a:off x="7308733" y="2685792"/>
                  <a:ext cx="78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5" name="Freihand 244">
                  <a:extLst>
                    <a:ext uri="{FF2B5EF4-FFF2-40B4-BE49-F238E27FC236}">
                      <a16:creationId xmlns:a16="http://schemas.microsoft.com/office/drawing/2014/main" id="{C368EB16-B6BC-4228-807F-F9C2764741D5}"/>
                    </a:ext>
                  </a:extLst>
                </p14:cNvPr>
                <p14:cNvContentPartPr/>
                <p14:nvPr/>
              </p14:nvContentPartPr>
              <p14:xfrm>
                <a:off x="7405213" y="2662752"/>
                <a:ext cx="243000" cy="203040"/>
              </p14:xfrm>
            </p:contentPart>
          </mc:Choice>
          <mc:Fallback>
            <p:pic>
              <p:nvPicPr>
                <p:cNvPr id="245" name="Freihand 244">
                  <a:extLst>
                    <a:ext uri="{FF2B5EF4-FFF2-40B4-BE49-F238E27FC236}">
                      <a16:creationId xmlns:a16="http://schemas.microsoft.com/office/drawing/2014/main" id="{C368EB16-B6BC-4228-807F-F9C2764741D5}"/>
                    </a:ext>
                  </a:extLst>
                </p:cNvPr>
                <p:cNvPicPr/>
                <p:nvPr/>
              </p:nvPicPr>
              <p:blipFill>
                <a:blip r:embed="rId395"/>
                <a:stretch>
                  <a:fillRect/>
                </a:stretch>
              </p:blipFill>
              <p:spPr>
                <a:xfrm>
                  <a:off x="7400893" y="2658432"/>
                  <a:ext cx="251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6" name="Freihand 245">
                  <a:extLst>
                    <a:ext uri="{FF2B5EF4-FFF2-40B4-BE49-F238E27FC236}">
                      <a16:creationId xmlns:a16="http://schemas.microsoft.com/office/drawing/2014/main" id="{2FFC7F33-88F6-44B7-A622-38642776F424}"/>
                    </a:ext>
                  </a:extLst>
                </p14:cNvPr>
                <p14:cNvContentPartPr/>
                <p14:nvPr/>
              </p14:nvContentPartPr>
              <p14:xfrm>
                <a:off x="7761613" y="2683632"/>
                <a:ext cx="29880" cy="7560"/>
              </p14:xfrm>
            </p:contentPart>
          </mc:Choice>
          <mc:Fallback>
            <p:pic>
              <p:nvPicPr>
                <p:cNvPr id="246" name="Freihand 245">
                  <a:extLst>
                    <a:ext uri="{FF2B5EF4-FFF2-40B4-BE49-F238E27FC236}">
                      <a16:creationId xmlns:a16="http://schemas.microsoft.com/office/drawing/2014/main" id="{2FFC7F33-88F6-44B7-A622-38642776F424}"/>
                    </a:ext>
                  </a:extLst>
                </p:cNvPr>
                <p:cNvPicPr/>
                <p:nvPr/>
              </p:nvPicPr>
              <p:blipFill>
                <a:blip r:embed="rId397"/>
                <a:stretch>
                  <a:fillRect/>
                </a:stretch>
              </p:blipFill>
              <p:spPr>
                <a:xfrm>
                  <a:off x="7757293" y="2679312"/>
                  <a:ext cx="38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7" name="Freihand 246">
                  <a:extLst>
                    <a:ext uri="{FF2B5EF4-FFF2-40B4-BE49-F238E27FC236}">
                      <a16:creationId xmlns:a16="http://schemas.microsoft.com/office/drawing/2014/main" id="{5F33909D-A495-49CE-91D7-82FEF8B9EEDB}"/>
                    </a:ext>
                  </a:extLst>
                </p14:cNvPr>
                <p14:cNvContentPartPr/>
                <p14:nvPr/>
              </p14:nvContentPartPr>
              <p14:xfrm>
                <a:off x="7774213" y="2754552"/>
                <a:ext cx="5400" cy="5040"/>
              </p14:xfrm>
            </p:contentPart>
          </mc:Choice>
          <mc:Fallback>
            <p:pic>
              <p:nvPicPr>
                <p:cNvPr id="247" name="Freihand 246">
                  <a:extLst>
                    <a:ext uri="{FF2B5EF4-FFF2-40B4-BE49-F238E27FC236}">
                      <a16:creationId xmlns:a16="http://schemas.microsoft.com/office/drawing/2014/main" id="{5F33909D-A495-49CE-91D7-82FEF8B9EEDB}"/>
                    </a:ext>
                  </a:extLst>
                </p:cNvPr>
                <p:cNvPicPr/>
                <p:nvPr/>
              </p:nvPicPr>
              <p:blipFill>
                <a:blip r:embed="rId399"/>
                <a:stretch>
                  <a:fillRect/>
                </a:stretch>
              </p:blipFill>
              <p:spPr>
                <a:xfrm>
                  <a:off x="7769893" y="2750232"/>
                  <a:ext cx="14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9" name="Freihand 248">
                  <a:extLst>
                    <a:ext uri="{FF2B5EF4-FFF2-40B4-BE49-F238E27FC236}">
                      <a16:creationId xmlns:a16="http://schemas.microsoft.com/office/drawing/2014/main" id="{C4C207F6-FCD8-4868-A45D-DF3BC03B0CEA}"/>
                    </a:ext>
                  </a:extLst>
                </p14:cNvPr>
                <p14:cNvContentPartPr/>
                <p14:nvPr/>
              </p14:nvContentPartPr>
              <p14:xfrm>
                <a:off x="7908493" y="2630712"/>
                <a:ext cx="180000" cy="150480"/>
              </p14:xfrm>
            </p:contentPart>
          </mc:Choice>
          <mc:Fallback>
            <p:pic>
              <p:nvPicPr>
                <p:cNvPr id="249" name="Freihand 248">
                  <a:extLst>
                    <a:ext uri="{FF2B5EF4-FFF2-40B4-BE49-F238E27FC236}">
                      <a16:creationId xmlns:a16="http://schemas.microsoft.com/office/drawing/2014/main" id="{C4C207F6-FCD8-4868-A45D-DF3BC03B0CEA}"/>
                    </a:ext>
                  </a:extLst>
                </p:cNvPr>
                <p:cNvPicPr/>
                <p:nvPr/>
              </p:nvPicPr>
              <p:blipFill>
                <a:blip r:embed="rId401"/>
                <a:stretch>
                  <a:fillRect/>
                </a:stretch>
              </p:blipFill>
              <p:spPr>
                <a:xfrm>
                  <a:off x="7904173" y="2626392"/>
                  <a:ext cx="188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0" name="Freihand 249">
                  <a:extLst>
                    <a:ext uri="{FF2B5EF4-FFF2-40B4-BE49-F238E27FC236}">
                      <a16:creationId xmlns:a16="http://schemas.microsoft.com/office/drawing/2014/main" id="{5C48CEDA-A1DE-4E7C-BBC7-D062D9C45BAF}"/>
                    </a:ext>
                  </a:extLst>
                </p14:cNvPr>
                <p14:cNvContentPartPr/>
                <p14:nvPr/>
              </p14:nvContentPartPr>
              <p14:xfrm>
                <a:off x="8128453" y="2692992"/>
                <a:ext cx="34200" cy="83520"/>
              </p14:xfrm>
            </p:contentPart>
          </mc:Choice>
          <mc:Fallback>
            <p:pic>
              <p:nvPicPr>
                <p:cNvPr id="250" name="Freihand 249">
                  <a:extLst>
                    <a:ext uri="{FF2B5EF4-FFF2-40B4-BE49-F238E27FC236}">
                      <a16:creationId xmlns:a16="http://schemas.microsoft.com/office/drawing/2014/main" id="{5C48CEDA-A1DE-4E7C-BBC7-D062D9C45BAF}"/>
                    </a:ext>
                  </a:extLst>
                </p:cNvPr>
                <p:cNvPicPr/>
                <p:nvPr/>
              </p:nvPicPr>
              <p:blipFill>
                <a:blip r:embed="rId403"/>
                <a:stretch>
                  <a:fillRect/>
                </a:stretch>
              </p:blipFill>
              <p:spPr>
                <a:xfrm>
                  <a:off x="8124133" y="2688672"/>
                  <a:ext cx="42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1" name="Freihand 250">
                  <a:extLst>
                    <a:ext uri="{FF2B5EF4-FFF2-40B4-BE49-F238E27FC236}">
                      <a16:creationId xmlns:a16="http://schemas.microsoft.com/office/drawing/2014/main" id="{61F82D14-5272-4EB6-9F55-919A1E398282}"/>
                    </a:ext>
                  </a:extLst>
                </p14:cNvPr>
                <p14:cNvContentPartPr/>
                <p14:nvPr/>
              </p14:nvContentPartPr>
              <p14:xfrm>
                <a:off x="8177053" y="2672832"/>
                <a:ext cx="60120" cy="92520"/>
              </p14:xfrm>
            </p:contentPart>
          </mc:Choice>
          <mc:Fallback>
            <p:pic>
              <p:nvPicPr>
                <p:cNvPr id="251" name="Freihand 250">
                  <a:extLst>
                    <a:ext uri="{FF2B5EF4-FFF2-40B4-BE49-F238E27FC236}">
                      <a16:creationId xmlns:a16="http://schemas.microsoft.com/office/drawing/2014/main" id="{61F82D14-5272-4EB6-9F55-919A1E398282}"/>
                    </a:ext>
                  </a:extLst>
                </p:cNvPr>
                <p:cNvPicPr/>
                <p:nvPr/>
              </p:nvPicPr>
              <p:blipFill>
                <a:blip r:embed="rId405"/>
                <a:stretch>
                  <a:fillRect/>
                </a:stretch>
              </p:blipFill>
              <p:spPr>
                <a:xfrm>
                  <a:off x="8172733" y="2668512"/>
                  <a:ext cx="68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2" name="Freihand 251">
                  <a:extLst>
                    <a:ext uri="{FF2B5EF4-FFF2-40B4-BE49-F238E27FC236}">
                      <a16:creationId xmlns:a16="http://schemas.microsoft.com/office/drawing/2014/main" id="{D4283A05-9542-43DA-A9C2-810A6A6BFE5A}"/>
                    </a:ext>
                  </a:extLst>
                </p14:cNvPr>
                <p14:cNvContentPartPr/>
                <p14:nvPr/>
              </p14:nvContentPartPr>
              <p14:xfrm>
                <a:off x="8147893" y="2640072"/>
                <a:ext cx="30600" cy="3240"/>
              </p14:xfrm>
            </p:contentPart>
          </mc:Choice>
          <mc:Fallback>
            <p:pic>
              <p:nvPicPr>
                <p:cNvPr id="252" name="Freihand 251">
                  <a:extLst>
                    <a:ext uri="{FF2B5EF4-FFF2-40B4-BE49-F238E27FC236}">
                      <a16:creationId xmlns:a16="http://schemas.microsoft.com/office/drawing/2014/main" id="{D4283A05-9542-43DA-A9C2-810A6A6BFE5A}"/>
                    </a:ext>
                  </a:extLst>
                </p:cNvPr>
                <p:cNvPicPr/>
                <p:nvPr/>
              </p:nvPicPr>
              <p:blipFill>
                <a:blip r:embed="rId407"/>
                <a:stretch>
                  <a:fillRect/>
                </a:stretch>
              </p:blipFill>
              <p:spPr>
                <a:xfrm>
                  <a:off x="8143573" y="2635752"/>
                  <a:ext cx="39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3" name="Freihand 252">
                  <a:extLst>
                    <a:ext uri="{FF2B5EF4-FFF2-40B4-BE49-F238E27FC236}">
                      <a16:creationId xmlns:a16="http://schemas.microsoft.com/office/drawing/2014/main" id="{7FE4F22E-3B36-41E6-B39E-329E12B709A8}"/>
                    </a:ext>
                  </a:extLst>
                </p14:cNvPr>
                <p14:cNvContentPartPr/>
                <p14:nvPr/>
              </p14:nvContentPartPr>
              <p14:xfrm>
                <a:off x="8264533" y="2603352"/>
                <a:ext cx="308880" cy="148680"/>
              </p14:xfrm>
            </p:contentPart>
          </mc:Choice>
          <mc:Fallback>
            <p:pic>
              <p:nvPicPr>
                <p:cNvPr id="253" name="Freihand 252">
                  <a:extLst>
                    <a:ext uri="{FF2B5EF4-FFF2-40B4-BE49-F238E27FC236}">
                      <a16:creationId xmlns:a16="http://schemas.microsoft.com/office/drawing/2014/main" id="{7FE4F22E-3B36-41E6-B39E-329E12B709A8}"/>
                    </a:ext>
                  </a:extLst>
                </p:cNvPr>
                <p:cNvPicPr/>
                <p:nvPr/>
              </p:nvPicPr>
              <p:blipFill>
                <a:blip r:embed="rId409"/>
                <a:stretch>
                  <a:fillRect/>
                </a:stretch>
              </p:blipFill>
              <p:spPr>
                <a:xfrm>
                  <a:off x="8260213" y="2599032"/>
                  <a:ext cx="317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4" name="Freihand 253">
                  <a:extLst>
                    <a:ext uri="{FF2B5EF4-FFF2-40B4-BE49-F238E27FC236}">
                      <a16:creationId xmlns:a16="http://schemas.microsoft.com/office/drawing/2014/main" id="{73AF9A1C-FF1A-485A-A1DF-4AB4B3D12C50}"/>
                    </a:ext>
                  </a:extLst>
                </p14:cNvPr>
                <p14:cNvContentPartPr/>
                <p14:nvPr/>
              </p14:nvContentPartPr>
              <p14:xfrm>
                <a:off x="8440933" y="2591832"/>
                <a:ext cx="21960" cy="4680"/>
              </p14:xfrm>
            </p:contentPart>
          </mc:Choice>
          <mc:Fallback>
            <p:pic>
              <p:nvPicPr>
                <p:cNvPr id="254" name="Freihand 253">
                  <a:extLst>
                    <a:ext uri="{FF2B5EF4-FFF2-40B4-BE49-F238E27FC236}">
                      <a16:creationId xmlns:a16="http://schemas.microsoft.com/office/drawing/2014/main" id="{73AF9A1C-FF1A-485A-A1DF-4AB4B3D12C50}"/>
                    </a:ext>
                  </a:extLst>
                </p:cNvPr>
                <p:cNvPicPr/>
                <p:nvPr/>
              </p:nvPicPr>
              <p:blipFill>
                <a:blip r:embed="rId411"/>
                <a:stretch>
                  <a:fillRect/>
                </a:stretch>
              </p:blipFill>
              <p:spPr>
                <a:xfrm>
                  <a:off x="8436613" y="2587512"/>
                  <a:ext cx="30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6" name="Freihand 255">
                  <a:extLst>
                    <a:ext uri="{FF2B5EF4-FFF2-40B4-BE49-F238E27FC236}">
                      <a16:creationId xmlns:a16="http://schemas.microsoft.com/office/drawing/2014/main" id="{52B93ADB-7B8F-499E-9226-2CBAC67D0D18}"/>
                    </a:ext>
                  </a:extLst>
                </p14:cNvPr>
                <p14:cNvContentPartPr/>
                <p14:nvPr/>
              </p14:nvContentPartPr>
              <p14:xfrm>
                <a:off x="8706613" y="2653392"/>
                <a:ext cx="73800" cy="87840"/>
              </p14:xfrm>
            </p:contentPart>
          </mc:Choice>
          <mc:Fallback>
            <p:pic>
              <p:nvPicPr>
                <p:cNvPr id="256" name="Freihand 255">
                  <a:extLst>
                    <a:ext uri="{FF2B5EF4-FFF2-40B4-BE49-F238E27FC236}">
                      <a16:creationId xmlns:a16="http://schemas.microsoft.com/office/drawing/2014/main" id="{52B93ADB-7B8F-499E-9226-2CBAC67D0D18}"/>
                    </a:ext>
                  </a:extLst>
                </p:cNvPr>
                <p:cNvPicPr/>
                <p:nvPr/>
              </p:nvPicPr>
              <p:blipFill>
                <a:blip r:embed="rId413"/>
                <a:stretch>
                  <a:fillRect/>
                </a:stretch>
              </p:blipFill>
              <p:spPr>
                <a:xfrm>
                  <a:off x="8702293" y="2649072"/>
                  <a:ext cx="82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7" name="Freihand 256">
                  <a:extLst>
                    <a:ext uri="{FF2B5EF4-FFF2-40B4-BE49-F238E27FC236}">
                      <a16:creationId xmlns:a16="http://schemas.microsoft.com/office/drawing/2014/main" id="{DF1CB6BC-9B51-4E00-8B5E-6F6562E9F201}"/>
                    </a:ext>
                  </a:extLst>
                </p14:cNvPr>
                <p14:cNvContentPartPr/>
                <p14:nvPr/>
              </p14:nvContentPartPr>
              <p14:xfrm>
                <a:off x="8817493" y="2655912"/>
                <a:ext cx="168840" cy="70560"/>
              </p14:xfrm>
            </p:contentPart>
          </mc:Choice>
          <mc:Fallback>
            <p:pic>
              <p:nvPicPr>
                <p:cNvPr id="257" name="Freihand 256">
                  <a:extLst>
                    <a:ext uri="{FF2B5EF4-FFF2-40B4-BE49-F238E27FC236}">
                      <a16:creationId xmlns:a16="http://schemas.microsoft.com/office/drawing/2014/main" id="{DF1CB6BC-9B51-4E00-8B5E-6F6562E9F201}"/>
                    </a:ext>
                  </a:extLst>
                </p:cNvPr>
                <p:cNvPicPr/>
                <p:nvPr/>
              </p:nvPicPr>
              <p:blipFill>
                <a:blip r:embed="rId415"/>
                <a:stretch>
                  <a:fillRect/>
                </a:stretch>
              </p:blipFill>
              <p:spPr>
                <a:xfrm>
                  <a:off x="8813173" y="2651592"/>
                  <a:ext cx="177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8" name="Freihand 257">
                  <a:extLst>
                    <a:ext uri="{FF2B5EF4-FFF2-40B4-BE49-F238E27FC236}">
                      <a16:creationId xmlns:a16="http://schemas.microsoft.com/office/drawing/2014/main" id="{1DDE0B30-F206-459D-9B46-34742589FD8C}"/>
                    </a:ext>
                  </a:extLst>
                </p14:cNvPr>
                <p14:cNvContentPartPr/>
                <p14:nvPr/>
              </p14:nvContentPartPr>
              <p14:xfrm>
                <a:off x="8953933" y="2611992"/>
                <a:ext cx="32760" cy="5760"/>
              </p14:xfrm>
            </p:contentPart>
          </mc:Choice>
          <mc:Fallback>
            <p:pic>
              <p:nvPicPr>
                <p:cNvPr id="258" name="Freihand 257">
                  <a:extLst>
                    <a:ext uri="{FF2B5EF4-FFF2-40B4-BE49-F238E27FC236}">
                      <a16:creationId xmlns:a16="http://schemas.microsoft.com/office/drawing/2014/main" id="{1DDE0B30-F206-459D-9B46-34742589FD8C}"/>
                    </a:ext>
                  </a:extLst>
                </p:cNvPr>
                <p:cNvPicPr/>
                <p:nvPr/>
              </p:nvPicPr>
              <p:blipFill>
                <a:blip r:embed="rId417"/>
                <a:stretch>
                  <a:fillRect/>
                </a:stretch>
              </p:blipFill>
              <p:spPr>
                <a:xfrm>
                  <a:off x="8949613" y="2607672"/>
                  <a:ext cx="414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9" name="Freihand 258">
                  <a:extLst>
                    <a:ext uri="{FF2B5EF4-FFF2-40B4-BE49-F238E27FC236}">
                      <a16:creationId xmlns:a16="http://schemas.microsoft.com/office/drawing/2014/main" id="{8C461BA9-D5F4-4DFE-9E06-A279BB8C42FB}"/>
                    </a:ext>
                  </a:extLst>
                </p14:cNvPr>
                <p14:cNvContentPartPr/>
                <p14:nvPr/>
              </p14:nvContentPartPr>
              <p14:xfrm>
                <a:off x="9028453" y="2593272"/>
                <a:ext cx="124920" cy="117720"/>
              </p14:xfrm>
            </p:contentPart>
          </mc:Choice>
          <mc:Fallback>
            <p:pic>
              <p:nvPicPr>
                <p:cNvPr id="259" name="Freihand 258">
                  <a:extLst>
                    <a:ext uri="{FF2B5EF4-FFF2-40B4-BE49-F238E27FC236}">
                      <a16:creationId xmlns:a16="http://schemas.microsoft.com/office/drawing/2014/main" id="{8C461BA9-D5F4-4DFE-9E06-A279BB8C42FB}"/>
                    </a:ext>
                  </a:extLst>
                </p:cNvPr>
                <p:cNvPicPr/>
                <p:nvPr/>
              </p:nvPicPr>
              <p:blipFill>
                <a:blip r:embed="rId419"/>
                <a:stretch>
                  <a:fillRect/>
                </a:stretch>
              </p:blipFill>
              <p:spPr>
                <a:xfrm>
                  <a:off x="9024133" y="2588952"/>
                  <a:ext cx="133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0" name="Freihand 259">
                  <a:extLst>
                    <a:ext uri="{FF2B5EF4-FFF2-40B4-BE49-F238E27FC236}">
                      <a16:creationId xmlns:a16="http://schemas.microsoft.com/office/drawing/2014/main" id="{0842A55D-1E6D-4D84-8ABF-1BC05ADA389C}"/>
                    </a:ext>
                  </a:extLst>
                </p14:cNvPr>
                <p14:cNvContentPartPr/>
                <p14:nvPr/>
              </p14:nvContentPartPr>
              <p14:xfrm>
                <a:off x="9342373" y="2602632"/>
                <a:ext cx="118080" cy="114480"/>
              </p14:xfrm>
            </p:contentPart>
          </mc:Choice>
          <mc:Fallback>
            <p:pic>
              <p:nvPicPr>
                <p:cNvPr id="260" name="Freihand 259">
                  <a:extLst>
                    <a:ext uri="{FF2B5EF4-FFF2-40B4-BE49-F238E27FC236}">
                      <a16:creationId xmlns:a16="http://schemas.microsoft.com/office/drawing/2014/main" id="{0842A55D-1E6D-4D84-8ABF-1BC05ADA389C}"/>
                    </a:ext>
                  </a:extLst>
                </p:cNvPr>
                <p:cNvPicPr/>
                <p:nvPr/>
              </p:nvPicPr>
              <p:blipFill>
                <a:blip r:embed="rId421"/>
                <a:stretch>
                  <a:fillRect/>
                </a:stretch>
              </p:blipFill>
              <p:spPr>
                <a:xfrm>
                  <a:off x="9338053" y="2598312"/>
                  <a:ext cx="126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1" name="Freihand 260">
                  <a:extLst>
                    <a:ext uri="{FF2B5EF4-FFF2-40B4-BE49-F238E27FC236}">
                      <a16:creationId xmlns:a16="http://schemas.microsoft.com/office/drawing/2014/main" id="{E9A1E504-8F2A-48F2-B2EF-29C9DD4F33B8}"/>
                    </a:ext>
                  </a:extLst>
                </p14:cNvPr>
                <p14:cNvContentPartPr/>
                <p14:nvPr/>
              </p14:nvContentPartPr>
              <p14:xfrm>
                <a:off x="9511933" y="2596872"/>
                <a:ext cx="115200" cy="99360"/>
              </p14:xfrm>
            </p:contentPart>
          </mc:Choice>
          <mc:Fallback>
            <p:pic>
              <p:nvPicPr>
                <p:cNvPr id="261" name="Freihand 260">
                  <a:extLst>
                    <a:ext uri="{FF2B5EF4-FFF2-40B4-BE49-F238E27FC236}">
                      <a16:creationId xmlns:a16="http://schemas.microsoft.com/office/drawing/2014/main" id="{E9A1E504-8F2A-48F2-B2EF-29C9DD4F33B8}"/>
                    </a:ext>
                  </a:extLst>
                </p:cNvPr>
                <p:cNvPicPr/>
                <p:nvPr/>
              </p:nvPicPr>
              <p:blipFill>
                <a:blip r:embed="rId423"/>
                <a:stretch>
                  <a:fillRect/>
                </a:stretch>
              </p:blipFill>
              <p:spPr>
                <a:xfrm>
                  <a:off x="9507613" y="2592552"/>
                  <a:ext cx="123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2" name="Freihand 261">
                  <a:extLst>
                    <a:ext uri="{FF2B5EF4-FFF2-40B4-BE49-F238E27FC236}">
                      <a16:creationId xmlns:a16="http://schemas.microsoft.com/office/drawing/2014/main" id="{15892084-FE12-4D5A-B22B-9F379DC703E2}"/>
                    </a:ext>
                  </a:extLst>
                </p14:cNvPr>
                <p14:cNvContentPartPr/>
                <p14:nvPr/>
              </p14:nvContentPartPr>
              <p14:xfrm>
                <a:off x="9637573" y="2583552"/>
                <a:ext cx="248400" cy="99360"/>
              </p14:xfrm>
            </p:contentPart>
          </mc:Choice>
          <mc:Fallback>
            <p:pic>
              <p:nvPicPr>
                <p:cNvPr id="262" name="Freihand 261">
                  <a:extLst>
                    <a:ext uri="{FF2B5EF4-FFF2-40B4-BE49-F238E27FC236}">
                      <a16:creationId xmlns:a16="http://schemas.microsoft.com/office/drawing/2014/main" id="{15892084-FE12-4D5A-B22B-9F379DC703E2}"/>
                    </a:ext>
                  </a:extLst>
                </p:cNvPr>
                <p:cNvPicPr/>
                <p:nvPr/>
              </p:nvPicPr>
              <p:blipFill>
                <a:blip r:embed="rId425"/>
                <a:stretch>
                  <a:fillRect/>
                </a:stretch>
              </p:blipFill>
              <p:spPr>
                <a:xfrm>
                  <a:off x="9633253" y="2579232"/>
                  <a:ext cx="257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3" name="Freihand 262">
                  <a:extLst>
                    <a:ext uri="{FF2B5EF4-FFF2-40B4-BE49-F238E27FC236}">
                      <a16:creationId xmlns:a16="http://schemas.microsoft.com/office/drawing/2014/main" id="{B4A061F7-ECF3-4CC0-B6BF-439E4FB12B1E}"/>
                    </a:ext>
                  </a:extLst>
                </p14:cNvPr>
                <p14:cNvContentPartPr/>
                <p14:nvPr/>
              </p14:nvContentPartPr>
              <p14:xfrm>
                <a:off x="10000453" y="2564832"/>
                <a:ext cx="133920" cy="92160"/>
              </p14:xfrm>
            </p:contentPart>
          </mc:Choice>
          <mc:Fallback>
            <p:pic>
              <p:nvPicPr>
                <p:cNvPr id="263" name="Freihand 262">
                  <a:extLst>
                    <a:ext uri="{FF2B5EF4-FFF2-40B4-BE49-F238E27FC236}">
                      <a16:creationId xmlns:a16="http://schemas.microsoft.com/office/drawing/2014/main" id="{B4A061F7-ECF3-4CC0-B6BF-439E4FB12B1E}"/>
                    </a:ext>
                  </a:extLst>
                </p:cNvPr>
                <p:cNvPicPr/>
                <p:nvPr/>
              </p:nvPicPr>
              <p:blipFill>
                <a:blip r:embed="rId427"/>
                <a:stretch>
                  <a:fillRect/>
                </a:stretch>
              </p:blipFill>
              <p:spPr>
                <a:xfrm>
                  <a:off x="9996133" y="2560512"/>
                  <a:ext cx="142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4" name="Freihand 263">
                  <a:extLst>
                    <a:ext uri="{FF2B5EF4-FFF2-40B4-BE49-F238E27FC236}">
                      <a16:creationId xmlns:a16="http://schemas.microsoft.com/office/drawing/2014/main" id="{DB3495FD-D592-4A31-A76F-83CA9266A57F}"/>
                    </a:ext>
                  </a:extLst>
                </p14:cNvPr>
                <p14:cNvContentPartPr/>
                <p14:nvPr/>
              </p14:nvContentPartPr>
              <p14:xfrm>
                <a:off x="9973813" y="2595432"/>
                <a:ext cx="155880" cy="16560"/>
              </p14:xfrm>
            </p:contentPart>
          </mc:Choice>
          <mc:Fallback>
            <p:pic>
              <p:nvPicPr>
                <p:cNvPr id="264" name="Freihand 263">
                  <a:extLst>
                    <a:ext uri="{FF2B5EF4-FFF2-40B4-BE49-F238E27FC236}">
                      <a16:creationId xmlns:a16="http://schemas.microsoft.com/office/drawing/2014/main" id="{DB3495FD-D592-4A31-A76F-83CA9266A57F}"/>
                    </a:ext>
                  </a:extLst>
                </p:cNvPr>
                <p:cNvPicPr/>
                <p:nvPr/>
              </p:nvPicPr>
              <p:blipFill>
                <a:blip r:embed="rId429"/>
                <a:stretch>
                  <a:fillRect/>
                </a:stretch>
              </p:blipFill>
              <p:spPr>
                <a:xfrm>
                  <a:off x="9969493" y="2591112"/>
                  <a:ext cx="164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5" name="Freihand 264">
                  <a:extLst>
                    <a:ext uri="{FF2B5EF4-FFF2-40B4-BE49-F238E27FC236}">
                      <a16:creationId xmlns:a16="http://schemas.microsoft.com/office/drawing/2014/main" id="{21D30554-08A0-4EF3-BC4D-1991DCA9312B}"/>
                    </a:ext>
                  </a:extLst>
                </p14:cNvPr>
                <p14:cNvContentPartPr/>
                <p14:nvPr/>
              </p14:nvContentPartPr>
              <p14:xfrm>
                <a:off x="9938173" y="2610552"/>
                <a:ext cx="186480" cy="37800"/>
              </p14:xfrm>
            </p:contentPart>
          </mc:Choice>
          <mc:Fallback>
            <p:pic>
              <p:nvPicPr>
                <p:cNvPr id="265" name="Freihand 264">
                  <a:extLst>
                    <a:ext uri="{FF2B5EF4-FFF2-40B4-BE49-F238E27FC236}">
                      <a16:creationId xmlns:a16="http://schemas.microsoft.com/office/drawing/2014/main" id="{21D30554-08A0-4EF3-BC4D-1991DCA9312B}"/>
                    </a:ext>
                  </a:extLst>
                </p:cNvPr>
                <p:cNvPicPr/>
                <p:nvPr/>
              </p:nvPicPr>
              <p:blipFill>
                <a:blip r:embed="rId431"/>
                <a:stretch>
                  <a:fillRect/>
                </a:stretch>
              </p:blipFill>
              <p:spPr>
                <a:xfrm>
                  <a:off x="9933853" y="2606232"/>
                  <a:ext cx="195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8" name="Freihand 267">
                  <a:extLst>
                    <a:ext uri="{FF2B5EF4-FFF2-40B4-BE49-F238E27FC236}">
                      <a16:creationId xmlns:a16="http://schemas.microsoft.com/office/drawing/2014/main" id="{917929D7-A8BB-4617-8195-AD9045B36C31}"/>
                    </a:ext>
                  </a:extLst>
                </p14:cNvPr>
                <p14:cNvContentPartPr/>
                <p14:nvPr/>
              </p14:nvContentPartPr>
              <p14:xfrm>
                <a:off x="10268293" y="2600112"/>
                <a:ext cx="148680" cy="67320"/>
              </p14:xfrm>
            </p:contentPart>
          </mc:Choice>
          <mc:Fallback>
            <p:pic>
              <p:nvPicPr>
                <p:cNvPr id="268" name="Freihand 267">
                  <a:extLst>
                    <a:ext uri="{FF2B5EF4-FFF2-40B4-BE49-F238E27FC236}">
                      <a16:creationId xmlns:a16="http://schemas.microsoft.com/office/drawing/2014/main" id="{917929D7-A8BB-4617-8195-AD9045B36C31}"/>
                    </a:ext>
                  </a:extLst>
                </p:cNvPr>
                <p:cNvPicPr/>
                <p:nvPr/>
              </p:nvPicPr>
              <p:blipFill>
                <a:blip r:embed="rId433"/>
                <a:stretch>
                  <a:fillRect/>
                </a:stretch>
              </p:blipFill>
              <p:spPr>
                <a:xfrm>
                  <a:off x="10263973" y="2595792"/>
                  <a:ext cx="157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9" name="Freihand 268">
                  <a:extLst>
                    <a:ext uri="{FF2B5EF4-FFF2-40B4-BE49-F238E27FC236}">
                      <a16:creationId xmlns:a16="http://schemas.microsoft.com/office/drawing/2014/main" id="{C15EA118-2A77-49D9-8929-74B4EB246E21}"/>
                    </a:ext>
                  </a:extLst>
                </p14:cNvPr>
                <p14:cNvContentPartPr/>
                <p14:nvPr/>
              </p14:nvContentPartPr>
              <p14:xfrm>
                <a:off x="10385293" y="2539992"/>
                <a:ext cx="360" cy="360"/>
              </p14:xfrm>
            </p:contentPart>
          </mc:Choice>
          <mc:Fallback>
            <p:pic>
              <p:nvPicPr>
                <p:cNvPr id="269" name="Freihand 268">
                  <a:extLst>
                    <a:ext uri="{FF2B5EF4-FFF2-40B4-BE49-F238E27FC236}">
                      <a16:creationId xmlns:a16="http://schemas.microsoft.com/office/drawing/2014/main" id="{C15EA118-2A77-49D9-8929-74B4EB246E21}"/>
                    </a:ext>
                  </a:extLst>
                </p:cNvPr>
                <p:cNvPicPr/>
                <p:nvPr/>
              </p:nvPicPr>
              <p:blipFill>
                <a:blip r:embed="rId55"/>
                <a:stretch>
                  <a:fillRect/>
                </a:stretch>
              </p:blipFill>
              <p:spPr>
                <a:xfrm>
                  <a:off x="10380973" y="2535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0" name="Freihand 269">
                  <a:extLst>
                    <a:ext uri="{FF2B5EF4-FFF2-40B4-BE49-F238E27FC236}">
                      <a16:creationId xmlns:a16="http://schemas.microsoft.com/office/drawing/2014/main" id="{4716CE31-1ABF-40DB-BA12-8F6F1A061669}"/>
                    </a:ext>
                  </a:extLst>
                </p14:cNvPr>
                <p14:cNvContentPartPr/>
                <p14:nvPr/>
              </p14:nvContentPartPr>
              <p14:xfrm>
                <a:off x="10519573" y="2572032"/>
                <a:ext cx="207360" cy="111960"/>
              </p14:xfrm>
            </p:contentPart>
          </mc:Choice>
          <mc:Fallback>
            <p:pic>
              <p:nvPicPr>
                <p:cNvPr id="270" name="Freihand 269">
                  <a:extLst>
                    <a:ext uri="{FF2B5EF4-FFF2-40B4-BE49-F238E27FC236}">
                      <a16:creationId xmlns:a16="http://schemas.microsoft.com/office/drawing/2014/main" id="{4716CE31-1ABF-40DB-BA12-8F6F1A061669}"/>
                    </a:ext>
                  </a:extLst>
                </p:cNvPr>
                <p:cNvPicPr/>
                <p:nvPr/>
              </p:nvPicPr>
              <p:blipFill>
                <a:blip r:embed="rId436"/>
                <a:stretch>
                  <a:fillRect/>
                </a:stretch>
              </p:blipFill>
              <p:spPr>
                <a:xfrm>
                  <a:off x="10515253" y="2567712"/>
                  <a:ext cx="216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1" name="Freihand 270">
                  <a:extLst>
                    <a:ext uri="{FF2B5EF4-FFF2-40B4-BE49-F238E27FC236}">
                      <a16:creationId xmlns:a16="http://schemas.microsoft.com/office/drawing/2014/main" id="{148CC7D7-DD69-46EB-95B3-075F5C37CA36}"/>
                    </a:ext>
                  </a:extLst>
                </p14:cNvPr>
                <p14:cNvContentPartPr/>
                <p14:nvPr/>
              </p14:nvContentPartPr>
              <p14:xfrm>
                <a:off x="10714333" y="2556552"/>
                <a:ext cx="360" cy="360"/>
              </p14:xfrm>
            </p:contentPart>
          </mc:Choice>
          <mc:Fallback>
            <p:pic>
              <p:nvPicPr>
                <p:cNvPr id="271" name="Freihand 270">
                  <a:extLst>
                    <a:ext uri="{FF2B5EF4-FFF2-40B4-BE49-F238E27FC236}">
                      <a16:creationId xmlns:a16="http://schemas.microsoft.com/office/drawing/2014/main" id="{148CC7D7-DD69-46EB-95B3-075F5C37CA36}"/>
                    </a:ext>
                  </a:extLst>
                </p:cNvPr>
                <p:cNvPicPr/>
                <p:nvPr/>
              </p:nvPicPr>
              <p:blipFill>
                <a:blip r:embed="rId55"/>
                <a:stretch>
                  <a:fillRect/>
                </a:stretch>
              </p:blipFill>
              <p:spPr>
                <a:xfrm>
                  <a:off x="10710013" y="2552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2" name="Freihand 271">
                  <a:extLst>
                    <a:ext uri="{FF2B5EF4-FFF2-40B4-BE49-F238E27FC236}">
                      <a16:creationId xmlns:a16="http://schemas.microsoft.com/office/drawing/2014/main" id="{D59ABF76-32E6-4D6C-8284-306ECE4D6434}"/>
                    </a:ext>
                  </a:extLst>
                </p14:cNvPr>
                <p14:cNvContentPartPr/>
                <p14:nvPr/>
              </p14:nvContentPartPr>
              <p14:xfrm>
                <a:off x="10782733" y="2580312"/>
                <a:ext cx="217080" cy="70560"/>
              </p14:xfrm>
            </p:contentPart>
          </mc:Choice>
          <mc:Fallback>
            <p:pic>
              <p:nvPicPr>
                <p:cNvPr id="272" name="Freihand 271">
                  <a:extLst>
                    <a:ext uri="{FF2B5EF4-FFF2-40B4-BE49-F238E27FC236}">
                      <a16:creationId xmlns:a16="http://schemas.microsoft.com/office/drawing/2014/main" id="{D59ABF76-32E6-4D6C-8284-306ECE4D6434}"/>
                    </a:ext>
                  </a:extLst>
                </p:cNvPr>
                <p:cNvPicPr/>
                <p:nvPr/>
              </p:nvPicPr>
              <p:blipFill>
                <a:blip r:embed="rId439"/>
                <a:stretch>
                  <a:fillRect/>
                </a:stretch>
              </p:blipFill>
              <p:spPr>
                <a:xfrm>
                  <a:off x="10778413" y="2575992"/>
                  <a:ext cx="225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3" name="Freihand 272">
                  <a:extLst>
                    <a:ext uri="{FF2B5EF4-FFF2-40B4-BE49-F238E27FC236}">
                      <a16:creationId xmlns:a16="http://schemas.microsoft.com/office/drawing/2014/main" id="{B808B4D8-BB01-4CE5-9F4D-27E44D88B5ED}"/>
                    </a:ext>
                  </a:extLst>
                </p14:cNvPr>
                <p14:cNvContentPartPr/>
                <p14:nvPr/>
              </p14:nvContentPartPr>
              <p14:xfrm>
                <a:off x="11088373" y="2546832"/>
                <a:ext cx="126720" cy="212040"/>
              </p14:xfrm>
            </p:contentPart>
          </mc:Choice>
          <mc:Fallback>
            <p:pic>
              <p:nvPicPr>
                <p:cNvPr id="273" name="Freihand 272">
                  <a:extLst>
                    <a:ext uri="{FF2B5EF4-FFF2-40B4-BE49-F238E27FC236}">
                      <a16:creationId xmlns:a16="http://schemas.microsoft.com/office/drawing/2014/main" id="{B808B4D8-BB01-4CE5-9F4D-27E44D88B5ED}"/>
                    </a:ext>
                  </a:extLst>
                </p:cNvPr>
                <p:cNvPicPr/>
                <p:nvPr/>
              </p:nvPicPr>
              <p:blipFill>
                <a:blip r:embed="rId441"/>
                <a:stretch>
                  <a:fillRect/>
                </a:stretch>
              </p:blipFill>
              <p:spPr>
                <a:xfrm>
                  <a:off x="11084053" y="2542512"/>
                  <a:ext cx="135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4" name="Freihand 273">
                  <a:extLst>
                    <a:ext uri="{FF2B5EF4-FFF2-40B4-BE49-F238E27FC236}">
                      <a16:creationId xmlns:a16="http://schemas.microsoft.com/office/drawing/2014/main" id="{873DD63B-7D85-46EB-BC6E-F9166A926083}"/>
                    </a:ext>
                  </a:extLst>
                </p14:cNvPr>
                <p14:cNvContentPartPr/>
                <p14:nvPr/>
              </p14:nvContentPartPr>
              <p14:xfrm>
                <a:off x="11210413" y="2592912"/>
                <a:ext cx="84240" cy="58320"/>
              </p14:xfrm>
            </p:contentPart>
          </mc:Choice>
          <mc:Fallback>
            <p:pic>
              <p:nvPicPr>
                <p:cNvPr id="274" name="Freihand 273">
                  <a:extLst>
                    <a:ext uri="{FF2B5EF4-FFF2-40B4-BE49-F238E27FC236}">
                      <a16:creationId xmlns:a16="http://schemas.microsoft.com/office/drawing/2014/main" id="{873DD63B-7D85-46EB-BC6E-F9166A926083}"/>
                    </a:ext>
                  </a:extLst>
                </p:cNvPr>
                <p:cNvPicPr/>
                <p:nvPr/>
              </p:nvPicPr>
              <p:blipFill>
                <a:blip r:embed="rId443"/>
                <a:stretch>
                  <a:fillRect/>
                </a:stretch>
              </p:blipFill>
              <p:spPr>
                <a:xfrm>
                  <a:off x="11206093" y="2588592"/>
                  <a:ext cx="92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5" name="Freihand 274">
                  <a:extLst>
                    <a:ext uri="{FF2B5EF4-FFF2-40B4-BE49-F238E27FC236}">
                      <a16:creationId xmlns:a16="http://schemas.microsoft.com/office/drawing/2014/main" id="{13FDFBC8-D3F2-4DFB-B119-7D13AE4DC1E8}"/>
                    </a:ext>
                  </a:extLst>
                </p14:cNvPr>
                <p14:cNvContentPartPr/>
                <p14:nvPr/>
              </p14:nvContentPartPr>
              <p14:xfrm>
                <a:off x="11306533" y="2517312"/>
                <a:ext cx="154440" cy="132840"/>
              </p14:xfrm>
            </p:contentPart>
          </mc:Choice>
          <mc:Fallback>
            <p:pic>
              <p:nvPicPr>
                <p:cNvPr id="275" name="Freihand 274">
                  <a:extLst>
                    <a:ext uri="{FF2B5EF4-FFF2-40B4-BE49-F238E27FC236}">
                      <a16:creationId xmlns:a16="http://schemas.microsoft.com/office/drawing/2014/main" id="{13FDFBC8-D3F2-4DFB-B119-7D13AE4DC1E8}"/>
                    </a:ext>
                  </a:extLst>
                </p:cNvPr>
                <p:cNvPicPr/>
                <p:nvPr/>
              </p:nvPicPr>
              <p:blipFill>
                <a:blip r:embed="rId445"/>
                <a:stretch>
                  <a:fillRect/>
                </a:stretch>
              </p:blipFill>
              <p:spPr>
                <a:xfrm>
                  <a:off x="11302213" y="2512992"/>
                  <a:ext cx="163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6" name="Freihand 275">
                  <a:extLst>
                    <a:ext uri="{FF2B5EF4-FFF2-40B4-BE49-F238E27FC236}">
                      <a16:creationId xmlns:a16="http://schemas.microsoft.com/office/drawing/2014/main" id="{1E2BD7A2-ECB9-404E-976F-56E88AC5136A}"/>
                    </a:ext>
                  </a:extLst>
                </p14:cNvPr>
                <p14:cNvContentPartPr/>
                <p14:nvPr/>
              </p14:nvContentPartPr>
              <p14:xfrm>
                <a:off x="11539453" y="2483112"/>
                <a:ext cx="357840" cy="156240"/>
              </p14:xfrm>
            </p:contentPart>
          </mc:Choice>
          <mc:Fallback>
            <p:pic>
              <p:nvPicPr>
                <p:cNvPr id="276" name="Freihand 275">
                  <a:extLst>
                    <a:ext uri="{FF2B5EF4-FFF2-40B4-BE49-F238E27FC236}">
                      <a16:creationId xmlns:a16="http://schemas.microsoft.com/office/drawing/2014/main" id="{1E2BD7A2-ECB9-404E-976F-56E88AC5136A}"/>
                    </a:ext>
                  </a:extLst>
                </p:cNvPr>
                <p:cNvPicPr/>
                <p:nvPr/>
              </p:nvPicPr>
              <p:blipFill>
                <a:blip r:embed="rId447"/>
                <a:stretch>
                  <a:fillRect/>
                </a:stretch>
              </p:blipFill>
              <p:spPr>
                <a:xfrm>
                  <a:off x="11535133" y="2478792"/>
                  <a:ext cx="366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7" name="Freihand 276">
                  <a:extLst>
                    <a:ext uri="{FF2B5EF4-FFF2-40B4-BE49-F238E27FC236}">
                      <a16:creationId xmlns:a16="http://schemas.microsoft.com/office/drawing/2014/main" id="{80035129-8039-4096-BA7B-0BB69D994A69}"/>
                    </a:ext>
                  </a:extLst>
                </p14:cNvPr>
                <p14:cNvContentPartPr/>
                <p14:nvPr/>
              </p14:nvContentPartPr>
              <p14:xfrm>
                <a:off x="11813413" y="2533152"/>
                <a:ext cx="124200" cy="37440"/>
              </p14:xfrm>
            </p:contentPart>
          </mc:Choice>
          <mc:Fallback>
            <p:pic>
              <p:nvPicPr>
                <p:cNvPr id="277" name="Freihand 276">
                  <a:extLst>
                    <a:ext uri="{FF2B5EF4-FFF2-40B4-BE49-F238E27FC236}">
                      <a16:creationId xmlns:a16="http://schemas.microsoft.com/office/drawing/2014/main" id="{80035129-8039-4096-BA7B-0BB69D994A69}"/>
                    </a:ext>
                  </a:extLst>
                </p:cNvPr>
                <p:cNvPicPr/>
                <p:nvPr/>
              </p:nvPicPr>
              <p:blipFill>
                <a:blip r:embed="rId449"/>
                <a:stretch>
                  <a:fillRect/>
                </a:stretch>
              </p:blipFill>
              <p:spPr>
                <a:xfrm>
                  <a:off x="11809093" y="2528832"/>
                  <a:ext cx="132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9" name="Freihand 278">
                  <a:extLst>
                    <a:ext uri="{FF2B5EF4-FFF2-40B4-BE49-F238E27FC236}">
                      <a16:creationId xmlns:a16="http://schemas.microsoft.com/office/drawing/2014/main" id="{B7FD8B2E-A9A1-466C-B548-97084A2BC795}"/>
                    </a:ext>
                  </a:extLst>
                </p14:cNvPr>
                <p14:cNvContentPartPr/>
                <p14:nvPr/>
              </p14:nvContentPartPr>
              <p14:xfrm>
                <a:off x="7194613" y="2890992"/>
                <a:ext cx="284040" cy="221400"/>
              </p14:xfrm>
            </p:contentPart>
          </mc:Choice>
          <mc:Fallback>
            <p:pic>
              <p:nvPicPr>
                <p:cNvPr id="279" name="Freihand 278">
                  <a:extLst>
                    <a:ext uri="{FF2B5EF4-FFF2-40B4-BE49-F238E27FC236}">
                      <a16:creationId xmlns:a16="http://schemas.microsoft.com/office/drawing/2014/main" id="{B7FD8B2E-A9A1-466C-B548-97084A2BC795}"/>
                    </a:ext>
                  </a:extLst>
                </p:cNvPr>
                <p:cNvPicPr/>
                <p:nvPr/>
              </p:nvPicPr>
              <p:blipFill>
                <a:blip r:embed="rId451"/>
                <a:stretch>
                  <a:fillRect/>
                </a:stretch>
              </p:blipFill>
              <p:spPr>
                <a:xfrm>
                  <a:off x="7190293" y="2886672"/>
                  <a:ext cx="292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0" name="Freihand 279">
                  <a:extLst>
                    <a:ext uri="{FF2B5EF4-FFF2-40B4-BE49-F238E27FC236}">
                      <a16:creationId xmlns:a16="http://schemas.microsoft.com/office/drawing/2014/main" id="{3D4FA3C3-0CAA-4C0F-B312-12835E408DC7}"/>
                    </a:ext>
                  </a:extLst>
                </p14:cNvPr>
                <p14:cNvContentPartPr/>
                <p14:nvPr/>
              </p14:nvContentPartPr>
              <p14:xfrm>
                <a:off x="7581613" y="2878392"/>
                <a:ext cx="214560" cy="101520"/>
              </p14:xfrm>
            </p:contentPart>
          </mc:Choice>
          <mc:Fallback>
            <p:pic>
              <p:nvPicPr>
                <p:cNvPr id="280" name="Freihand 279">
                  <a:extLst>
                    <a:ext uri="{FF2B5EF4-FFF2-40B4-BE49-F238E27FC236}">
                      <a16:creationId xmlns:a16="http://schemas.microsoft.com/office/drawing/2014/main" id="{3D4FA3C3-0CAA-4C0F-B312-12835E408DC7}"/>
                    </a:ext>
                  </a:extLst>
                </p:cNvPr>
                <p:cNvPicPr/>
                <p:nvPr/>
              </p:nvPicPr>
              <p:blipFill>
                <a:blip r:embed="rId453"/>
                <a:stretch>
                  <a:fillRect/>
                </a:stretch>
              </p:blipFill>
              <p:spPr>
                <a:xfrm>
                  <a:off x="7577293" y="2874072"/>
                  <a:ext cx="223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1" name="Freihand 280">
                  <a:extLst>
                    <a:ext uri="{FF2B5EF4-FFF2-40B4-BE49-F238E27FC236}">
                      <a16:creationId xmlns:a16="http://schemas.microsoft.com/office/drawing/2014/main" id="{0E5E8D86-1FAB-45DC-B658-C6DB30B097FB}"/>
                    </a:ext>
                  </a:extLst>
                </p14:cNvPr>
                <p14:cNvContentPartPr/>
                <p14:nvPr/>
              </p14:nvContentPartPr>
              <p14:xfrm>
                <a:off x="7768093" y="2858232"/>
                <a:ext cx="360" cy="360"/>
              </p14:xfrm>
            </p:contentPart>
          </mc:Choice>
          <mc:Fallback>
            <p:pic>
              <p:nvPicPr>
                <p:cNvPr id="281" name="Freihand 280">
                  <a:extLst>
                    <a:ext uri="{FF2B5EF4-FFF2-40B4-BE49-F238E27FC236}">
                      <a16:creationId xmlns:a16="http://schemas.microsoft.com/office/drawing/2014/main" id="{0E5E8D86-1FAB-45DC-B658-C6DB30B097FB}"/>
                    </a:ext>
                  </a:extLst>
                </p:cNvPr>
                <p:cNvPicPr/>
                <p:nvPr/>
              </p:nvPicPr>
              <p:blipFill>
                <a:blip r:embed="rId55"/>
                <a:stretch>
                  <a:fillRect/>
                </a:stretch>
              </p:blipFill>
              <p:spPr>
                <a:xfrm>
                  <a:off x="7763773" y="2853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2" name="Freihand 281">
                  <a:extLst>
                    <a:ext uri="{FF2B5EF4-FFF2-40B4-BE49-F238E27FC236}">
                      <a16:creationId xmlns:a16="http://schemas.microsoft.com/office/drawing/2014/main" id="{AA653032-3906-4E53-A048-59FAD0AABD50}"/>
                    </a:ext>
                  </a:extLst>
                </p14:cNvPr>
                <p14:cNvContentPartPr/>
                <p14:nvPr/>
              </p14:nvContentPartPr>
              <p14:xfrm>
                <a:off x="7897333" y="2865072"/>
                <a:ext cx="219960" cy="119520"/>
              </p14:xfrm>
            </p:contentPart>
          </mc:Choice>
          <mc:Fallback>
            <p:pic>
              <p:nvPicPr>
                <p:cNvPr id="282" name="Freihand 281">
                  <a:extLst>
                    <a:ext uri="{FF2B5EF4-FFF2-40B4-BE49-F238E27FC236}">
                      <a16:creationId xmlns:a16="http://schemas.microsoft.com/office/drawing/2014/main" id="{AA653032-3906-4E53-A048-59FAD0AABD50}"/>
                    </a:ext>
                  </a:extLst>
                </p:cNvPr>
                <p:cNvPicPr/>
                <p:nvPr/>
              </p:nvPicPr>
              <p:blipFill>
                <a:blip r:embed="rId456"/>
                <a:stretch>
                  <a:fillRect/>
                </a:stretch>
              </p:blipFill>
              <p:spPr>
                <a:xfrm>
                  <a:off x="7893013" y="2860752"/>
                  <a:ext cx="228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3" name="Freihand 282">
                  <a:extLst>
                    <a:ext uri="{FF2B5EF4-FFF2-40B4-BE49-F238E27FC236}">
                      <a16:creationId xmlns:a16="http://schemas.microsoft.com/office/drawing/2014/main" id="{915717B5-8E0A-4F06-B8BD-F0E01F820C76}"/>
                    </a:ext>
                  </a:extLst>
                </p14:cNvPr>
                <p14:cNvContentPartPr/>
                <p14:nvPr/>
              </p14:nvContentPartPr>
              <p14:xfrm>
                <a:off x="8157253" y="2854632"/>
                <a:ext cx="120600" cy="122760"/>
              </p14:xfrm>
            </p:contentPart>
          </mc:Choice>
          <mc:Fallback>
            <p:pic>
              <p:nvPicPr>
                <p:cNvPr id="283" name="Freihand 282">
                  <a:extLst>
                    <a:ext uri="{FF2B5EF4-FFF2-40B4-BE49-F238E27FC236}">
                      <a16:creationId xmlns:a16="http://schemas.microsoft.com/office/drawing/2014/main" id="{915717B5-8E0A-4F06-B8BD-F0E01F820C76}"/>
                    </a:ext>
                  </a:extLst>
                </p:cNvPr>
                <p:cNvPicPr/>
                <p:nvPr/>
              </p:nvPicPr>
              <p:blipFill>
                <a:blip r:embed="rId458"/>
                <a:stretch>
                  <a:fillRect/>
                </a:stretch>
              </p:blipFill>
              <p:spPr>
                <a:xfrm>
                  <a:off x="8152933" y="2850312"/>
                  <a:ext cx="129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4" name="Freihand 283">
                  <a:extLst>
                    <a:ext uri="{FF2B5EF4-FFF2-40B4-BE49-F238E27FC236}">
                      <a16:creationId xmlns:a16="http://schemas.microsoft.com/office/drawing/2014/main" id="{AD876C01-A6FB-465B-B7A4-05074C1E9C3E}"/>
                    </a:ext>
                  </a:extLst>
                </p14:cNvPr>
                <p14:cNvContentPartPr/>
                <p14:nvPr/>
              </p14:nvContentPartPr>
              <p14:xfrm>
                <a:off x="8255533" y="2839152"/>
                <a:ext cx="23760" cy="25560"/>
              </p14:xfrm>
            </p:contentPart>
          </mc:Choice>
          <mc:Fallback>
            <p:pic>
              <p:nvPicPr>
                <p:cNvPr id="284" name="Freihand 283">
                  <a:extLst>
                    <a:ext uri="{FF2B5EF4-FFF2-40B4-BE49-F238E27FC236}">
                      <a16:creationId xmlns:a16="http://schemas.microsoft.com/office/drawing/2014/main" id="{AD876C01-A6FB-465B-B7A4-05074C1E9C3E}"/>
                    </a:ext>
                  </a:extLst>
                </p:cNvPr>
                <p:cNvPicPr/>
                <p:nvPr/>
              </p:nvPicPr>
              <p:blipFill>
                <a:blip r:embed="rId460"/>
                <a:stretch>
                  <a:fillRect/>
                </a:stretch>
              </p:blipFill>
              <p:spPr>
                <a:xfrm>
                  <a:off x="8251213" y="2834832"/>
                  <a:ext cx="32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5" name="Freihand 284">
                  <a:extLst>
                    <a:ext uri="{FF2B5EF4-FFF2-40B4-BE49-F238E27FC236}">
                      <a16:creationId xmlns:a16="http://schemas.microsoft.com/office/drawing/2014/main" id="{9E5EEC16-E7F6-48FA-930D-0C13F57CB20A}"/>
                    </a:ext>
                  </a:extLst>
                </p14:cNvPr>
                <p14:cNvContentPartPr/>
                <p14:nvPr/>
              </p14:nvContentPartPr>
              <p14:xfrm>
                <a:off x="8267773" y="2906832"/>
                <a:ext cx="187920" cy="155520"/>
              </p14:xfrm>
            </p:contentPart>
          </mc:Choice>
          <mc:Fallback>
            <p:pic>
              <p:nvPicPr>
                <p:cNvPr id="285" name="Freihand 284">
                  <a:extLst>
                    <a:ext uri="{FF2B5EF4-FFF2-40B4-BE49-F238E27FC236}">
                      <a16:creationId xmlns:a16="http://schemas.microsoft.com/office/drawing/2014/main" id="{9E5EEC16-E7F6-48FA-930D-0C13F57CB20A}"/>
                    </a:ext>
                  </a:extLst>
                </p:cNvPr>
                <p:cNvPicPr/>
                <p:nvPr/>
              </p:nvPicPr>
              <p:blipFill>
                <a:blip r:embed="rId462"/>
                <a:stretch>
                  <a:fillRect/>
                </a:stretch>
              </p:blipFill>
              <p:spPr>
                <a:xfrm>
                  <a:off x="8263453" y="2902512"/>
                  <a:ext cx="196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6" name="Freihand 285">
                  <a:extLst>
                    <a:ext uri="{FF2B5EF4-FFF2-40B4-BE49-F238E27FC236}">
                      <a16:creationId xmlns:a16="http://schemas.microsoft.com/office/drawing/2014/main" id="{222BD7FC-6707-4255-BD5B-6788AC781AAD}"/>
                    </a:ext>
                  </a:extLst>
                </p14:cNvPr>
                <p14:cNvContentPartPr/>
                <p14:nvPr/>
              </p14:nvContentPartPr>
              <p14:xfrm>
                <a:off x="8556493" y="2849232"/>
                <a:ext cx="109800" cy="118800"/>
              </p14:xfrm>
            </p:contentPart>
          </mc:Choice>
          <mc:Fallback>
            <p:pic>
              <p:nvPicPr>
                <p:cNvPr id="286" name="Freihand 285">
                  <a:extLst>
                    <a:ext uri="{FF2B5EF4-FFF2-40B4-BE49-F238E27FC236}">
                      <a16:creationId xmlns:a16="http://schemas.microsoft.com/office/drawing/2014/main" id="{222BD7FC-6707-4255-BD5B-6788AC781AAD}"/>
                    </a:ext>
                  </a:extLst>
                </p:cNvPr>
                <p:cNvPicPr/>
                <p:nvPr/>
              </p:nvPicPr>
              <p:blipFill>
                <a:blip r:embed="rId464"/>
                <a:stretch>
                  <a:fillRect/>
                </a:stretch>
              </p:blipFill>
              <p:spPr>
                <a:xfrm>
                  <a:off x="8552173" y="2844912"/>
                  <a:ext cx="11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7" name="Freihand 286">
                  <a:extLst>
                    <a:ext uri="{FF2B5EF4-FFF2-40B4-BE49-F238E27FC236}">
                      <a16:creationId xmlns:a16="http://schemas.microsoft.com/office/drawing/2014/main" id="{2836052B-5AC6-468D-BB93-95E83F23755B}"/>
                    </a:ext>
                  </a:extLst>
                </p14:cNvPr>
                <p14:cNvContentPartPr/>
                <p14:nvPr/>
              </p14:nvContentPartPr>
              <p14:xfrm>
                <a:off x="8556853" y="2916192"/>
                <a:ext cx="103680" cy="10800"/>
              </p14:xfrm>
            </p:contentPart>
          </mc:Choice>
          <mc:Fallback>
            <p:pic>
              <p:nvPicPr>
                <p:cNvPr id="287" name="Freihand 286">
                  <a:extLst>
                    <a:ext uri="{FF2B5EF4-FFF2-40B4-BE49-F238E27FC236}">
                      <a16:creationId xmlns:a16="http://schemas.microsoft.com/office/drawing/2014/main" id="{2836052B-5AC6-468D-BB93-95E83F23755B}"/>
                    </a:ext>
                  </a:extLst>
                </p:cNvPr>
                <p:cNvPicPr/>
                <p:nvPr/>
              </p:nvPicPr>
              <p:blipFill>
                <a:blip r:embed="rId466"/>
                <a:stretch>
                  <a:fillRect/>
                </a:stretch>
              </p:blipFill>
              <p:spPr>
                <a:xfrm>
                  <a:off x="8552533" y="2911872"/>
                  <a:ext cx="112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8" name="Freihand 287">
                  <a:extLst>
                    <a:ext uri="{FF2B5EF4-FFF2-40B4-BE49-F238E27FC236}">
                      <a16:creationId xmlns:a16="http://schemas.microsoft.com/office/drawing/2014/main" id="{C0645ED1-1418-4018-A53B-68B2E00ED1E2}"/>
                    </a:ext>
                  </a:extLst>
                </p14:cNvPr>
                <p14:cNvContentPartPr/>
                <p14:nvPr/>
              </p14:nvContentPartPr>
              <p14:xfrm>
                <a:off x="8676733" y="2854992"/>
                <a:ext cx="213840" cy="115560"/>
              </p14:xfrm>
            </p:contentPart>
          </mc:Choice>
          <mc:Fallback>
            <p:pic>
              <p:nvPicPr>
                <p:cNvPr id="288" name="Freihand 287">
                  <a:extLst>
                    <a:ext uri="{FF2B5EF4-FFF2-40B4-BE49-F238E27FC236}">
                      <a16:creationId xmlns:a16="http://schemas.microsoft.com/office/drawing/2014/main" id="{C0645ED1-1418-4018-A53B-68B2E00ED1E2}"/>
                    </a:ext>
                  </a:extLst>
                </p:cNvPr>
                <p:cNvPicPr/>
                <p:nvPr/>
              </p:nvPicPr>
              <p:blipFill>
                <a:blip r:embed="rId468"/>
                <a:stretch>
                  <a:fillRect/>
                </a:stretch>
              </p:blipFill>
              <p:spPr>
                <a:xfrm>
                  <a:off x="8672413" y="2850672"/>
                  <a:ext cx="222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9" name="Freihand 288">
                  <a:extLst>
                    <a:ext uri="{FF2B5EF4-FFF2-40B4-BE49-F238E27FC236}">
                      <a16:creationId xmlns:a16="http://schemas.microsoft.com/office/drawing/2014/main" id="{A7A55346-023F-48C6-A263-C4DCE9A44F3F}"/>
                    </a:ext>
                  </a:extLst>
                </p14:cNvPr>
                <p14:cNvContentPartPr/>
                <p14:nvPr/>
              </p14:nvContentPartPr>
              <p14:xfrm>
                <a:off x="8808853" y="2851032"/>
                <a:ext cx="27000" cy="2160"/>
              </p14:xfrm>
            </p:contentPart>
          </mc:Choice>
          <mc:Fallback>
            <p:pic>
              <p:nvPicPr>
                <p:cNvPr id="289" name="Freihand 288">
                  <a:extLst>
                    <a:ext uri="{FF2B5EF4-FFF2-40B4-BE49-F238E27FC236}">
                      <a16:creationId xmlns:a16="http://schemas.microsoft.com/office/drawing/2014/main" id="{A7A55346-023F-48C6-A263-C4DCE9A44F3F}"/>
                    </a:ext>
                  </a:extLst>
                </p:cNvPr>
                <p:cNvPicPr/>
                <p:nvPr/>
              </p:nvPicPr>
              <p:blipFill>
                <a:blip r:embed="rId470"/>
                <a:stretch>
                  <a:fillRect/>
                </a:stretch>
              </p:blipFill>
              <p:spPr>
                <a:xfrm>
                  <a:off x="8804533" y="2846712"/>
                  <a:ext cx="35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04691EDD-9B14-45CD-BFA2-BB9DB063BF73}"/>
                    </a:ext>
                  </a:extLst>
                </p14:cNvPr>
                <p14:cNvContentPartPr/>
                <p14:nvPr/>
              </p14:nvContentPartPr>
              <p14:xfrm>
                <a:off x="8895973" y="2879472"/>
                <a:ext cx="98280" cy="152280"/>
              </p14:xfrm>
            </p:contentPart>
          </mc:Choice>
          <mc:Fallback>
            <p:pic>
              <p:nvPicPr>
                <p:cNvPr id="290" name="Freihand 289">
                  <a:extLst>
                    <a:ext uri="{FF2B5EF4-FFF2-40B4-BE49-F238E27FC236}">
                      <a16:creationId xmlns:a16="http://schemas.microsoft.com/office/drawing/2014/main" id="{04691EDD-9B14-45CD-BFA2-BB9DB063BF73}"/>
                    </a:ext>
                  </a:extLst>
                </p:cNvPr>
                <p:cNvPicPr/>
                <p:nvPr/>
              </p:nvPicPr>
              <p:blipFill>
                <a:blip r:embed="rId472"/>
                <a:stretch>
                  <a:fillRect/>
                </a:stretch>
              </p:blipFill>
              <p:spPr>
                <a:xfrm>
                  <a:off x="8891653" y="2875152"/>
                  <a:ext cx="106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1" name="Freihand 290">
                  <a:extLst>
                    <a:ext uri="{FF2B5EF4-FFF2-40B4-BE49-F238E27FC236}">
                      <a16:creationId xmlns:a16="http://schemas.microsoft.com/office/drawing/2014/main" id="{DBB2C310-2A4D-496B-B2A4-0584773C59C4}"/>
                    </a:ext>
                  </a:extLst>
                </p14:cNvPr>
                <p14:cNvContentPartPr/>
                <p14:nvPr/>
              </p14:nvContentPartPr>
              <p14:xfrm>
                <a:off x="9014053" y="2881272"/>
                <a:ext cx="161640" cy="52200"/>
              </p14:xfrm>
            </p:contentPart>
          </mc:Choice>
          <mc:Fallback>
            <p:pic>
              <p:nvPicPr>
                <p:cNvPr id="291" name="Freihand 290">
                  <a:extLst>
                    <a:ext uri="{FF2B5EF4-FFF2-40B4-BE49-F238E27FC236}">
                      <a16:creationId xmlns:a16="http://schemas.microsoft.com/office/drawing/2014/main" id="{DBB2C310-2A4D-496B-B2A4-0584773C59C4}"/>
                    </a:ext>
                  </a:extLst>
                </p:cNvPr>
                <p:cNvPicPr/>
                <p:nvPr/>
              </p:nvPicPr>
              <p:blipFill>
                <a:blip r:embed="rId474"/>
                <a:stretch>
                  <a:fillRect/>
                </a:stretch>
              </p:blipFill>
              <p:spPr>
                <a:xfrm>
                  <a:off x="9009733" y="2876952"/>
                  <a:ext cx="170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2" name="Freihand 291">
                  <a:extLst>
                    <a:ext uri="{FF2B5EF4-FFF2-40B4-BE49-F238E27FC236}">
                      <a16:creationId xmlns:a16="http://schemas.microsoft.com/office/drawing/2014/main" id="{EDB54BB5-9296-45C4-9AD0-B09933CA2CCC}"/>
                    </a:ext>
                  </a:extLst>
                </p14:cNvPr>
                <p14:cNvContentPartPr/>
                <p14:nvPr/>
              </p14:nvContentPartPr>
              <p14:xfrm>
                <a:off x="9196933" y="2822952"/>
                <a:ext cx="202320" cy="120960"/>
              </p14:xfrm>
            </p:contentPart>
          </mc:Choice>
          <mc:Fallback>
            <p:pic>
              <p:nvPicPr>
                <p:cNvPr id="292" name="Freihand 291">
                  <a:extLst>
                    <a:ext uri="{FF2B5EF4-FFF2-40B4-BE49-F238E27FC236}">
                      <a16:creationId xmlns:a16="http://schemas.microsoft.com/office/drawing/2014/main" id="{EDB54BB5-9296-45C4-9AD0-B09933CA2CCC}"/>
                    </a:ext>
                  </a:extLst>
                </p:cNvPr>
                <p:cNvPicPr/>
                <p:nvPr/>
              </p:nvPicPr>
              <p:blipFill>
                <a:blip r:embed="rId476"/>
                <a:stretch>
                  <a:fillRect/>
                </a:stretch>
              </p:blipFill>
              <p:spPr>
                <a:xfrm>
                  <a:off x="9192613" y="2818632"/>
                  <a:ext cx="210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3" name="Freihand 292">
                  <a:extLst>
                    <a:ext uri="{FF2B5EF4-FFF2-40B4-BE49-F238E27FC236}">
                      <a16:creationId xmlns:a16="http://schemas.microsoft.com/office/drawing/2014/main" id="{44D20C13-6DEC-440C-A2D5-3E097B942E34}"/>
                    </a:ext>
                  </a:extLst>
                </p14:cNvPr>
                <p14:cNvContentPartPr/>
                <p14:nvPr/>
              </p14:nvContentPartPr>
              <p14:xfrm>
                <a:off x="9460813" y="2902152"/>
                <a:ext cx="20160" cy="97920"/>
              </p14:xfrm>
            </p:contentPart>
          </mc:Choice>
          <mc:Fallback>
            <p:pic>
              <p:nvPicPr>
                <p:cNvPr id="293" name="Freihand 292">
                  <a:extLst>
                    <a:ext uri="{FF2B5EF4-FFF2-40B4-BE49-F238E27FC236}">
                      <a16:creationId xmlns:a16="http://schemas.microsoft.com/office/drawing/2014/main" id="{44D20C13-6DEC-440C-A2D5-3E097B942E34}"/>
                    </a:ext>
                  </a:extLst>
                </p:cNvPr>
                <p:cNvPicPr/>
                <p:nvPr/>
              </p:nvPicPr>
              <p:blipFill>
                <a:blip r:embed="rId478"/>
                <a:stretch>
                  <a:fillRect/>
                </a:stretch>
              </p:blipFill>
              <p:spPr>
                <a:xfrm>
                  <a:off x="9456493" y="2897832"/>
                  <a:ext cx="28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4" name="Freihand 293">
                  <a:extLst>
                    <a:ext uri="{FF2B5EF4-FFF2-40B4-BE49-F238E27FC236}">
                      <a16:creationId xmlns:a16="http://schemas.microsoft.com/office/drawing/2014/main" id="{FC3813AB-7067-4429-811A-ED3122A0A791}"/>
                    </a:ext>
                  </a:extLst>
                </p14:cNvPr>
                <p14:cNvContentPartPr/>
                <p14:nvPr/>
              </p14:nvContentPartPr>
              <p14:xfrm>
                <a:off x="9537493" y="2825472"/>
                <a:ext cx="426600" cy="114840"/>
              </p14:xfrm>
            </p:contentPart>
          </mc:Choice>
          <mc:Fallback>
            <p:pic>
              <p:nvPicPr>
                <p:cNvPr id="294" name="Freihand 293">
                  <a:extLst>
                    <a:ext uri="{FF2B5EF4-FFF2-40B4-BE49-F238E27FC236}">
                      <a16:creationId xmlns:a16="http://schemas.microsoft.com/office/drawing/2014/main" id="{FC3813AB-7067-4429-811A-ED3122A0A791}"/>
                    </a:ext>
                  </a:extLst>
                </p:cNvPr>
                <p:cNvPicPr/>
                <p:nvPr/>
              </p:nvPicPr>
              <p:blipFill>
                <a:blip r:embed="rId480"/>
                <a:stretch>
                  <a:fillRect/>
                </a:stretch>
              </p:blipFill>
              <p:spPr>
                <a:xfrm>
                  <a:off x="9533173" y="2821152"/>
                  <a:ext cx="435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5" name="Freihand 294">
                  <a:extLst>
                    <a:ext uri="{FF2B5EF4-FFF2-40B4-BE49-F238E27FC236}">
                      <a16:creationId xmlns:a16="http://schemas.microsoft.com/office/drawing/2014/main" id="{74E75F02-0F4E-43AB-BA9F-969FB185A825}"/>
                    </a:ext>
                  </a:extLst>
                </p14:cNvPr>
                <p14:cNvContentPartPr/>
                <p14:nvPr/>
              </p14:nvContentPartPr>
              <p14:xfrm>
                <a:off x="9984973" y="2845632"/>
                <a:ext cx="86760" cy="47520"/>
              </p14:xfrm>
            </p:contentPart>
          </mc:Choice>
          <mc:Fallback>
            <p:pic>
              <p:nvPicPr>
                <p:cNvPr id="295" name="Freihand 294">
                  <a:extLst>
                    <a:ext uri="{FF2B5EF4-FFF2-40B4-BE49-F238E27FC236}">
                      <a16:creationId xmlns:a16="http://schemas.microsoft.com/office/drawing/2014/main" id="{74E75F02-0F4E-43AB-BA9F-969FB185A825}"/>
                    </a:ext>
                  </a:extLst>
                </p:cNvPr>
                <p:cNvPicPr/>
                <p:nvPr/>
              </p:nvPicPr>
              <p:blipFill>
                <a:blip r:embed="rId482"/>
                <a:stretch>
                  <a:fillRect/>
                </a:stretch>
              </p:blipFill>
              <p:spPr>
                <a:xfrm>
                  <a:off x="9980653" y="2841312"/>
                  <a:ext cx="95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6" name="Freihand 295">
                  <a:extLst>
                    <a:ext uri="{FF2B5EF4-FFF2-40B4-BE49-F238E27FC236}">
                      <a16:creationId xmlns:a16="http://schemas.microsoft.com/office/drawing/2014/main" id="{90C5E0AA-DAFF-4B85-BEE0-1D4CCFCE7DB2}"/>
                    </a:ext>
                  </a:extLst>
                </p14:cNvPr>
                <p14:cNvContentPartPr/>
                <p14:nvPr/>
              </p14:nvContentPartPr>
              <p14:xfrm>
                <a:off x="10141573" y="2777952"/>
                <a:ext cx="309600" cy="267840"/>
              </p14:xfrm>
            </p:contentPart>
          </mc:Choice>
          <mc:Fallback>
            <p:pic>
              <p:nvPicPr>
                <p:cNvPr id="296" name="Freihand 295">
                  <a:extLst>
                    <a:ext uri="{FF2B5EF4-FFF2-40B4-BE49-F238E27FC236}">
                      <a16:creationId xmlns:a16="http://schemas.microsoft.com/office/drawing/2014/main" id="{90C5E0AA-DAFF-4B85-BEE0-1D4CCFCE7DB2}"/>
                    </a:ext>
                  </a:extLst>
                </p:cNvPr>
                <p:cNvPicPr/>
                <p:nvPr/>
              </p:nvPicPr>
              <p:blipFill>
                <a:blip r:embed="rId484"/>
                <a:stretch>
                  <a:fillRect/>
                </a:stretch>
              </p:blipFill>
              <p:spPr>
                <a:xfrm>
                  <a:off x="10137253" y="2773632"/>
                  <a:ext cx="3182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7" name="Freihand 296">
                  <a:extLst>
                    <a:ext uri="{FF2B5EF4-FFF2-40B4-BE49-F238E27FC236}">
                      <a16:creationId xmlns:a16="http://schemas.microsoft.com/office/drawing/2014/main" id="{C93A539D-D572-4129-B88B-FDFFA7A0DFF3}"/>
                    </a:ext>
                  </a:extLst>
                </p14:cNvPr>
                <p14:cNvContentPartPr/>
                <p14:nvPr/>
              </p14:nvContentPartPr>
              <p14:xfrm>
                <a:off x="10450093" y="2789472"/>
                <a:ext cx="360" cy="360"/>
              </p14:xfrm>
            </p:contentPart>
          </mc:Choice>
          <mc:Fallback>
            <p:pic>
              <p:nvPicPr>
                <p:cNvPr id="297" name="Freihand 296">
                  <a:extLst>
                    <a:ext uri="{FF2B5EF4-FFF2-40B4-BE49-F238E27FC236}">
                      <a16:creationId xmlns:a16="http://schemas.microsoft.com/office/drawing/2014/main" id="{C93A539D-D572-4129-B88B-FDFFA7A0DFF3}"/>
                    </a:ext>
                  </a:extLst>
                </p:cNvPr>
                <p:cNvPicPr/>
                <p:nvPr/>
              </p:nvPicPr>
              <p:blipFill>
                <a:blip r:embed="rId55"/>
                <a:stretch>
                  <a:fillRect/>
                </a:stretch>
              </p:blipFill>
              <p:spPr>
                <a:xfrm>
                  <a:off x="10445773" y="2785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8" name="Freihand 297">
                  <a:extLst>
                    <a:ext uri="{FF2B5EF4-FFF2-40B4-BE49-F238E27FC236}">
                      <a16:creationId xmlns:a16="http://schemas.microsoft.com/office/drawing/2014/main" id="{EF368B53-D60C-4598-A51F-62D0A157D46C}"/>
                    </a:ext>
                  </a:extLst>
                </p14:cNvPr>
                <p14:cNvContentPartPr/>
                <p14:nvPr/>
              </p14:nvContentPartPr>
              <p14:xfrm>
                <a:off x="10488973" y="2751312"/>
                <a:ext cx="126360" cy="140760"/>
              </p14:xfrm>
            </p:contentPart>
          </mc:Choice>
          <mc:Fallback>
            <p:pic>
              <p:nvPicPr>
                <p:cNvPr id="298" name="Freihand 297">
                  <a:extLst>
                    <a:ext uri="{FF2B5EF4-FFF2-40B4-BE49-F238E27FC236}">
                      <a16:creationId xmlns:a16="http://schemas.microsoft.com/office/drawing/2014/main" id="{EF368B53-D60C-4598-A51F-62D0A157D46C}"/>
                    </a:ext>
                  </a:extLst>
                </p:cNvPr>
                <p:cNvPicPr/>
                <p:nvPr/>
              </p:nvPicPr>
              <p:blipFill>
                <a:blip r:embed="rId487"/>
                <a:stretch>
                  <a:fillRect/>
                </a:stretch>
              </p:blipFill>
              <p:spPr>
                <a:xfrm>
                  <a:off x="10484653" y="2746992"/>
                  <a:ext cx="135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9" name="Freihand 298">
                  <a:extLst>
                    <a:ext uri="{FF2B5EF4-FFF2-40B4-BE49-F238E27FC236}">
                      <a16:creationId xmlns:a16="http://schemas.microsoft.com/office/drawing/2014/main" id="{D3A40023-B226-4E9B-897A-9E84A048FC37}"/>
                    </a:ext>
                  </a:extLst>
                </p14:cNvPr>
                <p14:cNvContentPartPr/>
                <p14:nvPr/>
              </p14:nvContentPartPr>
              <p14:xfrm>
                <a:off x="10693813" y="2815752"/>
                <a:ext cx="92880" cy="83880"/>
              </p14:xfrm>
            </p:contentPart>
          </mc:Choice>
          <mc:Fallback>
            <p:pic>
              <p:nvPicPr>
                <p:cNvPr id="299" name="Freihand 298">
                  <a:extLst>
                    <a:ext uri="{FF2B5EF4-FFF2-40B4-BE49-F238E27FC236}">
                      <a16:creationId xmlns:a16="http://schemas.microsoft.com/office/drawing/2014/main" id="{D3A40023-B226-4E9B-897A-9E84A048FC37}"/>
                    </a:ext>
                  </a:extLst>
                </p:cNvPr>
                <p:cNvPicPr/>
                <p:nvPr/>
              </p:nvPicPr>
              <p:blipFill>
                <a:blip r:embed="rId489"/>
                <a:stretch>
                  <a:fillRect/>
                </a:stretch>
              </p:blipFill>
              <p:spPr>
                <a:xfrm>
                  <a:off x="10689493" y="2811432"/>
                  <a:ext cx="10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0" name="Freihand 299">
                  <a:extLst>
                    <a:ext uri="{FF2B5EF4-FFF2-40B4-BE49-F238E27FC236}">
                      <a16:creationId xmlns:a16="http://schemas.microsoft.com/office/drawing/2014/main" id="{E55C4E14-0510-4BAF-AFC5-B9D68E36BBCF}"/>
                    </a:ext>
                  </a:extLst>
                </p14:cNvPr>
                <p14:cNvContentPartPr/>
                <p14:nvPr/>
              </p14:nvContentPartPr>
              <p14:xfrm>
                <a:off x="10700653" y="2849232"/>
                <a:ext cx="73800" cy="7560"/>
              </p14:xfrm>
            </p:contentPart>
          </mc:Choice>
          <mc:Fallback>
            <p:pic>
              <p:nvPicPr>
                <p:cNvPr id="300" name="Freihand 299">
                  <a:extLst>
                    <a:ext uri="{FF2B5EF4-FFF2-40B4-BE49-F238E27FC236}">
                      <a16:creationId xmlns:a16="http://schemas.microsoft.com/office/drawing/2014/main" id="{E55C4E14-0510-4BAF-AFC5-B9D68E36BBCF}"/>
                    </a:ext>
                  </a:extLst>
                </p:cNvPr>
                <p:cNvPicPr/>
                <p:nvPr/>
              </p:nvPicPr>
              <p:blipFill>
                <a:blip r:embed="rId491"/>
                <a:stretch>
                  <a:fillRect/>
                </a:stretch>
              </p:blipFill>
              <p:spPr>
                <a:xfrm>
                  <a:off x="10696333" y="2844912"/>
                  <a:ext cx="82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1" name="Freihand 300">
                  <a:extLst>
                    <a:ext uri="{FF2B5EF4-FFF2-40B4-BE49-F238E27FC236}">
                      <a16:creationId xmlns:a16="http://schemas.microsoft.com/office/drawing/2014/main" id="{E39E0C1A-24AA-4D4B-8CFC-1893A97E5807}"/>
                    </a:ext>
                  </a:extLst>
                </p14:cNvPr>
                <p14:cNvContentPartPr/>
                <p14:nvPr/>
              </p14:nvContentPartPr>
              <p14:xfrm>
                <a:off x="10782013" y="2749872"/>
                <a:ext cx="215280" cy="138240"/>
              </p14:xfrm>
            </p:contentPart>
          </mc:Choice>
          <mc:Fallback>
            <p:pic>
              <p:nvPicPr>
                <p:cNvPr id="301" name="Freihand 300">
                  <a:extLst>
                    <a:ext uri="{FF2B5EF4-FFF2-40B4-BE49-F238E27FC236}">
                      <a16:creationId xmlns:a16="http://schemas.microsoft.com/office/drawing/2014/main" id="{E39E0C1A-24AA-4D4B-8CFC-1893A97E5807}"/>
                    </a:ext>
                  </a:extLst>
                </p:cNvPr>
                <p:cNvPicPr/>
                <p:nvPr/>
              </p:nvPicPr>
              <p:blipFill>
                <a:blip r:embed="rId493"/>
                <a:stretch>
                  <a:fillRect/>
                </a:stretch>
              </p:blipFill>
              <p:spPr>
                <a:xfrm>
                  <a:off x="10777693" y="2745552"/>
                  <a:ext cx="223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2" name="Freihand 301">
                  <a:extLst>
                    <a:ext uri="{FF2B5EF4-FFF2-40B4-BE49-F238E27FC236}">
                      <a16:creationId xmlns:a16="http://schemas.microsoft.com/office/drawing/2014/main" id="{CFAC0373-1484-4CBF-83E5-BCC765220406}"/>
                    </a:ext>
                  </a:extLst>
                </p14:cNvPr>
                <p14:cNvContentPartPr/>
                <p14:nvPr/>
              </p14:nvContentPartPr>
              <p14:xfrm>
                <a:off x="10917733" y="2733672"/>
                <a:ext cx="360" cy="360"/>
              </p14:xfrm>
            </p:contentPart>
          </mc:Choice>
          <mc:Fallback>
            <p:pic>
              <p:nvPicPr>
                <p:cNvPr id="302" name="Freihand 301">
                  <a:extLst>
                    <a:ext uri="{FF2B5EF4-FFF2-40B4-BE49-F238E27FC236}">
                      <a16:creationId xmlns:a16="http://schemas.microsoft.com/office/drawing/2014/main" id="{CFAC0373-1484-4CBF-83E5-BCC765220406}"/>
                    </a:ext>
                  </a:extLst>
                </p:cNvPr>
                <p:cNvPicPr/>
                <p:nvPr/>
              </p:nvPicPr>
              <p:blipFill>
                <a:blip r:embed="rId55"/>
                <a:stretch>
                  <a:fillRect/>
                </a:stretch>
              </p:blipFill>
              <p:spPr>
                <a:xfrm>
                  <a:off x="10913413" y="2729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3" name="Freihand 302">
                  <a:extLst>
                    <a:ext uri="{FF2B5EF4-FFF2-40B4-BE49-F238E27FC236}">
                      <a16:creationId xmlns:a16="http://schemas.microsoft.com/office/drawing/2014/main" id="{62FC299F-9D18-4D88-9094-129BD83175AB}"/>
                    </a:ext>
                  </a:extLst>
                </p14:cNvPr>
                <p14:cNvContentPartPr/>
                <p14:nvPr/>
              </p14:nvContentPartPr>
              <p14:xfrm>
                <a:off x="11025733" y="2808912"/>
                <a:ext cx="16560" cy="84600"/>
              </p14:xfrm>
            </p:contentPart>
          </mc:Choice>
          <mc:Fallback>
            <p:pic>
              <p:nvPicPr>
                <p:cNvPr id="303" name="Freihand 302">
                  <a:extLst>
                    <a:ext uri="{FF2B5EF4-FFF2-40B4-BE49-F238E27FC236}">
                      <a16:creationId xmlns:a16="http://schemas.microsoft.com/office/drawing/2014/main" id="{62FC299F-9D18-4D88-9094-129BD83175AB}"/>
                    </a:ext>
                  </a:extLst>
                </p:cNvPr>
                <p:cNvPicPr/>
                <p:nvPr/>
              </p:nvPicPr>
              <p:blipFill>
                <a:blip r:embed="rId496"/>
                <a:stretch>
                  <a:fillRect/>
                </a:stretch>
              </p:blipFill>
              <p:spPr>
                <a:xfrm>
                  <a:off x="11021413" y="2804592"/>
                  <a:ext cx="25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4" name="Freihand 303">
                  <a:extLst>
                    <a:ext uri="{FF2B5EF4-FFF2-40B4-BE49-F238E27FC236}">
                      <a16:creationId xmlns:a16="http://schemas.microsoft.com/office/drawing/2014/main" id="{AA45C122-3607-428B-A657-575D9954ED78}"/>
                    </a:ext>
                  </a:extLst>
                </p14:cNvPr>
                <p14:cNvContentPartPr/>
                <p14:nvPr/>
              </p14:nvContentPartPr>
              <p14:xfrm>
                <a:off x="11037973" y="2767512"/>
                <a:ext cx="25200" cy="24120"/>
              </p14:xfrm>
            </p:contentPart>
          </mc:Choice>
          <mc:Fallback>
            <p:pic>
              <p:nvPicPr>
                <p:cNvPr id="304" name="Freihand 303">
                  <a:extLst>
                    <a:ext uri="{FF2B5EF4-FFF2-40B4-BE49-F238E27FC236}">
                      <a16:creationId xmlns:a16="http://schemas.microsoft.com/office/drawing/2014/main" id="{AA45C122-3607-428B-A657-575D9954ED78}"/>
                    </a:ext>
                  </a:extLst>
                </p:cNvPr>
                <p:cNvPicPr/>
                <p:nvPr/>
              </p:nvPicPr>
              <p:blipFill>
                <a:blip r:embed="rId460"/>
                <a:stretch>
                  <a:fillRect/>
                </a:stretch>
              </p:blipFill>
              <p:spPr>
                <a:xfrm>
                  <a:off x="11033653" y="2763192"/>
                  <a:ext cx="33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5" name="Freihand 304">
                  <a:extLst>
                    <a:ext uri="{FF2B5EF4-FFF2-40B4-BE49-F238E27FC236}">
                      <a16:creationId xmlns:a16="http://schemas.microsoft.com/office/drawing/2014/main" id="{D00D48DB-0EF7-4C49-BEA2-F05DC08E50EF}"/>
                    </a:ext>
                  </a:extLst>
                </p14:cNvPr>
                <p14:cNvContentPartPr/>
                <p14:nvPr/>
              </p14:nvContentPartPr>
              <p14:xfrm>
                <a:off x="11063533" y="2805312"/>
                <a:ext cx="108720" cy="198720"/>
              </p14:xfrm>
            </p:contentPart>
          </mc:Choice>
          <mc:Fallback>
            <p:pic>
              <p:nvPicPr>
                <p:cNvPr id="305" name="Freihand 304">
                  <a:extLst>
                    <a:ext uri="{FF2B5EF4-FFF2-40B4-BE49-F238E27FC236}">
                      <a16:creationId xmlns:a16="http://schemas.microsoft.com/office/drawing/2014/main" id="{D00D48DB-0EF7-4C49-BEA2-F05DC08E50EF}"/>
                    </a:ext>
                  </a:extLst>
                </p:cNvPr>
                <p:cNvPicPr/>
                <p:nvPr/>
              </p:nvPicPr>
              <p:blipFill>
                <a:blip r:embed="rId499"/>
                <a:stretch>
                  <a:fillRect/>
                </a:stretch>
              </p:blipFill>
              <p:spPr>
                <a:xfrm>
                  <a:off x="11059213" y="2800992"/>
                  <a:ext cx="117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6" name="Freihand 305">
                  <a:extLst>
                    <a:ext uri="{FF2B5EF4-FFF2-40B4-BE49-F238E27FC236}">
                      <a16:creationId xmlns:a16="http://schemas.microsoft.com/office/drawing/2014/main" id="{624236E4-A0C9-4CAE-9942-05FFA5A5A946}"/>
                    </a:ext>
                  </a:extLst>
                </p14:cNvPr>
                <p14:cNvContentPartPr/>
                <p14:nvPr/>
              </p14:nvContentPartPr>
              <p14:xfrm>
                <a:off x="11359813" y="2764992"/>
                <a:ext cx="261000" cy="105120"/>
              </p14:xfrm>
            </p:contentPart>
          </mc:Choice>
          <mc:Fallback>
            <p:pic>
              <p:nvPicPr>
                <p:cNvPr id="306" name="Freihand 305">
                  <a:extLst>
                    <a:ext uri="{FF2B5EF4-FFF2-40B4-BE49-F238E27FC236}">
                      <a16:creationId xmlns:a16="http://schemas.microsoft.com/office/drawing/2014/main" id="{624236E4-A0C9-4CAE-9942-05FFA5A5A946}"/>
                    </a:ext>
                  </a:extLst>
                </p:cNvPr>
                <p:cNvPicPr/>
                <p:nvPr/>
              </p:nvPicPr>
              <p:blipFill>
                <a:blip r:embed="rId501"/>
                <a:stretch>
                  <a:fillRect/>
                </a:stretch>
              </p:blipFill>
              <p:spPr>
                <a:xfrm>
                  <a:off x="11355493" y="2760672"/>
                  <a:ext cx="269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7" name="Freihand 306">
                  <a:extLst>
                    <a:ext uri="{FF2B5EF4-FFF2-40B4-BE49-F238E27FC236}">
                      <a16:creationId xmlns:a16="http://schemas.microsoft.com/office/drawing/2014/main" id="{1948F298-BFD7-4278-BCBA-3D70B4846411}"/>
                    </a:ext>
                  </a:extLst>
                </p14:cNvPr>
                <p14:cNvContentPartPr/>
                <p14:nvPr/>
              </p14:nvContentPartPr>
              <p14:xfrm>
                <a:off x="11607853" y="2731872"/>
                <a:ext cx="360" cy="360"/>
              </p14:xfrm>
            </p:contentPart>
          </mc:Choice>
          <mc:Fallback>
            <p:pic>
              <p:nvPicPr>
                <p:cNvPr id="307" name="Freihand 306">
                  <a:extLst>
                    <a:ext uri="{FF2B5EF4-FFF2-40B4-BE49-F238E27FC236}">
                      <a16:creationId xmlns:a16="http://schemas.microsoft.com/office/drawing/2014/main" id="{1948F298-BFD7-4278-BCBA-3D70B4846411}"/>
                    </a:ext>
                  </a:extLst>
                </p:cNvPr>
                <p:cNvPicPr/>
                <p:nvPr/>
              </p:nvPicPr>
              <p:blipFill>
                <a:blip r:embed="rId55"/>
                <a:stretch>
                  <a:fillRect/>
                </a:stretch>
              </p:blipFill>
              <p:spPr>
                <a:xfrm>
                  <a:off x="11603533" y="2727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0" name="Freihand 309">
                  <a:extLst>
                    <a:ext uri="{FF2B5EF4-FFF2-40B4-BE49-F238E27FC236}">
                      <a16:creationId xmlns:a16="http://schemas.microsoft.com/office/drawing/2014/main" id="{3A89DDF8-9CD1-4AAF-B9DF-10550353E83E}"/>
                    </a:ext>
                  </a:extLst>
                </p14:cNvPr>
                <p14:cNvContentPartPr/>
                <p14:nvPr/>
              </p14:nvContentPartPr>
              <p14:xfrm>
                <a:off x="7211173" y="3160632"/>
                <a:ext cx="12600" cy="119160"/>
              </p14:xfrm>
            </p:contentPart>
          </mc:Choice>
          <mc:Fallback>
            <p:pic>
              <p:nvPicPr>
                <p:cNvPr id="310" name="Freihand 309">
                  <a:extLst>
                    <a:ext uri="{FF2B5EF4-FFF2-40B4-BE49-F238E27FC236}">
                      <a16:creationId xmlns:a16="http://schemas.microsoft.com/office/drawing/2014/main" id="{3A89DDF8-9CD1-4AAF-B9DF-10550353E83E}"/>
                    </a:ext>
                  </a:extLst>
                </p:cNvPr>
                <p:cNvPicPr/>
                <p:nvPr/>
              </p:nvPicPr>
              <p:blipFill>
                <a:blip r:embed="rId504"/>
                <a:stretch>
                  <a:fillRect/>
                </a:stretch>
              </p:blipFill>
              <p:spPr>
                <a:xfrm>
                  <a:off x="7206853" y="3156312"/>
                  <a:ext cx="21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1" name="Freihand 310">
                  <a:extLst>
                    <a:ext uri="{FF2B5EF4-FFF2-40B4-BE49-F238E27FC236}">
                      <a16:creationId xmlns:a16="http://schemas.microsoft.com/office/drawing/2014/main" id="{1D689936-3012-4944-A159-082155D76591}"/>
                    </a:ext>
                  </a:extLst>
                </p14:cNvPr>
                <p14:cNvContentPartPr/>
                <p14:nvPr/>
              </p14:nvContentPartPr>
              <p14:xfrm>
                <a:off x="7134493" y="3126432"/>
                <a:ext cx="151920" cy="97200"/>
              </p14:xfrm>
            </p:contentPart>
          </mc:Choice>
          <mc:Fallback>
            <p:pic>
              <p:nvPicPr>
                <p:cNvPr id="311" name="Freihand 310">
                  <a:extLst>
                    <a:ext uri="{FF2B5EF4-FFF2-40B4-BE49-F238E27FC236}">
                      <a16:creationId xmlns:a16="http://schemas.microsoft.com/office/drawing/2014/main" id="{1D689936-3012-4944-A159-082155D76591}"/>
                    </a:ext>
                  </a:extLst>
                </p:cNvPr>
                <p:cNvPicPr/>
                <p:nvPr/>
              </p:nvPicPr>
              <p:blipFill>
                <a:blip r:embed="rId506"/>
                <a:stretch>
                  <a:fillRect/>
                </a:stretch>
              </p:blipFill>
              <p:spPr>
                <a:xfrm>
                  <a:off x="7130173" y="3122112"/>
                  <a:ext cx="160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2" name="Freihand 311">
                  <a:extLst>
                    <a:ext uri="{FF2B5EF4-FFF2-40B4-BE49-F238E27FC236}">
                      <a16:creationId xmlns:a16="http://schemas.microsoft.com/office/drawing/2014/main" id="{0143098C-A243-4262-800F-0F2A04547027}"/>
                    </a:ext>
                  </a:extLst>
                </p14:cNvPr>
                <p14:cNvContentPartPr/>
                <p14:nvPr/>
              </p14:nvContentPartPr>
              <p14:xfrm>
                <a:off x="7293973" y="3167112"/>
                <a:ext cx="218520" cy="94680"/>
              </p14:xfrm>
            </p:contentPart>
          </mc:Choice>
          <mc:Fallback>
            <p:pic>
              <p:nvPicPr>
                <p:cNvPr id="312" name="Freihand 311">
                  <a:extLst>
                    <a:ext uri="{FF2B5EF4-FFF2-40B4-BE49-F238E27FC236}">
                      <a16:creationId xmlns:a16="http://schemas.microsoft.com/office/drawing/2014/main" id="{0143098C-A243-4262-800F-0F2A04547027}"/>
                    </a:ext>
                  </a:extLst>
                </p:cNvPr>
                <p:cNvPicPr/>
                <p:nvPr/>
              </p:nvPicPr>
              <p:blipFill>
                <a:blip r:embed="rId508"/>
                <a:stretch>
                  <a:fillRect/>
                </a:stretch>
              </p:blipFill>
              <p:spPr>
                <a:xfrm>
                  <a:off x="7289653" y="3162792"/>
                  <a:ext cx="227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3" name="Freihand 312">
                  <a:extLst>
                    <a:ext uri="{FF2B5EF4-FFF2-40B4-BE49-F238E27FC236}">
                      <a16:creationId xmlns:a16="http://schemas.microsoft.com/office/drawing/2014/main" id="{1964E595-AD98-45DA-83BF-246164576F50}"/>
                    </a:ext>
                  </a:extLst>
                </p14:cNvPr>
                <p14:cNvContentPartPr/>
                <p14:nvPr/>
              </p14:nvContentPartPr>
              <p14:xfrm>
                <a:off x="7499533" y="3163152"/>
                <a:ext cx="71640" cy="95040"/>
              </p14:xfrm>
            </p:contentPart>
          </mc:Choice>
          <mc:Fallback>
            <p:pic>
              <p:nvPicPr>
                <p:cNvPr id="313" name="Freihand 312">
                  <a:extLst>
                    <a:ext uri="{FF2B5EF4-FFF2-40B4-BE49-F238E27FC236}">
                      <a16:creationId xmlns:a16="http://schemas.microsoft.com/office/drawing/2014/main" id="{1964E595-AD98-45DA-83BF-246164576F50}"/>
                    </a:ext>
                  </a:extLst>
                </p:cNvPr>
                <p:cNvPicPr/>
                <p:nvPr/>
              </p:nvPicPr>
              <p:blipFill>
                <a:blip r:embed="rId510"/>
                <a:stretch>
                  <a:fillRect/>
                </a:stretch>
              </p:blipFill>
              <p:spPr>
                <a:xfrm>
                  <a:off x="7495213" y="3158832"/>
                  <a:ext cx="80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4" name="Freihand 313">
                  <a:extLst>
                    <a:ext uri="{FF2B5EF4-FFF2-40B4-BE49-F238E27FC236}">
                      <a16:creationId xmlns:a16="http://schemas.microsoft.com/office/drawing/2014/main" id="{BA50F828-A60E-4E69-8C57-5DA3430D2C8E}"/>
                    </a:ext>
                  </a:extLst>
                </p14:cNvPr>
                <p14:cNvContentPartPr/>
                <p14:nvPr/>
              </p14:nvContentPartPr>
              <p14:xfrm>
                <a:off x="7572613" y="3157392"/>
                <a:ext cx="92520" cy="86040"/>
              </p14:xfrm>
            </p:contentPart>
          </mc:Choice>
          <mc:Fallback>
            <p:pic>
              <p:nvPicPr>
                <p:cNvPr id="314" name="Freihand 313">
                  <a:extLst>
                    <a:ext uri="{FF2B5EF4-FFF2-40B4-BE49-F238E27FC236}">
                      <a16:creationId xmlns:a16="http://schemas.microsoft.com/office/drawing/2014/main" id="{BA50F828-A60E-4E69-8C57-5DA3430D2C8E}"/>
                    </a:ext>
                  </a:extLst>
                </p:cNvPr>
                <p:cNvPicPr/>
                <p:nvPr/>
              </p:nvPicPr>
              <p:blipFill>
                <a:blip r:embed="rId512"/>
                <a:stretch>
                  <a:fillRect/>
                </a:stretch>
              </p:blipFill>
              <p:spPr>
                <a:xfrm>
                  <a:off x="7568293" y="3153072"/>
                  <a:ext cx="101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5" name="Freihand 314">
                  <a:extLst>
                    <a:ext uri="{FF2B5EF4-FFF2-40B4-BE49-F238E27FC236}">
                      <a16:creationId xmlns:a16="http://schemas.microsoft.com/office/drawing/2014/main" id="{9F9A545B-26FC-438B-9171-D75C639E30E5}"/>
                    </a:ext>
                  </a:extLst>
                </p14:cNvPr>
                <p14:cNvContentPartPr/>
                <p14:nvPr/>
              </p14:nvContentPartPr>
              <p14:xfrm>
                <a:off x="7590973" y="3091512"/>
                <a:ext cx="360" cy="360"/>
              </p14:xfrm>
            </p:contentPart>
          </mc:Choice>
          <mc:Fallback>
            <p:pic>
              <p:nvPicPr>
                <p:cNvPr id="315" name="Freihand 314">
                  <a:extLst>
                    <a:ext uri="{FF2B5EF4-FFF2-40B4-BE49-F238E27FC236}">
                      <a16:creationId xmlns:a16="http://schemas.microsoft.com/office/drawing/2014/main" id="{9F9A545B-26FC-438B-9171-D75C639E30E5}"/>
                    </a:ext>
                  </a:extLst>
                </p:cNvPr>
                <p:cNvPicPr/>
                <p:nvPr/>
              </p:nvPicPr>
              <p:blipFill>
                <a:blip r:embed="rId55"/>
                <a:stretch>
                  <a:fillRect/>
                </a:stretch>
              </p:blipFill>
              <p:spPr>
                <a:xfrm>
                  <a:off x="7586653" y="3087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6" name="Freihand 315">
                  <a:extLst>
                    <a:ext uri="{FF2B5EF4-FFF2-40B4-BE49-F238E27FC236}">
                      <a16:creationId xmlns:a16="http://schemas.microsoft.com/office/drawing/2014/main" id="{EDFC7084-CCEB-4D08-852D-8FEA8D8E7795}"/>
                    </a:ext>
                  </a:extLst>
                </p14:cNvPr>
                <p14:cNvContentPartPr/>
                <p14:nvPr/>
              </p14:nvContentPartPr>
              <p14:xfrm>
                <a:off x="7816693" y="3145152"/>
                <a:ext cx="361440" cy="86760"/>
              </p14:xfrm>
            </p:contentPart>
          </mc:Choice>
          <mc:Fallback>
            <p:pic>
              <p:nvPicPr>
                <p:cNvPr id="316" name="Freihand 315">
                  <a:extLst>
                    <a:ext uri="{FF2B5EF4-FFF2-40B4-BE49-F238E27FC236}">
                      <a16:creationId xmlns:a16="http://schemas.microsoft.com/office/drawing/2014/main" id="{EDFC7084-CCEB-4D08-852D-8FEA8D8E7795}"/>
                    </a:ext>
                  </a:extLst>
                </p:cNvPr>
                <p:cNvPicPr/>
                <p:nvPr/>
              </p:nvPicPr>
              <p:blipFill>
                <a:blip r:embed="rId515"/>
                <a:stretch>
                  <a:fillRect/>
                </a:stretch>
              </p:blipFill>
              <p:spPr>
                <a:xfrm>
                  <a:off x="7812373" y="3140832"/>
                  <a:ext cx="370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7" name="Freihand 316">
                  <a:extLst>
                    <a:ext uri="{FF2B5EF4-FFF2-40B4-BE49-F238E27FC236}">
                      <a16:creationId xmlns:a16="http://schemas.microsoft.com/office/drawing/2014/main" id="{B9670D92-34F4-4BD3-82C5-E6574F818435}"/>
                    </a:ext>
                  </a:extLst>
                </p14:cNvPr>
                <p14:cNvContentPartPr/>
                <p14:nvPr/>
              </p14:nvContentPartPr>
              <p14:xfrm>
                <a:off x="8395213" y="3100872"/>
                <a:ext cx="97200" cy="113040"/>
              </p14:xfrm>
            </p:contentPart>
          </mc:Choice>
          <mc:Fallback>
            <p:pic>
              <p:nvPicPr>
                <p:cNvPr id="317" name="Freihand 316">
                  <a:extLst>
                    <a:ext uri="{FF2B5EF4-FFF2-40B4-BE49-F238E27FC236}">
                      <a16:creationId xmlns:a16="http://schemas.microsoft.com/office/drawing/2014/main" id="{B9670D92-34F4-4BD3-82C5-E6574F818435}"/>
                    </a:ext>
                  </a:extLst>
                </p:cNvPr>
                <p:cNvPicPr/>
                <p:nvPr/>
              </p:nvPicPr>
              <p:blipFill>
                <a:blip r:embed="rId517"/>
                <a:stretch>
                  <a:fillRect/>
                </a:stretch>
              </p:blipFill>
              <p:spPr>
                <a:xfrm>
                  <a:off x="8390893" y="3096552"/>
                  <a:ext cx="105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8" name="Freihand 317">
                  <a:extLst>
                    <a:ext uri="{FF2B5EF4-FFF2-40B4-BE49-F238E27FC236}">
                      <a16:creationId xmlns:a16="http://schemas.microsoft.com/office/drawing/2014/main" id="{0259A28B-93F0-4A7F-B0AE-C38E0344BF6A}"/>
                    </a:ext>
                  </a:extLst>
                </p14:cNvPr>
                <p14:cNvContentPartPr/>
                <p14:nvPr/>
              </p14:nvContentPartPr>
              <p14:xfrm>
                <a:off x="8644333" y="3117432"/>
                <a:ext cx="37440" cy="74160"/>
              </p14:xfrm>
            </p:contentPart>
          </mc:Choice>
          <mc:Fallback>
            <p:pic>
              <p:nvPicPr>
                <p:cNvPr id="318" name="Freihand 317">
                  <a:extLst>
                    <a:ext uri="{FF2B5EF4-FFF2-40B4-BE49-F238E27FC236}">
                      <a16:creationId xmlns:a16="http://schemas.microsoft.com/office/drawing/2014/main" id="{0259A28B-93F0-4A7F-B0AE-C38E0344BF6A}"/>
                    </a:ext>
                  </a:extLst>
                </p:cNvPr>
                <p:cNvPicPr/>
                <p:nvPr/>
              </p:nvPicPr>
              <p:blipFill>
                <a:blip r:embed="rId519"/>
                <a:stretch>
                  <a:fillRect/>
                </a:stretch>
              </p:blipFill>
              <p:spPr>
                <a:xfrm>
                  <a:off x="8640013" y="3113112"/>
                  <a:ext cx="46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9" name="Freihand 318">
                  <a:extLst>
                    <a:ext uri="{FF2B5EF4-FFF2-40B4-BE49-F238E27FC236}">
                      <a16:creationId xmlns:a16="http://schemas.microsoft.com/office/drawing/2014/main" id="{15779BFC-1BB7-487A-A355-3BB7C45770D4}"/>
                    </a:ext>
                  </a:extLst>
                </p14:cNvPr>
                <p14:cNvContentPartPr/>
                <p14:nvPr/>
              </p14:nvContentPartPr>
              <p14:xfrm>
                <a:off x="8587093" y="3041472"/>
                <a:ext cx="53640" cy="88920"/>
              </p14:xfrm>
            </p:contentPart>
          </mc:Choice>
          <mc:Fallback>
            <p:pic>
              <p:nvPicPr>
                <p:cNvPr id="319" name="Freihand 318">
                  <a:extLst>
                    <a:ext uri="{FF2B5EF4-FFF2-40B4-BE49-F238E27FC236}">
                      <a16:creationId xmlns:a16="http://schemas.microsoft.com/office/drawing/2014/main" id="{15779BFC-1BB7-487A-A355-3BB7C45770D4}"/>
                    </a:ext>
                  </a:extLst>
                </p:cNvPr>
                <p:cNvPicPr/>
                <p:nvPr/>
              </p:nvPicPr>
              <p:blipFill>
                <a:blip r:embed="rId521"/>
                <a:stretch>
                  <a:fillRect/>
                </a:stretch>
              </p:blipFill>
              <p:spPr>
                <a:xfrm>
                  <a:off x="8582773" y="3037152"/>
                  <a:ext cx="62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0" name="Freihand 319">
                  <a:extLst>
                    <a:ext uri="{FF2B5EF4-FFF2-40B4-BE49-F238E27FC236}">
                      <a16:creationId xmlns:a16="http://schemas.microsoft.com/office/drawing/2014/main" id="{56E93385-BCF0-4F8D-9F0D-F51BE539707B}"/>
                    </a:ext>
                  </a:extLst>
                </p14:cNvPr>
                <p14:cNvContentPartPr/>
                <p14:nvPr/>
              </p14:nvContentPartPr>
              <p14:xfrm>
                <a:off x="8679973" y="3158472"/>
                <a:ext cx="68040" cy="35280"/>
              </p14:xfrm>
            </p:contentPart>
          </mc:Choice>
          <mc:Fallback>
            <p:pic>
              <p:nvPicPr>
                <p:cNvPr id="320" name="Freihand 319">
                  <a:extLst>
                    <a:ext uri="{FF2B5EF4-FFF2-40B4-BE49-F238E27FC236}">
                      <a16:creationId xmlns:a16="http://schemas.microsoft.com/office/drawing/2014/main" id="{56E93385-BCF0-4F8D-9F0D-F51BE539707B}"/>
                    </a:ext>
                  </a:extLst>
                </p:cNvPr>
                <p:cNvPicPr/>
                <p:nvPr/>
              </p:nvPicPr>
              <p:blipFill>
                <a:blip r:embed="rId523"/>
                <a:stretch>
                  <a:fillRect/>
                </a:stretch>
              </p:blipFill>
              <p:spPr>
                <a:xfrm>
                  <a:off x="8675653" y="3154152"/>
                  <a:ext cx="76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2" name="Freihand 321">
                  <a:extLst>
                    <a:ext uri="{FF2B5EF4-FFF2-40B4-BE49-F238E27FC236}">
                      <a16:creationId xmlns:a16="http://schemas.microsoft.com/office/drawing/2014/main" id="{E07F64C8-B235-4CFD-94CC-BEA350F24C49}"/>
                    </a:ext>
                  </a:extLst>
                </p14:cNvPr>
                <p14:cNvContentPartPr/>
                <p14:nvPr/>
              </p14:nvContentPartPr>
              <p14:xfrm>
                <a:off x="8295133" y="3146592"/>
                <a:ext cx="56520" cy="2520"/>
              </p14:xfrm>
            </p:contentPart>
          </mc:Choice>
          <mc:Fallback>
            <p:pic>
              <p:nvPicPr>
                <p:cNvPr id="322" name="Freihand 321">
                  <a:extLst>
                    <a:ext uri="{FF2B5EF4-FFF2-40B4-BE49-F238E27FC236}">
                      <a16:creationId xmlns:a16="http://schemas.microsoft.com/office/drawing/2014/main" id="{E07F64C8-B235-4CFD-94CC-BEA350F24C49}"/>
                    </a:ext>
                  </a:extLst>
                </p:cNvPr>
                <p:cNvPicPr/>
                <p:nvPr/>
              </p:nvPicPr>
              <p:blipFill>
                <a:blip r:embed="rId525"/>
                <a:stretch>
                  <a:fillRect/>
                </a:stretch>
              </p:blipFill>
              <p:spPr>
                <a:xfrm>
                  <a:off x="8290813" y="3142272"/>
                  <a:ext cx="651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3" name="Freihand 322">
                  <a:extLst>
                    <a:ext uri="{FF2B5EF4-FFF2-40B4-BE49-F238E27FC236}">
                      <a16:creationId xmlns:a16="http://schemas.microsoft.com/office/drawing/2014/main" id="{EECD1267-ACB7-401E-A830-F1EB58CC63FE}"/>
                    </a:ext>
                  </a:extLst>
                </p14:cNvPr>
                <p14:cNvContentPartPr/>
                <p14:nvPr/>
              </p14:nvContentPartPr>
              <p14:xfrm>
                <a:off x="8292973" y="3179352"/>
                <a:ext cx="60840" cy="11160"/>
              </p14:xfrm>
            </p:contentPart>
          </mc:Choice>
          <mc:Fallback>
            <p:pic>
              <p:nvPicPr>
                <p:cNvPr id="323" name="Freihand 322">
                  <a:extLst>
                    <a:ext uri="{FF2B5EF4-FFF2-40B4-BE49-F238E27FC236}">
                      <a16:creationId xmlns:a16="http://schemas.microsoft.com/office/drawing/2014/main" id="{EECD1267-ACB7-401E-A830-F1EB58CC63FE}"/>
                    </a:ext>
                  </a:extLst>
                </p:cNvPr>
                <p:cNvPicPr/>
                <p:nvPr/>
              </p:nvPicPr>
              <p:blipFill>
                <a:blip r:embed="rId527"/>
                <a:stretch>
                  <a:fillRect/>
                </a:stretch>
              </p:blipFill>
              <p:spPr>
                <a:xfrm>
                  <a:off x="8288653" y="3175032"/>
                  <a:ext cx="69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4" name="Freihand 323">
                  <a:extLst>
                    <a:ext uri="{FF2B5EF4-FFF2-40B4-BE49-F238E27FC236}">
                      <a16:creationId xmlns:a16="http://schemas.microsoft.com/office/drawing/2014/main" id="{F890CE50-77F4-44D6-BC6B-8C8E9CF48D76}"/>
                    </a:ext>
                  </a:extLst>
                </p14:cNvPr>
                <p14:cNvContentPartPr/>
                <p14:nvPr/>
              </p14:nvContentPartPr>
              <p14:xfrm>
                <a:off x="8195413" y="3146592"/>
                <a:ext cx="30240" cy="72360"/>
              </p14:xfrm>
            </p:contentPart>
          </mc:Choice>
          <mc:Fallback>
            <p:pic>
              <p:nvPicPr>
                <p:cNvPr id="324" name="Freihand 323">
                  <a:extLst>
                    <a:ext uri="{FF2B5EF4-FFF2-40B4-BE49-F238E27FC236}">
                      <a16:creationId xmlns:a16="http://schemas.microsoft.com/office/drawing/2014/main" id="{F890CE50-77F4-44D6-BC6B-8C8E9CF48D76}"/>
                    </a:ext>
                  </a:extLst>
                </p:cNvPr>
                <p:cNvPicPr/>
                <p:nvPr/>
              </p:nvPicPr>
              <p:blipFill>
                <a:blip r:embed="rId529"/>
                <a:stretch>
                  <a:fillRect/>
                </a:stretch>
              </p:blipFill>
              <p:spPr>
                <a:xfrm>
                  <a:off x="8191093" y="3142272"/>
                  <a:ext cx="3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5" name="Freihand 324">
                  <a:extLst>
                    <a:ext uri="{FF2B5EF4-FFF2-40B4-BE49-F238E27FC236}">
                      <a16:creationId xmlns:a16="http://schemas.microsoft.com/office/drawing/2014/main" id="{8C808B94-1C8E-4F2D-B5C6-D0F76A75B08D}"/>
                    </a:ext>
                  </a:extLst>
                </p14:cNvPr>
                <p14:cNvContentPartPr/>
                <p14:nvPr/>
              </p14:nvContentPartPr>
              <p14:xfrm>
                <a:off x="8163373" y="3096912"/>
                <a:ext cx="133560" cy="7920"/>
              </p14:xfrm>
            </p:contentPart>
          </mc:Choice>
          <mc:Fallback>
            <p:pic>
              <p:nvPicPr>
                <p:cNvPr id="325" name="Freihand 324">
                  <a:extLst>
                    <a:ext uri="{FF2B5EF4-FFF2-40B4-BE49-F238E27FC236}">
                      <a16:creationId xmlns:a16="http://schemas.microsoft.com/office/drawing/2014/main" id="{8C808B94-1C8E-4F2D-B5C6-D0F76A75B08D}"/>
                    </a:ext>
                  </a:extLst>
                </p:cNvPr>
                <p:cNvPicPr/>
                <p:nvPr/>
              </p:nvPicPr>
              <p:blipFill>
                <a:blip r:embed="rId531"/>
                <a:stretch>
                  <a:fillRect/>
                </a:stretch>
              </p:blipFill>
              <p:spPr>
                <a:xfrm>
                  <a:off x="8159053" y="3092592"/>
                  <a:ext cx="142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6" name="Freihand 325">
                  <a:extLst>
                    <a:ext uri="{FF2B5EF4-FFF2-40B4-BE49-F238E27FC236}">
                      <a16:creationId xmlns:a16="http://schemas.microsoft.com/office/drawing/2014/main" id="{FC099927-5310-46A7-AE19-3D2530F204E9}"/>
                    </a:ext>
                  </a:extLst>
                </p14:cNvPr>
                <p14:cNvContentPartPr/>
                <p14:nvPr/>
              </p14:nvContentPartPr>
              <p14:xfrm>
                <a:off x="8907493" y="3126432"/>
                <a:ext cx="140760" cy="201960"/>
              </p14:xfrm>
            </p:contentPart>
          </mc:Choice>
          <mc:Fallback>
            <p:pic>
              <p:nvPicPr>
                <p:cNvPr id="326" name="Freihand 325">
                  <a:extLst>
                    <a:ext uri="{FF2B5EF4-FFF2-40B4-BE49-F238E27FC236}">
                      <a16:creationId xmlns:a16="http://schemas.microsoft.com/office/drawing/2014/main" id="{FC099927-5310-46A7-AE19-3D2530F204E9}"/>
                    </a:ext>
                  </a:extLst>
                </p:cNvPr>
                <p:cNvPicPr/>
                <p:nvPr/>
              </p:nvPicPr>
              <p:blipFill>
                <a:blip r:embed="rId533"/>
                <a:stretch>
                  <a:fillRect/>
                </a:stretch>
              </p:blipFill>
              <p:spPr>
                <a:xfrm>
                  <a:off x="8903173" y="3122112"/>
                  <a:ext cx="149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7" name="Freihand 326">
                  <a:extLst>
                    <a:ext uri="{FF2B5EF4-FFF2-40B4-BE49-F238E27FC236}">
                      <a16:creationId xmlns:a16="http://schemas.microsoft.com/office/drawing/2014/main" id="{94E26CA0-E941-441D-9E4C-186479D4C990}"/>
                    </a:ext>
                  </a:extLst>
                </p14:cNvPr>
                <p14:cNvContentPartPr/>
                <p14:nvPr/>
              </p14:nvContentPartPr>
              <p14:xfrm>
                <a:off x="9082093" y="3122472"/>
                <a:ext cx="87120" cy="92160"/>
              </p14:xfrm>
            </p:contentPart>
          </mc:Choice>
          <mc:Fallback>
            <p:pic>
              <p:nvPicPr>
                <p:cNvPr id="327" name="Freihand 326">
                  <a:extLst>
                    <a:ext uri="{FF2B5EF4-FFF2-40B4-BE49-F238E27FC236}">
                      <a16:creationId xmlns:a16="http://schemas.microsoft.com/office/drawing/2014/main" id="{94E26CA0-E941-441D-9E4C-186479D4C990}"/>
                    </a:ext>
                  </a:extLst>
                </p:cNvPr>
                <p:cNvPicPr/>
                <p:nvPr/>
              </p:nvPicPr>
              <p:blipFill>
                <a:blip r:embed="rId535"/>
                <a:stretch>
                  <a:fillRect/>
                </a:stretch>
              </p:blipFill>
              <p:spPr>
                <a:xfrm>
                  <a:off x="9077773" y="3118152"/>
                  <a:ext cx="95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8" name="Freihand 327">
                  <a:extLst>
                    <a:ext uri="{FF2B5EF4-FFF2-40B4-BE49-F238E27FC236}">
                      <a16:creationId xmlns:a16="http://schemas.microsoft.com/office/drawing/2014/main" id="{AA9F57C3-1C7F-463E-BE99-621FE7ED672A}"/>
                    </a:ext>
                  </a:extLst>
                </p14:cNvPr>
                <p14:cNvContentPartPr/>
                <p14:nvPr/>
              </p14:nvContentPartPr>
              <p14:xfrm>
                <a:off x="9165253" y="3049392"/>
                <a:ext cx="194400" cy="128520"/>
              </p14:xfrm>
            </p:contentPart>
          </mc:Choice>
          <mc:Fallback>
            <p:pic>
              <p:nvPicPr>
                <p:cNvPr id="328" name="Freihand 327">
                  <a:extLst>
                    <a:ext uri="{FF2B5EF4-FFF2-40B4-BE49-F238E27FC236}">
                      <a16:creationId xmlns:a16="http://schemas.microsoft.com/office/drawing/2014/main" id="{AA9F57C3-1C7F-463E-BE99-621FE7ED672A}"/>
                    </a:ext>
                  </a:extLst>
                </p:cNvPr>
                <p:cNvPicPr/>
                <p:nvPr/>
              </p:nvPicPr>
              <p:blipFill>
                <a:blip r:embed="rId537"/>
                <a:stretch>
                  <a:fillRect/>
                </a:stretch>
              </p:blipFill>
              <p:spPr>
                <a:xfrm>
                  <a:off x="9160933" y="3045072"/>
                  <a:ext cx="203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9" name="Freihand 328">
                  <a:extLst>
                    <a:ext uri="{FF2B5EF4-FFF2-40B4-BE49-F238E27FC236}">
                      <a16:creationId xmlns:a16="http://schemas.microsoft.com/office/drawing/2014/main" id="{CD9299DC-F0A7-401E-BBE1-6844307CAEBD}"/>
                    </a:ext>
                  </a:extLst>
                </p14:cNvPr>
                <p14:cNvContentPartPr/>
                <p14:nvPr/>
              </p14:nvContentPartPr>
              <p14:xfrm>
                <a:off x="9333733" y="3033192"/>
                <a:ext cx="13680" cy="24480"/>
              </p14:xfrm>
            </p:contentPart>
          </mc:Choice>
          <mc:Fallback>
            <p:pic>
              <p:nvPicPr>
                <p:cNvPr id="329" name="Freihand 328">
                  <a:extLst>
                    <a:ext uri="{FF2B5EF4-FFF2-40B4-BE49-F238E27FC236}">
                      <a16:creationId xmlns:a16="http://schemas.microsoft.com/office/drawing/2014/main" id="{CD9299DC-F0A7-401E-BBE1-6844307CAEBD}"/>
                    </a:ext>
                  </a:extLst>
                </p:cNvPr>
                <p:cNvPicPr/>
                <p:nvPr/>
              </p:nvPicPr>
              <p:blipFill>
                <a:blip r:embed="rId539"/>
                <a:stretch>
                  <a:fillRect/>
                </a:stretch>
              </p:blipFill>
              <p:spPr>
                <a:xfrm>
                  <a:off x="9329413" y="3028872"/>
                  <a:ext cx="22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0" name="Freihand 329">
                  <a:extLst>
                    <a:ext uri="{FF2B5EF4-FFF2-40B4-BE49-F238E27FC236}">
                      <a16:creationId xmlns:a16="http://schemas.microsoft.com/office/drawing/2014/main" id="{7ABFCFC8-8C37-42FB-B19E-F78610286C65}"/>
                    </a:ext>
                  </a:extLst>
                </p14:cNvPr>
                <p14:cNvContentPartPr/>
                <p14:nvPr/>
              </p14:nvContentPartPr>
              <p14:xfrm>
                <a:off x="9358213" y="3100152"/>
                <a:ext cx="322560" cy="184320"/>
              </p14:xfrm>
            </p:contentPart>
          </mc:Choice>
          <mc:Fallback>
            <p:pic>
              <p:nvPicPr>
                <p:cNvPr id="330" name="Freihand 329">
                  <a:extLst>
                    <a:ext uri="{FF2B5EF4-FFF2-40B4-BE49-F238E27FC236}">
                      <a16:creationId xmlns:a16="http://schemas.microsoft.com/office/drawing/2014/main" id="{7ABFCFC8-8C37-42FB-B19E-F78610286C65}"/>
                    </a:ext>
                  </a:extLst>
                </p:cNvPr>
                <p:cNvPicPr/>
                <p:nvPr/>
              </p:nvPicPr>
              <p:blipFill>
                <a:blip r:embed="rId541"/>
                <a:stretch>
                  <a:fillRect/>
                </a:stretch>
              </p:blipFill>
              <p:spPr>
                <a:xfrm>
                  <a:off x="9353893" y="3095832"/>
                  <a:ext cx="331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1" name="Freihand 330">
                  <a:extLst>
                    <a:ext uri="{FF2B5EF4-FFF2-40B4-BE49-F238E27FC236}">
                      <a16:creationId xmlns:a16="http://schemas.microsoft.com/office/drawing/2014/main" id="{624035A6-B016-4A42-960C-2BF96B914CD1}"/>
                    </a:ext>
                  </a:extLst>
                </p14:cNvPr>
                <p14:cNvContentPartPr/>
                <p14:nvPr/>
              </p14:nvContentPartPr>
              <p14:xfrm>
                <a:off x="9768973" y="3085392"/>
                <a:ext cx="278280" cy="100800"/>
              </p14:xfrm>
            </p:contentPart>
          </mc:Choice>
          <mc:Fallback>
            <p:pic>
              <p:nvPicPr>
                <p:cNvPr id="331" name="Freihand 330">
                  <a:extLst>
                    <a:ext uri="{FF2B5EF4-FFF2-40B4-BE49-F238E27FC236}">
                      <a16:creationId xmlns:a16="http://schemas.microsoft.com/office/drawing/2014/main" id="{624035A6-B016-4A42-960C-2BF96B914CD1}"/>
                    </a:ext>
                  </a:extLst>
                </p:cNvPr>
                <p:cNvPicPr/>
                <p:nvPr/>
              </p:nvPicPr>
              <p:blipFill>
                <a:blip r:embed="rId543"/>
                <a:stretch>
                  <a:fillRect/>
                </a:stretch>
              </p:blipFill>
              <p:spPr>
                <a:xfrm>
                  <a:off x="9764653" y="3081072"/>
                  <a:ext cx="286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2" name="Freihand 331">
                  <a:extLst>
                    <a:ext uri="{FF2B5EF4-FFF2-40B4-BE49-F238E27FC236}">
                      <a16:creationId xmlns:a16="http://schemas.microsoft.com/office/drawing/2014/main" id="{99B6F58C-3CAB-4AA4-A330-5A4CBDA1C2CF}"/>
                    </a:ext>
                  </a:extLst>
                </p14:cNvPr>
                <p14:cNvContentPartPr/>
                <p14:nvPr/>
              </p14:nvContentPartPr>
              <p14:xfrm>
                <a:off x="10012333" y="3060552"/>
                <a:ext cx="360" cy="360"/>
              </p14:xfrm>
            </p:contentPart>
          </mc:Choice>
          <mc:Fallback>
            <p:pic>
              <p:nvPicPr>
                <p:cNvPr id="332" name="Freihand 331">
                  <a:extLst>
                    <a:ext uri="{FF2B5EF4-FFF2-40B4-BE49-F238E27FC236}">
                      <a16:creationId xmlns:a16="http://schemas.microsoft.com/office/drawing/2014/main" id="{99B6F58C-3CAB-4AA4-A330-5A4CBDA1C2CF}"/>
                    </a:ext>
                  </a:extLst>
                </p:cNvPr>
                <p:cNvPicPr/>
                <p:nvPr/>
              </p:nvPicPr>
              <p:blipFill>
                <a:blip r:embed="rId55"/>
                <a:stretch>
                  <a:fillRect/>
                </a:stretch>
              </p:blipFill>
              <p:spPr>
                <a:xfrm>
                  <a:off x="10008013" y="3056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3" name="Freihand 332">
                  <a:extLst>
                    <a:ext uri="{FF2B5EF4-FFF2-40B4-BE49-F238E27FC236}">
                      <a16:creationId xmlns:a16="http://schemas.microsoft.com/office/drawing/2014/main" id="{67E81668-E6BB-44F0-81FC-6A8C11C5A939}"/>
                    </a:ext>
                  </a:extLst>
                </p14:cNvPr>
                <p14:cNvContentPartPr/>
                <p14:nvPr/>
              </p14:nvContentPartPr>
              <p14:xfrm>
                <a:off x="10135813" y="3014112"/>
                <a:ext cx="127440" cy="132840"/>
              </p14:xfrm>
            </p:contentPart>
          </mc:Choice>
          <mc:Fallback>
            <p:pic>
              <p:nvPicPr>
                <p:cNvPr id="333" name="Freihand 332">
                  <a:extLst>
                    <a:ext uri="{FF2B5EF4-FFF2-40B4-BE49-F238E27FC236}">
                      <a16:creationId xmlns:a16="http://schemas.microsoft.com/office/drawing/2014/main" id="{67E81668-E6BB-44F0-81FC-6A8C11C5A939}"/>
                    </a:ext>
                  </a:extLst>
                </p:cNvPr>
                <p:cNvPicPr/>
                <p:nvPr/>
              </p:nvPicPr>
              <p:blipFill>
                <a:blip r:embed="rId546"/>
                <a:stretch>
                  <a:fillRect/>
                </a:stretch>
              </p:blipFill>
              <p:spPr>
                <a:xfrm>
                  <a:off x="10131493" y="3009792"/>
                  <a:ext cx="136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4" name="Freihand 333">
                  <a:extLst>
                    <a:ext uri="{FF2B5EF4-FFF2-40B4-BE49-F238E27FC236}">
                      <a16:creationId xmlns:a16="http://schemas.microsoft.com/office/drawing/2014/main" id="{E73C9540-672B-4072-92D9-A1956F88CED1}"/>
                    </a:ext>
                  </a:extLst>
                </p14:cNvPr>
                <p14:cNvContentPartPr/>
                <p14:nvPr/>
              </p14:nvContentPartPr>
              <p14:xfrm>
                <a:off x="10349653" y="2983872"/>
                <a:ext cx="93600" cy="128520"/>
              </p14:xfrm>
            </p:contentPart>
          </mc:Choice>
          <mc:Fallback>
            <p:pic>
              <p:nvPicPr>
                <p:cNvPr id="334" name="Freihand 333">
                  <a:extLst>
                    <a:ext uri="{FF2B5EF4-FFF2-40B4-BE49-F238E27FC236}">
                      <a16:creationId xmlns:a16="http://schemas.microsoft.com/office/drawing/2014/main" id="{E73C9540-672B-4072-92D9-A1956F88CED1}"/>
                    </a:ext>
                  </a:extLst>
                </p:cNvPr>
                <p:cNvPicPr/>
                <p:nvPr/>
              </p:nvPicPr>
              <p:blipFill>
                <a:blip r:embed="rId548"/>
                <a:stretch>
                  <a:fillRect/>
                </a:stretch>
              </p:blipFill>
              <p:spPr>
                <a:xfrm>
                  <a:off x="10345333" y="2979552"/>
                  <a:ext cx="102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5" name="Freihand 334">
                  <a:extLst>
                    <a:ext uri="{FF2B5EF4-FFF2-40B4-BE49-F238E27FC236}">
                      <a16:creationId xmlns:a16="http://schemas.microsoft.com/office/drawing/2014/main" id="{194B996C-198B-4523-A01F-59A188440314}"/>
                    </a:ext>
                  </a:extLst>
                </p14:cNvPr>
                <p14:cNvContentPartPr/>
                <p14:nvPr/>
              </p14:nvContentPartPr>
              <p14:xfrm>
                <a:off x="10414453" y="3154872"/>
                <a:ext cx="360" cy="360"/>
              </p14:xfrm>
            </p:contentPart>
          </mc:Choice>
          <mc:Fallback>
            <p:pic>
              <p:nvPicPr>
                <p:cNvPr id="335" name="Freihand 334">
                  <a:extLst>
                    <a:ext uri="{FF2B5EF4-FFF2-40B4-BE49-F238E27FC236}">
                      <a16:creationId xmlns:a16="http://schemas.microsoft.com/office/drawing/2014/main" id="{194B996C-198B-4523-A01F-59A188440314}"/>
                    </a:ext>
                  </a:extLst>
                </p:cNvPr>
                <p:cNvPicPr/>
                <p:nvPr/>
              </p:nvPicPr>
              <p:blipFill>
                <a:blip r:embed="rId55"/>
                <a:stretch>
                  <a:fillRect/>
                </a:stretch>
              </p:blipFill>
              <p:spPr>
                <a:xfrm>
                  <a:off x="10410133" y="3150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77" name="Freihand 176">
                  <a:extLst>
                    <a:ext uri="{FF2B5EF4-FFF2-40B4-BE49-F238E27FC236}">
                      <a16:creationId xmlns:a16="http://schemas.microsoft.com/office/drawing/2014/main" id="{9196D418-C34D-45A6-A283-74557E4E74C1}"/>
                    </a:ext>
                  </a:extLst>
                </p14:cNvPr>
                <p14:cNvContentPartPr/>
                <p14:nvPr/>
              </p14:nvContentPartPr>
              <p14:xfrm>
                <a:off x="10698133" y="1858512"/>
                <a:ext cx="309240" cy="70920"/>
              </p14:xfrm>
            </p:contentPart>
          </mc:Choice>
          <mc:Fallback>
            <p:pic>
              <p:nvPicPr>
                <p:cNvPr id="177" name="Freihand 176">
                  <a:extLst>
                    <a:ext uri="{FF2B5EF4-FFF2-40B4-BE49-F238E27FC236}">
                      <a16:creationId xmlns:a16="http://schemas.microsoft.com/office/drawing/2014/main" id="{9196D418-C34D-45A6-A283-74557E4E74C1}"/>
                    </a:ext>
                  </a:extLst>
                </p:cNvPr>
                <p:cNvPicPr/>
                <p:nvPr/>
              </p:nvPicPr>
              <p:blipFill>
                <a:blip r:embed="rId551"/>
                <a:stretch>
                  <a:fillRect/>
                </a:stretch>
              </p:blipFill>
              <p:spPr>
                <a:xfrm>
                  <a:off x="10693813" y="1854192"/>
                  <a:ext cx="317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79" name="Freihand 178">
                  <a:extLst>
                    <a:ext uri="{FF2B5EF4-FFF2-40B4-BE49-F238E27FC236}">
                      <a16:creationId xmlns:a16="http://schemas.microsoft.com/office/drawing/2014/main" id="{BB6CA2C3-E563-4265-8E8E-22A5ED832CAA}"/>
                    </a:ext>
                  </a:extLst>
                </p14:cNvPr>
                <p14:cNvContentPartPr/>
                <p14:nvPr/>
              </p14:nvContentPartPr>
              <p14:xfrm>
                <a:off x="11175853" y="1825752"/>
                <a:ext cx="84960" cy="106560"/>
              </p14:xfrm>
            </p:contentPart>
          </mc:Choice>
          <mc:Fallback>
            <p:pic>
              <p:nvPicPr>
                <p:cNvPr id="179" name="Freihand 178">
                  <a:extLst>
                    <a:ext uri="{FF2B5EF4-FFF2-40B4-BE49-F238E27FC236}">
                      <a16:creationId xmlns:a16="http://schemas.microsoft.com/office/drawing/2014/main" id="{BB6CA2C3-E563-4265-8E8E-22A5ED832CAA}"/>
                    </a:ext>
                  </a:extLst>
                </p:cNvPr>
                <p:cNvPicPr/>
                <p:nvPr/>
              </p:nvPicPr>
              <p:blipFill>
                <a:blip r:embed="rId553"/>
                <a:stretch>
                  <a:fillRect/>
                </a:stretch>
              </p:blipFill>
              <p:spPr>
                <a:xfrm>
                  <a:off x="11171533" y="1821432"/>
                  <a:ext cx="93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80" name="Freihand 179">
                  <a:extLst>
                    <a:ext uri="{FF2B5EF4-FFF2-40B4-BE49-F238E27FC236}">
                      <a16:creationId xmlns:a16="http://schemas.microsoft.com/office/drawing/2014/main" id="{97E437A0-2ACF-4DD4-A751-C259E5A07A81}"/>
                    </a:ext>
                  </a:extLst>
                </p14:cNvPr>
                <p14:cNvContentPartPr/>
                <p14:nvPr/>
              </p14:nvContentPartPr>
              <p14:xfrm>
                <a:off x="11149213" y="1789752"/>
                <a:ext cx="167400" cy="21240"/>
              </p14:xfrm>
            </p:contentPart>
          </mc:Choice>
          <mc:Fallback>
            <p:pic>
              <p:nvPicPr>
                <p:cNvPr id="180" name="Freihand 179">
                  <a:extLst>
                    <a:ext uri="{FF2B5EF4-FFF2-40B4-BE49-F238E27FC236}">
                      <a16:creationId xmlns:a16="http://schemas.microsoft.com/office/drawing/2014/main" id="{97E437A0-2ACF-4DD4-A751-C259E5A07A81}"/>
                    </a:ext>
                  </a:extLst>
                </p:cNvPr>
                <p:cNvPicPr/>
                <p:nvPr/>
              </p:nvPicPr>
              <p:blipFill>
                <a:blip r:embed="rId555"/>
                <a:stretch>
                  <a:fillRect/>
                </a:stretch>
              </p:blipFill>
              <p:spPr>
                <a:xfrm>
                  <a:off x="11144893" y="1785432"/>
                  <a:ext cx="176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81" name="Freihand 180">
                  <a:extLst>
                    <a:ext uri="{FF2B5EF4-FFF2-40B4-BE49-F238E27FC236}">
                      <a16:creationId xmlns:a16="http://schemas.microsoft.com/office/drawing/2014/main" id="{A5045A57-C9A8-4120-9E0C-DE14BB027103}"/>
                    </a:ext>
                  </a:extLst>
                </p14:cNvPr>
                <p14:cNvContentPartPr/>
                <p14:nvPr/>
              </p14:nvContentPartPr>
              <p14:xfrm>
                <a:off x="11353693" y="1836192"/>
                <a:ext cx="111960" cy="48960"/>
              </p14:xfrm>
            </p:contentPart>
          </mc:Choice>
          <mc:Fallback>
            <p:pic>
              <p:nvPicPr>
                <p:cNvPr id="181" name="Freihand 180">
                  <a:extLst>
                    <a:ext uri="{FF2B5EF4-FFF2-40B4-BE49-F238E27FC236}">
                      <a16:creationId xmlns:a16="http://schemas.microsoft.com/office/drawing/2014/main" id="{A5045A57-C9A8-4120-9E0C-DE14BB027103}"/>
                    </a:ext>
                  </a:extLst>
                </p:cNvPr>
                <p:cNvPicPr/>
                <p:nvPr/>
              </p:nvPicPr>
              <p:blipFill>
                <a:blip r:embed="rId557"/>
                <a:stretch>
                  <a:fillRect/>
                </a:stretch>
              </p:blipFill>
              <p:spPr>
                <a:xfrm>
                  <a:off x="11349373" y="1831872"/>
                  <a:ext cx="120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82" name="Freihand 181">
                  <a:extLst>
                    <a:ext uri="{FF2B5EF4-FFF2-40B4-BE49-F238E27FC236}">
                      <a16:creationId xmlns:a16="http://schemas.microsoft.com/office/drawing/2014/main" id="{7B5640F3-0FD5-4341-8C78-CD3D020F11D3}"/>
                    </a:ext>
                  </a:extLst>
                </p14:cNvPr>
                <p14:cNvContentPartPr/>
                <p14:nvPr/>
              </p14:nvContentPartPr>
              <p14:xfrm>
                <a:off x="11523613" y="1810632"/>
                <a:ext cx="78840" cy="92520"/>
              </p14:xfrm>
            </p:contentPart>
          </mc:Choice>
          <mc:Fallback>
            <p:pic>
              <p:nvPicPr>
                <p:cNvPr id="182" name="Freihand 181">
                  <a:extLst>
                    <a:ext uri="{FF2B5EF4-FFF2-40B4-BE49-F238E27FC236}">
                      <a16:creationId xmlns:a16="http://schemas.microsoft.com/office/drawing/2014/main" id="{7B5640F3-0FD5-4341-8C78-CD3D020F11D3}"/>
                    </a:ext>
                  </a:extLst>
                </p:cNvPr>
                <p:cNvPicPr/>
                <p:nvPr/>
              </p:nvPicPr>
              <p:blipFill>
                <a:blip r:embed="rId559"/>
                <a:stretch>
                  <a:fillRect/>
                </a:stretch>
              </p:blipFill>
              <p:spPr>
                <a:xfrm>
                  <a:off x="11519293" y="1806312"/>
                  <a:ext cx="87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83" name="Freihand 182">
                  <a:extLst>
                    <a:ext uri="{FF2B5EF4-FFF2-40B4-BE49-F238E27FC236}">
                      <a16:creationId xmlns:a16="http://schemas.microsoft.com/office/drawing/2014/main" id="{5C1B5238-4781-42C4-98E8-39FFFA531CD1}"/>
                    </a:ext>
                  </a:extLst>
                </p14:cNvPr>
                <p14:cNvContentPartPr/>
                <p14:nvPr/>
              </p14:nvContentPartPr>
              <p14:xfrm>
                <a:off x="11680213" y="1822872"/>
                <a:ext cx="88920" cy="61560"/>
              </p14:xfrm>
            </p:contentPart>
          </mc:Choice>
          <mc:Fallback>
            <p:pic>
              <p:nvPicPr>
                <p:cNvPr id="183" name="Freihand 182">
                  <a:extLst>
                    <a:ext uri="{FF2B5EF4-FFF2-40B4-BE49-F238E27FC236}">
                      <a16:creationId xmlns:a16="http://schemas.microsoft.com/office/drawing/2014/main" id="{5C1B5238-4781-42C4-98E8-39FFFA531CD1}"/>
                    </a:ext>
                  </a:extLst>
                </p:cNvPr>
                <p:cNvPicPr/>
                <p:nvPr/>
              </p:nvPicPr>
              <p:blipFill>
                <a:blip r:embed="rId561"/>
                <a:stretch>
                  <a:fillRect/>
                </a:stretch>
              </p:blipFill>
              <p:spPr>
                <a:xfrm>
                  <a:off x="11675893" y="1818552"/>
                  <a:ext cx="97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84" name="Freihand 183">
                  <a:extLst>
                    <a:ext uri="{FF2B5EF4-FFF2-40B4-BE49-F238E27FC236}">
                      <a16:creationId xmlns:a16="http://schemas.microsoft.com/office/drawing/2014/main" id="{79866EDD-42FC-43E0-BB17-C441F9E9AE4D}"/>
                    </a:ext>
                  </a:extLst>
                </p14:cNvPr>
                <p14:cNvContentPartPr/>
                <p14:nvPr/>
              </p14:nvContentPartPr>
              <p14:xfrm>
                <a:off x="11660413" y="1760592"/>
                <a:ext cx="75600" cy="60120"/>
              </p14:xfrm>
            </p:contentPart>
          </mc:Choice>
          <mc:Fallback>
            <p:pic>
              <p:nvPicPr>
                <p:cNvPr id="184" name="Freihand 183">
                  <a:extLst>
                    <a:ext uri="{FF2B5EF4-FFF2-40B4-BE49-F238E27FC236}">
                      <a16:creationId xmlns:a16="http://schemas.microsoft.com/office/drawing/2014/main" id="{79866EDD-42FC-43E0-BB17-C441F9E9AE4D}"/>
                    </a:ext>
                  </a:extLst>
                </p:cNvPr>
                <p:cNvPicPr/>
                <p:nvPr/>
              </p:nvPicPr>
              <p:blipFill>
                <a:blip r:embed="rId563"/>
                <a:stretch>
                  <a:fillRect/>
                </a:stretch>
              </p:blipFill>
              <p:spPr>
                <a:xfrm>
                  <a:off x="11656093" y="1756272"/>
                  <a:ext cx="84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85" name="Freihand 184">
                  <a:extLst>
                    <a:ext uri="{FF2B5EF4-FFF2-40B4-BE49-F238E27FC236}">
                      <a16:creationId xmlns:a16="http://schemas.microsoft.com/office/drawing/2014/main" id="{FADB24AF-4A36-409D-8FD5-3174946C849C}"/>
                    </a:ext>
                  </a:extLst>
                </p14:cNvPr>
                <p14:cNvContentPartPr/>
                <p14:nvPr/>
              </p14:nvContentPartPr>
              <p14:xfrm>
                <a:off x="11719453" y="1860312"/>
                <a:ext cx="69480" cy="52200"/>
              </p14:xfrm>
            </p:contentPart>
          </mc:Choice>
          <mc:Fallback>
            <p:pic>
              <p:nvPicPr>
                <p:cNvPr id="185" name="Freihand 184">
                  <a:extLst>
                    <a:ext uri="{FF2B5EF4-FFF2-40B4-BE49-F238E27FC236}">
                      <a16:creationId xmlns:a16="http://schemas.microsoft.com/office/drawing/2014/main" id="{FADB24AF-4A36-409D-8FD5-3174946C849C}"/>
                    </a:ext>
                  </a:extLst>
                </p:cNvPr>
                <p:cNvPicPr/>
                <p:nvPr/>
              </p:nvPicPr>
              <p:blipFill>
                <a:blip r:embed="rId565"/>
                <a:stretch>
                  <a:fillRect/>
                </a:stretch>
              </p:blipFill>
              <p:spPr>
                <a:xfrm>
                  <a:off x="11715133" y="1855992"/>
                  <a:ext cx="78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4" name="Freihand 353">
                  <a:extLst>
                    <a:ext uri="{FF2B5EF4-FFF2-40B4-BE49-F238E27FC236}">
                      <a16:creationId xmlns:a16="http://schemas.microsoft.com/office/drawing/2014/main" id="{07908A6B-DFED-418E-989C-D925B53FC358}"/>
                    </a:ext>
                  </a:extLst>
                </p14:cNvPr>
                <p14:cNvContentPartPr/>
                <p14:nvPr/>
              </p14:nvContentPartPr>
              <p14:xfrm>
                <a:off x="10895053" y="1728552"/>
                <a:ext cx="995760" cy="103320"/>
              </p14:xfrm>
            </p:contentPart>
          </mc:Choice>
          <mc:Fallback>
            <p:pic>
              <p:nvPicPr>
                <p:cNvPr id="354" name="Freihand 353">
                  <a:extLst>
                    <a:ext uri="{FF2B5EF4-FFF2-40B4-BE49-F238E27FC236}">
                      <a16:creationId xmlns:a16="http://schemas.microsoft.com/office/drawing/2014/main" id="{07908A6B-DFED-418E-989C-D925B53FC358}"/>
                    </a:ext>
                  </a:extLst>
                </p:cNvPr>
                <p:cNvPicPr/>
                <p:nvPr/>
              </p:nvPicPr>
              <p:blipFill>
                <a:blip r:embed="rId567"/>
                <a:stretch>
                  <a:fillRect/>
                </a:stretch>
              </p:blipFill>
              <p:spPr>
                <a:xfrm>
                  <a:off x="10890733" y="1724232"/>
                  <a:ext cx="1004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5" name="Freihand 354">
                  <a:extLst>
                    <a:ext uri="{FF2B5EF4-FFF2-40B4-BE49-F238E27FC236}">
                      <a16:creationId xmlns:a16="http://schemas.microsoft.com/office/drawing/2014/main" id="{570D5D25-ED91-4AAC-87EA-6F7A47BAC10D}"/>
                    </a:ext>
                  </a:extLst>
                </p14:cNvPr>
                <p14:cNvContentPartPr/>
                <p14:nvPr/>
              </p14:nvContentPartPr>
              <p14:xfrm>
                <a:off x="10912333" y="1808112"/>
                <a:ext cx="360" cy="360"/>
              </p14:xfrm>
            </p:contentPart>
          </mc:Choice>
          <mc:Fallback>
            <p:pic>
              <p:nvPicPr>
                <p:cNvPr id="355" name="Freihand 354">
                  <a:extLst>
                    <a:ext uri="{FF2B5EF4-FFF2-40B4-BE49-F238E27FC236}">
                      <a16:creationId xmlns:a16="http://schemas.microsoft.com/office/drawing/2014/main" id="{570D5D25-ED91-4AAC-87EA-6F7A47BAC10D}"/>
                    </a:ext>
                  </a:extLst>
                </p:cNvPr>
                <p:cNvPicPr/>
                <p:nvPr/>
              </p:nvPicPr>
              <p:blipFill>
                <a:blip r:embed="rId55"/>
                <a:stretch>
                  <a:fillRect/>
                </a:stretch>
              </p:blipFill>
              <p:spPr>
                <a:xfrm>
                  <a:off x="10908013" y="1803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9" name="Freihand 358">
                  <a:extLst>
                    <a:ext uri="{FF2B5EF4-FFF2-40B4-BE49-F238E27FC236}">
                      <a16:creationId xmlns:a16="http://schemas.microsoft.com/office/drawing/2014/main" id="{145DD5AB-83EF-4821-9409-9FF58A2A93B7}"/>
                    </a:ext>
                  </a:extLst>
                </p14:cNvPr>
                <p14:cNvContentPartPr/>
                <p14:nvPr/>
              </p14:nvContentPartPr>
              <p14:xfrm>
                <a:off x="9135733" y="3457632"/>
                <a:ext cx="134640" cy="16920"/>
              </p14:xfrm>
            </p:contentPart>
          </mc:Choice>
          <mc:Fallback>
            <p:pic>
              <p:nvPicPr>
                <p:cNvPr id="359" name="Freihand 358">
                  <a:extLst>
                    <a:ext uri="{FF2B5EF4-FFF2-40B4-BE49-F238E27FC236}">
                      <a16:creationId xmlns:a16="http://schemas.microsoft.com/office/drawing/2014/main" id="{145DD5AB-83EF-4821-9409-9FF58A2A93B7}"/>
                    </a:ext>
                  </a:extLst>
                </p:cNvPr>
                <p:cNvPicPr/>
                <p:nvPr/>
              </p:nvPicPr>
              <p:blipFill>
                <a:blip r:embed="rId570"/>
                <a:stretch>
                  <a:fillRect/>
                </a:stretch>
              </p:blipFill>
              <p:spPr>
                <a:xfrm>
                  <a:off x="9131413" y="3453312"/>
                  <a:ext cx="14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0" name="Freihand 359">
                  <a:extLst>
                    <a:ext uri="{FF2B5EF4-FFF2-40B4-BE49-F238E27FC236}">
                      <a16:creationId xmlns:a16="http://schemas.microsoft.com/office/drawing/2014/main" id="{0411591D-915B-4C6B-865F-62D4A2FE0404}"/>
                    </a:ext>
                  </a:extLst>
                </p14:cNvPr>
                <p14:cNvContentPartPr/>
                <p14:nvPr/>
              </p14:nvContentPartPr>
              <p14:xfrm>
                <a:off x="9231493" y="3436392"/>
                <a:ext cx="75960" cy="100080"/>
              </p14:xfrm>
            </p:contentPart>
          </mc:Choice>
          <mc:Fallback>
            <p:pic>
              <p:nvPicPr>
                <p:cNvPr id="360" name="Freihand 359">
                  <a:extLst>
                    <a:ext uri="{FF2B5EF4-FFF2-40B4-BE49-F238E27FC236}">
                      <a16:creationId xmlns:a16="http://schemas.microsoft.com/office/drawing/2014/main" id="{0411591D-915B-4C6B-865F-62D4A2FE0404}"/>
                    </a:ext>
                  </a:extLst>
                </p:cNvPr>
                <p:cNvPicPr/>
                <p:nvPr/>
              </p:nvPicPr>
              <p:blipFill>
                <a:blip r:embed="rId572"/>
                <a:stretch>
                  <a:fillRect/>
                </a:stretch>
              </p:blipFill>
              <p:spPr>
                <a:xfrm>
                  <a:off x="9227173" y="3432072"/>
                  <a:ext cx="84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1" name="Freihand 360">
                  <a:extLst>
                    <a:ext uri="{FF2B5EF4-FFF2-40B4-BE49-F238E27FC236}">
                      <a16:creationId xmlns:a16="http://schemas.microsoft.com/office/drawing/2014/main" id="{CD4030FD-51AA-484D-BA0C-4863C50C7945}"/>
                    </a:ext>
                  </a:extLst>
                </p14:cNvPr>
                <p14:cNvContentPartPr/>
                <p14:nvPr/>
              </p14:nvContentPartPr>
              <p14:xfrm>
                <a:off x="9532093" y="3377712"/>
                <a:ext cx="94320" cy="122400"/>
              </p14:xfrm>
            </p:contentPart>
          </mc:Choice>
          <mc:Fallback>
            <p:pic>
              <p:nvPicPr>
                <p:cNvPr id="361" name="Freihand 360">
                  <a:extLst>
                    <a:ext uri="{FF2B5EF4-FFF2-40B4-BE49-F238E27FC236}">
                      <a16:creationId xmlns:a16="http://schemas.microsoft.com/office/drawing/2014/main" id="{CD4030FD-51AA-484D-BA0C-4863C50C7945}"/>
                    </a:ext>
                  </a:extLst>
                </p:cNvPr>
                <p:cNvPicPr/>
                <p:nvPr/>
              </p:nvPicPr>
              <p:blipFill>
                <a:blip r:embed="rId574"/>
                <a:stretch>
                  <a:fillRect/>
                </a:stretch>
              </p:blipFill>
              <p:spPr>
                <a:xfrm>
                  <a:off x="9527773" y="3373392"/>
                  <a:ext cx="102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2" name="Freihand 361">
                  <a:extLst>
                    <a:ext uri="{FF2B5EF4-FFF2-40B4-BE49-F238E27FC236}">
                      <a16:creationId xmlns:a16="http://schemas.microsoft.com/office/drawing/2014/main" id="{D40D2294-6BB3-425D-B50F-64C86FBF6F16}"/>
                    </a:ext>
                  </a:extLst>
                </p14:cNvPr>
                <p14:cNvContentPartPr/>
                <p14:nvPr/>
              </p14:nvContentPartPr>
              <p14:xfrm>
                <a:off x="9574933" y="3371592"/>
                <a:ext cx="116640" cy="131040"/>
              </p14:xfrm>
            </p:contentPart>
          </mc:Choice>
          <mc:Fallback>
            <p:pic>
              <p:nvPicPr>
                <p:cNvPr id="362" name="Freihand 361">
                  <a:extLst>
                    <a:ext uri="{FF2B5EF4-FFF2-40B4-BE49-F238E27FC236}">
                      <a16:creationId xmlns:a16="http://schemas.microsoft.com/office/drawing/2014/main" id="{D40D2294-6BB3-425D-B50F-64C86FBF6F16}"/>
                    </a:ext>
                  </a:extLst>
                </p:cNvPr>
                <p:cNvPicPr/>
                <p:nvPr/>
              </p:nvPicPr>
              <p:blipFill>
                <a:blip r:embed="rId576"/>
                <a:stretch>
                  <a:fillRect/>
                </a:stretch>
              </p:blipFill>
              <p:spPr>
                <a:xfrm>
                  <a:off x="9570613" y="3367272"/>
                  <a:ext cx="125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3" name="Freihand 362">
                  <a:extLst>
                    <a:ext uri="{FF2B5EF4-FFF2-40B4-BE49-F238E27FC236}">
                      <a16:creationId xmlns:a16="http://schemas.microsoft.com/office/drawing/2014/main" id="{674ECB4C-F968-4731-A577-8D58A58CC42E}"/>
                    </a:ext>
                  </a:extLst>
                </p14:cNvPr>
                <p14:cNvContentPartPr/>
                <p14:nvPr/>
              </p14:nvContentPartPr>
              <p14:xfrm>
                <a:off x="9702733" y="3353952"/>
                <a:ext cx="77760" cy="143280"/>
              </p14:xfrm>
            </p:contentPart>
          </mc:Choice>
          <mc:Fallback>
            <p:pic>
              <p:nvPicPr>
                <p:cNvPr id="363" name="Freihand 362">
                  <a:extLst>
                    <a:ext uri="{FF2B5EF4-FFF2-40B4-BE49-F238E27FC236}">
                      <a16:creationId xmlns:a16="http://schemas.microsoft.com/office/drawing/2014/main" id="{674ECB4C-F968-4731-A577-8D58A58CC42E}"/>
                    </a:ext>
                  </a:extLst>
                </p:cNvPr>
                <p:cNvPicPr/>
                <p:nvPr/>
              </p:nvPicPr>
              <p:blipFill>
                <a:blip r:embed="rId578"/>
                <a:stretch>
                  <a:fillRect/>
                </a:stretch>
              </p:blipFill>
              <p:spPr>
                <a:xfrm>
                  <a:off x="9698413" y="3349632"/>
                  <a:ext cx="86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6" name="Freihand 365">
                  <a:extLst>
                    <a:ext uri="{FF2B5EF4-FFF2-40B4-BE49-F238E27FC236}">
                      <a16:creationId xmlns:a16="http://schemas.microsoft.com/office/drawing/2014/main" id="{1BD0A469-76C6-4AFB-94BD-693E45DD12EF}"/>
                    </a:ext>
                  </a:extLst>
                </p14:cNvPr>
                <p14:cNvContentPartPr/>
                <p14:nvPr/>
              </p14:nvContentPartPr>
              <p14:xfrm>
                <a:off x="9586093" y="3366912"/>
                <a:ext cx="25560" cy="163440"/>
              </p14:xfrm>
            </p:contentPart>
          </mc:Choice>
          <mc:Fallback>
            <p:pic>
              <p:nvPicPr>
                <p:cNvPr id="366" name="Freihand 365">
                  <a:extLst>
                    <a:ext uri="{FF2B5EF4-FFF2-40B4-BE49-F238E27FC236}">
                      <a16:creationId xmlns:a16="http://schemas.microsoft.com/office/drawing/2014/main" id="{1BD0A469-76C6-4AFB-94BD-693E45DD12EF}"/>
                    </a:ext>
                  </a:extLst>
                </p:cNvPr>
                <p:cNvPicPr/>
                <p:nvPr/>
              </p:nvPicPr>
              <p:blipFill>
                <a:blip r:embed="rId580"/>
                <a:stretch>
                  <a:fillRect/>
                </a:stretch>
              </p:blipFill>
              <p:spPr>
                <a:xfrm>
                  <a:off x="9581773" y="3362592"/>
                  <a:ext cx="3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7" name="Freihand 366">
                  <a:extLst>
                    <a:ext uri="{FF2B5EF4-FFF2-40B4-BE49-F238E27FC236}">
                      <a16:creationId xmlns:a16="http://schemas.microsoft.com/office/drawing/2014/main" id="{15987064-A125-4DBC-A49B-EEC94BE1F189}"/>
                    </a:ext>
                  </a:extLst>
                </p14:cNvPr>
                <p14:cNvContentPartPr/>
                <p14:nvPr/>
              </p14:nvContentPartPr>
              <p14:xfrm>
                <a:off x="9522733" y="3335232"/>
                <a:ext cx="191160" cy="205920"/>
              </p14:xfrm>
            </p:contentPart>
          </mc:Choice>
          <mc:Fallback>
            <p:pic>
              <p:nvPicPr>
                <p:cNvPr id="367" name="Freihand 366">
                  <a:extLst>
                    <a:ext uri="{FF2B5EF4-FFF2-40B4-BE49-F238E27FC236}">
                      <a16:creationId xmlns:a16="http://schemas.microsoft.com/office/drawing/2014/main" id="{15987064-A125-4DBC-A49B-EEC94BE1F189}"/>
                    </a:ext>
                  </a:extLst>
                </p:cNvPr>
                <p:cNvPicPr/>
                <p:nvPr/>
              </p:nvPicPr>
              <p:blipFill>
                <a:blip r:embed="rId582"/>
                <a:stretch>
                  <a:fillRect/>
                </a:stretch>
              </p:blipFill>
              <p:spPr>
                <a:xfrm>
                  <a:off x="9518413" y="3330912"/>
                  <a:ext cx="1998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8" name="Freihand 367">
                  <a:extLst>
                    <a:ext uri="{FF2B5EF4-FFF2-40B4-BE49-F238E27FC236}">
                      <a16:creationId xmlns:a16="http://schemas.microsoft.com/office/drawing/2014/main" id="{2EFA498F-B083-4369-9881-8E3AEEB33980}"/>
                    </a:ext>
                  </a:extLst>
                </p14:cNvPr>
                <p14:cNvContentPartPr/>
                <p14:nvPr/>
              </p14:nvContentPartPr>
              <p14:xfrm>
                <a:off x="9762133" y="3428472"/>
                <a:ext cx="7200" cy="97200"/>
              </p14:xfrm>
            </p:contentPart>
          </mc:Choice>
          <mc:Fallback>
            <p:pic>
              <p:nvPicPr>
                <p:cNvPr id="368" name="Freihand 367">
                  <a:extLst>
                    <a:ext uri="{FF2B5EF4-FFF2-40B4-BE49-F238E27FC236}">
                      <a16:creationId xmlns:a16="http://schemas.microsoft.com/office/drawing/2014/main" id="{2EFA498F-B083-4369-9881-8E3AEEB33980}"/>
                    </a:ext>
                  </a:extLst>
                </p:cNvPr>
                <p:cNvPicPr/>
                <p:nvPr/>
              </p:nvPicPr>
              <p:blipFill>
                <a:blip r:embed="rId584"/>
                <a:stretch>
                  <a:fillRect/>
                </a:stretch>
              </p:blipFill>
              <p:spPr>
                <a:xfrm>
                  <a:off x="9757813" y="3424152"/>
                  <a:ext cx="15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9" name="Freihand 368">
                  <a:extLst>
                    <a:ext uri="{FF2B5EF4-FFF2-40B4-BE49-F238E27FC236}">
                      <a16:creationId xmlns:a16="http://schemas.microsoft.com/office/drawing/2014/main" id="{6ABE5609-8599-45E3-8D4A-724718BCE24D}"/>
                    </a:ext>
                  </a:extLst>
                </p14:cNvPr>
                <p14:cNvContentPartPr/>
                <p14:nvPr/>
              </p14:nvContentPartPr>
              <p14:xfrm>
                <a:off x="9772933" y="3349272"/>
                <a:ext cx="3600" cy="19440"/>
              </p14:xfrm>
            </p:contentPart>
          </mc:Choice>
          <mc:Fallback>
            <p:pic>
              <p:nvPicPr>
                <p:cNvPr id="369" name="Freihand 368">
                  <a:extLst>
                    <a:ext uri="{FF2B5EF4-FFF2-40B4-BE49-F238E27FC236}">
                      <a16:creationId xmlns:a16="http://schemas.microsoft.com/office/drawing/2014/main" id="{6ABE5609-8599-45E3-8D4A-724718BCE24D}"/>
                    </a:ext>
                  </a:extLst>
                </p:cNvPr>
                <p:cNvPicPr/>
                <p:nvPr/>
              </p:nvPicPr>
              <p:blipFill>
                <a:blip r:embed="rId586"/>
                <a:stretch>
                  <a:fillRect/>
                </a:stretch>
              </p:blipFill>
              <p:spPr>
                <a:xfrm>
                  <a:off x="9768613" y="3344952"/>
                  <a:ext cx="12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0" name="Freihand 369">
                  <a:extLst>
                    <a:ext uri="{FF2B5EF4-FFF2-40B4-BE49-F238E27FC236}">
                      <a16:creationId xmlns:a16="http://schemas.microsoft.com/office/drawing/2014/main" id="{9602B35C-F5BF-4A3A-BDA1-39F368C767AC}"/>
                    </a:ext>
                  </a:extLst>
                </p14:cNvPr>
                <p14:cNvContentPartPr/>
                <p14:nvPr/>
              </p14:nvContentPartPr>
              <p14:xfrm>
                <a:off x="9807853" y="3390312"/>
                <a:ext cx="112320" cy="132840"/>
              </p14:xfrm>
            </p:contentPart>
          </mc:Choice>
          <mc:Fallback>
            <p:pic>
              <p:nvPicPr>
                <p:cNvPr id="370" name="Freihand 369">
                  <a:extLst>
                    <a:ext uri="{FF2B5EF4-FFF2-40B4-BE49-F238E27FC236}">
                      <a16:creationId xmlns:a16="http://schemas.microsoft.com/office/drawing/2014/main" id="{9602B35C-F5BF-4A3A-BDA1-39F368C767AC}"/>
                    </a:ext>
                  </a:extLst>
                </p:cNvPr>
                <p:cNvPicPr/>
                <p:nvPr/>
              </p:nvPicPr>
              <p:blipFill>
                <a:blip r:embed="rId588"/>
                <a:stretch>
                  <a:fillRect/>
                </a:stretch>
              </p:blipFill>
              <p:spPr>
                <a:xfrm>
                  <a:off x="9803533" y="3385992"/>
                  <a:ext cx="120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2" name="Freihand 371">
                  <a:extLst>
                    <a:ext uri="{FF2B5EF4-FFF2-40B4-BE49-F238E27FC236}">
                      <a16:creationId xmlns:a16="http://schemas.microsoft.com/office/drawing/2014/main" id="{0793A8CC-D93F-4383-BB86-C494A56855D6}"/>
                    </a:ext>
                  </a:extLst>
                </p14:cNvPr>
                <p14:cNvContentPartPr/>
                <p14:nvPr/>
              </p14:nvContentPartPr>
              <p14:xfrm>
                <a:off x="9973453" y="3340992"/>
                <a:ext cx="119880" cy="141120"/>
              </p14:xfrm>
            </p:contentPart>
          </mc:Choice>
          <mc:Fallback>
            <p:pic>
              <p:nvPicPr>
                <p:cNvPr id="372" name="Freihand 371">
                  <a:extLst>
                    <a:ext uri="{FF2B5EF4-FFF2-40B4-BE49-F238E27FC236}">
                      <a16:creationId xmlns:a16="http://schemas.microsoft.com/office/drawing/2014/main" id="{0793A8CC-D93F-4383-BB86-C494A56855D6}"/>
                    </a:ext>
                  </a:extLst>
                </p:cNvPr>
                <p:cNvPicPr/>
                <p:nvPr/>
              </p:nvPicPr>
              <p:blipFill>
                <a:blip r:embed="rId590"/>
                <a:stretch>
                  <a:fillRect/>
                </a:stretch>
              </p:blipFill>
              <p:spPr>
                <a:xfrm>
                  <a:off x="9969133" y="3336672"/>
                  <a:ext cx="128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3" name="Freihand 372">
                  <a:extLst>
                    <a:ext uri="{FF2B5EF4-FFF2-40B4-BE49-F238E27FC236}">
                      <a16:creationId xmlns:a16="http://schemas.microsoft.com/office/drawing/2014/main" id="{09433A39-5B2A-47D4-B14D-9FE80215D07A}"/>
                    </a:ext>
                  </a:extLst>
                </p14:cNvPr>
                <p14:cNvContentPartPr/>
                <p14:nvPr/>
              </p14:nvContentPartPr>
              <p14:xfrm>
                <a:off x="10020613" y="3422352"/>
                <a:ext cx="251640" cy="63360"/>
              </p14:xfrm>
            </p:contentPart>
          </mc:Choice>
          <mc:Fallback>
            <p:pic>
              <p:nvPicPr>
                <p:cNvPr id="373" name="Freihand 372">
                  <a:extLst>
                    <a:ext uri="{FF2B5EF4-FFF2-40B4-BE49-F238E27FC236}">
                      <a16:creationId xmlns:a16="http://schemas.microsoft.com/office/drawing/2014/main" id="{09433A39-5B2A-47D4-B14D-9FE80215D07A}"/>
                    </a:ext>
                  </a:extLst>
                </p:cNvPr>
                <p:cNvPicPr/>
                <p:nvPr/>
              </p:nvPicPr>
              <p:blipFill>
                <a:blip r:embed="rId592"/>
                <a:stretch>
                  <a:fillRect/>
                </a:stretch>
              </p:blipFill>
              <p:spPr>
                <a:xfrm>
                  <a:off x="10016293" y="3418032"/>
                  <a:ext cx="260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4" name="Freihand 373">
                  <a:extLst>
                    <a:ext uri="{FF2B5EF4-FFF2-40B4-BE49-F238E27FC236}">
                      <a16:creationId xmlns:a16="http://schemas.microsoft.com/office/drawing/2014/main" id="{C3691308-842C-48DB-96FB-7790289DE745}"/>
                    </a:ext>
                  </a:extLst>
                </p14:cNvPr>
                <p14:cNvContentPartPr/>
                <p14:nvPr/>
              </p14:nvContentPartPr>
              <p14:xfrm>
                <a:off x="10291333" y="3331272"/>
                <a:ext cx="385920" cy="223560"/>
              </p14:xfrm>
            </p:contentPart>
          </mc:Choice>
          <mc:Fallback>
            <p:pic>
              <p:nvPicPr>
                <p:cNvPr id="374" name="Freihand 373">
                  <a:extLst>
                    <a:ext uri="{FF2B5EF4-FFF2-40B4-BE49-F238E27FC236}">
                      <a16:creationId xmlns:a16="http://schemas.microsoft.com/office/drawing/2014/main" id="{C3691308-842C-48DB-96FB-7790289DE745}"/>
                    </a:ext>
                  </a:extLst>
                </p:cNvPr>
                <p:cNvPicPr/>
                <p:nvPr/>
              </p:nvPicPr>
              <p:blipFill>
                <a:blip r:embed="rId594"/>
                <a:stretch>
                  <a:fillRect/>
                </a:stretch>
              </p:blipFill>
              <p:spPr>
                <a:xfrm>
                  <a:off x="10287013" y="3326952"/>
                  <a:ext cx="394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5" name="Freihand 374">
                  <a:extLst>
                    <a:ext uri="{FF2B5EF4-FFF2-40B4-BE49-F238E27FC236}">
                      <a16:creationId xmlns:a16="http://schemas.microsoft.com/office/drawing/2014/main" id="{F6D418E0-072B-4253-B286-85506D6AD591}"/>
                    </a:ext>
                  </a:extLst>
                </p14:cNvPr>
                <p14:cNvContentPartPr/>
                <p14:nvPr/>
              </p14:nvContentPartPr>
              <p14:xfrm>
                <a:off x="10515973" y="3326592"/>
                <a:ext cx="9720" cy="2160"/>
              </p14:xfrm>
            </p:contentPart>
          </mc:Choice>
          <mc:Fallback>
            <p:pic>
              <p:nvPicPr>
                <p:cNvPr id="375" name="Freihand 374">
                  <a:extLst>
                    <a:ext uri="{FF2B5EF4-FFF2-40B4-BE49-F238E27FC236}">
                      <a16:creationId xmlns:a16="http://schemas.microsoft.com/office/drawing/2014/main" id="{F6D418E0-072B-4253-B286-85506D6AD591}"/>
                    </a:ext>
                  </a:extLst>
                </p:cNvPr>
                <p:cNvPicPr/>
                <p:nvPr/>
              </p:nvPicPr>
              <p:blipFill>
                <a:blip r:embed="rId247"/>
                <a:stretch>
                  <a:fillRect/>
                </a:stretch>
              </p:blipFill>
              <p:spPr>
                <a:xfrm>
                  <a:off x="10511653" y="3322272"/>
                  <a:ext cx="18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7" name="Freihand 376">
                  <a:extLst>
                    <a:ext uri="{FF2B5EF4-FFF2-40B4-BE49-F238E27FC236}">
                      <a16:creationId xmlns:a16="http://schemas.microsoft.com/office/drawing/2014/main" id="{17080120-5BFF-49AA-8A9E-56AA88CD9B99}"/>
                    </a:ext>
                  </a:extLst>
                </p14:cNvPr>
                <p14:cNvContentPartPr/>
                <p14:nvPr/>
              </p14:nvContentPartPr>
              <p14:xfrm>
                <a:off x="10840693" y="3319032"/>
                <a:ext cx="361440" cy="155880"/>
              </p14:xfrm>
            </p:contentPart>
          </mc:Choice>
          <mc:Fallback>
            <p:pic>
              <p:nvPicPr>
                <p:cNvPr id="377" name="Freihand 376">
                  <a:extLst>
                    <a:ext uri="{FF2B5EF4-FFF2-40B4-BE49-F238E27FC236}">
                      <a16:creationId xmlns:a16="http://schemas.microsoft.com/office/drawing/2014/main" id="{17080120-5BFF-49AA-8A9E-56AA88CD9B99}"/>
                    </a:ext>
                  </a:extLst>
                </p:cNvPr>
                <p:cNvPicPr/>
                <p:nvPr/>
              </p:nvPicPr>
              <p:blipFill>
                <a:blip r:embed="rId597"/>
                <a:stretch>
                  <a:fillRect/>
                </a:stretch>
              </p:blipFill>
              <p:spPr>
                <a:xfrm>
                  <a:off x="10836373" y="3314712"/>
                  <a:ext cx="370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8" name="Freihand 377">
                  <a:extLst>
                    <a:ext uri="{FF2B5EF4-FFF2-40B4-BE49-F238E27FC236}">
                      <a16:creationId xmlns:a16="http://schemas.microsoft.com/office/drawing/2014/main" id="{01881CAF-9FCA-4AE0-9528-22A19FADA326}"/>
                    </a:ext>
                  </a:extLst>
                </p14:cNvPr>
                <p14:cNvContentPartPr/>
                <p14:nvPr/>
              </p14:nvContentPartPr>
              <p14:xfrm>
                <a:off x="11259733" y="3275472"/>
                <a:ext cx="167040" cy="139320"/>
              </p14:xfrm>
            </p:contentPart>
          </mc:Choice>
          <mc:Fallback>
            <p:pic>
              <p:nvPicPr>
                <p:cNvPr id="378" name="Freihand 377">
                  <a:extLst>
                    <a:ext uri="{FF2B5EF4-FFF2-40B4-BE49-F238E27FC236}">
                      <a16:creationId xmlns:a16="http://schemas.microsoft.com/office/drawing/2014/main" id="{01881CAF-9FCA-4AE0-9528-22A19FADA326}"/>
                    </a:ext>
                  </a:extLst>
                </p:cNvPr>
                <p:cNvPicPr/>
                <p:nvPr/>
              </p:nvPicPr>
              <p:blipFill>
                <a:blip r:embed="rId599"/>
                <a:stretch>
                  <a:fillRect/>
                </a:stretch>
              </p:blipFill>
              <p:spPr>
                <a:xfrm>
                  <a:off x="11255413" y="3271152"/>
                  <a:ext cx="175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9" name="Freihand 378">
                  <a:extLst>
                    <a:ext uri="{FF2B5EF4-FFF2-40B4-BE49-F238E27FC236}">
                      <a16:creationId xmlns:a16="http://schemas.microsoft.com/office/drawing/2014/main" id="{AF4E3C37-C740-4D2A-83F3-6DE8F70DFB84}"/>
                    </a:ext>
                  </a:extLst>
                </p14:cNvPr>
                <p14:cNvContentPartPr/>
                <p14:nvPr/>
              </p14:nvContentPartPr>
              <p14:xfrm>
                <a:off x="11456293" y="3243072"/>
                <a:ext cx="124200" cy="147600"/>
              </p14:xfrm>
            </p:contentPart>
          </mc:Choice>
          <mc:Fallback>
            <p:pic>
              <p:nvPicPr>
                <p:cNvPr id="379" name="Freihand 378">
                  <a:extLst>
                    <a:ext uri="{FF2B5EF4-FFF2-40B4-BE49-F238E27FC236}">
                      <a16:creationId xmlns:a16="http://schemas.microsoft.com/office/drawing/2014/main" id="{AF4E3C37-C740-4D2A-83F3-6DE8F70DFB84}"/>
                    </a:ext>
                  </a:extLst>
                </p:cNvPr>
                <p:cNvPicPr/>
                <p:nvPr/>
              </p:nvPicPr>
              <p:blipFill>
                <a:blip r:embed="rId601"/>
                <a:stretch>
                  <a:fillRect/>
                </a:stretch>
              </p:blipFill>
              <p:spPr>
                <a:xfrm>
                  <a:off x="11451973" y="3238752"/>
                  <a:ext cx="132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0" name="Freihand 379">
                  <a:extLst>
                    <a:ext uri="{FF2B5EF4-FFF2-40B4-BE49-F238E27FC236}">
                      <a16:creationId xmlns:a16="http://schemas.microsoft.com/office/drawing/2014/main" id="{5D70AA1E-C584-4790-89C2-E33872BF2D00}"/>
                    </a:ext>
                  </a:extLst>
                </p14:cNvPr>
                <p14:cNvContentPartPr/>
                <p14:nvPr/>
              </p14:nvContentPartPr>
              <p14:xfrm>
                <a:off x="11517133" y="3339552"/>
                <a:ext cx="177840" cy="38880"/>
              </p14:xfrm>
            </p:contentPart>
          </mc:Choice>
          <mc:Fallback>
            <p:pic>
              <p:nvPicPr>
                <p:cNvPr id="380" name="Freihand 379">
                  <a:extLst>
                    <a:ext uri="{FF2B5EF4-FFF2-40B4-BE49-F238E27FC236}">
                      <a16:creationId xmlns:a16="http://schemas.microsoft.com/office/drawing/2014/main" id="{5D70AA1E-C584-4790-89C2-E33872BF2D00}"/>
                    </a:ext>
                  </a:extLst>
                </p:cNvPr>
                <p:cNvPicPr/>
                <p:nvPr/>
              </p:nvPicPr>
              <p:blipFill>
                <a:blip r:embed="rId603"/>
                <a:stretch>
                  <a:fillRect/>
                </a:stretch>
              </p:blipFill>
              <p:spPr>
                <a:xfrm>
                  <a:off x="11512813" y="3335232"/>
                  <a:ext cx="186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1" name="Freihand 380">
                  <a:extLst>
                    <a:ext uri="{FF2B5EF4-FFF2-40B4-BE49-F238E27FC236}">
                      <a16:creationId xmlns:a16="http://schemas.microsoft.com/office/drawing/2014/main" id="{E32317FD-E253-42AD-B1D6-79A5C6086224}"/>
                    </a:ext>
                  </a:extLst>
                </p14:cNvPr>
                <p14:cNvContentPartPr/>
                <p14:nvPr/>
              </p14:nvContentPartPr>
              <p14:xfrm>
                <a:off x="11262253" y="3330192"/>
                <a:ext cx="88560" cy="12240"/>
              </p14:xfrm>
            </p:contentPart>
          </mc:Choice>
          <mc:Fallback>
            <p:pic>
              <p:nvPicPr>
                <p:cNvPr id="381" name="Freihand 380">
                  <a:extLst>
                    <a:ext uri="{FF2B5EF4-FFF2-40B4-BE49-F238E27FC236}">
                      <a16:creationId xmlns:a16="http://schemas.microsoft.com/office/drawing/2014/main" id="{E32317FD-E253-42AD-B1D6-79A5C6086224}"/>
                    </a:ext>
                  </a:extLst>
                </p:cNvPr>
                <p:cNvPicPr/>
                <p:nvPr/>
              </p:nvPicPr>
              <p:blipFill>
                <a:blip r:embed="rId605"/>
                <a:stretch>
                  <a:fillRect/>
                </a:stretch>
              </p:blipFill>
              <p:spPr>
                <a:xfrm>
                  <a:off x="11257933" y="3325872"/>
                  <a:ext cx="97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3" name="Freihand 382">
                  <a:extLst>
                    <a:ext uri="{FF2B5EF4-FFF2-40B4-BE49-F238E27FC236}">
                      <a16:creationId xmlns:a16="http://schemas.microsoft.com/office/drawing/2014/main" id="{C189FEAA-644E-4637-A14B-1666A4EFBE35}"/>
                    </a:ext>
                  </a:extLst>
                </p14:cNvPr>
                <p14:cNvContentPartPr/>
                <p14:nvPr/>
              </p14:nvContentPartPr>
              <p14:xfrm>
                <a:off x="11719093" y="3225432"/>
                <a:ext cx="163440" cy="216000"/>
              </p14:xfrm>
            </p:contentPart>
          </mc:Choice>
          <mc:Fallback>
            <p:pic>
              <p:nvPicPr>
                <p:cNvPr id="383" name="Freihand 382">
                  <a:extLst>
                    <a:ext uri="{FF2B5EF4-FFF2-40B4-BE49-F238E27FC236}">
                      <a16:creationId xmlns:a16="http://schemas.microsoft.com/office/drawing/2014/main" id="{C189FEAA-644E-4637-A14B-1666A4EFBE35}"/>
                    </a:ext>
                  </a:extLst>
                </p:cNvPr>
                <p:cNvPicPr/>
                <p:nvPr/>
              </p:nvPicPr>
              <p:blipFill>
                <a:blip r:embed="rId607"/>
                <a:stretch>
                  <a:fillRect/>
                </a:stretch>
              </p:blipFill>
              <p:spPr>
                <a:xfrm>
                  <a:off x="11714773" y="3221112"/>
                  <a:ext cx="172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4" name="Freihand 383">
                  <a:extLst>
                    <a:ext uri="{FF2B5EF4-FFF2-40B4-BE49-F238E27FC236}">
                      <a16:creationId xmlns:a16="http://schemas.microsoft.com/office/drawing/2014/main" id="{55EA3A0E-4281-4A27-8A5D-EDE5B4EC4E7A}"/>
                    </a:ext>
                  </a:extLst>
                </p14:cNvPr>
                <p14:cNvContentPartPr/>
                <p14:nvPr/>
              </p14:nvContentPartPr>
              <p14:xfrm>
                <a:off x="11870293" y="3230832"/>
                <a:ext cx="41760" cy="58680"/>
              </p14:xfrm>
            </p:contentPart>
          </mc:Choice>
          <mc:Fallback>
            <p:pic>
              <p:nvPicPr>
                <p:cNvPr id="384" name="Freihand 383">
                  <a:extLst>
                    <a:ext uri="{FF2B5EF4-FFF2-40B4-BE49-F238E27FC236}">
                      <a16:creationId xmlns:a16="http://schemas.microsoft.com/office/drawing/2014/main" id="{55EA3A0E-4281-4A27-8A5D-EDE5B4EC4E7A}"/>
                    </a:ext>
                  </a:extLst>
                </p:cNvPr>
                <p:cNvPicPr/>
                <p:nvPr/>
              </p:nvPicPr>
              <p:blipFill>
                <a:blip r:embed="rId609"/>
                <a:stretch>
                  <a:fillRect/>
                </a:stretch>
              </p:blipFill>
              <p:spPr>
                <a:xfrm>
                  <a:off x="11865973" y="3226512"/>
                  <a:ext cx="50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5" name="Freihand 384">
                  <a:extLst>
                    <a:ext uri="{FF2B5EF4-FFF2-40B4-BE49-F238E27FC236}">
                      <a16:creationId xmlns:a16="http://schemas.microsoft.com/office/drawing/2014/main" id="{D489AB22-263E-405F-A7EA-18EB803B299F}"/>
                    </a:ext>
                  </a:extLst>
                </p14:cNvPr>
                <p14:cNvContentPartPr/>
                <p14:nvPr/>
              </p14:nvContentPartPr>
              <p14:xfrm>
                <a:off x="11883973" y="3284472"/>
                <a:ext cx="234360" cy="145800"/>
              </p14:xfrm>
            </p:contentPart>
          </mc:Choice>
          <mc:Fallback>
            <p:pic>
              <p:nvPicPr>
                <p:cNvPr id="385" name="Freihand 384">
                  <a:extLst>
                    <a:ext uri="{FF2B5EF4-FFF2-40B4-BE49-F238E27FC236}">
                      <a16:creationId xmlns:a16="http://schemas.microsoft.com/office/drawing/2014/main" id="{D489AB22-263E-405F-A7EA-18EB803B299F}"/>
                    </a:ext>
                  </a:extLst>
                </p:cNvPr>
                <p:cNvPicPr/>
                <p:nvPr/>
              </p:nvPicPr>
              <p:blipFill>
                <a:blip r:embed="rId611"/>
                <a:stretch>
                  <a:fillRect/>
                </a:stretch>
              </p:blipFill>
              <p:spPr>
                <a:xfrm>
                  <a:off x="11879653" y="3280152"/>
                  <a:ext cx="243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39" name="Freihand 338">
                  <a:extLst>
                    <a:ext uri="{FF2B5EF4-FFF2-40B4-BE49-F238E27FC236}">
                      <a16:creationId xmlns:a16="http://schemas.microsoft.com/office/drawing/2014/main" id="{A364BF0B-6C88-4289-A713-45BC914CE9BC}"/>
                    </a:ext>
                  </a:extLst>
                </p14:cNvPr>
                <p14:cNvContentPartPr/>
                <p14:nvPr/>
              </p14:nvContentPartPr>
              <p14:xfrm>
                <a:off x="7133773" y="3537912"/>
                <a:ext cx="138240" cy="15840"/>
              </p14:xfrm>
            </p:contentPart>
          </mc:Choice>
          <mc:Fallback>
            <p:pic>
              <p:nvPicPr>
                <p:cNvPr id="339" name="Freihand 338">
                  <a:extLst>
                    <a:ext uri="{FF2B5EF4-FFF2-40B4-BE49-F238E27FC236}">
                      <a16:creationId xmlns:a16="http://schemas.microsoft.com/office/drawing/2014/main" id="{A364BF0B-6C88-4289-A713-45BC914CE9BC}"/>
                    </a:ext>
                  </a:extLst>
                </p:cNvPr>
                <p:cNvPicPr/>
                <p:nvPr/>
              </p:nvPicPr>
              <p:blipFill>
                <a:blip r:embed="rId613"/>
                <a:stretch>
                  <a:fillRect/>
                </a:stretch>
              </p:blipFill>
              <p:spPr>
                <a:xfrm>
                  <a:off x="7129453" y="3533592"/>
                  <a:ext cx="146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40" name="Freihand 339">
                  <a:extLst>
                    <a:ext uri="{FF2B5EF4-FFF2-40B4-BE49-F238E27FC236}">
                      <a16:creationId xmlns:a16="http://schemas.microsoft.com/office/drawing/2014/main" id="{F27A9C3F-4A6D-4D86-9A1B-809514242E53}"/>
                    </a:ext>
                  </a:extLst>
                </p14:cNvPr>
                <p14:cNvContentPartPr/>
                <p14:nvPr/>
              </p14:nvContentPartPr>
              <p14:xfrm>
                <a:off x="7254733" y="3493992"/>
                <a:ext cx="84600" cy="116280"/>
              </p14:xfrm>
            </p:contentPart>
          </mc:Choice>
          <mc:Fallback>
            <p:pic>
              <p:nvPicPr>
                <p:cNvPr id="340" name="Freihand 339">
                  <a:extLst>
                    <a:ext uri="{FF2B5EF4-FFF2-40B4-BE49-F238E27FC236}">
                      <a16:creationId xmlns:a16="http://schemas.microsoft.com/office/drawing/2014/main" id="{F27A9C3F-4A6D-4D86-9A1B-809514242E53}"/>
                    </a:ext>
                  </a:extLst>
                </p:cNvPr>
                <p:cNvPicPr/>
                <p:nvPr/>
              </p:nvPicPr>
              <p:blipFill>
                <a:blip r:embed="rId615"/>
                <a:stretch>
                  <a:fillRect/>
                </a:stretch>
              </p:blipFill>
              <p:spPr>
                <a:xfrm>
                  <a:off x="7250413" y="3489672"/>
                  <a:ext cx="93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41" name="Freihand 340">
                  <a:extLst>
                    <a:ext uri="{FF2B5EF4-FFF2-40B4-BE49-F238E27FC236}">
                      <a16:creationId xmlns:a16="http://schemas.microsoft.com/office/drawing/2014/main" id="{8FD9D840-F697-4372-A54C-AF265B35B220}"/>
                    </a:ext>
                  </a:extLst>
                </p14:cNvPr>
                <p14:cNvContentPartPr/>
                <p14:nvPr/>
              </p14:nvContentPartPr>
              <p14:xfrm>
                <a:off x="7508533" y="3453672"/>
                <a:ext cx="24120" cy="117360"/>
              </p14:xfrm>
            </p:contentPart>
          </mc:Choice>
          <mc:Fallback>
            <p:pic>
              <p:nvPicPr>
                <p:cNvPr id="341" name="Freihand 340">
                  <a:extLst>
                    <a:ext uri="{FF2B5EF4-FFF2-40B4-BE49-F238E27FC236}">
                      <a16:creationId xmlns:a16="http://schemas.microsoft.com/office/drawing/2014/main" id="{8FD9D840-F697-4372-A54C-AF265B35B220}"/>
                    </a:ext>
                  </a:extLst>
                </p:cNvPr>
                <p:cNvPicPr/>
                <p:nvPr/>
              </p:nvPicPr>
              <p:blipFill>
                <a:blip r:embed="rId617"/>
                <a:stretch>
                  <a:fillRect/>
                </a:stretch>
              </p:blipFill>
              <p:spPr>
                <a:xfrm>
                  <a:off x="7504213" y="3449352"/>
                  <a:ext cx="32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42" name="Freihand 341">
                  <a:extLst>
                    <a:ext uri="{FF2B5EF4-FFF2-40B4-BE49-F238E27FC236}">
                      <a16:creationId xmlns:a16="http://schemas.microsoft.com/office/drawing/2014/main" id="{DBF8C87F-3A00-48DE-9462-3952362ED823}"/>
                    </a:ext>
                  </a:extLst>
                </p14:cNvPr>
                <p14:cNvContentPartPr/>
                <p14:nvPr/>
              </p14:nvContentPartPr>
              <p14:xfrm>
                <a:off x="7452013" y="3450432"/>
                <a:ext cx="153360" cy="153000"/>
              </p14:xfrm>
            </p:contentPart>
          </mc:Choice>
          <mc:Fallback>
            <p:pic>
              <p:nvPicPr>
                <p:cNvPr id="342" name="Freihand 341">
                  <a:extLst>
                    <a:ext uri="{FF2B5EF4-FFF2-40B4-BE49-F238E27FC236}">
                      <a16:creationId xmlns:a16="http://schemas.microsoft.com/office/drawing/2014/main" id="{DBF8C87F-3A00-48DE-9462-3952362ED823}"/>
                    </a:ext>
                  </a:extLst>
                </p:cNvPr>
                <p:cNvPicPr/>
                <p:nvPr/>
              </p:nvPicPr>
              <p:blipFill>
                <a:blip r:embed="rId619"/>
                <a:stretch>
                  <a:fillRect/>
                </a:stretch>
              </p:blipFill>
              <p:spPr>
                <a:xfrm>
                  <a:off x="7447693" y="3446112"/>
                  <a:ext cx="162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3" name="Freihand 342">
                  <a:extLst>
                    <a:ext uri="{FF2B5EF4-FFF2-40B4-BE49-F238E27FC236}">
                      <a16:creationId xmlns:a16="http://schemas.microsoft.com/office/drawing/2014/main" id="{4DC41F4A-AC7D-455C-81D0-28250454F14B}"/>
                    </a:ext>
                  </a:extLst>
                </p14:cNvPr>
                <p14:cNvContentPartPr/>
                <p14:nvPr/>
              </p14:nvContentPartPr>
              <p14:xfrm>
                <a:off x="7626253" y="3511632"/>
                <a:ext cx="100800" cy="52920"/>
              </p14:xfrm>
            </p:contentPart>
          </mc:Choice>
          <mc:Fallback>
            <p:pic>
              <p:nvPicPr>
                <p:cNvPr id="343" name="Freihand 342">
                  <a:extLst>
                    <a:ext uri="{FF2B5EF4-FFF2-40B4-BE49-F238E27FC236}">
                      <a16:creationId xmlns:a16="http://schemas.microsoft.com/office/drawing/2014/main" id="{4DC41F4A-AC7D-455C-81D0-28250454F14B}"/>
                    </a:ext>
                  </a:extLst>
                </p:cNvPr>
                <p:cNvPicPr/>
                <p:nvPr/>
              </p:nvPicPr>
              <p:blipFill>
                <a:blip r:embed="rId621"/>
                <a:stretch>
                  <a:fillRect/>
                </a:stretch>
              </p:blipFill>
              <p:spPr>
                <a:xfrm>
                  <a:off x="7621933" y="3507312"/>
                  <a:ext cx="109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4" name="Freihand 343">
                  <a:extLst>
                    <a:ext uri="{FF2B5EF4-FFF2-40B4-BE49-F238E27FC236}">
                      <a16:creationId xmlns:a16="http://schemas.microsoft.com/office/drawing/2014/main" id="{1B15A9E1-D673-4A78-A027-CFC3E0D605E3}"/>
                    </a:ext>
                  </a:extLst>
                </p14:cNvPr>
                <p14:cNvContentPartPr/>
                <p14:nvPr/>
              </p14:nvContentPartPr>
              <p14:xfrm>
                <a:off x="7773133" y="3486792"/>
                <a:ext cx="84240" cy="81720"/>
              </p14:xfrm>
            </p:contentPart>
          </mc:Choice>
          <mc:Fallback>
            <p:pic>
              <p:nvPicPr>
                <p:cNvPr id="344" name="Freihand 343">
                  <a:extLst>
                    <a:ext uri="{FF2B5EF4-FFF2-40B4-BE49-F238E27FC236}">
                      <a16:creationId xmlns:a16="http://schemas.microsoft.com/office/drawing/2014/main" id="{1B15A9E1-D673-4A78-A027-CFC3E0D605E3}"/>
                    </a:ext>
                  </a:extLst>
                </p:cNvPr>
                <p:cNvPicPr/>
                <p:nvPr/>
              </p:nvPicPr>
              <p:blipFill>
                <a:blip r:embed="rId623"/>
                <a:stretch>
                  <a:fillRect/>
                </a:stretch>
              </p:blipFill>
              <p:spPr>
                <a:xfrm>
                  <a:off x="7768813" y="3482472"/>
                  <a:ext cx="92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5" name="Freihand 344">
                  <a:extLst>
                    <a:ext uri="{FF2B5EF4-FFF2-40B4-BE49-F238E27FC236}">
                      <a16:creationId xmlns:a16="http://schemas.microsoft.com/office/drawing/2014/main" id="{913FB19A-BD89-46A8-A014-2ED137FEE703}"/>
                    </a:ext>
                  </a:extLst>
                </p14:cNvPr>
                <p14:cNvContentPartPr/>
                <p14:nvPr/>
              </p14:nvContentPartPr>
              <p14:xfrm>
                <a:off x="7860613" y="3410112"/>
                <a:ext cx="415800" cy="156960"/>
              </p14:xfrm>
            </p:contentPart>
          </mc:Choice>
          <mc:Fallback>
            <p:pic>
              <p:nvPicPr>
                <p:cNvPr id="345" name="Freihand 344">
                  <a:extLst>
                    <a:ext uri="{FF2B5EF4-FFF2-40B4-BE49-F238E27FC236}">
                      <a16:creationId xmlns:a16="http://schemas.microsoft.com/office/drawing/2014/main" id="{913FB19A-BD89-46A8-A014-2ED137FEE703}"/>
                    </a:ext>
                  </a:extLst>
                </p:cNvPr>
                <p:cNvPicPr/>
                <p:nvPr/>
              </p:nvPicPr>
              <p:blipFill>
                <a:blip r:embed="rId625"/>
                <a:stretch>
                  <a:fillRect/>
                </a:stretch>
              </p:blipFill>
              <p:spPr>
                <a:xfrm>
                  <a:off x="7856293" y="3405792"/>
                  <a:ext cx="424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46" name="Freihand 345">
                  <a:extLst>
                    <a:ext uri="{FF2B5EF4-FFF2-40B4-BE49-F238E27FC236}">
                      <a16:creationId xmlns:a16="http://schemas.microsoft.com/office/drawing/2014/main" id="{82433250-F2A6-4640-A690-163BF1D48868}"/>
                    </a:ext>
                  </a:extLst>
                </p14:cNvPr>
                <p14:cNvContentPartPr/>
                <p14:nvPr/>
              </p14:nvContentPartPr>
              <p14:xfrm>
                <a:off x="8295133" y="3456192"/>
                <a:ext cx="101880" cy="133920"/>
              </p14:xfrm>
            </p:contentPart>
          </mc:Choice>
          <mc:Fallback>
            <p:pic>
              <p:nvPicPr>
                <p:cNvPr id="346" name="Freihand 345">
                  <a:extLst>
                    <a:ext uri="{FF2B5EF4-FFF2-40B4-BE49-F238E27FC236}">
                      <a16:creationId xmlns:a16="http://schemas.microsoft.com/office/drawing/2014/main" id="{82433250-F2A6-4640-A690-163BF1D48868}"/>
                    </a:ext>
                  </a:extLst>
                </p:cNvPr>
                <p:cNvPicPr/>
                <p:nvPr/>
              </p:nvPicPr>
              <p:blipFill>
                <a:blip r:embed="rId627"/>
                <a:stretch>
                  <a:fillRect/>
                </a:stretch>
              </p:blipFill>
              <p:spPr>
                <a:xfrm>
                  <a:off x="8290813" y="3451872"/>
                  <a:ext cx="110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47" name="Freihand 346">
                  <a:extLst>
                    <a:ext uri="{FF2B5EF4-FFF2-40B4-BE49-F238E27FC236}">
                      <a16:creationId xmlns:a16="http://schemas.microsoft.com/office/drawing/2014/main" id="{84B9BFDB-1F70-4DBD-8413-D0DD9B03ECAA}"/>
                    </a:ext>
                  </a:extLst>
                </p14:cNvPr>
                <p14:cNvContentPartPr/>
                <p14:nvPr/>
              </p14:nvContentPartPr>
              <p14:xfrm>
                <a:off x="8418613" y="3445392"/>
                <a:ext cx="212760" cy="61920"/>
              </p14:xfrm>
            </p:contentPart>
          </mc:Choice>
          <mc:Fallback>
            <p:pic>
              <p:nvPicPr>
                <p:cNvPr id="347" name="Freihand 346">
                  <a:extLst>
                    <a:ext uri="{FF2B5EF4-FFF2-40B4-BE49-F238E27FC236}">
                      <a16:creationId xmlns:a16="http://schemas.microsoft.com/office/drawing/2014/main" id="{84B9BFDB-1F70-4DBD-8413-D0DD9B03ECAA}"/>
                    </a:ext>
                  </a:extLst>
                </p:cNvPr>
                <p:cNvPicPr/>
                <p:nvPr/>
              </p:nvPicPr>
              <p:blipFill>
                <a:blip r:embed="rId629"/>
                <a:stretch>
                  <a:fillRect/>
                </a:stretch>
              </p:blipFill>
              <p:spPr>
                <a:xfrm>
                  <a:off x="8414293" y="3441072"/>
                  <a:ext cx="221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8" name="Freihand 347">
                  <a:extLst>
                    <a:ext uri="{FF2B5EF4-FFF2-40B4-BE49-F238E27FC236}">
                      <a16:creationId xmlns:a16="http://schemas.microsoft.com/office/drawing/2014/main" id="{35B48826-6F6E-40FB-8883-9BF492BCFD8E}"/>
                    </a:ext>
                  </a:extLst>
                </p14:cNvPr>
                <p14:cNvContentPartPr/>
                <p14:nvPr/>
              </p14:nvContentPartPr>
              <p14:xfrm>
                <a:off x="8628133" y="3406872"/>
                <a:ext cx="66960" cy="11880"/>
              </p14:xfrm>
            </p:contentPart>
          </mc:Choice>
          <mc:Fallback>
            <p:pic>
              <p:nvPicPr>
                <p:cNvPr id="348" name="Freihand 347">
                  <a:extLst>
                    <a:ext uri="{FF2B5EF4-FFF2-40B4-BE49-F238E27FC236}">
                      <a16:creationId xmlns:a16="http://schemas.microsoft.com/office/drawing/2014/main" id="{35B48826-6F6E-40FB-8883-9BF492BCFD8E}"/>
                    </a:ext>
                  </a:extLst>
                </p:cNvPr>
                <p:cNvPicPr/>
                <p:nvPr/>
              </p:nvPicPr>
              <p:blipFill>
                <a:blip r:embed="rId631"/>
                <a:stretch>
                  <a:fillRect/>
                </a:stretch>
              </p:blipFill>
              <p:spPr>
                <a:xfrm>
                  <a:off x="8623813" y="3402552"/>
                  <a:ext cx="75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49" name="Freihand 348">
                  <a:extLst>
                    <a:ext uri="{FF2B5EF4-FFF2-40B4-BE49-F238E27FC236}">
                      <a16:creationId xmlns:a16="http://schemas.microsoft.com/office/drawing/2014/main" id="{03FFF36D-F9D3-44E9-85A5-4DF79B03D3FA}"/>
                    </a:ext>
                  </a:extLst>
                </p14:cNvPr>
                <p14:cNvContentPartPr/>
                <p14:nvPr/>
              </p14:nvContentPartPr>
              <p14:xfrm>
                <a:off x="8666293" y="3422712"/>
                <a:ext cx="96840" cy="92160"/>
              </p14:xfrm>
            </p:contentPart>
          </mc:Choice>
          <mc:Fallback>
            <p:pic>
              <p:nvPicPr>
                <p:cNvPr id="349" name="Freihand 348">
                  <a:extLst>
                    <a:ext uri="{FF2B5EF4-FFF2-40B4-BE49-F238E27FC236}">
                      <a16:creationId xmlns:a16="http://schemas.microsoft.com/office/drawing/2014/main" id="{03FFF36D-F9D3-44E9-85A5-4DF79B03D3FA}"/>
                    </a:ext>
                  </a:extLst>
                </p:cNvPr>
                <p:cNvPicPr/>
                <p:nvPr/>
              </p:nvPicPr>
              <p:blipFill>
                <a:blip r:embed="rId633"/>
                <a:stretch>
                  <a:fillRect/>
                </a:stretch>
              </p:blipFill>
              <p:spPr>
                <a:xfrm>
                  <a:off x="8661973" y="3418392"/>
                  <a:ext cx="105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0" name="Freihand 349">
                  <a:extLst>
                    <a:ext uri="{FF2B5EF4-FFF2-40B4-BE49-F238E27FC236}">
                      <a16:creationId xmlns:a16="http://schemas.microsoft.com/office/drawing/2014/main" id="{0E91B426-887B-4E36-8B3F-53BC6509CA23}"/>
                    </a:ext>
                  </a:extLst>
                </p14:cNvPr>
                <p14:cNvContentPartPr/>
                <p14:nvPr/>
              </p14:nvContentPartPr>
              <p14:xfrm>
                <a:off x="8814253" y="3452592"/>
                <a:ext cx="12600" cy="36000"/>
              </p14:xfrm>
            </p:contentPart>
          </mc:Choice>
          <mc:Fallback>
            <p:pic>
              <p:nvPicPr>
                <p:cNvPr id="350" name="Freihand 349">
                  <a:extLst>
                    <a:ext uri="{FF2B5EF4-FFF2-40B4-BE49-F238E27FC236}">
                      <a16:creationId xmlns:a16="http://schemas.microsoft.com/office/drawing/2014/main" id="{0E91B426-887B-4E36-8B3F-53BC6509CA23}"/>
                    </a:ext>
                  </a:extLst>
                </p:cNvPr>
                <p:cNvPicPr/>
                <p:nvPr/>
              </p:nvPicPr>
              <p:blipFill>
                <a:blip r:embed="rId635"/>
                <a:stretch>
                  <a:fillRect/>
                </a:stretch>
              </p:blipFill>
              <p:spPr>
                <a:xfrm>
                  <a:off x="8809933" y="3448272"/>
                  <a:ext cx="21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1" name="Freihand 350">
                  <a:extLst>
                    <a:ext uri="{FF2B5EF4-FFF2-40B4-BE49-F238E27FC236}">
                      <a16:creationId xmlns:a16="http://schemas.microsoft.com/office/drawing/2014/main" id="{BA95C40E-FA29-4D5C-9E5C-C89E43353EFF}"/>
                    </a:ext>
                  </a:extLst>
                </p14:cNvPr>
                <p14:cNvContentPartPr/>
                <p14:nvPr/>
              </p14:nvContentPartPr>
              <p14:xfrm>
                <a:off x="8854213" y="3444672"/>
                <a:ext cx="126360" cy="162360"/>
              </p14:xfrm>
            </p:contentPart>
          </mc:Choice>
          <mc:Fallback>
            <p:pic>
              <p:nvPicPr>
                <p:cNvPr id="351" name="Freihand 350">
                  <a:extLst>
                    <a:ext uri="{FF2B5EF4-FFF2-40B4-BE49-F238E27FC236}">
                      <a16:creationId xmlns:a16="http://schemas.microsoft.com/office/drawing/2014/main" id="{BA95C40E-FA29-4D5C-9E5C-C89E43353EFF}"/>
                    </a:ext>
                  </a:extLst>
                </p:cNvPr>
                <p:cNvPicPr/>
                <p:nvPr/>
              </p:nvPicPr>
              <p:blipFill>
                <a:blip r:embed="rId637"/>
                <a:stretch>
                  <a:fillRect/>
                </a:stretch>
              </p:blipFill>
              <p:spPr>
                <a:xfrm>
                  <a:off x="8849893" y="3440352"/>
                  <a:ext cx="135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2" name="Freihand 351">
                  <a:extLst>
                    <a:ext uri="{FF2B5EF4-FFF2-40B4-BE49-F238E27FC236}">
                      <a16:creationId xmlns:a16="http://schemas.microsoft.com/office/drawing/2014/main" id="{285A881A-F257-43DF-A194-BD21AAB805BA}"/>
                    </a:ext>
                  </a:extLst>
                </p14:cNvPr>
                <p14:cNvContentPartPr/>
                <p14:nvPr/>
              </p14:nvContentPartPr>
              <p14:xfrm>
                <a:off x="8822533" y="3357192"/>
                <a:ext cx="360" cy="360"/>
              </p14:xfrm>
            </p:contentPart>
          </mc:Choice>
          <mc:Fallback>
            <p:pic>
              <p:nvPicPr>
                <p:cNvPr id="352" name="Freihand 351">
                  <a:extLst>
                    <a:ext uri="{FF2B5EF4-FFF2-40B4-BE49-F238E27FC236}">
                      <a16:creationId xmlns:a16="http://schemas.microsoft.com/office/drawing/2014/main" id="{285A881A-F257-43DF-A194-BD21AAB805BA}"/>
                    </a:ext>
                  </a:extLst>
                </p:cNvPr>
                <p:cNvPicPr/>
                <p:nvPr/>
              </p:nvPicPr>
              <p:blipFill>
                <a:blip r:embed="rId55"/>
                <a:stretch>
                  <a:fillRect/>
                </a:stretch>
              </p:blipFill>
              <p:spPr>
                <a:xfrm>
                  <a:off x="8818213" y="3352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7" name="Freihand 386">
                  <a:extLst>
                    <a:ext uri="{FF2B5EF4-FFF2-40B4-BE49-F238E27FC236}">
                      <a16:creationId xmlns:a16="http://schemas.microsoft.com/office/drawing/2014/main" id="{E4C57E90-16A1-4CDC-AE81-06723F7AA11C}"/>
                    </a:ext>
                  </a:extLst>
                </p14:cNvPr>
                <p14:cNvContentPartPr/>
                <p14:nvPr/>
              </p14:nvContentPartPr>
              <p14:xfrm>
                <a:off x="7172653" y="3685152"/>
                <a:ext cx="255960" cy="152640"/>
              </p14:xfrm>
            </p:contentPart>
          </mc:Choice>
          <mc:Fallback>
            <p:pic>
              <p:nvPicPr>
                <p:cNvPr id="387" name="Freihand 386">
                  <a:extLst>
                    <a:ext uri="{FF2B5EF4-FFF2-40B4-BE49-F238E27FC236}">
                      <a16:creationId xmlns:a16="http://schemas.microsoft.com/office/drawing/2014/main" id="{E4C57E90-16A1-4CDC-AE81-06723F7AA11C}"/>
                    </a:ext>
                  </a:extLst>
                </p:cNvPr>
                <p:cNvPicPr/>
                <p:nvPr/>
              </p:nvPicPr>
              <p:blipFill>
                <a:blip r:embed="rId640"/>
                <a:stretch>
                  <a:fillRect/>
                </a:stretch>
              </p:blipFill>
              <p:spPr>
                <a:xfrm>
                  <a:off x="7168333" y="3680832"/>
                  <a:ext cx="264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8" name="Freihand 387">
                  <a:extLst>
                    <a:ext uri="{FF2B5EF4-FFF2-40B4-BE49-F238E27FC236}">
                      <a16:creationId xmlns:a16="http://schemas.microsoft.com/office/drawing/2014/main" id="{18BCE816-842B-451C-A06C-3F3C88A3D7EB}"/>
                    </a:ext>
                  </a:extLst>
                </p14:cNvPr>
                <p14:cNvContentPartPr/>
                <p14:nvPr/>
              </p14:nvContentPartPr>
              <p14:xfrm>
                <a:off x="7436173" y="3711432"/>
                <a:ext cx="79200" cy="107280"/>
              </p14:xfrm>
            </p:contentPart>
          </mc:Choice>
          <mc:Fallback>
            <p:pic>
              <p:nvPicPr>
                <p:cNvPr id="388" name="Freihand 387">
                  <a:extLst>
                    <a:ext uri="{FF2B5EF4-FFF2-40B4-BE49-F238E27FC236}">
                      <a16:creationId xmlns:a16="http://schemas.microsoft.com/office/drawing/2014/main" id="{18BCE816-842B-451C-A06C-3F3C88A3D7EB}"/>
                    </a:ext>
                  </a:extLst>
                </p:cNvPr>
                <p:cNvPicPr/>
                <p:nvPr/>
              </p:nvPicPr>
              <p:blipFill>
                <a:blip r:embed="rId642"/>
                <a:stretch>
                  <a:fillRect/>
                </a:stretch>
              </p:blipFill>
              <p:spPr>
                <a:xfrm>
                  <a:off x="7431853" y="3707112"/>
                  <a:ext cx="87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9" name="Freihand 388">
                  <a:extLst>
                    <a:ext uri="{FF2B5EF4-FFF2-40B4-BE49-F238E27FC236}">
                      <a16:creationId xmlns:a16="http://schemas.microsoft.com/office/drawing/2014/main" id="{F0CAFE4A-41B9-4BAA-849B-D5194B03227D}"/>
                    </a:ext>
                  </a:extLst>
                </p14:cNvPr>
                <p14:cNvContentPartPr/>
                <p14:nvPr/>
              </p14:nvContentPartPr>
              <p14:xfrm>
                <a:off x="7526893" y="3697752"/>
                <a:ext cx="115560" cy="98640"/>
              </p14:xfrm>
            </p:contentPart>
          </mc:Choice>
          <mc:Fallback>
            <p:pic>
              <p:nvPicPr>
                <p:cNvPr id="389" name="Freihand 388">
                  <a:extLst>
                    <a:ext uri="{FF2B5EF4-FFF2-40B4-BE49-F238E27FC236}">
                      <a16:creationId xmlns:a16="http://schemas.microsoft.com/office/drawing/2014/main" id="{F0CAFE4A-41B9-4BAA-849B-D5194B03227D}"/>
                    </a:ext>
                  </a:extLst>
                </p:cNvPr>
                <p:cNvPicPr/>
                <p:nvPr/>
              </p:nvPicPr>
              <p:blipFill>
                <a:blip r:embed="rId644"/>
                <a:stretch>
                  <a:fillRect/>
                </a:stretch>
              </p:blipFill>
              <p:spPr>
                <a:xfrm>
                  <a:off x="7522573" y="3693432"/>
                  <a:ext cx="124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0" name="Freihand 389">
                  <a:extLst>
                    <a:ext uri="{FF2B5EF4-FFF2-40B4-BE49-F238E27FC236}">
                      <a16:creationId xmlns:a16="http://schemas.microsoft.com/office/drawing/2014/main" id="{67F24452-5599-4736-B62F-DEE787792782}"/>
                    </a:ext>
                  </a:extLst>
                </p14:cNvPr>
                <p14:cNvContentPartPr/>
                <p14:nvPr/>
              </p14:nvContentPartPr>
              <p14:xfrm>
                <a:off x="7515013" y="3715392"/>
                <a:ext cx="126000" cy="34200"/>
              </p14:xfrm>
            </p:contentPart>
          </mc:Choice>
          <mc:Fallback>
            <p:pic>
              <p:nvPicPr>
                <p:cNvPr id="390" name="Freihand 389">
                  <a:extLst>
                    <a:ext uri="{FF2B5EF4-FFF2-40B4-BE49-F238E27FC236}">
                      <a16:creationId xmlns:a16="http://schemas.microsoft.com/office/drawing/2014/main" id="{67F24452-5599-4736-B62F-DEE787792782}"/>
                    </a:ext>
                  </a:extLst>
                </p:cNvPr>
                <p:cNvPicPr/>
                <p:nvPr/>
              </p:nvPicPr>
              <p:blipFill>
                <a:blip r:embed="rId646"/>
                <a:stretch>
                  <a:fillRect/>
                </a:stretch>
              </p:blipFill>
              <p:spPr>
                <a:xfrm>
                  <a:off x="7510693" y="3711072"/>
                  <a:ext cx="1346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1" name="Freihand 390">
                  <a:extLst>
                    <a:ext uri="{FF2B5EF4-FFF2-40B4-BE49-F238E27FC236}">
                      <a16:creationId xmlns:a16="http://schemas.microsoft.com/office/drawing/2014/main" id="{4B8C42A2-DD67-4D7F-8BAD-8198C04E526A}"/>
                    </a:ext>
                  </a:extLst>
                </p14:cNvPr>
                <p14:cNvContentPartPr/>
                <p14:nvPr/>
              </p14:nvContentPartPr>
              <p14:xfrm>
                <a:off x="7612933" y="3702792"/>
                <a:ext cx="131760" cy="87480"/>
              </p14:xfrm>
            </p:contentPart>
          </mc:Choice>
          <mc:Fallback>
            <p:pic>
              <p:nvPicPr>
                <p:cNvPr id="391" name="Freihand 390">
                  <a:extLst>
                    <a:ext uri="{FF2B5EF4-FFF2-40B4-BE49-F238E27FC236}">
                      <a16:creationId xmlns:a16="http://schemas.microsoft.com/office/drawing/2014/main" id="{4B8C42A2-DD67-4D7F-8BAD-8198C04E526A}"/>
                    </a:ext>
                  </a:extLst>
                </p:cNvPr>
                <p:cNvPicPr/>
                <p:nvPr/>
              </p:nvPicPr>
              <p:blipFill>
                <a:blip r:embed="rId648"/>
                <a:stretch>
                  <a:fillRect/>
                </a:stretch>
              </p:blipFill>
              <p:spPr>
                <a:xfrm>
                  <a:off x="7608613" y="3698472"/>
                  <a:ext cx="140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2" name="Freihand 391">
                  <a:extLst>
                    <a:ext uri="{FF2B5EF4-FFF2-40B4-BE49-F238E27FC236}">
                      <a16:creationId xmlns:a16="http://schemas.microsoft.com/office/drawing/2014/main" id="{EE671B74-A0EB-4E6A-B0B1-E14C541BD2D3}"/>
                    </a:ext>
                  </a:extLst>
                </p14:cNvPr>
                <p14:cNvContentPartPr/>
                <p14:nvPr/>
              </p14:nvContentPartPr>
              <p14:xfrm>
                <a:off x="7723813" y="3643032"/>
                <a:ext cx="88920" cy="130320"/>
              </p14:xfrm>
            </p:contentPart>
          </mc:Choice>
          <mc:Fallback>
            <p:pic>
              <p:nvPicPr>
                <p:cNvPr id="392" name="Freihand 391">
                  <a:extLst>
                    <a:ext uri="{FF2B5EF4-FFF2-40B4-BE49-F238E27FC236}">
                      <a16:creationId xmlns:a16="http://schemas.microsoft.com/office/drawing/2014/main" id="{EE671B74-A0EB-4E6A-B0B1-E14C541BD2D3}"/>
                    </a:ext>
                  </a:extLst>
                </p:cNvPr>
                <p:cNvPicPr/>
                <p:nvPr/>
              </p:nvPicPr>
              <p:blipFill>
                <a:blip r:embed="rId650"/>
                <a:stretch>
                  <a:fillRect/>
                </a:stretch>
              </p:blipFill>
              <p:spPr>
                <a:xfrm>
                  <a:off x="7719493" y="3638712"/>
                  <a:ext cx="97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3" name="Freihand 392">
                  <a:extLst>
                    <a:ext uri="{FF2B5EF4-FFF2-40B4-BE49-F238E27FC236}">
                      <a16:creationId xmlns:a16="http://schemas.microsoft.com/office/drawing/2014/main" id="{1654E5A5-17CC-4AD7-BE09-8778F372FDC0}"/>
                    </a:ext>
                  </a:extLst>
                </p14:cNvPr>
                <p14:cNvContentPartPr/>
                <p14:nvPr/>
              </p14:nvContentPartPr>
              <p14:xfrm>
                <a:off x="7845853" y="3632952"/>
                <a:ext cx="211680" cy="270720"/>
              </p14:xfrm>
            </p:contentPart>
          </mc:Choice>
          <mc:Fallback>
            <p:pic>
              <p:nvPicPr>
                <p:cNvPr id="393" name="Freihand 392">
                  <a:extLst>
                    <a:ext uri="{FF2B5EF4-FFF2-40B4-BE49-F238E27FC236}">
                      <a16:creationId xmlns:a16="http://schemas.microsoft.com/office/drawing/2014/main" id="{1654E5A5-17CC-4AD7-BE09-8778F372FDC0}"/>
                    </a:ext>
                  </a:extLst>
                </p:cNvPr>
                <p:cNvPicPr/>
                <p:nvPr/>
              </p:nvPicPr>
              <p:blipFill>
                <a:blip r:embed="rId652"/>
                <a:stretch>
                  <a:fillRect/>
                </a:stretch>
              </p:blipFill>
              <p:spPr>
                <a:xfrm>
                  <a:off x="7841533" y="3628632"/>
                  <a:ext cx="2203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5" name="Freihand 394">
                  <a:extLst>
                    <a:ext uri="{FF2B5EF4-FFF2-40B4-BE49-F238E27FC236}">
                      <a16:creationId xmlns:a16="http://schemas.microsoft.com/office/drawing/2014/main" id="{C16D4D2B-8575-4499-B76A-745CF3FB9445}"/>
                    </a:ext>
                  </a:extLst>
                </p14:cNvPr>
                <p14:cNvContentPartPr/>
                <p14:nvPr/>
              </p14:nvContentPartPr>
              <p14:xfrm>
                <a:off x="8134573" y="3679392"/>
                <a:ext cx="171360" cy="89280"/>
              </p14:xfrm>
            </p:contentPart>
          </mc:Choice>
          <mc:Fallback>
            <p:pic>
              <p:nvPicPr>
                <p:cNvPr id="395" name="Freihand 394">
                  <a:extLst>
                    <a:ext uri="{FF2B5EF4-FFF2-40B4-BE49-F238E27FC236}">
                      <a16:creationId xmlns:a16="http://schemas.microsoft.com/office/drawing/2014/main" id="{C16D4D2B-8575-4499-B76A-745CF3FB9445}"/>
                    </a:ext>
                  </a:extLst>
                </p:cNvPr>
                <p:cNvPicPr/>
                <p:nvPr/>
              </p:nvPicPr>
              <p:blipFill>
                <a:blip r:embed="rId654"/>
                <a:stretch>
                  <a:fillRect/>
                </a:stretch>
              </p:blipFill>
              <p:spPr>
                <a:xfrm>
                  <a:off x="8130253" y="3675072"/>
                  <a:ext cx="180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6" name="Freihand 395">
                  <a:extLst>
                    <a:ext uri="{FF2B5EF4-FFF2-40B4-BE49-F238E27FC236}">
                      <a16:creationId xmlns:a16="http://schemas.microsoft.com/office/drawing/2014/main" id="{8DEE5202-2285-4777-A554-2465D905F045}"/>
                    </a:ext>
                  </a:extLst>
                </p14:cNvPr>
                <p14:cNvContentPartPr/>
                <p14:nvPr/>
              </p14:nvContentPartPr>
              <p14:xfrm>
                <a:off x="8321413" y="3689832"/>
                <a:ext cx="179640" cy="58680"/>
              </p14:xfrm>
            </p:contentPart>
          </mc:Choice>
          <mc:Fallback>
            <p:pic>
              <p:nvPicPr>
                <p:cNvPr id="396" name="Freihand 395">
                  <a:extLst>
                    <a:ext uri="{FF2B5EF4-FFF2-40B4-BE49-F238E27FC236}">
                      <a16:creationId xmlns:a16="http://schemas.microsoft.com/office/drawing/2014/main" id="{8DEE5202-2285-4777-A554-2465D905F045}"/>
                    </a:ext>
                  </a:extLst>
                </p:cNvPr>
                <p:cNvPicPr/>
                <p:nvPr/>
              </p:nvPicPr>
              <p:blipFill>
                <a:blip r:embed="rId656"/>
                <a:stretch>
                  <a:fillRect/>
                </a:stretch>
              </p:blipFill>
              <p:spPr>
                <a:xfrm>
                  <a:off x="8317093" y="3685512"/>
                  <a:ext cx="188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7" name="Freihand 396">
                  <a:extLst>
                    <a:ext uri="{FF2B5EF4-FFF2-40B4-BE49-F238E27FC236}">
                      <a16:creationId xmlns:a16="http://schemas.microsoft.com/office/drawing/2014/main" id="{9B5B00E1-19DC-49B6-86BC-B43BEDDD296F}"/>
                    </a:ext>
                  </a:extLst>
                </p14:cNvPr>
                <p14:cNvContentPartPr/>
                <p14:nvPr/>
              </p14:nvContentPartPr>
              <p14:xfrm>
                <a:off x="8620573" y="3644832"/>
                <a:ext cx="106560" cy="83880"/>
              </p14:xfrm>
            </p:contentPart>
          </mc:Choice>
          <mc:Fallback>
            <p:pic>
              <p:nvPicPr>
                <p:cNvPr id="397" name="Freihand 396">
                  <a:extLst>
                    <a:ext uri="{FF2B5EF4-FFF2-40B4-BE49-F238E27FC236}">
                      <a16:creationId xmlns:a16="http://schemas.microsoft.com/office/drawing/2014/main" id="{9B5B00E1-19DC-49B6-86BC-B43BEDDD296F}"/>
                    </a:ext>
                  </a:extLst>
                </p:cNvPr>
                <p:cNvPicPr/>
                <p:nvPr/>
              </p:nvPicPr>
              <p:blipFill>
                <a:blip r:embed="rId658"/>
                <a:stretch>
                  <a:fillRect/>
                </a:stretch>
              </p:blipFill>
              <p:spPr>
                <a:xfrm>
                  <a:off x="8616253" y="3640512"/>
                  <a:ext cx="115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8" name="Freihand 397">
                  <a:extLst>
                    <a:ext uri="{FF2B5EF4-FFF2-40B4-BE49-F238E27FC236}">
                      <a16:creationId xmlns:a16="http://schemas.microsoft.com/office/drawing/2014/main" id="{483E2BA6-18C6-4D51-8A7F-EA2C54C6CD79}"/>
                    </a:ext>
                  </a:extLst>
                </p14:cNvPr>
                <p14:cNvContentPartPr/>
                <p14:nvPr/>
              </p14:nvContentPartPr>
              <p14:xfrm>
                <a:off x="8782213" y="3622152"/>
                <a:ext cx="145440" cy="100440"/>
              </p14:xfrm>
            </p:contentPart>
          </mc:Choice>
          <mc:Fallback>
            <p:pic>
              <p:nvPicPr>
                <p:cNvPr id="398" name="Freihand 397">
                  <a:extLst>
                    <a:ext uri="{FF2B5EF4-FFF2-40B4-BE49-F238E27FC236}">
                      <a16:creationId xmlns:a16="http://schemas.microsoft.com/office/drawing/2014/main" id="{483E2BA6-18C6-4D51-8A7F-EA2C54C6CD79}"/>
                    </a:ext>
                  </a:extLst>
                </p:cNvPr>
                <p:cNvPicPr/>
                <p:nvPr/>
              </p:nvPicPr>
              <p:blipFill>
                <a:blip r:embed="rId660"/>
                <a:stretch>
                  <a:fillRect/>
                </a:stretch>
              </p:blipFill>
              <p:spPr>
                <a:xfrm>
                  <a:off x="8777893" y="3617832"/>
                  <a:ext cx="154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9" name="Freihand 398">
                  <a:extLst>
                    <a:ext uri="{FF2B5EF4-FFF2-40B4-BE49-F238E27FC236}">
                      <a16:creationId xmlns:a16="http://schemas.microsoft.com/office/drawing/2014/main" id="{914F6378-7F95-44D0-A68B-4D8FDBED7F88}"/>
                    </a:ext>
                  </a:extLst>
                </p14:cNvPr>
                <p14:cNvContentPartPr/>
                <p14:nvPr/>
              </p14:nvContentPartPr>
              <p14:xfrm>
                <a:off x="8931973" y="3638712"/>
                <a:ext cx="105840" cy="100440"/>
              </p14:xfrm>
            </p:contentPart>
          </mc:Choice>
          <mc:Fallback>
            <p:pic>
              <p:nvPicPr>
                <p:cNvPr id="399" name="Freihand 398">
                  <a:extLst>
                    <a:ext uri="{FF2B5EF4-FFF2-40B4-BE49-F238E27FC236}">
                      <a16:creationId xmlns:a16="http://schemas.microsoft.com/office/drawing/2014/main" id="{914F6378-7F95-44D0-A68B-4D8FDBED7F88}"/>
                    </a:ext>
                  </a:extLst>
                </p:cNvPr>
                <p:cNvPicPr/>
                <p:nvPr/>
              </p:nvPicPr>
              <p:blipFill>
                <a:blip r:embed="rId662"/>
                <a:stretch>
                  <a:fillRect/>
                </a:stretch>
              </p:blipFill>
              <p:spPr>
                <a:xfrm>
                  <a:off x="8927653" y="3634392"/>
                  <a:ext cx="114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0" name="Freihand 399">
                  <a:extLst>
                    <a:ext uri="{FF2B5EF4-FFF2-40B4-BE49-F238E27FC236}">
                      <a16:creationId xmlns:a16="http://schemas.microsoft.com/office/drawing/2014/main" id="{B5892CB1-730A-41D3-B9B6-1095146E3801}"/>
                    </a:ext>
                  </a:extLst>
                </p14:cNvPr>
                <p14:cNvContentPartPr/>
                <p14:nvPr/>
              </p14:nvContentPartPr>
              <p14:xfrm>
                <a:off x="9055453" y="3643392"/>
                <a:ext cx="110520" cy="84600"/>
              </p14:xfrm>
            </p:contentPart>
          </mc:Choice>
          <mc:Fallback>
            <p:pic>
              <p:nvPicPr>
                <p:cNvPr id="400" name="Freihand 399">
                  <a:extLst>
                    <a:ext uri="{FF2B5EF4-FFF2-40B4-BE49-F238E27FC236}">
                      <a16:creationId xmlns:a16="http://schemas.microsoft.com/office/drawing/2014/main" id="{B5892CB1-730A-41D3-B9B6-1095146E3801}"/>
                    </a:ext>
                  </a:extLst>
                </p:cNvPr>
                <p:cNvPicPr/>
                <p:nvPr/>
              </p:nvPicPr>
              <p:blipFill>
                <a:blip r:embed="rId664"/>
                <a:stretch>
                  <a:fillRect/>
                </a:stretch>
              </p:blipFill>
              <p:spPr>
                <a:xfrm>
                  <a:off x="9051133" y="3639072"/>
                  <a:ext cx="119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1" name="Freihand 400">
                  <a:extLst>
                    <a:ext uri="{FF2B5EF4-FFF2-40B4-BE49-F238E27FC236}">
                      <a16:creationId xmlns:a16="http://schemas.microsoft.com/office/drawing/2014/main" id="{152D24CF-F158-4F38-B123-91C7342D6238}"/>
                    </a:ext>
                  </a:extLst>
                </p14:cNvPr>
                <p14:cNvContentPartPr/>
                <p14:nvPr/>
              </p14:nvContentPartPr>
              <p14:xfrm>
                <a:off x="9293773" y="3616392"/>
                <a:ext cx="163440" cy="93960"/>
              </p14:xfrm>
            </p:contentPart>
          </mc:Choice>
          <mc:Fallback>
            <p:pic>
              <p:nvPicPr>
                <p:cNvPr id="401" name="Freihand 400">
                  <a:extLst>
                    <a:ext uri="{FF2B5EF4-FFF2-40B4-BE49-F238E27FC236}">
                      <a16:creationId xmlns:a16="http://schemas.microsoft.com/office/drawing/2014/main" id="{152D24CF-F158-4F38-B123-91C7342D6238}"/>
                    </a:ext>
                  </a:extLst>
                </p:cNvPr>
                <p:cNvPicPr/>
                <p:nvPr/>
              </p:nvPicPr>
              <p:blipFill>
                <a:blip r:embed="rId666"/>
                <a:stretch>
                  <a:fillRect/>
                </a:stretch>
              </p:blipFill>
              <p:spPr>
                <a:xfrm>
                  <a:off x="9289453" y="3612072"/>
                  <a:ext cx="17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2" name="Freihand 401">
                  <a:extLst>
                    <a:ext uri="{FF2B5EF4-FFF2-40B4-BE49-F238E27FC236}">
                      <a16:creationId xmlns:a16="http://schemas.microsoft.com/office/drawing/2014/main" id="{9C387B7B-24F9-43DE-BEF1-8E43F86AA554}"/>
                    </a:ext>
                  </a:extLst>
                </p14:cNvPr>
                <p14:cNvContentPartPr/>
                <p14:nvPr/>
              </p14:nvContentPartPr>
              <p14:xfrm>
                <a:off x="9285853" y="3662832"/>
                <a:ext cx="148320" cy="19080"/>
              </p14:xfrm>
            </p:contentPart>
          </mc:Choice>
          <mc:Fallback>
            <p:pic>
              <p:nvPicPr>
                <p:cNvPr id="402" name="Freihand 401">
                  <a:extLst>
                    <a:ext uri="{FF2B5EF4-FFF2-40B4-BE49-F238E27FC236}">
                      <a16:creationId xmlns:a16="http://schemas.microsoft.com/office/drawing/2014/main" id="{9C387B7B-24F9-43DE-BEF1-8E43F86AA554}"/>
                    </a:ext>
                  </a:extLst>
                </p:cNvPr>
                <p:cNvPicPr/>
                <p:nvPr/>
              </p:nvPicPr>
              <p:blipFill>
                <a:blip r:embed="rId668"/>
                <a:stretch>
                  <a:fillRect/>
                </a:stretch>
              </p:blipFill>
              <p:spPr>
                <a:xfrm>
                  <a:off x="9281533" y="3658512"/>
                  <a:ext cx="156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3" name="Freihand 402">
                  <a:extLst>
                    <a:ext uri="{FF2B5EF4-FFF2-40B4-BE49-F238E27FC236}">
                      <a16:creationId xmlns:a16="http://schemas.microsoft.com/office/drawing/2014/main" id="{DDB950E2-A498-4071-98CA-4026882609F8}"/>
                    </a:ext>
                  </a:extLst>
                </p14:cNvPr>
                <p14:cNvContentPartPr/>
                <p14:nvPr/>
              </p14:nvContentPartPr>
              <p14:xfrm>
                <a:off x="9253093" y="3673992"/>
                <a:ext cx="163080" cy="30240"/>
              </p14:xfrm>
            </p:contentPart>
          </mc:Choice>
          <mc:Fallback>
            <p:pic>
              <p:nvPicPr>
                <p:cNvPr id="403" name="Freihand 402">
                  <a:extLst>
                    <a:ext uri="{FF2B5EF4-FFF2-40B4-BE49-F238E27FC236}">
                      <a16:creationId xmlns:a16="http://schemas.microsoft.com/office/drawing/2014/main" id="{DDB950E2-A498-4071-98CA-4026882609F8}"/>
                    </a:ext>
                  </a:extLst>
                </p:cNvPr>
                <p:cNvPicPr/>
                <p:nvPr/>
              </p:nvPicPr>
              <p:blipFill>
                <a:blip r:embed="rId670"/>
                <a:stretch>
                  <a:fillRect/>
                </a:stretch>
              </p:blipFill>
              <p:spPr>
                <a:xfrm>
                  <a:off x="9248773" y="3669672"/>
                  <a:ext cx="171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5" name="Freihand 404">
                  <a:extLst>
                    <a:ext uri="{FF2B5EF4-FFF2-40B4-BE49-F238E27FC236}">
                      <a16:creationId xmlns:a16="http://schemas.microsoft.com/office/drawing/2014/main" id="{541BBA2C-0915-4CBA-88E1-A5D8671FD73D}"/>
                    </a:ext>
                  </a:extLst>
                </p14:cNvPr>
                <p14:cNvContentPartPr/>
                <p14:nvPr/>
              </p14:nvContentPartPr>
              <p14:xfrm>
                <a:off x="9566653" y="3579312"/>
                <a:ext cx="287640" cy="142920"/>
              </p14:xfrm>
            </p:contentPart>
          </mc:Choice>
          <mc:Fallback>
            <p:pic>
              <p:nvPicPr>
                <p:cNvPr id="405" name="Freihand 404">
                  <a:extLst>
                    <a:ext uri="{FF2B5EF4-FFF2-40B4-BE49-F238E27FC236}">
                      <a16:creationId xmlns:a16="http://schemas.microsoft.com/office/drawing/2014/main" id="{541BBA2C-0915-4CBA-88E1-A5D8671FD73D}"/>
                    </a:ext>
                  </a:extLst>
                </p:cNvPr>
                <p:cNvPicPr/>
                <p:nvPr/>
              </p:nvPicPr>
              <p:blipFill>
                <a:blip r:embed="rId672"/>
                <a:stretch>
                  <a:fillRect/>
                </a:stretch>
              </p:blipFill>
              <p:spPr>
                <a:xfrm>
                  <a:off x="9562333" y="3574992"/>
                  <a:ext cx="296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6" name="Freihand 405">
                  <a:extLst>
                    <a:ext uri="{FF2B5EF4-FFF2-40B4-BE49-F238E27FC236}">
                      <a16:creationId xmlns:a16="http://schemas.microsoft.com/office/drawing/2014/main" id="{37C6F518-3C03-40DA-A034-2D6908695178}"/>
                    </a:ext>
                  </a:extLst>
                </p14:cNvPr>
                <p14:cNvContentPartPr/>
                <p14:nvPr/>
              </p14:nvContentPartPr>
              <p14:xfrm>
                <a:off x="9760693" y="3562752"/>
                <a:ext cx="34920" cy="2520"/>
              </p14:xfrm>
            </p:contentPart>
          </mc:Choice>
          <mc:Fallback>
            <p:pic>
              <p:nvPicPr>
                <p:cNvPr id="406" name="Freihand 405">
                  <a:extLst>
                    <a:ext uri="{FF2B5EF4-FFF2-40B4-BE49-F238E27FC236}">
                      <a16:creationId xmlns:a16="http://schemas.microsoft.com/office/drawing/2014/main" id="{37C6F518-3C03-40DA-A034-2D6908695178}"/>
                    </a:ext>
                  </a:extLst>
                </p:cNvPr>
                <p:cNvPicPr/>
                <p:nvPr/>
              </p:nvPicPr>
              <p:blipFill>
                <a:blip r:embed="rId674"/>
                <a:stretch>
                  <a:fillRect/>
                </a:stretch>
              </p:blipFill>
              <p:spPr>
                <a:xfrm>
                  <a:off x="9756373" y="3558432"/>
                  <a:ext cx="43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7" name="Freihand 406">
                  <a:extLst>
                    <a:ext uri="{FF2B5EF4-FFF2-40B4-BE49-F238E27FC236}">
                      <a16:creationId xmlns:a16="http://schemas.microsoft.com/office/drawing/2014/main" id="{780F1D17-FA4A-494F-83B8-2E5A35504C9B}"/>
                    </a:ext>
                  </a:extLst>
                </p14:cNvPr>
                <p14:cNvContentPartPr/>
                <p14:nvPr/>
              </p14:nvContentPartPr>
              <p14:xfrm>
                <a:off x="10015213" y="3574992"/>
                <a:ext cx="311760" cy="146160"/>
              </p14:xfrm>
            </p:contentPart>
          </mc:Choice>
          <mc:Fallback>
            <p:pic>
              <p:nvPicPr>
                <p:cNvPr id="407" name="Freihand 406">
                  <a:extLst>
                    <a:ext uri="{FF2B5EF4-FFF2-40B4-BE49-F238E27FC236}">
                      <a16:creationId xmlns:a16="http://schemas.microsoft.com/office/drawing/2014/main" id="{780F1D17-FA4A-494F-83B8-2E5A35504C9B}"/>
                    </a:ext>
                  </a:extLst>
                </p:cNvPr>
                <p:cNvPicPr/>
                <p:nvPr/>
              </p:nvPicPr>
              <p:blipFill>
                <a:blip r:embed="rId676"/>
                <a:stretch>
                  <a:fillRect/>
                </a:stretch>
              </p:blipFill>
              <p:spPr>
                <a:xfrm>
                  <a:off x="10010893" y="3570672"/>
                  <a:ext cx="320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8" name="Freihand 407">
                  <a:extLst>
                    <a:ext uri="{FF2B5EF4-FFF2-40B4-BE49-F238E27FC236}">
                      <a16:creationId xmlns:a16="http://schemas.microsoft.com/office/drawing/2014/main" id="{8AC21526-EDBE-45DA-AD71-935D64EB9F72}"/>
                    </a:ext>
                  </a:extLst>
                </p14:cNvPr>
                <p14:cNvContentPartPr/>
                <p14:nvPr/>
              </p14:nvContentPartPr>
              <p14:xfrm>
                <a:off x="10495813" y="3604512"/>
                <a:ext cx="8640" cy="127440"/>
              </p14:xfrm>
            </p:contentPart>
          </mc:Choice>
          <mc:Fallback>
            <p:pic>
              <p:nvPicPr>
                <p:cNvPr id="408" name="Freihand 407">
                  <a:extLst>
                    <a:ext uri="{FF2B5EF4-FFF2-40B4-BE49-F238E27FC236}">
                      <a16:creationId xmlns:a16="http://schemas.microsoft.com/office/drawing/2014/main" id="{8AC21526-EDBE-45DA-AD71-935D64EB9F72}"/>
                    </a:ext>
                  </a:extLst>
                </p:cNvPr>
                <p:cNvPicPr/>
                <p:nvPr/>
              </p:nvPicPr>
              <p:blipFill>
                <a:blip r:embed="rId678"/>
                <a:stretch>
                  <a:fillRect/>
                </a:stretch>
              </p:blipFill>
              <p:spPr>
                <a:xfrm>
                  <a:off x="10491493" y="3600192"/>
                  <a:ext cx="17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9" name="Freihand 408">
                  <a:extLst>
                    <a:ext uri="{FF2B5EF4-FFF2-40B4-BE49-F238E27FC236}">
                      <a16:creationId xmlns:a16="http://schemas.microsoft.com/office/drawing/2014/main" id="{C434436B-F7B1-4BAE-951D-14531933F19E}"/>
                    </a:ext>
                  </a:extLst>
                </p14:cNvPr>
                <p14:cNvContentPartPr/>
                <p14:nvPr/>
              </p14:nvContentPartPr>
              <p14:xfrm>
                <a:off x="10425613" y="3681912"/>
                <a:ext cx="156600" cy="29520"/>
              </p14:xfrm>
            </p:contentPart>
          </mc:Choice>
          <mc:Fallback>
            <p:pic>
              <p:nvPicPr>
                <p:cNvPr id="409" name="Freihand 408">
                  <a:extLst>
                    <a:ext uri="{FF2B5EF4-FFF2-40B4-BE49-F238E27FC236}">
                      <a16:creationId xmlns:a16="http://schemas.microsoft.com/office/drawing/2014/main" id="{C434436B-F7B1-4BAE-951D-14531933F19E}"/>
                    </a:ext>
                  </a:extLst>
                </p:cNvPr>
                <p:cNvPicPr/>
                <p:nvPr/>
              </p:nvPicPr>
              <p:blipFill>
                <a:blip r:embed="rId680"/>
                <a:stretch>
                  <a:fillRect/>
                </a:stretch>
              </p:blipFill>
              <p:spPr>
                <a:xfrm>
                  <a:off x="10421293" y="3677592"/>
                  <a:ext cx="165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0" name="Freihand 409">
                  <a:extLst>
                    <a:ext uri="{FF2B5EF4-FFF2-40B4-BE49-F238E27FC236}">
                      <a16:creationId xmlns:a16="http://schemas.microsoft.com/office/drawing/2014/main" id="{3051303B-2EE7-4EC5-B01B-2FF29ABA5C50}"/>
                    </a:ext>
                  </a:extLst>
                </p14:cNvPr>
                <p14:cNvContentPartPr/>
                <p14:nvPr/>
              </p14:nvContentPartPr>
              <p14:xfrm>
                <a:off x="10429573" y="3578232"/>
                <a:ext cx="154440" cy="31680"/>
              </p14:xfrm>
            </p:contentPart>
          </mc:Choice>
          <mc:Fallback>
            <p:pic>
              <p:nvPicPr>
                <p:cNvPr id="410" name="Freihand 409">
                  <a:extLst>
                    <a:ext uri="{FF2B5EF4-FFF2-40B4-BE49-F238E27FC236}">
                      <a16:creationId xmlns:a16="http://schemas.microsoft.com/office/drawing/2014/main" id="{3051303B-2EE7-4EC5-B01B-2FF29ABA5C50}"/>
                    </a:ext>
                  </a:extLst>
                </p:cNvPr>
                <p:cNvPicPr/>
                <p:nvPr/>
              </p:nvPicPr>
              <p:blipFill>
                <a:blip r:embed="rId682"/>
                <a:stretch>
                  <a:fillRect/>
                </a:stretch>
              </p:blipFill>
              <p:spPr>
                <a:xfrm>
                  <a:off x="10425253" y="3573912"/>
                  <a:ext cx="163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1" name="Freihand 410">
                  <a:extLst>
                    <a:ext uri="{FF2B5EF4-FFF2-40B4-BE49-F238E27FC236}">
                      <a16:creationId xmlns:a16="http://schemas.microsoft.com/office/drawing/2014/main" id="{346D0C41-47F8-47AA-842D-1511C2A870BE}"/>
                    </a:ext>
                  </a:extLst>
                </p14:cNvPr>
                <p14:cNvContentPartPr/>
                <p14:nvPr/>
              </p14:nvContentPartPr>
              <p14:xfrm>
                <a:off x="10589053" y="3635112"/>
                <a:ext cx="119160" cy="66960"/>
              </p14:xfrm>
            </p:contentPart>
          </mc:Choice>
          <mc:Fallback>
            <p:pic>
              <p:nvPicPr>
                <p:cNvPr id="411" name="Freihand 410">
                  <a:extLst>
                    <a:ext uri="{FF2B5EF4-FFF2-40B4-BE49-F238E27FC236}">
                      <a16:creationId xmlns:a16="http://schemas.microsoft.com/office/drawing/2014/main" id="{346D0C41-47F8-47AA-842D-1511C2A870BE}"/>
                    </a:ext>
                  </a:extLst>
                </p:cNvPr>
                <p:cNvPicPr/>
                <p:nvPr/>
              </p:nvPicPr>
              <p:blipFill>
                <a:blip r:embed="rId684"/>
                <a:stretch>
                  <a:fillRect/>
                </a:stretch>
              </p:blipFill>
              <p:spPr>
                <a:xfrm>
                  <a:off x="10584733" y="3630792"/>
                  <a:ext cx="127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2" name="Freihand 411">
                  <a:extLst>
                    <a:ext uri="{FF2B5EF4-FFF2-40B4-BE49-F238E27FC236}">
                      <a16:creationId xmlns:a16="http://schemas.microsoft.com/office/drawing/2014/main" id="{EE829E99-747B-4024-A13B-80A3BE3A998E}"/>
                    </a:ext>
                  </a:extLst>
                </p14:cNvPr>
                <p14:cNvContentPartPr/>
                <p14:nvPr/>
              </p14:nvContentPartPr>
              <p14:xfrm>
                <a:off x="10738813" y="3543312"/>
                <a:ext cx="138960" cy="207360"/>
              </p14:xfrm>
            </p:contentPart>
          </mc:Choice>
          <mc:Fallback>
            <p:pic>
              <p:nvPicPr>
                <p:cNvPr id="412" name="Freihand 411">
                  <a:extLst>
                    <a:ext uri="{FF2B5EF4-FFF2-40B4-BE49-F238E27FC236}">
                      <a16:creationId xmlns:a16="http://schemas.microsoft.com/office/drawing/2014/main" id="{EE829E99-747B-4024-A13B-80A3BE3A998E}"/>
                    </a:ext>
                  </a:extLst>
                </p:cNvPr>
                <p:cNvPicPr/>
                <p:nvPr/>
              </p:nvPicPr>
              <p:blipFill>
                <a:blip r:embed="rId686"/>
                <a:stretch>
                  <a:fillRect/>
                </a:stretch>
              </p:blipFill>
              <p:spPr>
                <a:xfrm>
                  <a:off x="10734493" y="3538992"/>
                  <a:ext cx="147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3" name="Freihand 412">
                  <a:extLst>
                    <a:ext uri="{FF2B5EF4-FFF2-40B4-BE49-F238E27FC236}">
                      <a16:creationId xmlns:a16="http://schemas.microsoft.com/office/drawing/2014/main" id="{496A79C0-2974-4D84-B974-5D068B68A2AF}"/>
                    </a:ext>
                  </a:extLst>
                </p14:cNvPr>
                <p14:cNvContentPartPr/>
                <p14:nvPr/>
              </p14:nvContentPartPr>
              <p14:xfrm>
                <a:off x="10866613" y="3548712"/>
                <a:ext cx="251280" cy="129600"/>
              </p14:xfrm>
            </p:contentPart>
          </mc:Choice>
          <mc:Fallback>
            <p:pic>
              <p:nvPicPr>
                <p:cNvPr id="413" name="Freihand 412">
                  <a:extLst>
                    <a:ext uri="{FF2B5EF4-FFF2-40B4-BE49-F238E27FC236}">
                      <a16:creationId xmlns:a16="http://schemas.microsoft.com/office/drawing/2014/main" id="{496A79C0-2974-4D84-B974-5D068B68A2AF}"/>
                    </a:ext>
                  </a:extLst>
                </p:cNvPr>
                <p:cNvPicPr/>
                <p:nvPr/>
              </p:nvPicPr>
              <p:blipFill>
                <a:blip r:embed="rId688"/>
                <a:stretch>
                  <a:fillRect/>
                </a:stretch>
              </p:blipFill>
              <p:spPr>
                <a:xfrm>
                  <a:off x="10862293" y="3544392"/>
                  <a:ext cx="259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4" name="Freihand 413">
                  <a:extLst>
                    <a:ext uri="{FF2B5EF4-FFF2-40B4-BE49-F238E27FC236}">
                      <a16:creationId xmlns:a16="http://schemas.microsoft.com/office/drawing/2014/main" id="{83BE2E08-FE4A-411D-8B5C-425E87AC9D79}"/>
                    </a:ext>
                  </a:extLst>
                </p14:cNvPr>
                <p14:cNvContentPartPr/>
                <p14:nvPr/>
              </p14:nvContentPartPr>
              <p14:xfrm>
                <a:off x="11122213" y="3567072"/>
                <a:ext cx="15840" cy="25920"/>
              </p14:xfrm>
            </p:contentPart>
          </mc:Choice>
          <mc:Fallback>
            <p:pic>
              <p:nvPicPr>
                <p:cNvPr id="414" name="Freihand 413">
                  <a:extLst>
                    <a:ext uri="{FF2B5EF4-FFF2-40B4-BE49-F238E27FC236}">
                      <a16:creationId xmlns:a16="http://schemas.microsoft.com/office/drawing/2014/main" id="{83BE2E08-FE4A-411D-8B5C-425E87AC9D79}"/>
                    </a:ext>
                  </a:extLst>
                </p:cNvPr>
                <p:cNvPicPr/>
                <p:nvPr/>
              </p:nvPicPr>
              <p:blipFill>
                <a:blip r:embed="rId690"/>
                <a:stretch>
                  <a:fillRect/>
                </a:stretch>
              </p:blipFill>
              <p:spPr>
                <a:xfrm>
                  <a:off x="11117893" y="3562752"/>
                  <a:ext cx="24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5" name="Freihand 414">
                  <a:extLst>
                    <a:ext uri="{FF2B5EF4-FFF2-40B4-BE49-F238E27FC236}">
                      <a16:creationId xmlns:a16="http://schemas.microsoft.com/office/drawing/2014/main" id="{D22A218D-4802-4AC1-ACE9-D74074E6C244}"/>
                    </a:ext>
                  </a:extLst>
                </p14:cNvPr>
                <p14:cNvContentPartPr/>
                <p14:nvPr/>
              </p14:nvContentPartPr>
              <p14:xfrm>
                <a:off x="11162173" y="3603072"/>
                <a:ext cx="128520" cy="64800"/>
              </p14:xfrm>
            </p:contentPart>
          </mc:Choice>
          <mc:Fallback>
            <p:pic>
              <p:nvPicPr>
                <p:cNvPr id="415" name="Freihand 414">
                  <a:extLst>
                    <a:ext uri="{FF2B5EF4-FFF2-40B4-BE49-F238E27FC236}">
                      <a16:creationId xmlns:a16="http://schemas.microsoft.com/office/drawing/2014/main" id="{D22A218D-4802-4AC1-ACE9-D74074E6C244}"/>
                    </a:ext>
                  </a:extLst>
                </p:cNvPr>
                <p:cNvPicPr/>
                <p:nvPr/>
              </p:nvPicPr>
              <p:blipFill>
                <a:blip r:embed="rId692"/>
                <a:stretch>
                  <a:fillRect/>
                </a:stretch>
              </p:blipFill>
              <p:spPr>
                <a:xfrm>
                  <a:off x="11157853" y="3598752"/>
                  <a:ext cx="137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6" name="Freihand 415">
                  <a:extLst>
                    <a:ext uri="{FF2B5EF4-FFF2-40B4-BE49-F238E27FC236}">
                      <a16:creationId xmlns:a16="http://schemas.microsoft.com/office/drawing/2014/main" id="{0E56D25D-736C-4F10-9819-80AA913EEA78}"/>
                    </a:ext>
                  </a:extLst>
                </p14:cNvPr>
                <p14:cNvContentPartPr/>
                <p14:nvPr/>
              </p14:nvContentPartPr>
              <p14:xfrm>
                <a:off x="11314813" y="3594792"/>
                <a:ext cx="63720" cy="78480"/>
              </p14:xfrm>
            </p:contentPart>
          </mc:Choice>
          <mc:Fallback>
            <p:pic>
              <p:nvPicPr>
                <p:cNvPr id="416" name="Freihand 415">
                  <a:extLst>
                    <a:ext uri="{FF2B5EF4-FFF2-40B4-BE49-F238E27FC236}">
                      <a16:creationId xmlns:a16="http://schemas.microsoft.com/office/drawing/2014/main" id="{0E56D25D-736C-4F10-9819-80AA913EEA78}"/>
                    </a:ext>
                  </a:extLst>
                </p:cNvPr>
                <p:cNvPicPr/>
                <p:nvPr/>
              </p:nvPicPr>
              <p:blipFill>
                <a:blip r:embed="rId694"/>
                <a:stretch>
                  <a:fillRect/>
                </a:stretch>
              </p:blipFill>
              <p:spPr>
                <a:xfrm>
                  <a:off x="11310493" y="3590472"/>
                  <a:ext cx="72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7" name="Freihand 416">
                  <a:extLst>
                    <a:ext uri="{FF2B5EF4-FFF2-40B4-BE49-F238E27FC236}">
                      <a16:creationId xmlns:a16="http://schemas.microsoft.com/office/drawing/2014/main" id="{7EE09870-8AAE-4CA0-8D69-BF0A390E2F2C}"/>
                    </a:ext>
                  </a:extLst>
                </p14:cNvPr>
                <p14:cNvContentPartPr/>
                <p14:nvPr/>
              </p14:nvContentPartPr>
              <p14:xfrm>
                <a:off x="11416333" y="3572112"/>
                <a:ext cx="110160" cy="105120"/>
              </p14:xfrm>
            </p:contentPart>
          </mc:Choice>
          <mc:Fallback>
            <p:pic>
              <p:nvPicPr>
                <p:cNvPr id="417" name="Freihand 416">
                  <a:extLst>
                    <a:ext uri="{FF2B5EF4-FFF2-40B4-BE49-F238E27FC236}">
                      <a16:creationId xmlns:a16="http://schemas.microsoft.com/office/drawing/2014/main" id="{7EE09870-8AAE-4CA0-8D69-BF0A390E2F2C}"/>
                    </a:ext>
                  </a:extLst>
                </p:cNvPr>
                <p:cNvPicPr/>
                <p:nvPr/>
              </p:nvPicPr>
              <p:blipFill>
                <a:blip r:embed="rId696"/>
                <a:stretch>
                  <a:fillRect/>
                </a:stretch>
              </p:blipFill>
              <p:spPr>
                <a:xfrm>
                  <a:off x="11412013" y="3567792"/>
                  <a:ext cx="118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18" name="Freihand 417">
                  <a:extLst>
                    <a:ext uri="{FF2B5EF4-FFF2-40B4-BE49-F238E27FC236}">
                      <a16:creationId xmlns:a16="http://schemas.microsoft.com/office/drawing/2014/main" id="{081FF4E6-8ACC-4538-9D8B-A867B8D927D6}"/>
                    </a:ext>
                  </a:extLst>
                </p14:cNvPr>
                <p14:cNvContentPartPr/>
                <p14:nvPr/>
              </p14:nvContentPartPr>
              <p14:xfrm>
                <a:off x="11505613" y="3494712"/>
                <a:ext cx="376560" cy="168480"/>
              </p14:xfrm>
            </p:contentPart>
          </mc:Choice>
          <mc:Fallback>
            <p:pic>
              <p:nvPicPr>
                <p:cNvPr id="418" name="Freihand 417">
                  <a:extLst>
                    <a:ext uri="{FF2B5EF4-FFF2-40B4-BE49-F238E27FC236}">
                      <a16:creationId xmlns:a16="http://schemas.microsoft.com/office/drawing/2014/main" id="{081FF4E6-8ACC-4538-9D8B-A867B8D927D6}"/>
                    </a:ext>
                  </a:extLst>
                </p:cNvPr>
                <p:cNvPicPr/>
                <p:nvPr/>
              </p:nvPicPr>
              <p:blipFill>
                <a:blip r:embed="rId698"/>
                <a:stretch>
                  <a:fillRect/>
                </a:stretch>
              </p:blipFill>
              <p:spPr>
                <a:xfrm>
                  <a:off x="11501293" y="3490392"/>
                  <a:ext cx="385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41" name="Freihand 440">
                  <a:extLst>
                    <a:ext uri="{FF2B5EF4-FFF2-40B4-BE49-F238E27FC236}">
                      <a16:creationId xmlns:a16="http://schemas.microsoft.com/office/drawing/2014/main" id="{B32DA9AA-9411-4155-A61D-E04639CF0D3D}"/>
                    </a:ext>
                  </a:extLst>
                </p14:cNvPr>
                <p14:cNvContentPartPr/>
                <p14:nvPr/>
              </p14:nvContentPartPr>
              <p14:xfrm>
                <a:off x="8456053" y="3970992"/>
                <a:ext cx="124560" cy="113040"/>
              </p14:xfrm>
            </p:contentPart>
          </mc:Choice>
          <mc:Fallback>
            <p:pic>
              <p:nvPicPr>
                <p:cNvPr id="441" name="Freihand 440">
                  <a:extLst>
                    <a:ext uri="{FF2B5EF4-FFF2-40B4-BE49-F238E27FC236}">
                      <a16:creationId xmlns:a16="http://schemas.microsoft.com/office/drawing/2014/main" id="{B32DA9AA-9411-4155-A61D-E04639CF0D3D}"/>
                    </a:ext>
                  </a:extLst>
                </p:cNvPr>
                <p:cNvPicPr/>
                <p:nvPr/>
              </p:nvPicPr>
              <p:blipFill>
                <a:blip r:embed="rId700"/>
                <a:stretch>
                  <a:fillRect/>
                </a:stretch>
              </p:blipFill>
              <p:spPr>
                <a:xfrm>
                  <a:off x="8451733" y="3966672"/>
                  <a:ext cx="133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42" name="Freihand 441">
                  <a:extLst>
                    <a:ext uri="{FF2B5EF4-FFF2-40B4-BE49-F238E27FC236}">
                      <a16:creationId xmlns:a16="http://schemas.microsoft.com/office/drawing/2014/main" id="{AF29C75C-E13C-4382-8B67-21AC5FBC0A54}"/>
                    </a:ext>
                  </a:extLst>
                </p14:cNvPr>
                <p14:cNvContentPartPr/>
                <p14:nvPr/>
              </p14:nvContentPartPr>
              <p14:xfrm>
                <a:off x="8587813" y="3976392"/>
                <a:ext cx="104400" cy="92880"/>
              </p14:xfrm>
            </p:contentPart>
          </mc:Choice>
          <mc:Fallback>
            <p:pic>
              <p:nvPicPr>
                <p:cNvPr id="442" name="Freihand 441">
                  <a:extLst>
                    <a:ext uri="{FF2B5EF4-FFF2-40B4-BE49-F238E27FC236}">
                      <a16:creationId xmlns:a16="http://schemas.microsoft.com/office/drawing/2014/main" id="{AF29C75C-E13C-4382-8B67-21AC5FBC0A54}"/>
                    </a:ext>
                  </a:extLst>
                </p:cNvPr>
                <p:cNvPicPr/>
                <p:nvPr/>
              </p:nvPicPr>
              <p:blipFill>
                <a:blip r:embed="rId702"/>
                <a:stretch>
                  <a:fillRect/>
                </a:stretch>
              </p:blipFill>
              <p:spPr>
                <a:xfrm>
                  <a:off x="8583493" y="3972072"/>
                  <a:ext cx="113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43" name="Freihand 442">
                  <a:extLst>
                    <a:ext uri="{FF2B5EF4-FFF2-40B4-BE49-F238E27FC236}">
                      <a16:creationId xmlns:a16="http://schemas.microsoft.com/office/drawing/2014/main" id="{D08927E9-D14D-4D46-99F3-849A0C65C530}"/>
                    </a:ext>
                  </a:extLst>
                </p14:cNvPr>
                <p14:cNvContentPartPr/>
                <p14:nvPr/>
              </p14:nvContentPartPr>
              <p14:xfrm>
                <a:off x="8719933" y="3960192"/>
                <a:ext cx="99360" cy="98280"/>
              </p14:xfrm>
            </p:contentPart>
          </mc:Choice>
          <mc:Fallback>
            <p:pic>
              <p:nvPicPr>
                <p:cNvPr id="443" name="Freihand 442">
                  <a:extLst>
                    <a:ext uri="{FF2B5EF4-FFF2-40B4-BE49-F238E27FC236}">
                      <a16:creationId xmlns:a16="http://schemas.microsoft.com/office/drawing/2014/main" id="{D08927E9-D14D-4D46-99F3-849A0C65C530}"/>
                    </a:ext>
                  </a:extLst>
                </p:cNvPr>
                <p:cNvPicPr/>
                <p:nvPr/>
              </p:nvPicPr>
              <p:blipFill>
                <a:blip r:embed="rId704"/>
                <a:stretch>
                  <a:fillRect/>
                </a:stretch>
              </p:blipFill>
              <p:spPr>
                <a:xfrm>
                  <a:off x="8715613" y="3955872"/>
                  <a:ext cx="108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44" name="Freihand 443">
                  <a:extLst>
                    <a:ext uri="{FF2B5EF4-FFF2-40B4-BE49-F238E27FC236}">
                      <a16:creationId xmlns:a16="http://schemas.microsoft.com/office/drawing/2014/main" id="{03B4E8BC-F29B-4482-B0AD-A2276CBB6785}"/>
                    </a:ext>
                  </a:extLst>
                </p14:cNvPr>
                <p14:cNvContentPartPr/>
                <p14:nvPr/>
              </p14:nvContentPartPr>
              <p14:xfrm>
                <a:off x="8829733" y="3949032"/>
                <a:ext cx="108720" cy="95400"/>
              </p14:xfrm>
            </p:contentPart>
          </mc:Choice>
          <mc:Fallback>
            <p:pic>
              <p:nvPicPr>
                <p:cNvPr id="444" name="Freihand 443">
                  <a:extLst>
                    <a:ext uri="{FF2B5EF4-FFF2-40B4-BE49-F238E27FC236}">
                      <a16:creationId xmlns:a16="http://schemas.microsoft.com/office/drawing/2014/main" id="{03B4E8BC-F29B-4482-B0AD-A2276CBB6785}"/>
                    </a:ext>
                  </a:extLst>
                </p:cNvPr>
                <p:cNvPicPr/>
                <p:nvPr/>
              </p:nvPicPr>
              <p:blipFill>
                <a:blip r:embed="rId706"/>
                <a:stretch>
                  <a:fillRect/>
                </a:stretch>
              </p:blipFill>
              <p:spPr>
                <a:xfrm>
                  <a:off x="8825413" y="3944712"/>
                  <a:ext cx="117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6" name="Freihand 445">
                  <a:extLst>
                    <a:ext uri="{FF2B5EF4-FFF2-40B4-BE49-F238E27FC236}">
                      <a16:creationId xmlns:a16="http://schemas.microsoft.com/office/drawing/2014/main" id="{8A5F60F1-7FC6-40B3-B635-F166BD6ADBD4}"/>
                    </a:ext>
                  </a:extLst>
                </p14:cNvPr>
                <p14:cNvContentPartPr/>
                <p14:nvPr/>
              </p14:nvContentPartPr>
              <p14:xfrm>
                <a:off x="8988493" y="3951912"/>
                <a:ext cx="126720" cy="97560"/>
              </p14:xfrm>
            </p:contentPart>
          </mc:Choice>
          <mc:Fallback>
            <p:pic>
              <p:nvPicPr>
                <p:cNvPr id="446" name="Freihand 445">
                  <a:extLst>
                    <a:ext uri="{FF2B5EF4-FFF2-40B4-BE49-F238E27FC236}">
                      <a16:creationId xmlns:a16="http://schemas.microsoft.com/office/drawing/2014/main" id="{8A5F60F1-7FC6-40B3-B635-F166BD6ADBD4}"/>
                    </a:ext>
                  </a:extLst>
                </p:cNvPr>
                <p:cNvPicPr/>
                <p:nvPr/>
              </p:nvPicPr>
              <p:blipFill>
                <a:blip r:embed="rId708"/>
                <a:stretch>
                  <a:fillRect/>
                </a:stretch>
              </p:blipFill>
              <p:spPr>
                <a:xfrm>
                  <a:off x="8984173" y="3947592"/>
                  <a:ext cx="135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7" name="Freihand 446">
                  <a:extLst>
                    <a:ext uri="{FF2B5EF4-FFF2-40B4-BE49-F238E27FC236}">
                      <a16:creationId xmlns:a16="http://schemas.microsoft.com/office/drawing/2014/main" id="{F0217B99-10E3-45C7-93E8-16EA7617A070}"/>
                    </a:ext>
                  </a:extLst>
                </p14:cNvPr>
                <p14:cNvContentPartPr/>
                <p14:nvPr/>
              </p14:nvContentPartPr>
              <p14:xfrm>
                <a:off x="8970493" y="3980712"/>
                <a:ext cx="126720" cy="20160"/>
              </p14:xfrm>
            </p:contentPart>
          </mc:Choice>
          <mc:Fallback>
            <p:pic>
              <p:nvPicPr>
                <p:cNvPr id="447" name="Freihand 446">
                  <a:extLst>
                    <a:ext uri="{FF2B5EF4-FFF2-40B4-BE49-F238E27FC236}">
                      <a16:creationId xmlns:a16="http://schemas.microsoft.com/office/drawing/2014/main" id="{F0217B99-10E3-45C7-93E8-16EA7617A070}"/>
                    </a:ext>
                  </a:extLst>
                </p:cNvPr>
                <p:cNvPicPr/>
                <p:nvPr/>
              </p:nvPicPr>
              <p:blipFill>
                <a:blip r:embed="rId710"/>
                <a:stretch>
                  <a:fillRect/>
                </a:stretch>
              </p:blipFill>
              <p:spPr>
                <a:xfrm>
                  <a:off x="8966173" y="3976392"/>
                  <a:ext cx="135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8" name="Freihand 447">
                  <a:extLst>
                    <a:ext uri="{FF2B5EF4-FFF2-40B4-BE49-F238E27FC236}">
                      <a16:creationId xmlns:a16="http://schemas.microsoft.com/office/drawing/2014/main" id="{A721073E-E7D3-48E3-A257-D623825B77EE}"/>
                    </a:ext>
                  </a:extLst>
                </p14:cNvPr>
                <p14:cNvContentPartPr/>
                <p14:nvPr/>
              </p14:nvContentPartPr>
              <p14:xfrm>
                <a:off x="8947813" y="3998712"/>
                <a:ext cx="134640" cy="25560"/>
              </p14:xfrm>
            </p:contentPart>
          </mc:Choice>
          <mc:Fallback>
            <p:pic>
              <p:nvPicPr>
                <p:cNvPr id="448" name="Freihand 447">
                  <a:extLst>
                    <a:ext uri="{FF2B5EF4-FFF2-40B4-BE49-F238E27FC236}">
                      <a16:creationId xmlns:a16="http://schemas.microsoft.com/office/drawing/2014/main" id="{A721073E-E7D3-48E3-A257-D623825B77EE}"/>
                    </a:ext>
                  </a:extLst>
                </p:cNvPr>
                <p:cNvPicPr/>
                <p:nvPr/>
              </p:nvPicPr>
              <p:blipFill>
                <a:blip r:embed="rId712"/>
                <a:stretch>
                  <a:fillRect/>
                </a:stretch>
              </p:blipFill>
              <p:spPr>
                <a:xfrm>
                  <a:off x="8943493" y="3994392"/>
                  <a:ext cx="143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9" name="Freihand 448">
                  <a:extLst>
                    <a:ext uri="{FF2B5EF4-FFF2-40B4-BE49-F238E27FC236}">
                      <a16:creationId xmlns:a16="http://schemas.microsoft.com/office/drawing/2014/main" id="{5D83AB7C-46C5-419E-AB27-C8151C5203BF}"/>
                    </a:ext>
                  </a:extLst>
                </p14:cNvPr>
                <p14:cNvContentPartPr/>
                <p14:nvPr/>
              </p14:nvContentPartPr>
              <p14:xfrm>
                <a:off x="9162013" y="3887472"/>
                <a:ext cx="101520" cy="209880"/>
              </p14:xfrm>
            </p:contentPart>
          </mc:Choice>
          <mc:Fallback>
            <p:pic>
              <p:nvPicPr>
                <p:cNvPr id="449" name="Freihand 448">
                  <a:extLst>
                    <a:ext uri="{FF2B5EF4-FFF2-40B4-BE49-F238E27FC236}">
                      <a16:creationId xmlns:a16="http://schemas.microsoft.com/office/drawing/2014/main" id="{5D83AB7C-46C5-419E-AB27-C8151C5203BF}"/>
                    </a:ext>
                  </a:extLst>
                </p:cNvPr>
                <p:cNvPicPr/>
                <p:nvPr/>
              </p:nvPicPr>
              <p:blipFill>
                <a:blip r:embed="rId714"/>
                <a:stretch>
                  <a:fillRect/>
                </a:stretch>
              </p:blipFill>
              <p:spPr>
                <a:xfrm>
                  <a:off x="9157693" y="3883152"/>
                  <a:ext cx="1101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51" name="Freihand 450">
                  <a:extLst>
                    <a:ext uri="{FF2B5EF4-FFF2-40B4-BE49-F238E27FC236}">
                      <a16:creationId xmlns:a16="http://schemas.microsoft.com/office/drawing/2014/main" id="{DAEE5127-1471-44CE-8F71-75C15BCAEB1A}"/>
                    </a:ext>
                  </a:extLst>
                </p14:cNvPr>
                <p14:cNvContentPartPr/>
                <p14:nvPr/>
              </p14:nvContentPartPr>
              <p14:xfrm>
                <a:off x="9264973" y="3893952"/>
                <a:ext cx="109800" cy="133560"/>
              </p14:xfrm>
            </p:contentPart>
          </mc:Choice>
          <mc:Fallback>
            <p:pic>
              <p:nvPicPr>
                <p:cNvPr id="451" name="Freihand 450">
                  <a:extLst>
                    <a:ext uri="{FF2B5EF4-FFF2-40B4-BE49-F238E27FC236}">
                      <a16:creationId xmlns:a16="http://schemas.microsoft.com/office/drawing/2014/main" id="{DAEE5127-1471-44CE-8F71-75C15BCAEB1A}"/>
                    </a:ext>
                  </a:extLst>
                </p:cNvPr>
                <p:cNvPicPr/>
                <p:nvPr/>
              </p:nvPicPr>
              <p:blipFill>
                <a:blip r:embed="rId716"/>
                <a:stretch>
                  <a:fillRect/>
                </a:stretch>
              </p:blipFill>
              <p:spPr>
                <a:xfrm>
                  <a:off x="9260653" y="3889632"/>
                  <a:ext cx="11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52" name="Freihand 451">
                  <a:extLst>
                    <a:ext uri="{FF2B5EF4-FFF2-40B4-BE49-F238E27FC236}">
                      <a16:creationId xmlns:a16="http://schemas.microsoft.com/office/drawing/2014/main" id="{2E884365-2561-4075-95C1-B94F01A8F397}"/>
                    </a:ext>
                  </a:extLst>
                </p14:cNvPr>
                <p14:cNvContentPartPr/>
                <p14:nvPr/>
              </p14:nvContentPartPr>
              <p14:xfrm>
                <a:off x="9456493" y="3931032"/>
                <a:ext cx="12960" cy="120240"/>
              </p14:xfrm>
            </p:contentPart>
          </mc:Choice>
          <mc:Fallback>
            <p:pic>
              <p:nvPicPr>
                <p:cNvPr id="452" name="Freihand 451">
                  <a:extLst>
                    <a:ext uri="{FF2B5EF4-FFF2-40B4-BE49-F238E27FC236}">
                      <a16:creationId xmlns:a16="http://schemas.microsoft.com/office/drawing/2014/main" id="{2E884365-2561-4075-95C1-B94F01A8F397}"/>
                    </a:ext>
                  </a:extLst>
                </p:cNvPr>
                <p:cNvPicPr/>
                <p:nvPr/>
              </p:nvPicPr>
              <p:blipFill>
                <a:blip r:embed="rId718"/>
                <a:stretch>
                  <a:fillRect/>
                </a:stretch>
              </p:blipFill>
              <p:spPr>
                <a:xfrm>
                  <a:off x="9452173" y="3926712"/>
                  <a:ext cx="2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3" name="Freihand 452">
                  <a:extLst>
                    <a:ext uri="{FF2B5EF4-FFF2-40B4-BE49-F238E27FC236}">
                      <a16:creationId xmlns:a16="http://schemas.microsoft.com/office/drawing/2014/main" id="{FCD48B22-019E-44BB-B27A-EFC60B8965C8}"/>
                    </a:ext>
                  </a:extLst>
                </p14:cNvPr>
                <p14:cNvContentPartPr/>
                <p14:nvPr/>
              </p14:nvContentPartPr>
              <p14:xfrm>
                <a:off x="9410053" y="3974232"/>
                <a:ext cx="98640" cy="8640"/>
              </p14:xfrm>
            </p:contentPart>
          </mc:Choice>
          <mc:Fallback>
            <p:pic>
              <p:nvPicPr>
                <p:cNvPr id="453" name="Freihand 452">
                  <a:extLst>
                    <a:ext uri="{FF2B5EF4-FFF2-40B4-BE49-F238E27FC236}">
                      <a16:creationId xmlns:a16="http://schemas.microsoft.com/office/drawing/2014/main" id="{FCD48B22-019E-44BB-B27A-EFC60B8965C8}"/>
                    </a:ext>
                  </a:extLst>
                </p:cNvPr>
                <p:cNvPicPr/>
                <p:nvPr/>
              </p:nvPicPr>
              <p:blipFill>
                <a:blip r:embed="rId720"/>
                <a:stretch>
                  <a:fillRect/>
                </a:stretch>
              </p:blipFill>
              <p:spPr>
                <a:xfrm>
                  <a:off x="9405733" y="3969912"/>
                  <a:ext cx="107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4" name="Freihand 453">
                  <a:extLst>
                    <a:ext uri="{FF2B5EF4-FFF2-40B4-BE49-F238E27FC236}">
                      <a16:creationId xmlns:a16="http://schemas.microsoft.com/office/drawing/2014/main" id="{96E2DAEA-EFF7-453D-B9BF-80BDDD3A859F}"/>
                    </a:ext>
                  </a:extLst>
                </p14:cNvPr>
                <p14:cNvContentPartPr/>
                <p14:nvPr/>
              </p14:nvContentPartPr>
              <p14:xfrm>
                <a:off x="9565213" y="3907992"/>
                <a:ext cx="139320" cy="115920"/>
              </p14:xfrm>
            </p:contentPart>
          </mc:Choice>
          <mc:Fallback>
            <p:pic>
              <p:nvPicPr>
                <p:cNvPr id="454" name="Freihand 453">
                  <a:extLst>
                    <a:ext uri="{FF2B5EF4-FFF2-40B4-BE49-F238E27FC236}">
                      <a16:creationId xmlns:a16="http://schemas.microsoft.com/office/drawing/2014/main" id="{96E2DAEA-EFF7-453D-B9BF-80BDDD3A859F}"/>
                    </a:ext>
                  </a:extLst>
                </p:cNvPr>
                <p:cNvPicPr/>
                <p:nvPr/>
              </p:nvPicPr>
              <p:blipFill>
                <a:blip r:embed="rId722"/>
                <a:stretch>
                  <a:fillRect/>
                </a:stretch>
              </p:blipFill>
              <p:spPr>
                <a:xfrm>
                  <a:off x="9560893" y="3903672"/>
                  <a:ext cx="147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56" name="Freihand 455">
                  <a:extLst>
                    <a:ext uri="{FF2B5EF4-FFF2-40B4-BE49-F238E27FC236}">
                      <a16:creationId xmlns:a16="http://schemas.microsoft.com/office/drawing/2014/main" id="{72DEB777-86DE-4683-9084-8DF2E1E0E306}"/>
                    </a:ext>
                  </a:extLst>
                </p14:cNvPr>
                <p14:cNvContentPartPr/>
                <p14:nvPr/>
              </p14:nvContentPartPr>
              <p14:xfrm>
                <a:off x="9674653" y="3855432"/>
                <a:ext cx="82440" cy="218160"/>
              </p14:xfrm>
            </p:contentPart>
          </mc:Choice>
          <mc:Fallback>
            <p:pic>
              <p:nvPicPr>
                <p:cNvPr id="456" name="Freihand 455">
                  <a:extLst>
                    <a:ext uri="{FF2B5EF4-FFF2-40B4-BE49-F238E27FC236}">
                      <a16:creationId xmlns:a16="http://schemas.microsoft.com/office/drawing/2014/main" id="{72DEB777-86DE-4683-9084-8DF2E1E0E306}"/>
                    </a:ext>
                  </a:extLst>
                </p:cNvPr>
                <p:cNvPicPr/>
                <p:nvPr/>
              </p:nvPicPr>
              <p:blipFill>
                <a:blip r:embed="rId724"/>
                <a:stretch>
                  <a:fillRect/>
                </a:stretch>
              </p:blipFill>
              <p:spPr>
                <a:xfrm>
                  <a:off x="9670333" y="3851112"/>
                  <a:ext cx="91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8" name="Freihand 457">
                  <a:extLst>
                    <a:ext uri="{FF2B5EF4-FFF2-40B4-BE49-F238E27FC236}">
                      <a16:creationId xmlns:a16="http://schemas.microsoft.com/office/drawing/2014/main" id="{167267D8-CFBD-481C-A843-B20FC4AFCA4D}"/>
                    </a:ext>
                  </a:extLst>
                </p14:cNvPr>
                <p14:cNvContentPartPr/>
                <p14:nvPr/>
              </p14:nvContentPartPr>
              <p14:xfrm>
                <a:off x="9625333" y="3824472"/>
                <a:ext cx="228600" cy="51480"/>
              </p14:xfrm>
            </p:contentPart>
          </mc:Choice>
          <mc:Fallback>
            <p:pic>
              <p:nvPicPr>
                <p:cNvPr id="458" name="Freihand 457">
                  <a:extLst>
                    <a:ext uri="{FF2B5EF4-FFF2-40B4-BE49-F238E27FC236}">
                      <a16:creationId xmlns:a16="http://schemas.microsoft.com/office/drawing/2014/main" id="{167267D8-CFBD-481C-A843-B20FC4AFCA4D}"/>
                    </a:ext>
                  </a:extLst>
                </p:cNvPr>
                <p:cNvPicPr/>
                <p:nvPr/>
              </p:nvPicPr>
              <p:blipFill>
                <a:blip r:embed="rId726"/>
                <a:stretch>
                  <a:fillRect/>
                </a:stretch>
              </p:blipFill>
              <p:spPr>
                <a:xfrm>
                  <a:off x="9621013" y="3820152"/>
                  <a:ext cx="237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9" name="Freihand 458">
                  <a:extLst>
                    <a:ext uri="{FF2B5EF4-FFF2-40B4-BE49-F238E27FC236}">
                      <a16:creationId xmlns:a16="http://schemas.microsoft.com/office/drawing/2014/main" id="{1944208A-B494-4DA8-9866-A8E251F3B95E}"/>
                    </a:ext>
                  </a:extLst>
                </p14:cNvPr>
                <p14:cNvContentPartPr/>
                <p14:nvPr/>
              </p14:nvContentPartPr>
              <p14:xfrm>
                <a:off x="9557653" y="3799992"/>
                <a:ext cx="148320" cy="96120"/>
              </p14:xfrm>
            </p:contentPart>
          </mc:Choice>
          <mc:Fallback>
            <p:pic>
              <p:nvPicPr>
                <p:cNvPr id="459" name="Freihand 458">
                  <a:extLst>
                    <a:ext uri="{FF2B5EF4-FFF2-40B4-BE49-F238E27FC236}">
                      <a16:creationId xmlns:a16="http://schemas.microsoft.com/office/drawing/2014/main" id="{1944208A-B494-4DA8-9866-A8E251F3B95E}"/>
                    </a:ext>
                  </a:extLst>
                </p:cNvPr>
                <p:cNvPicPr/>
                <p:nvPr/>
              </p:nvPicPr>
              <p:blipFill>
                <a:blip r:embed="rId728"/>
                <a:stretch>
                  <a:fillRect/>
                </a:stretch>
              </p:blipFill>
              <p:spPr>
                <a:xfrm>
                  <a:off x="9553333" y="3795672"/>
                  <a:ext cx="156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60" name="Freihand 459">
                  <a:extLst>
                    <a:ext uri="{FF2B5EF4-FFF2-40B4-BE49-F238E27FC236}">
                      <a16:creationId xmlns:a16="http://schemas.microsoft.com/office/drawing/2014/main" id="{0EA746D3-FAD7-4D14-9D55-F73532B1409A}"/>
                    </a:ext>
                  </a:extLst>
                </p14:cNvPr>
                <p14:cNvContentPartPr/>
                <p14:nvPr/>
              </p14:nvContentPartPr>
              <p14:xfrm>
                <a:off x="9926653" y="3787752"/>
                <a:ext cx="67680" cy="78480"/>
              </p14:xfrm>
            </p:contentPart>
          </mc:Choice>
          <mc:Fallback>
            <p:pic>
              <p:nvPicPr>
                <p:cNvPr id="460" name="Freihand 459">
                  <a:extLst>
                    <a:ext uri="{FF2B5EF4-FFF2-40B4-BE49-F238E27FC236}">
                      <a16:creationId xmlns:a16="http://schemas.microsoft.com/office/drawing/2014/main" id="{0EA746D3-FAD7-4D14-9D55-F73532B1409A}"/>
                    </a:ext>
                  </a:extLst>
                </p:cNvPr>
                <p:cNvPicPr/>
                <p:nvPr/>
              </p:nvPicPr>
              <p:blipFill>
                <a:blip r:embed="rId730"/>
                <a:stretch>
                  <a:fillRect/>
                </a:stretch>
              </p:blipFill>
              <p:spPr>
                <a:xfrm>
                  <a:off x="9922333" y="3783432"/>
                  <a:ext cx="76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61" name="Freihand 460">
                  <a:extLst>
                    <a:ext uri="{FF2B5EF4-FFF2-40B4-BE49-F238E27FC236}">
                      <a16:creationId xmlns:a16="http://schemas.microsoft.com/office/drawing/2014/main" id="{BB72664E-8B48-435D-9965-5FA5560F5EF4}"/>
                    </a:ext>
                  </a:extLst>
                </p14:cNvPr>
                <p14:cNvContentPartPr/>
                <p14:nvPr/>
              </p14:nvContentPartPr>
              <p14:xfrm>
                <a:off x="9999013" y="3779112"/>
                <a:ext cx="85680" cy="83520"/>
              </p14:xfrm>
            </p:contentPart>
          </mc:Choice>
          <mc:Fallback>
            <p:pic>
              <p:nvPicPr>
                <p:cNvPr id="461" name="Freihand 460">
                  <a:extLst>
                    <a:ext uri="{FF2B5EF4-FFF2-40B4-BE49-F238E27FC236}">
                      <a16:creationId xmlns:a16="http://schemas.microsoft.com/office/drawing/2014/main" id="{BB72664E-8B48-435D-9965-5FA5560F5EF4}"/>
                    </a:ext>
                  </a:extLst>
                </p:cNvPr>
                <p:cNvPicPr/>
                <p:nvPr/>
              </p:nvPicPr>
              <p:blipFill>
                <a:blip r:embed="rId732"/>
                <a:stretch>
                  <a:fillRect/>
                </a:stretch>
              </p:blipFill>
              <p:spPr>
                <a:xfrm>
                  <a:off x="9994693" y="3774792"/>
                  <a:ext cx="94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62" name="Freihand 461">
                  <a:extLst>
                    <a:ext uri="{FF2B5EF4-FFF2-40B4-BE49-F238E27FC236}">
                      <a16:creationId xmlns:a16="http://schemas.microsoft.com/office/drawing/2014/main" id="{A4A1A564-A8A7-40DB-8A0C-79B34A1B0BC8}"/>
                    </a:ext>
                  </a:extLst>
                </p14:cNvPr>
                <p14:cNvContentPartPr/>
                <p14:nvPr/>
              </p14:nvContentPartPr>
              <p14:xfrm>
                <a:off x="10088293" y="3784872"/>
                <a:ext cx="80640" cy="75960"/>
              </p14:xfrm>
            </p:contentPart>
          </mc:Choice>
          <mc:Fallback>
            <p:pic>
              <p:nvPicPr>
                <p:cNvPr id="462" name="Freihand 461">
                  <a:extLst>
                    <a:ext uri="{FF2B5EF4-FFF2-40B4-BE49-F238E27FC236}">
                      <a16:creationId xmlns:a16="http://schemas.microsoft.com/office/drawing/2014/main" id="{A4A1A564-A8A7-40DB-8A0C-79B34A1B0BC8}"/>
                    </a:ext>
                  </a:extLst>
                </p:cNvPr>
                <p:cNvPicPr/>
                <p:nvPr/>
              </p:nvPicPr>
              <p:blipFill>
                <a:blip r:embed="rId734"/>
                <a:stretch>
                  <a:fillRect/>
                </a:stretch>
              </p:blipFill>
              <p:spPr>
                <a:xfrm>
                  <a:off x="10083973" y="3780552"/>
                  <a:ext cx="89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63" name="Freihand 462">
                  <a:extLst>
                    <a:ext uri="{FF2B5EF4-FFF2-40B4-BE49-F238E27FC236}">
                      <a16:creationId xmlns:a16="http://schemas.microsoft.com/office/drawing/2014/main" id="{FFC8EC94-8D83-4A44-918A-14777B77E6A7}"/>
                    </a:ext>
                  </a:extLst>
                </p14:cNvPr>
                <p14:cNvContentPartPr/>
                <p14:nvPr/>
              </p14:nvContentPartPr>
              <p14:xfrm>
                <a:off x="10182253" y="3723672"/>
                <a:ext cx="38160" cy="142560"/>
              </p14:xfrm>
            </p:contentPart>
          </mc:Choice>
          <mc:Fallback>
            <p:pic>
              <p:nvPicPr>
                <p:cNvPr id="463" name="Freihand 462">
                  <a:extLst>
                    <a:ext uri="{FF2B5EF4-FFF2-40B4-BE49-F238E27FC236}">
                      <a16:creationId xmlns:a16="http://schemas.microsoft.com/office/drawing/2014/main" id="{FFC8EC94-8D83-4A44-918A-14777B77E6A7}"/>
                    </a:ext>
                  </a:extLst>
                </p:cNvPr>
                <p:cNvPicPr/>
                <p:nvPr/>
              </p:nvPicPr>
              <p:blipFill>
                <a:blip r:embed="rId736"/>
                <a:stretch>
                  <a:fillRect/>
                </a:stretch>
              </p:blipFill>
              <p:spPr>
                <a:xfrm>
                  <a:off x="10177933" y="3719352"/>
                  <a:ext cx="46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64" name="Freihand 463">
                  <a:extLst>
                    <a:ext uri="{FF2B5EF4-FFF2-40B4-BE49-F238E27FC236}">
                      <a16:creationId xmlns:a16="http://schemas.microsoft.com/office/drawing/2014/main" id="{966CCBB9-4EA4-4235-9886-FB641E6FF4BA}"/>
                    </a:ext>
                  </a:extLst>
                </p14:cNvPr>
                <p14:cNvContentPartPr/>
                <p14:nvPr/>
              </p14:nvContentPartPr>
              <p14:xfrm>
                <a:off x="10226533" y="3777672"/>
                <a:ext cx="102240" cy="70200"/>
              </p14:xfrm>
            </p:contentPart>
          </mc:Choice>
          <mc:Fallback>
            <p:pic>
              <p:nvPicPr>
                <p:cNvPr id="464" name="Freihand 463">
                  <a:extLst>
                    <a:ext uri="{FF2B5EF4-FFF2-40B4-BE49-F238E27FC236}">
                      <a16:creationId xmlns:a16="http://schemas.microsoft.com/office/drawing/2014/main" id="{966CCBB9-4EA4-4235-9886-FB641E6FF4BA}"/>
                    </a:ext>
                  </a:extLst>
                </p:cNvPr>
                <p:cNvPicPr/>
                <p:nvPr/>
              </p:nvPicPr>
              <p:blipFill>
                <a:blip r:embed="rId738"/>
                <a:stretch>
                  <a:fillRect/>
                </a:stretch>
              </p:blipFill>
              <p:spPr>
                <a:xfrm>
                  <a:off x="10222213" y="3773352"/>
                  <a:ext cx="110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5" name="Freihand 464">
                  <a:extLst>
                    <a:ext uri="{FF2B5EF4-FFF2-40B4-BE49-F238E27FC236}">
                      <a16:creationId xmlns:a16="http://schemas.microsoft.com/office/drawing/2014/main" id="{9367FAA5-1BF3-4F2E-B78E-B3D3D3D50F07}"/>
                    </a:ext>
                  </a:extLst>
                </p14:cNvPr>
                <p14:cNvContentPartPr/>
                <p14:nvPr/>
              </p14:nvContentPartPr>
              <p14:xfrm>
                <a:off x="10473133" y="3724032"/>
                <a:ext cx="87840" cy="108720"/>
              </p14:xfrm>
            </p:contentPart>
          </mc:Choice>
          <mc:Fallback>
            <p:pic>
              <p:nvPicPr>
                <p:cNvPr id="465" name="Freihand 464">
                  <a:extLst>
                    <a:ext uri="{FF2B5EF4-FFF2-40B4-BE49-F238E27FC236}">
                      <a16:creationId xmlns:a16="http://schemas.microsoft.com/office/drawing/2014/main" id="{9367FAA5-1BF3-4F2E-B78E-B3D3D3D50F07}"/>
                    </a:ext>
                  </a:extLst>
                </p:cNvPr>
                <p:cNvPicPr/>
                <p:nvPr/>
              </p:nvPicPr>
              <p:blipFill>
                <a:blip r:embed="rId740"/>
                <a:stretch>
                  <a:fillRect/>
                </a:stretch>
              </p:blipFill>
              <p:spPr>
                <a:xfrm>
                  <a:off x="10468813" y="3719712"/>
                  <a:ext cx="9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6" name="Freihand 465">
                  <a:extLst>
                    <a:ext uri="{FF2B5EF4-FFF2-40B4-BE49-F238E27FC236}">
                      <a16:creationId xmlns:a16="http://schemas.microsoft.com/office/drawing/2014/main" id="{8CBD5AD8-7A98-4B49-A8AA-617405BD2A79}"/>
                    </a:ext>
                  </a:extLst>
                </p14:cNvPr>
                <p14:cNvContentPartPr/>
                <p14:nvPr/>
              </p14:nvContentPartPr>
              <p14:xfrm>
                <a:off x="10552693" y="3753192"/>
                <a:ext cx="242640" cy="88560"/>
              </p14:xfrm>
            </p:contentPart>
          </mc:Choice>
          <mc:Fallback>
            <p:pic>
              <p:nvPicPr>
                <p:cNvPr id="466" name="Freihand 465">
                  <a:extLst>
                    <a:ext uri="{FF2B5EF4-FFF2-40B4-BE49-F238E27FC236}">
                      <a16:creationId xmlns:a16="http://schemas.microsoft.com/office/drawing/2014/main" id="{8CBD5AD8-7A98-4B49-A8AA-617405BD2A79}"/>
                    </a:ext>
                  </a:extLst>
                </p:cNvPr>
                <p:cNvPicPr/>
                <p:nvPr/>
              </p:nvPicPr>
              <p:blipFill>
                <a:blip r:embed="rId742"/>
                <a:stretch>
                  <a:fillRect/>
                </a:stretch>
              </p:blipFill>
              <p:spPr>
                <a:xfrm>
                  <a:off x="10548373" y="3748872"/>
                  <a:ext cx="251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7" name="Freihand 466">
                  <a:extLst>
                    <a:ext uri="{FF2B5EF4-FFF2-40B4-BE49-F238E27FC236}">
                      <a16:creationId xmlns:a16="http://schemas.microsoft.com/office/drawing/2014/main" id="{9432A5C2-816A-42E5-943D-570E515EC5FF}"/>
                    </a:ext>
                  </a:extLst>
                </p14:cNvPr>
                <p14:cNvContentPartPr/>
                <p14:nvPr/>
              </p14:nvContentPartPr>
              <p14:xfrm>
                <a:off x="10710373" y="3778392"/>
                <a:ext cx="78840" cy="14040"/>
              </p14:xfrm>
            </p:contentPart>
          </mc:Choice>
          <mc:Fallback>
            <p:pic>
              <p:nvPicPr>
                <p:cNvPr id="467" name="Freihand 466">
                  <a:extLst>
                    <a:ext uri="{FF2B5EF4-FFF2-40B4-BE49-F238E27FC236}">
                      <a16:creationId xmlns:a16="http://schemas.microsoft.com/office/drawing/2014/main" id="{9432A5C2-816A-42E5-943D-570E515EC5FF}"/>
                    </a:ext>
                  </a:extLst>
                </p:cNvPr>
                <p:cNvPicPr/>
                <p:nvPr/>
              </p:nvPicPr>
              <p:blipFill>
                <a:blip r:embed="rId744"/>
                <a:stretch>
                  <a:fillRect/>
                </a:stretch>
              </p:blipFill>
              <p:spPr>
                <a:xfrm>
                  <a:off x="10706053" y="3774072"/>
                  <a:ext cx="87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8" name="Freihand 467">
                  <a:extLst>
                    <a:ext uri="{FF2B5EF4-FFF2-40B4-BE49-F238E27FC236}">
                      <a16:creationId xmlns:a16="http://schemas.microsoft.com/office/drawing/2014/main" id="{CAF1B8B5-4638-407E-90D8-A7DFBF9C8AA7}"/>
                    </a:ext>
                  </a:extLst>
                </p14:cNvPr>
                <p14:cNvContentPartPr/>
                <p14:nvPr/>
              </p14:nvContentPartPr>
              <p14:xfrm>
                <a:off x="10808653" y="3764712"/>
                <a:ext cx="94320" cy="45000"/>
              </p14:xfrm>
            </p:contentPart>
          </mc:Choice>
          <mc:Fallback>
            <p:pic>
              <p:nvPicPr>
                <p:cNvPr id="468" name="Freihand 467">
                  <a:extLst>
                    <a:ext uri="{FF2B5EF4-FFF2-40B4-BE49-F238E27FC236}">
                      <a16:creationId xmlns:a16="http://schemas.microsoft.com/office/drawing/2014/main" id="{CAF1B8B5-4638-407E-90D8-A7DFBF9C8AA7}"/>
                    </a:ext>
                  </a:extLst>
                </p:cNvPr>
                <p:cNvPicPr/>
                <p:nvPr/>
              </p:nvPicPr>
              <p:blipFill>
                <a:blip r:embed="rId746"/>
                <a:stretch>
                  <a:fillRect/>
                </a:stretch>
              </p:blipFill>
              <p:spPr>
                <a:xfrm>
                  <a:off x="10804333" y="3760392"/>
                  <a:ext cx="102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9" name="Freihand 468">
                  <a:extLst>
                    <a:ext uri="{FF2B5EF4-FFF2-40B4-BE49-F238E27FC236}">
                      <a16:creationId xmlns:a16="http://schemas.microsoft.com/office/drawing/2014/main" id="{04A7BDA6-5551-4B10-A99A-D671A6E8388E}"/>
                    </a:ext>
                  </a:extLst>
                </p14:cNvPr>
                <p14:cNvContentPartPr/>
                <p14:nvPr/>
              </p14:nvContentPartPr>
              <p14:xfrm>
                <a:off x="10892173" y="3731952"/>
                <a:ext cx="23040" cy="8280"/>
              </p14:xfrm>
            </p:contentPart>
          </mc:Choice>
          <mc:Fallback>
            <p:pic>
              <p:nvPicPr>
                <p:cNvPr id="469" name="Freihand 468">
                  <a:extLst>
                    <a:ext uri="{FF2B5EF4-FFF2-40B4-BE49-F238E27FC236}">
                      <a16:creationId xmlns:a16="http://schemas.microsoft.com/office/drawing/2014/main" id="{04A7BDA6-5551-4B10-A99A-D671A6E8388E}"/>
                    </a:ext>
                  </a:extLst>
                </p:cNvPr>
                <p:cNvPicPr/>
                <p:nvPr/>
              </p:nvPicPr>
              <p:blipFill>
                <a:blip r:embed="rId748"/>
                <a:stretch>
                  <a:fillRect/>
                </a:stretch>
              </p:blipFill>
              <p:spPr>
                <a:xfrm>
                  <a:off x="10887853" y="3727632"/>
                  <a:ext cx="31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0" name="Freihand 469">
                  <a:extLst>
                    <a:ext uri="{FF2B5EF4-FFF2-40B4-BE49-F238E27FC236}">
                      <a16:creationId xmlns:a16="http://schemas.microsoft.com/office/drawing/2014/main" id="{1716E3BA-4261-4DE5-A895-E6B5F83CEC94}"/>
                    </a:ext>
                  </a:extLst>
                </p14:cNvPr>
                <p14:cNvContentPartPr/>
                <p14:nvPr/>
              </p14:nvContentPartPr>
              <p14:xfrm>
                <a:off x="10923133" y="3748872"/>
                <a:ext cx="75960" cy="83520"/>
              </p14:xfrm>
            </p:contentPart>
          </mc:Choice>
          <mc:Fallback>
            <p:pic>
              <p:nvPicPr>
                <p:cNvPr id="470" name="Freihand 469">
                  <a:extLst>
                    <a:ext uri="{FF2B5EF4-FFF2-40B4-BE49-F238E27FC236}">
                      <a16:creationId xmlns:a16="http://schemas.microsoft.com/office/drawing/2014/main" id="{1716E3BA-4261-4DE5-A895-E6B5F83CEC94}"/>
                    </a:ext>
                  </a:extLst>
                </p:cNvPr>
                <p:cNvPicPr/>
                <p:nvPr/>
              </p:nvPicPr>
              <p:blipFill>
                <a:blip r:embed="rId750"/>
                <a:stretch>
                  <a:fillRect/>
                </a:stretch>
              </p:blipFill>
              <p:spPr>
                <a:xfrm>
                  <a:off x="10918813" y="3744552"/>
                  <a:ext cx="84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1" name="Freihand 470">
                  <a:extLst>
                    <a:ext uri="{FF2B5EF4-FFF2-40B4-BE49-F238E27FC236}">
                      <a16:creationId xmlns:a16="http://schemas.microsoft.com/office/drawing/2014/main" id="{450B0209-0D06-4EE0-B3B7-335D7E82CAEB}"/>
                    </a:ext>
                  </a:extLst>
                </p14:cNvPr>
                <p14:cNvContentPartPr/>
                <p14:nvPr/>
              </p14:nvContentPartPr>
              <p14:xfrm>
                <a:off x="11028253" y="3760392"/>
                <a:ext cx="266760" cy="173520"/>
              </p14:xfrm>
            </p:contentPart>
          </mc:Choice>
          <mc:Fallback>
            <p:pic>
              <p:nvPicPr>
                <p:cNvPr id="471" name="Freihand 470">
                  <a:extLst>
                    <a:ext uri="{FF2B5EF4-FFF2-40B4-BE49-F238E27FC236}">
                      <a16:creationId xmlns:a16="http://schemas.microsoft.com/office/drawing/2014/main" id="{450B0209-0D06-4EE0-B3B7-335D7E82CAEB}"/>
                    </a:ext>
                  </a:extLst>
                </p:cNvPr>
                <p:cNvPicPr/>
                <p:nvPr/>
              </p:nvPicPr>
              <p:blipFill>
                <a:blip r:embed="rId752"/>
                <a:stretch>
                  <a:fillRect/>
                </a:stretch>
              </p:blipFill>
              <p:spPr>
                <a:xfrm>
                  <a:off x="11023933" y="3756072"/>
                  <a:ext cx="275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5" name="Freihand 474">
                  <a:extLst>
                    <a:ext uri="{FF2B5EF4-FFF2-40B4-BE49-F238E27FC236}">
                      <a16:creationId xmlns:a16="http://schemas.microsoft.com/office/drawing/2014/main" id="{B9BB15C1-783B-4B20-8CB9-E79092E38792}"/>
                    </a:ext>
                  </a:extLst>
                </p14:cNvPr>
                <p14:cNvContentPartPr/>
                <p14:nvPr/>
              </p14:nvContentPartPr>
              <p14:xfrm>
                <a:off x="6927133" y="1499952"/>
                <a:ext cx="3989880" cy="333720"/>
              </p14:xfrm>
            </p:contentPart>
          </mc:Choice>
          <mc:Fallback>
            <p:pic>
              <p:nvPicPr>
                <p:cNvPr id="475" name="Freihand 474">
                  <a:extLst>
                    <a:ext uri="{FF2B5EF4-FFF2-40B4-BE49-F238E27FC236}">
                      <a16:creationId xmlns:a16="http://schemas.microsoft.com/office/drawing/2014/main" id="{B9BB15C1-783B-4B20-8CB9-E79092E38792}"/>
                    </a:ext>
                  </a:extLst>
                </p:cNvPr>
                <p:cNvPicPr/>
                <p:nvPr/>
              </p:nvPicPr>
              <p:blipFill>
                <a:blip r:embed="rId754"/>
                <a:stretch>
                  <a:fillRect/>
                </a:stretch>
              </p:blipFill>
              <p:spPr>
                <a:xfrm>
                  <a:off x="6922813" y="1495632"/>
                  <a:ext cx="39985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6" name="Freihand 475">
                  <a:extLst>
                    <a:ext uri="{FF2B5EF4-FFF2-40B4-BE49-F238E27FC236}">
                      <a16:creationId xmlns:a16="http://schemas.microsoft.com/office/drawing/2014/main" id="{67A57B1D-319B-44E7-ABCB-FE5CE6BECAC3}"/>
                    </a:ext>
                  </a:extLst>
                </p14:cNvPr>
                <p14:cNvContentPartPr/>
                <p14:nvPr/>
              </p14:nvContentPartPr>
              <p14:xfrm>
                <a:off x="6903013" y="1615872"/>
                <a:ext cx="4196160" cy="291600"/>
              </p14:xfrm>
            </p:contentPart>
          </mc:Choice>
          <mc:Fallback>
            <p:pic>
              <p:nvPicPr>
                <p:cNvPr id="476" name="Freihand 475">
                  <a:extLst>
                    <a:ext uri="{FF2B5EF4-FFF2-40B4-BE49-F238E27FC236}">
                      <a16:creationId xmlns:a16="http://schemas.microsoft.com/office/drawing/2014/main" id="{67A57B1D-319B-44E7-ABCB-FE5CE6BECAC3}"/>
                    </a:ext>
                  </a:extLst>
                </p:cNvPr>
                <p:cNvPicPr/>
                <p:nvPr/>
              </p:nvPicPr>
              <p:blipFill>
                <a:blip r:embed="rId756"/>
                <a:stretch>
                  <a:fillRect/>
                </a:stretch>
              </p:blipFill>
              <p:spPr>
                <a:xfrm>
                  <a:off x="6898693" y="1611552"/>
                  <a:ext cx="42048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20" name="Freihand 419">
                  <a:extLst>
                    <a:ext uri="{FF2B5EF4-FFF2-40B4-BE49-F238E27FC236}">
                      <a16:creationId xmlns:a16="http://schemas.microsoft.com/office/drawing/2014/main" id="{C79CA2B3-FCED-44B0-9DA5-EA2DA5285763}"/>
                    </a:ext>
                  </a:extLst>
                </p14:cNvPr>
                <p14:cNvContentPartPr/>
                <p14:nvPr/>
              </p14:nvContentPartPr>
              <p14:xfrm>
                <a:off x="7316293" y="3948672"/>
                <a:ext cx="132480" cy="105480"/>
              </p14:xfrm>
            </p:contentPart>
          </mc:Choice>
          <mc:Fallback>
            <p:pic>
              <p:nvPicPr>
                <p:cNvPr id="420" name="Freihand 419">
                  <a:extLst>
                    <a:ext uri="{FF2B5EF4-FFF2-40B4-BE49-F238E27FC236}">
                      <a16:creationId xmlns:a16="http://schemas.microsoft.com/office/drawing/2014/main" id="{C79CA2B3-FCED-44B0-9DA5-EA2DA5285763}"/>
                    </a:ext>
                  </a:extLst>
                </p:cNvPr>
                <p:cNvPicPr/>
                <p:nvPr/>
              </p:nvPicPr>
              <p:blipFill>
                <a:blip r:embed="rId758"/>
                <a:stretch>
                  <a:fillRect/>
                </a:stretch>
              </p:blipFill>
              <p:spPr>
                <a:xfrm>
                  <a:off x="7311973" y="3944352"/>
                  <a:ext cx="141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21" name="Freihand 420">
                  <a:extLst>
                    <a:ext uri="{FF2B5EF4-FFF2-40B4-BE49-F238E27FC236}">
                      <a16:creationId xmlns:a16="http://schemas.microsoft.com/office/drawing/2014/main" id="{55F7F27E-BD07-4D57-8C7A-80290146EB34}"/>
                    </a:ext>
                  </a:extLst>
                </p14:cNvPr>
                <p14:cNvContentPartPr/>
                <p14:nvPr/>
              </p14:nvContentPartPr>
              <p14:xfrm>
                <a:off x="7524733" y="3947952"/>
                <a:ext cx="106560" cy="97200"/>
              </p14:xfrm>
            </p:contentPart>
          </mc:Choice>
          <mc:Fallback>
            <p:pic>
              <p:nvPicPr>
                <p:cNvPr id="421" name="Freihand 420">
                  <a:extLst>
                    <a:ext uri="{FF2B5EF4-FFF2-40B4-BE49-F238E27FC236}">
                      <a16:creationId xmlns:a16="http://schemas.microsoft.com/office/drawing/2014/main" id="{55F7F27E-BD07-4D57-8C7A-80290146EB34}"/>
                    </a:ext>
                  </a:extLst>
                </p:cNvPr>
                <p:cNvPicPr/>
                <p:nvPr/>
              </p:nvPicPr>
              <p:blipFill>
                <a:blip r:embed="rId760"/>
                <a:stretch>
                  <a:fillRect/>
                </a:stretch>
              </p:blipFill>
              <p:spPr>
                <a:xfrm>
                  <a:off x="7520413" y="3943632"/>
                  <a:ext cx="115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22" name="Freihand 421">
                  <a:extLst>
                    <a:ext uri="{FF2B5EF4-FFF2-40B4-BE49-F238E27FC236}">
                      <a16:creationId xmlns:a16="http://schemas.microsoft.com/office/drawing/2014/main" id="{5A34B454-0257-4906-A5C6-A89ABC015068}"/>
                    </a:ext>
                  </a:extLst>
                </p14:cNvPr>
                <p14:cNvContentPartPr/>
                <p14:nvPr/>
              </p14:nvContentPartPr>
              <p14:xfrm>
                <a:off x="7417093" y="3939312"/>
                <a:ext cx="93960" cy="108360"/>
              </p14:xfrm>
            </p:contentPart>
          </mc:Choice>
          <mc:Fallback>
            <p:pic>
              <p:nvPicPr>
                <p:cNvPr id="422" name="Freihand 421">
                  <a:extLst>
                    <a:ext uri="{FF2B5EF4-FFF2-40B4-BE49-F238E27FC236}">
                      <a16:creationId xmlns:a16="http://schemas.microsoft.com/office/drawing/2014/main" id="{5A34B454-0257-4906-A5C6-A89ABC015068}"/>
                    </a:ext>
                  </a:extLst>
                </p:cNvPr>
                <p:cNvPicPr/>
                <p:nvPr/>
              </p:nvPicPr>
              <p:blipFill>
                <a:blip r:embed="rId762"/>
                <a:stretch>
                  <a:fillRect/>
                </a:stretch>
              </p:blipFill>
              <p:spPr>
                <a:xfrm>
                  <a:off x="7412773" y="3934992"/>
                  <a:ext cx="102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23" name="Freihand 422">
                  <a:extLst>
                    <a:ext uri="{FF2B5EF4-FFF2-40B4-BE49-F238E27FC236}">
                      <a16:creationId xmlns:a16="http://schemas.microsoft.com/office/drawing/2014/main" id="{E4038027-057E-46B3-81A8-0612742C275F}"/>
                    </a:ext>
                  </a:extLst>
                </p14:cNvPr>
                <p14:cNvContentPartPr/>
                <p14:nvPr/>
              </p14:nvContentPartPr>
              <p14:xfrm>
                <a:off x="7664053" y="3946152"/>
                <a:ext cx="97920" cy="97200"/>
              </p14:xfrm>
            </p:contentPart>
          </mc:Choice>
          <mc:Fallback>
            <p:pic>
              <p:nvPicPr>
                <p:cNvPr id="423" name="Freihand 422">
                  <a:extLst>
                    <a:ext uri="{FF2B5EF4-FFF2-40B4-BE49-F238E27FC236}">
                      <a16:creationId xmlns:a16="http://schemas.microsoft.com/office/drawing/2014/main" id="{E4038027-057E-46B3-81A8-0612742C275F}"/>
                    </a:ext>
                  </a:extLst>
                </p:cNvPr>
                <p:cNvPicPr/>
                <p:nvPr/>
              </p:nvPicPr>
              <p:blipFill>
                <a:blip r:embed="rId764"/>
                <a:stretch>
                  <a:fillRect/>
                </a:stretch>
              </p:blipFill>
              <p:spPr>
                <a:xfrm>
                  <a:off x="7659733" y="3941832"/>
                  <a:ext cx="106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24" name="Freihand 423">
                  <a:extLst>
                    <a:ext uri="{FF2B5EF4-FFF2-40B4-BE49-F238E27FC236}">
                      <a16:creationId xmlns:a16="http://schemas.microsoft.com/office/drawing/2014/main" id="{3690B3FD-1C99-4068-BAB4-1473E92B0A61}"/>
                    </a:ext>
                  </a:extLst>
                </p14:cNvPr>
                <p14:cNvContentPartPr/>
                <p14:nvPr/>
              </p14:nvContentPartPr>
              <p14:xfrm>
                <a:off x="7838293" y="3931032"/>
                <a:ext cx="111240" cy="81360"/>
              </p14:xfrm>
            </p:contentPart>
          </mc:Choice>
          <mc:Fallback>
            <p:pic>
              <p:nvPicPr>
                <p:cNvPr id="424" name="Freihand 423">
                  <a:extLst>
                    <a:ext uri="{FF2B5EF4-FFF2-40B4-BE49-F238E27FC236}">
                      <a16:creationId xmlns:a16="http://schemas.microsoft.com/office/drawing/2014/main" id="{3690B3FD-1C99-4068-BAB4-1473E92B0A61}"/>
                    </a:ext>
                  </a:extLst>
                </p:cNvPr>
                <p:cNvPicPr/>
                <p:nvPr/>
              </p:nvPicPr>
              <p:blipFill>
                <a:blip r:embed="rId766"/>
                <a:stretch>
                  <a:fillRect/>
                </a:stretch>
              </p:blipFill>
              <p:spPr>
                <a:xfrm>
                  <a:off x="7833973" y="3926712"/>
                  <a:ext cx="119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25" name="Freihand 424">
                  <a:extLst>
                    <a:ext uri="{FF2B5EF4-FFF2-40B4-BE49-F238E27FC236}">
                      <a16:creationId xmlns:a16="http://schemas.microsoft.com/office/drawing/2014/main" id="{4A89CC69-3A7E-4CE8-9867-6B2296B8F505}"/>
                    </a:ext>
                  </a:extLst>
                </p14:cNvPr>
                <p14:cNvContentPartPr/>
                <p14:nvPr/>
              </p14:nvContentPartPr>
              <p14:xfrm>
                <a:off x="7811293" y="3958032"/>
                <a:ext cx="119520" cy="6840"/>
              </p14:xfrm>
            </p:contentPart>
          </mc:Choice>
          <mc:Fallback>
            <p:pic>
              <p:nvPicPr>
                <p:cNvPr id="425" name="Freihand 424">
                  <a:extLst>
                    <a:ext uri="{FF2B5EF4-FFF2-40B4-BE49-F238E27FC236}">
                      <a16:creationId xmlns:a16="http://schemas.microsoft.com/office/drawing/2014/main" id="{4A89CC69-3A7E-4CE8-9867-6B2296B8F505}"/>
                    </a:ext>
                  </a:extLst>
                </p:cNvPr>
                <p:cNvPicPr/>
                <p:nvPr/>
              </p:nvPicPr>
              <p:blipFill>
                <a:blip r:embed="rId768"/>
                <a:stretch>
                  <a:fillRect/>
                </a:stretch>
              </p:blipFill>
              <p:spPr>
                <a:xfrm>
                  <a:off x="7806973" y="3953712"/>
                  <a:ext cx="128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26" name="Freihand 425">
                  <a:extLst>
                    <a:ext uri="{FF2B5EF4-FFF2-40B4-BE49-F238E27FC236}">
                      <a16:creationId xmlns:a16="http://schemas.microsoft.com/office/drawing/2014/main" id="{C070088E-A266-4019-BF03-1C8FA521A810}"/>
                    </a:ext>
                  </a:extLst>
                </p14:cNvPr>
                <p14:cNvContentPartPr/>
                <p14:nvPr/>
              </p14:nvContentPartPr>
              <p14:xfrm>
                <a:off x="7806253" y="3967752"/>
                <a:ext cx="122400" cy="24480"/>
              </p14:xfrm>
            </p:contentPart>
          </mc:Choice>
          <mc:Fallback>
            <p:pic>
              <p:nvPicPr>
                <p:cNvPr id="426" name="Freihand 425">
                  <a:extLst>
                    <a:ext uri="{FF2B5EF4-FFF2-40B4-BE49-F238E27FC236}">
                      <a16:creationId xmlns:a16="http://schemas.microsoft.com/office/drawing/2014/main" id="{C070088E-A266-4019-BF03-1C8FA521A810}"/>
                    </a:ext>
                  </a:extLst>
                </p:cNvPr>
                <p:cNvPicPr/>
                <p:nvPr/>
              </p:nvPicPr>
              <p:blipFill>
                <a:blip r:embed="rId770"/>
                <a:stretch>
                  <a:fillRect/>
                </a:stretch>
              </p:blipFill>
              <p:spPr>
                <a:xfrm>
                  <a:off x="7801933" y="3963432"/>
                  <a:ext cx="131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28" name="Freihand 427">
                  <a:extLst>
                    <a:ext uri="{FF2B5EF4-FFF2-40B4-BE49-F238E27FC236}">
                      <a16:creationId xmlns:a16="http://schemas.microsoft.com/office/drawing/2014/main" id="{07FF3FFC-03D4-4A66-B07B-0E1A839DF37D}"/>
                    </a:ext>
                  </a:extLst>
                </p14:cNvPr>
                <p14:cNvContentPartPr/>
                <p14:nvPr/>
              </p14:nvContentPartPr>
              <p14:xfrm>
                <a:off x="7263733" y="4080432"/>
                <a:ext cx="796680" cy="78840"/>
              </p14:xfrm>
            </p:contentPart>
          </mc:Choice>
          <mc:Fallback>
            <p:pic>
              <p:nvPicPr>
                <p:cNvPr id="428" name="Freihand 427">
                  <a:extLst>
                    <a:ext uri="{FF2B5EF4-FFF2-40B4-BE49-F238E27FC236}">
                      <a16:creationId xmlns:a16="http://schemas.microsoft.com/office/drawing/2014/main" id="{07FF3FFC-03D4-4A66-B07B-0E1A839DF37D}"/>
                    </a:ext>
                  </a:extLst>
                </p:cNvPr>
                <p:cNvPicPr/>
                <p:nvPr/>
              </p:nvPicPr>
              <p:blipFill>
                <a:blip r:embed="rId772"/>
                <a:stretch>
                  <a:fillRect/>
                </a:stretch>
              </p:blipFill>
              <p:spPr>
                <a:xfrm>
                  <a:off x="7259413" y="4076112"/>
                  <a:ext cx="805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30" name="Freihand 429">
                  <a:extLst>
                    <a:ext uri="{FF2B5EF4-FFF2-40B4-BE49-F238E27FC236}">
                      <a16:creationId xmlns:a16="http://schemas.microsoft.com/office/drawing/2014/main" id="{01C21B27-28F6-42DF-97E9-CF061617E24A}"/>
                    </a:ext>
                  </a:extLst>
                </p14:cNvPr>
                <p14:cNvContentPartPr/>
                <p14:nvPr/>
              </p14:nvContentPartPr>
              <p14:xfrm>
                <a:off x="7387213" y="4193832"/>
                <a:ext cx="90000" cy="114480"/>
              </p14:xfrm>
            </p:contentPart>
          </mc:Choice>
          <mc:Fallback>
            <p:pic>
              <p:nvPicPr>
                <p:cNvPr id="430" name="Freihand 429">
                  <a:extLst>
                    <a:ext uri="{FF2B5EF4-FFF2-40B4-BE49-F238E27FC236}">
                      <a16:creationId xmlns:a16="http://schemas.microsoft.com/office/drawing/2014/main" id="{01C21B27-28F6-42DF-97E9-CF061617E24A}"/>
                    </a:ext>
                  </a:extLst>
                </p:cNvPr>
                <p:cNvPicPr/>
                <p:nvPr/>
              </p:nvPicPr>
              <p:blipFill>
                <a:blip r:embed="rId774"/>
                <a:stretch>
                  <a:fillRect/>
                </a:stretch>
              </p:blipFill>
              <p:spPr>
                <a:xfrm>
                  <a:off x="7382893" y="4189512"/>
                  <a:ext cx="98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31" name="Freihand 430">
                  <a:extLst>
                    <a:ext uri="{FF2B5EF4-FFF2-40B4-BE49-F238E27FC236}">
                      <a16:creationId xmlns:a16="http://schemas.microsoft.com/office/drawing/2014/main" id="{160C8685-01AE-48D6-B3AC-02F3DF8E19EC}"/>
                    </a:ext>
                  </a:extLst>
                </p14:cNvPr>
                <p14:cNvContentPartPr/>
                <p14:nvPr/>
              </p14:nvContentPartPr>
              <p14:xfrm>
                <a:off x="7583053" y="4199232"/>
                <a:ext cx="15840" cy="104400"/>
              </p14:xfrm>
            </p:contentPart>
          </mc:Choice>
          <mc:Fallback>
            <p:pic>
              <p:nvPicPr>
                <p:cNvPr id="431" name="Freihand 430">
                  <a:extLst>
                    <a:ext uri="{FF2B5EF4-FFF2-40B4-BE49-F238E27FC236}">
                      <a16:creationId xmlns:a16="http://schemas.microsoft.com/office/drawing/2014/main" id="{160C8685-01AE-48D6-B3AC-02F3DF8E19EC}"/>
                    </a:ext>
                  </a:extLst>
                </p:cNvPr>
                <p:cNvPicPr/>
                <p:nvPr/>
              </p:nvPicPr>
              <p:blipFill>
                <a:blip r:embed="rId776"/>
                <a:stretch>
                  <a:fillRect/>
                </a:stretch>
              </p:blipFill>
              <p:spPr>
                <a:xfrm>
                  <a:off x="7578733" y="4194912"/>
                  <a:ext cx="24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32" name="Freihand 431">
                  <a:extLst>
                    <a:ext uri="{FF2B5EF4-FFF2-40B4-BE49-F238E27FC236}">
                      <a16:creationId xmlns:a16="http://schemas.microsoft.com/office/drawing/2014/main" id="{8BB728D7-CE15-45B9-9280-F4C14708A0DC}"/>
                    </a:ext>
                  </a:extLst>
                </p14:cNvPr>
                <p14:cNvContentPartPr/>
                <p14:nvPr/>
              </p14:nvContentPartPr>
              <p14:xfrm>
                <a:off x="7550653" y="4228392"/>
                <a:ext cx="99360" cy="14400"/>
              </p14:xfrm>
            </p:contentPart>
          </mc:Choice>
          <mc:Fallback>
            <p:pic>
              <p:nvPicPr>
                <p:cNvPr id="432" name="Freihand 431">
                  <a:extLst>
                    <a:ext uri="{FF2B5EF4-FFF2-40B4-BE49-F238E27FC236}">
                      <a16:creationId xmlns:a16="http://schemas.microsoft.com/office/drawing/2014/main" id="{8BB728D7-CE15-45B9-9280-F4C14708A0DC}"/>
                    </a:ext>
                  </a:extLst>
                </p:cNvPr>
                <p:cNvPicPr/>
                <p:nvPr/>
              </p:nvPicPr>
              <p:blipFill>
                <a:blip r:embed="rId778"/>
                <a:stretch>
                  <a:fillRect/>
                </a:stretch>
              </p:blipFill>
              <p:spPr>
                <a:xfrm>
                  <a:off x="7546333" y="4224072"/>
                  <a:ext cx="108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33" name="Freihand 432">
                  <a:extLst>
                    <a:ext uri="{FF2B5EF4-FFF2-40B4-BE49-F238E27FC236}">
                      <a16:creationId xmlns:a16="http://schemas.microsoft.com/office/drawing/2014/main" id="{283E99C7-6CEB-4C40-8317-581F5D3701F5}"/>
                    </a:ext>
                  </a:extLst>
                </p14:cNvPr>
                <p14:cNvContentPartPr/>
                <p14:nvPr/>
              </p14:nvContentPartPr>
              <p14:xfrm>
                <a:off x="7693573" y="4180872"/>
                <a:ext cx="87840" cy="101520"/>
              </p14:xfrm>
            </p:contentPart>
          </mc:Choice>
          <mc:Fallback>
            <p:pic>
              <p:nvPicPr>
                <p:cNvPr id="433" name="Freihand 432">
                  <a:extLst>
                    <a:ext uri="{FF2B5EF4-FFF2-40B4-BE49-F238E27FC236}">
                      <a16:creationId xmlns:a16="http://schemas.microsoft.com/office/drawing/2014/main" id="{283E99C7-6CEB-4C40-8317-581F5D3701F5}"/>
                    </a:ext>
                  </a:extLst>
                </p:cNvPr>
                <p:cNvPicPr/>
                <p:nvPr/>
              </p:nvPicPr>
              <p:blipFill>
                <a:blip r:embed="rId780"/>
                <a:stretch>
                  <a:fillRect/>
                </a:stretch>
              </p:blipFill>
              <p:spPr>
                <a:xfrm>
                  <a:off x="7689253" y="4176552"/>
                  <a:ext cx="96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34" name="Freihand 433">
                  <a:extLst>
                    <a:ext uri="{FF2B5EF4-FFF2-40B4-BE49-F238E27FC236}">
                      <a16:creationId xmlns:a16="http://schemas.microsoft.com/office/drawing/2014/main" id="{639BF3C4-0E4C-4F49-A49A-EDDC72E38B2D}"/>
                    </a:ext>
                  </a:extLst>
                </p14:cNvPr>
                <p14:cNvContentPartPr/>
                <p14:nvPr/>
              </p14:nvContentPartPr>
              <p14:xfrm>
                <a:off x="7843693" y="4180152"/>
                <a:ext cx="85680" cy="88200"/>
              </p14:xfrm>
            </p:contentPart>
          </mc:Choice>
          <mc:Fallback>
            <p:pic>
              <p:nvPicPr>
                <p:cNvPr id="434" name="Freihand 433">
                  <a:extLst>
                    <a:ext uri="{FF2B5EF4-FFF2-40B4-BE49-F238E27FC236}">
                      <a16:creationId xmlns:a16="http://schemas.microsoft.com/office/drawing/2014/main" id="{639BF3C4-0E4C-4F49-A49A-EDDC72E38B2D}"/>
                    </a:ext>
                  </a:extLst>
                </p:cNvPr>
                <p:cNvPicPr/>
                <p:nvPr/>
              </p:nvPicPr>
              <p:blipFill>
                <a:blip r:embed="rId782"/>
                <a:stretch>
                  <a:fillRect/>
                </a:stretch>
              </p:blipFill>
              <p:spPr>
                <a:xfrm>
                  <a:off x="7839373" y="4175832"/>
                  <a:ext cx="94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35" name="Freihand 434">
                  <a:extLst>
                    <a:ext uri="{FF2B5EF4-FFF2-40B4-BE49-F238E27FC236}">
                      <a16:creationId xmlns:a16="http://schemas.microsoft.com/office/drawing/2014/main" id="{E1ED0593-978C-4A8F-921E-7972C2A1149A}"/>
                    </a:ext>
                  </a:extLst>
                </p14:cNvPr>
                <p14:cNvContentPartPr/>
                <p14:nvPr/>
              </p14:nvContentPartPr>
              <p14:xfrm>
                <a:off x="7806253" y="4131912"/>
                <a:ext cx="86760" cy="72000"/>
              </p14:xfrm>
            </p:contentPart>
          </mc:Choice>
          <mc:Fallback>
            <p:pic>
              <p:nvPicPr>
                <p:cNvPr id="435" name="Freihand 434">
                  <a:extLst>
                    <a:ext uri="{FF2B5EF4-FFF2-40B4-BE49-F238E27FC236}">
                      <a16:creationId xmlns:a16="http://schemas.microsoft.com/office/drawing/2014/main" id="{E1ED0593-978C-4A8F-921E-7972C2A1149A}"/>
                    </a:ext>
                  </a:extLst>
                </p:cNvPr>
                <p:cNvPicPr/>
                <p:nvPr/>
              </p:nvPicPr>
              <p:blipFill>
                <a:blip r:embed="rId784"/>
                <a:stretch>
                  <a:fillRect/>
                </a:stretch>
              </p:blipFill>
              <p:spPr>
                <a:xfrm>
                  <a:off x="7801933" y="4127592"/>
                  <a:ext cx="95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36" name="Freihand 435">
                  <a:extLst>
                    <a:ext uri="{FF2B5EF4-FFF2-40B4-BE49-F238E27FC236}">
                      <a16:creationId xmlns:a16="http://schemas.microsoft.com/office/drawing/2014/main" id="{66FE592B-DB23-4833-9DAC-A43381406C1A}"/>
                    </a:ext>
                  </a:extLst>
                </p14:cNvPr>
                <p14:cNvContentPartPr/>
                <p14:nvPr/>
              </p14:nvContentPartPr>
              <p14:xfrm>
                <a:off x="7895893" y="4221552"/>
                <a:ext cx="84240" cy="59760"/>
              </p14:xfrm>
            </p:contentPart>
          </mc:Choice>
          <mc:Fallback>
            <p:pic>
              <p:nvPicPr>
                <p:cNvPr id="436" name="Freihand 435">
                  <a:extLst>
                    <a:ext uri="{FF2B5EF4-FFF2-40B4-BE49-F238E27FC236}">
                      <a16:creationId xmlns:a16="http://schemas.microsoft.com/office/drawing/2014/main" id="{66FE592B-DB23-4833-9DAC-A43381406C1A}"/>
                    </a:ext>
                  </a:extLst>
                </p:cNvPr>
                <p:cNvPicPr/>
                <p:nvPr/>
              </p:nvPicPr>
              <p:blipFill>
                <a:blip r:embed="rId786"/>
                <a:stretch>
                  <a:fillRect/>
                </a:stretch>
              </p:blipFill>
              <p:spPr>
                <a:xfrm>
                  <a:off x="7891573" y="4217232"/>
                  <a:ext cx="92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38" name="Freihand 437">
                  <a:extLst>
                    <a:ext uri="{FF2B5EF4-FFF2-40B4-BE49-F238E27FC236}">
                      <a16:creationId xmlns:a16="http://schemas.microsoft.com/office/drawing/2014/main" id="{1CC0DCA0-ADCA-4FA0-BB93-AAAED46845B9}"/>
                    </a:ext>
                  </a:extLst>
                </p14:cNvPr>
                <p14:cNvContentPartPr/>
                <p14:nvPr/>
              </p14:nvContentPartPr>
              <p14:xfrm>
                <a:off x="8147893" y="4029672"/>
                <a:ext cx="221400" cy="30240"/>
              </p14:xfrm>
            </p:contentPart>
          </mc:Choice>
          <mc:Fallback>
            <p:pic>
              <p:nvPicPr>
                <p:cNvPr id="438" name="Freihand 437">
                  <a:extLst>
                    <a:ext uri="{FF2B5EF4-FFF2-40B4-BE49-F238E27FC236}">
                      <a16:creationId xmlns:a16="http://schemas.microsoft.com/office/drawing/2014/main" id="{1CC0DCA0-ADCA-4FA0-BB93-AAAED46845B9}"/>
                    </a:ext>
                  </a:extLst>
                </p:cNvPr>
                <p:cNvPicPr/>
                <p:nvPr/>
              </p:nvPicPr>
              <p:blipFill>
                <a:blip r:embed="rId788"/>
                <a:stretch>
                  <a:fillRect/>
                </a:stretch>
              </p:blipFill>
              <p:spPr>
                <a:xfrm>
                  <a:off x="8143573" y="4025352"/>
                  <a:ext cx="2300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39" name="Freihand 438">
                  <a:extLst>
                    <a:ext uri="{FF2B5EF4-FFF2-40B4-BE49-F238E27FC236}">
                      <a16:creationId xmlns:a16="http://schemas.microsoft.com/office/drawing/2014/main" id="{2A1C53B0-22FD-4726-B819-16420072F4CE}"/>
                    </a:ext>
                  </a:extLst>
                </p14:cNvPr>
                <p14:cNvContentPartPr/>
                <p14:nvPr/>
              </p14:nvContentPartPr>
              <p14:xfrm>
                <a:off x="8192533" y="4075752"/>
                <a:ext cx="172080" cy="9000"/>
              </p14:xfrm>
            </p:contentPart>
          </mc:Choice>
          <mc:Fallback>
            <p:pic>
              <p:nvPicPr>
                <p:cNvPr id="439" name="Freihand 438">
                  <a:extLst>
                    <a:ext uri="{FF2B5EF4-FFF2-40B4-BE49-F238E27FC236}">
                      <a16:creationId xmlns:a16="http://schemas.microsoft.com/office/drawing/2014/main" id="{2A1C53B0-22FD-4726-B819-16420072F4CE}"/>
                    </a:ext>
                  </a:extLst>
                </p:cNvPr>
                <p:cNvPicPr/>
                <p:nvPr/>
              </p:nvPicPr>
              <p:blipFill>
                <a:blip r:embed="rId790"/>
                <a:stretch>
                  <a:fillRect/>
                </a:stretch>
              </p:blipFill>
              <p:spPr>
                <a:xfrm>
                  <a:off x="8188213" y="4071432"/>
                  <a:ext cx="180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8" name="Freihand 477">
                  <a:extLst>
                    <a:ext uri="{FF2B5EF4-FFF2-40B4-BE49-F238E27FC236}">
                      <a16:creationId xmlns:a16="http://schemas.microsoft.com/office/drawing/2014/main" id="{B6A6641C-496F-4011-A622-E1DA66C5A42E}"/>
                    </a:ext>
                  </a:extLst>
                </p14:cNvPr>
                <p14:cNvContentPartPr/>
                <p14:nvPr/>
              </p14:nvContentPartPr>
              <p14:xfrm>
                <a:off x="7100653" y="4422792"/>
                <a:ext cx="84240" cy="83520"/>
              </p14:xfrm>
            </p:contentPart>
          </mc:Choice>
          <mc:Fallback>
            <p:pic>
              <p:nvPicPr>
                <p:cNvPr id="478" name="Freihand 477">
                  <a:extLst>
                    <a:ext uri="{FF2B5EF4-FFF2-40B4-BE49-F238E27FC236}">
                      <a16:creationId xmlns:a16="http://schemas.microsoft.com/office/drawing/2014/main" id="{B6A6641C-496F-4011-A622-E1DA66C5A42E}"/>
                    </a:ext>
                  </a:extLst>
                </p:cNvPr>
                <p:cNvPicPr/>
                <p:nvPr/>
              </p:nvPicPr>
              <p:blipFill>
                <a:blip r:embed="rId792"/>
                <a:stretch>
                  <a:fillRect/>
                </a:stretch>
              </p:blipFill>
              <p:spPr>
                <a:xfrm>
                  <a:off x="7096333" y="4418472"/>
                  <a:ext cx="92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79" name="Freihand 478">
                  <a:extLst>
                    <a:ext uri="{FF2B5EF4-FFF2-40B4-BE49-F238E27FC236}">
                      <a16:creationId xmlns:a16="http://schemas.microsoft.com/office/drawing/2014/main" id="{5806110E-2E03-4B16-AE3C-F591BFC382D2}"/>
                    </a:ext>
                  </a:extLst>
                </p14:cNvPr>
                <p14:cNvContentPartPr/>
                <p14:nvPr/>
              </p14:nvContentPartPr>
              <p14:xfrm>
                <a:off x="6879613" y="4462032"/>
                <a:ext cx="90720" cy="3960"/>
              </p14:xfrm>
            </p:contentPart>
          </mc:Choice>
          <mc:Fallback>
            <p:pic>
              <p:nvPicPr>
                <p:cNvPr id="479" name="Freihand 478">
                  <a:extLst>
                    <a:ext uri="{FF2B5EF4-FFF2-40B4-BE49-F238E27FC236}">
                      <a16:creationId xmlns:a16="http://schemas.microsoft.com/office/drawing/2014/main" id="{5806110E-2E03-4B16-AE3C-F591BFC382D2}"/>
                    </a:ext>
                  </a:extLst>
                </p:cNvPr>
                <p:cNvPicPr/>
                <p:nvPr/>
              </p:nvPicPr>
              <p:blipFill>
                <a:blip r:embed="rId794"/>
                <a:stretch>
                  <a:fillRect/>
                </a:stretch>
              </p:blipFill>
              <p:spPr>
                <a:xfrm>
                  <a:off x="6875293" y="4457712"/>
                  <a:ext cx="99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0" name="Freihand 479">
                  <a:extLst>
                    <a:ext uri="{FF2B5EF4-FFF2-40B4-BE49-F238E27FC236}">
                      <a16:creationId xmlns:a16="http://schemas.microsoft.com/office/drawing/2014/main" id="{5F2D4AA6-465F-4573-9508-7D5832791418}"/>
                    </a:ext>
                  </a:extLst>
                </p14:cNvPr>
                <p14:cNvContentPartPr/>
                <p14:nvPr/>
              </p14:nvContentPartPr>
              <p14:xfrm>
                <a:off x="6877453" y="4490112"/>
                <a:ext cx="86400" cy="6840"/>
              </p14:xfrm>
            </p:contentPart>
          </mc:Choice>
          <mc:Fallback>
            <p:pic>
              <p:nvPicPr>
                <p:cNvPr id="480" name="Freihand 479">
                  <a:extLst>
                    <a:ext uri="{FF2B5EF4-FFF2-40B4-BE49-F238E27FC236}">
                      <a16:creationId xmlns:a16="http://schemas.microsoft.com/office/drawing/2014/main" id="{5F2D4AA6-465F-4573-9508-7D5832791418}"/>
                    </a:ext>
                  </a:extLst>
                </p:cNvPr>
                <p:cNvPicPr/>
                <p:nvPr/>
              </p:nvPicPr>
              <p:blipFill>
                <a:blip r:embed="rId796"/>
                <a:stretch>
                  <a:fillRect/>
                </a:stretch>
              </p:blipFill>
              <p:spPr>
                <a:xfrm>
                  <a:off x="6873133" y="4485792"/>
                  <a:ext cx="95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1" name="Freihand 480">
                  <a:extLst>
                    <a:ext uri="{FF2B5EF4-FFF2-40B4-BE49-F238E27FC236}">
                      <a16:creationId xmlns:a16="http://schemas.microsoft.com/office/drawing/2014/main" id="{A933107C-0E30-4B95-8E9C-75459A4A5F11}"/>
                    </a:ext>
                  </a:extLst>
                </p14:cNvPr>
                <p14:cNvContentPartPr/>
                <p14:nvPr/>
              </p14:nvContentPartPr>
              <p14:xfrm>
                <a:off x="6958093" y="4419552"/>
                <a:ext cx="74160" cy="117000"/>
              </p14:xfrm>
            </p:contentPart>
          </mc:Choice>
          <mc:Fallback>
            <p:pic>
              <p:nvPicPr>
                <p:cNvPr id="481" name="Freihand 480">
                  <a:extLst>
                    <a:ext uri="{FF2B5EF4-FFF2-40B4-BE49-F238E27FC236}">
                      <a16:creationId xmlns:a16="http://schemas.microsoft.com/office/drawing/2014/main" id="{A933107C-0E30-4B95-8E9C-75459A4A5F11}"/>
                    </a:ext>
                  </a:extLst>
                </p:cNvPr>
                <p:cNvPicPr/>
                <p:nvPr/>
              </p:nvPicPr>
              <p:blipFill>
                <a:blip r:embed="rId798"/>
                <a:stretch>
                  <a:fillRect/>
                </a:stretch>
              </p:blipFill>
              <p:spPr>
                <a:xfrm>
                  <a:off x="6953773" y="4415232"/>
                  <a:ext cx="82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2" name="Freihand 481">
                  <a:extLst>
                    <a:ext uri="{FF2B5EF4-FFF2-40B4-BE49-F238E27FC236}">
                      <a16:creationId xmlns:a16="http://schemas.microsoft.com/office/drawing/2014/main" id="{1E3F05BA-0E93-4D89-8530-DD5393D041B6}"/>
                    </a:ext>
                  </a:extLst>
                </p14:cNvPr>
                <p14:cNvContentPartPr/>
                <p14:nvPr/>
              </p14:nvContentPartPr>
              <p14:xfrm>
                <a:off x="7180933" y="4431792"/>
                <a:ext cx="74160" cy="79560"/>
              </p14:xfrm>
            </p:contentPart>
          </mc:Choice>
          <mc:Fallback>
            <p:pic>
              <p:nvPicPr>
                <p:cNvPr id="482" name="Freihand 481">
                  <a:extLst>
                    <a:ext uri="{FF2B5EF4-FFF2-40B4-BE49-F238E27FC236}">
                      <a16:creationId xmlns:a16="http://schemas.microsoft.com/office/drawing/2014/main" id="{1E3F05BA-0E93-4D89-8530-DD5393D041B6}"/>
                    </a:ext>
                  </a:extLst>
                </p:cNvPr>
                <p:cNvPicPr/>
                <p:nvPr/>
              </p:nvPicPr>
              <p:blipFill>
                <a:blip r:embed="rId800"/>
                <a:stretch>
                  <a:fillRect/>
                </a:stretch>
              </p:blipFill>
              <p:spPr>
                <a:xfrm>
                  <a:off x="7176613" y="4427472"/>
                  <a:ext cx="82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83" name="Freihand 482">
                  <a:extLst>
                    <a:ext uri="{FF2B5EF4-FFF2-40B4-BE49-F238E27FC236}">
                      <a16:creationId xmlns:a16="http://schemas.microsoft.com/office/drawing/2014/main" id="{8AF3B001-4A00-4D73-A24C-408889E0BC47}"/>
                    </a:ext>
                  </a:extLst>
                </p14:cNvPr>
                <p14:cNvContentPartPr/>
                <p14:nvPr/>
              </p14:nvContentPartPr>
              <p14:xfrm>
                <a:off x="7255093" y="4429992"/>
                <a:ext cx="74520" cy="53280"/>
              </p14:xfrm>
            </p:contentPart>
          </mc:Choice>
          <mc:Fallback>
            <p:pic>
              <p:nvPicPr>
                <p:cNvPr id="483" name="Freihand 482">
                  <a:extLst>
                    <a:ext uri="{FF2B5EF4-FFF2-40B4-BE49-F238E27FC236}">
                      <a16:creationId xmlns:a16="http://schemas.microsoft.com/office/drawing/2014/main" id="{8AF3B001-4A00-4D73-A24C-408889E0BC47}"/>
                    </a:ext>
                  </a:extLst>
                </p:cNvPr>
                <p:cNvPicPr/>
                <p:nvPr/>
              </p:nvPicPr>
              <p:blipFill>
                <a:blip r:embed="rId802"/>
                <a:stretch>
                  <a:fillRect/>
                </a:stretch>
              </p:blipFill>
              <p:spPr>
                <a:xfrm>
                  <a:off x="7250773" y="4425672"/>
                  <a:ext cx="83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84" name="Freihand 483">
                  <a:extLst>
                    <a:ext uri="{FF2B5EF4-FFF2-40B4-BE49-F238E27FC236}">
                      <a16:creationId xmlns:a16="http://schemas.microsoft.com/office/drawing/2014/main" id="{D91B09DA-E7B6-489E-8B29-AAA2F51C3DBC}"/>
                    </a:ext>
                  </a:extLst>
                </p14:cNvPr>
                <p14:cNvContentPartPr/>
                <p14:nvPr/>
              </p14:nvContentPartPr>
              <p14:xfrm>
                <a:off x="7341853" y="4433232"/>
                <a:ext cx="69480" cy="54360"/>
              </p14:xfrm>
            </p:contentPart>
          </mc:Choice>
          <mc:Fallback>
            <p:pic>
              <p:nvPicPr>
                <p:cNvPr id="484" name="Freihand 483">
                  <a:extLst>
                    <a:ext uri="{FF2B5EF4-FFF2-40B4-BE49-F238E27FC236}">
                      <a16:creationId xmlns:a16="http://schemas.microsoft.com/office/drawing/2014/main" id="{D91B09DA-E7B6-489E-8B29-AAA2F51C3DBC}"/>
                    </a:ext>
                  </a:extLst>
                </p:cNvPr>
                <p:cNvPicPr/>
                <p:nvPr/>
              </p:nvPicPr>
              <p:blipFill>
                <a:blip r:embed="rId804"/>
                <a:stretch>
                  <a:fillRect/>
                </a:stretch>
              </p:blipFill>
              <p:spPr>
                <a:xfrm>
                  <a:off x="7337533" y="4428912"/>
                  <a:ext cx="78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6" name="Freihand 485">
                  <a:extLst>
                    <a:ext uri="{FF2B5EF4-FFF2-40B4-BE49-F238E27FC236}">
                      <a16:creationId xmlns:a16="http://schemas.microsoft.com/office/drawing/2014/main" id="{62054B87-A001-4323-BDA8-9CC12C868609}"/>
                    </a:ext>
                  </a:extLst>
                </p14:cNvPr>
                <p14:cNvContentPartPr/>
                <p14:nvPr/>
              </p14:nvContentPartPr>
              <p14:xfrm>
                <a:off x="7441573" y="4376712"/>
                <a:ext cx="53640" cy="131400"/>
              </p14:xfrm>
            </p:contentPart>
          </mc:Choice>
          <mc:Fallback>
            <p:pic>
              <p:nvPicPr>
                <p:cNvPr id="486" name="Freihand 485">
                  <a:extLst>
                    <a:ext uri="{FF2B5EF4-FFF2-40B4-BE49-F238E27FC236}">
                      <a16:creationId xmlns:a16="http://schemas.microsoft.com/office/drawing/2014/main" id="{62054B87-A001-4323-BDA8-9CC12C868609}"/>
                    </a:ext>
                  </a:extLst>
                </p:cNvPr>
                <p:cNvPicPr/>
                <p:nvPr/>
              </p:nvPicPr>
              <p:blipFill>
                <a:blip r:embed="rId806"/>
                <a:stretch>
                  <a:fillRect/>
                </a:stretch>
              </p:blipFill>
              <p:spPr>
                <a:xfrm>
                  <a:off x="7437253" y="4372392"/>
                  <a:ext cx="62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7" name="Freihand 486">
                  <a:extLst>
                    <a:ext uri="{FF2B5EF4-FFF2-40B4-BE49-F238E27FC236}">
                      <a16:creationId xmlns:a16="http://schemas.microsoft.com/office/drawing/2014/main" id="{2BD10E72-5405-4ED1-84F9-2CC3B97477C8}"/>
                    </a:ext>
                  </a:extLst>
                </p14:cNvPr>
                <p14:cNvContentPartPr/>
                <p14:nvPr/>
              </p14:nvContentPartPr>
              <p14:xfrm>
                <a:off x="7533733" y="4388592"/>
                <a:ext cx="93960" cy="79200"/>
              </p14:xfrm>
            </p:contentPart>
          </mc:Choice>
          <mc:Fallback>
            <p:pic>
              <p:nvPicPr>
                <p:cNvPr id="487" name="Freihand 486">
                  <a:extLst>
                    <a:ext uri="{FF2B5EF4-FFF2-40B4-BE49-F238E27FC236}">
                      <a16:creationId xmlns:a16="http://schemas.microsoft.com/office/drawing/2014/main" id="{2BD10E72-5405-4ED1-84F9-2CC3B97477C8}"/>
                    </a:ext>
                  </a:extLst>
                </p:cNvPr>
                <p:cNvPicPr/>
                <p:nvPr/>
              </p:nvPicPr>
              <p:blipFill>
                <a:blip r:embed="rId808"/>
                <a:stretch>
                  <a:fillRect/>
                </a:stretch>
              </p:blipFill>
              <p:spPr>
                <a:xfrm>
                  <a:off x="7529413" y="4384272"/>
                  <a:ext cx="102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8" name="Freihand 487">
                  <a:extLst>
                    <a:ext uri="{FF2B5EF4-FFF2-40B4-BE49-F238E27FC236}">
                      <a16:creationId xmlns:a16="http://schemas.microsoft.com/office/drawing/2014/main" id="{BB8B6C88-190E-44D9-8B0E-9EF2E7981B77}"/>
                    </a:ext>
                  </a:extLst>
                </p14:cNvPr>
                <p14:cNvContentPartPr/>
                <p14:nvPr/>
              </p14:nvContentPartPr>
              <p14:xfrm>
                <a:off x="7665133" y="4400472"/>
                <a:ext cx="2880" cy="85680"/>
              </p14:xfrm>
            </p:contentPart>
          </mc:Choice>
          <mc:Fallback>
            <p:pic>
              <p:nvPicPr>
                <p:cNvPr id="488" name="Freihand 487">
                  <a:extLst>
                    <a:ext uri="{FF2B5EF4-FFF2-40B4-BE49-F238E27FC236}">
                      <a16:creationId xmlns:a16="http://schemas.microsoft.com/office/drawing/2014/main" id="{BB8B6C88-190E-44D9-8B0E-9EF2E7981B77}"/>
                    </a:ext>
                  </a:extLst>
                </p:cNvPr>
                <p:cNvPicPr/>
                <p:nvPr/>
              </p:nvPicPr>
              <p:blipFill>
                <a:blip r:embed="rId810"/>
                <a:stretch>
                  <a:fillRect/>
                </a:stretch>
              </p:blipFill>
              <p:spPr>
                <a:xfrm>
                  <a:off x="7660813" y="4396152"/>
                  <a:ext cx="11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9" name="Freihand 488">
                  <a:extLst>
                    <a:ext uri="{FF2B5EF4-FFF2-40B4-BE49-F238E27FC236}">
                      <a16:creationId xmlns:a16="http://schemas.microsoft.com/office/drawing/2014/main" id="{D8E46C2E-F803-434D-9F84-6E80522F65A5}"/>
                    </a:ext>
                  </a:extLst>
                </p14:cNvPr>
                <p14:cNvContentPartPr/>
                <p14:nvPr/>
              </p14:nvContentPartPr>
              <p14:xfrm>
                <a:off x="7629133" y="4427112"/>
                <a:ext cx="76320" cy="18360"/>
              </p14:xfrm>
            </p:contentPart>
          </mc:Choice>
          <mc:Fallback>
            <p:pic>
              <p:nvPicPr>
                <p:cNvPr id="489" name="Freihand 488">
                  <a:extLst>
                    <a:ext uri="{FF2B5EF4-FFF2-40B4-BE49-F238E27FC236}">
                      <a16:creationId xmlns:a16="http://schemas.microsoft.com/office/drawing/2014/main" id="{D8E46C2E-F803-434D-9F84-6E80522F65A5}"/>
                    </a:ext>
                  </a:extLst>
                </p:cNvPr>
                <p:cNvPicPr/>
                <p:nvPr/>
              </p:nvPicPr>
              <p:blipFill>
                <a:blip r:embed="rId812"/>
                <a:stretch>
                  <a:fillRect/>
                </a:stretch>
              </p:blipFill>
              <p:spPr>
                <a:xfrm>
                  <a:off x="7624813" y="4422792"/>
                  <a:ext cx="84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0" name="Freihand 489">
                  <a:extLst>
                    <a:ext uri="{FF2B5EF4-FFF2-40B4-BE49-F238E27FC236}">
                      <a16:creationId xmlns:a16="http://schemas.microsoft.com/office/drawing/2014/main" id="{41F0DDC5-BC40-4748-8E75-502B43B99D11}"/>
                    </a:ext>
                  </a:extLst>
                </p14:cNvPr>
                <p14:cNvContentPartPr/>
                <p14:nvPr/>
              </p14:nvContentPartPr>
              <p14:xfrm>
                <a:off x="7722733" y="4366272"/>
                <a:ext cx="84240" cy="99000"/>
              </p14:xfrm>
            </p:contentPart>
          </mc:Choice>
          <mc:Fallback>
            <p:pic>
              <p:nvPicPr>
                <p:cNvPr id="490" name="Freihand 489">
                  <a:extLst>
                    <a:ext uri="{FF2B5EF4-FFF2-40B4-BE49-F238E27FC236}">
                      <a16:creationId xmlns:a16="http://schemas.microsoft.com/office/drawing/2014/main" id="{41F0DDC5-BC40-4748-8E75-502B43B99D11}"/>
                    </a:ext>
                  </a:extLst>
                </p:cNvPr>
                <p:cNvPicPr/>
                <p:nvPr/>
              </p:nvPicPr>
              <p:blipFill>
                <a:blip r:embed="rId814"/>
                <a:stretch>
                  <a:fillRect/>
                </a:stretch>
              </p:blipFill>
              <p:spPr>
                <a:xfrm>
                  <a:off x="7718413" y="4361952"/>
                  <a:ext cx="92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1" name="Freihand 490">
                  <a:extLst>
                    <a:ext uri="{FF2B5EF4-FFF2-40B4-BE49-F238E27FC236}">
                      <a16:creationId xmlns:a16="http://schemas.microsoft.com/office/drawing/2014/main" id="{EE36B7E5-C318-4769-9568-E168CECAC947}"/>
                    </a:ext>
                  </a:extLst>
                </p14:cNvPr>
                <p14:cNvContentPartPr/>
                <p14:nvPr/>
              </p14:nvContentPartPr>
              <p14:xfrm>
                <a:off x="7853413" y="4364832"/>
                <a:ext cx="55080" cy="83520"/>
              </p14:xfrm>
            </p:contentPart>
          </mc:Choice>
          <mc:Fallback>
            <p:pic>
              <p:nvPicPr>
                <p:cNvPr id="491" name="Freihand 490">
                  <a:extLst>
                    <a:ext uri="{FF2B5EF4-FFF2-40B4-BE49-F238E27FC236}">
                      <a16:creationId xmlns:a16="http://schemas.microsoft.com/office/drawing/2014/main" id="{EE36B7E5-C318-4769-9568-E168CECAC947}"/>
                    </a:ext>
                  </a:extLst>
                </p:cNvPr>
                <p:cNvPicPr/>
                <p:nvPr/>
              </p:nvPicPr>
              <p:blipFill>
                <a:blip r:embed="rId816"/>
                <a:stretch>
                  <a:fillRect/>
                </a:stretch>
              </p:blipFill>
              <p:spPr>
                <a:xfrm>
                  <a:off x="7849093" y="4360512"/>
                  <a:ext cx="63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2" name="Freihand 491">
                  <a:extLst>
                    <a:ext uri="{FF2B5EF4-FFF2-40B4-BE49-F238E27FC236}">
                      <a16:creationId xmlns:a16="http://schemas.microsoft.com/office/drawing/2014/main" id="{7BA3171F-5126-49C8-B4C8-AB2D6F7FFF5A}"/>
                    </a:ext>
                  </a:extLst>
                </p14:cNvPr>
                <p14:cNvContentPartPr/>
                <p14:nvPr/>
              </p14:nvContentPartPr>
              <p14:xfrm>
                <a:off x="7829653" y="4343952"/>
                <a:ext cx="42120" cy="36360"/>
              </p14:xfrm>
            </p:contentPart>
          </mc:Choice>
          <mc:Fallback>
            <p:pic>
              <p:nvPicPr>
                <p:cNvPr id="492" name="Freihand 491">
                  <a:extLst>
                    <a:ext uri="{FF2B5EF4-FFF2-40B4-BE49-F238E27FC236}">
                      <a16:creationId xmlns:a16="http://schemas.microsoft.com/office/drawing/2014/main" id="{7BA3171F-5126-49C8-B4C8-AB2D6F7FFF5A}"/>
                    </a:ext>
                  </a:extLst>
                </p:cNvPr>
                <p:cNvPicPr/>
                <p:nvPr/>
              </p:nvPicPr>
              <p:blipFill>
                <a:blip r:embed="rId818"/>
                <a:stretch>
                  <a:fillRect/>
                </a:stretch>
              </p:blipFill>
              <p:spPr>
                <a:xfrm>
                  <a:off x="7825333" y="4339632"/>
                  <a:ext cx="50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3" name="Freihand 492">
                  <a:extLst>
                    <a:ext uri="{FF2B5EF4-FFF2-40B4-BE49-F238E27FC236}">
                      <a16:creationId xmlns:a16="http://schemas.microsoft.com/office/drawing/2014/main" id="{BF9967DB-6AFC-4F07-87FC-EBF2304064CA}"/>
                    </a:ext>
                  </a:extLst>
                </p14:cNvPr>
                <p14:cNvContentPartPr/>
                <p14:nvPr/>
              </p14:nvContentPartPr>
              <p14:xfrm>
                <a:off x="7892653" y="4400472"/>
                <a:ext cx="48960" cy="54720"/>
              </p14:xfrm>
            </p:contentPart>
          </mc:Choice>
          <mc:Fallback>
            <p:pic>
              <p:nvPicPr>
                <p:cNvPr id="493" name="Freihand 492">
                  <a:extLst>
                    <a:ext uri="{FF2B5EF4-FFF2-40B4-BE49-F238E27FC236}">
                      <a16:creationId xmlns:a16="http://schemas.microsoft.com/office/drawing/2014/main" id="{BF9967DB-6AFC-4F07-87FC-EBF2304064CA}"/>
                    </a:ext>
                  </a:extLst>
                </p:cNvPr>
                <p:cNvPicPr/>
                <p:nvPr/>
              </p:nvPicPr>
              <p:blipFill>
                <a:blip r:embed="rId820"/>
                <a:stretch>
                  <a:fillRect/>
                </a:stretch>
              </p:blipFill>
              <p:spPr>
                <a:xfrm>
                  <a:off x="7888333" y="4396152"/>
                  <a:ext cx="57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94" name="Freihand 493">
                  <a:extLst>
                    <a:ext uri="{FF2B5EF4-FFF2-40B4-BE49-F238E27FC236}">
                      <a16:creationId xmlns:a16="http://schemas.microsoft.com/office/drawing/2014/main" id="{A1B87A49-85F9-444A-89C4-5A08A9B2B3A8}"/>
                    </a:ext>
                  </a:extLst>
                </p14:cNvPr>
                <p14:cNvContentPartPr/>
                <p14:nvPr/>
              </p14:nvContentPartPr>
              <p14:xfrm>
                <a:off x="7907413" y="4342152"/>
                <a:ext cx="112320" cy="145080"/>
              </p14:xfrm>
            </p:contentPart>
          </mc:Choice>
          <mc:Fallback>
            <p:pic>
              <p:nvPicPr>
                <p:cNvPr id="494" name="Freihand 493">
                  <a:extLst>
                    <a:ext uri="{FF2B5EF4-FFF2-40B4-BE49-F238E27FC236}">
                      <a16:creationId xmlns:a16="http://schemas.microsoft.com/office/drawing/2014/main" id="{A1B87A49-85F9-444A-89C4-5A08A9B2B3A8}"/>
                    </a:ext>
                  </a:extLst>
                </p:cNvPr>
                <p:cNvPicPr/>
                <p:nvPr/>
              </p:nvPicPr>
              <p:blipFill>
                <a:blip r:embed="rId822"/>
                <a:stretch>
                  <a:fillRect/>
                </a:stretch>
              </p:blipFill>
              <p:spPr>
                <a:xfrm>
                  <a:off x="7903093" y="4337832"/>
                  <a:ext cx="120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96" name="Freihand 495">
                  <a:extLst>
                    <a:ext uri="{FF2B5EF4-FFF2-40B4-BE49-F238E27FC236}">
                      <a16:creationId xmlns:a16="http://schemas.microsoft.com/office/drawing/2014/main" id="{8E9E4A02-E45D-43F3-95B0-0D518C0E7CDA}"/>
                    </a:ext>
                  </a:extLst>
                </p14:cNvPr>
                <p14:cNvContentPartPr/>
                <p14:nvPr/>
              </p14:nvContentPartPr>
              <p14:xfrm>
                <a:off x="7070053" y="4508832"/>
                <a:ext cx="926280" cy="87840"/>
              </p14:xfrm>
            </p:contentPart>
          </mc:Choice>
          <mc:Fallback>
            <p:pic>
              <p:nvPicPr>
                <p:cNvPr id="496" name="Freihand 495">
                  <a:extLst>
                    <a:ext uri="{FF2B5EF4-FFF2-40B4-BE49-F238E27FC236}">
                      <a16:creationId xmlns:a16="http://schemas.microsoft.com/office/drawing/2014/main" id="{8E9E4A02-E45D-43F3-95B0-0D518C0E7CDA}"/>
                    </a:ext>
                  </a:extLst>
                </p:cNvPr>
                <p:cNvPicPr/>
                <p:nvPr/>
              </p:nvPicPr>
              <p:blipFill>
                <a:blip r:embed="rId824"/>
                <a:stretch>
                  <a:fillRect/>
                </a:stretch>
              </p:blipFill>
              <p:spPr>
                <a:xfrm>
                  <a:off x="7065733" y="4504512"/>
                  <a:ext cx="934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7" name="Freihand 496">
                  <a:extLst>
                    <a:ext uri="{FF2B5EF4-FFF2-40B4-BE49-F238E27FC236}">
                      <a16:creationId xmlns:a16="http://schemas.microsoft.com/office/drawing/2014/main" id="{CBCD682E-799B-49A2-AC87-BCB0522AAC0A}"/>
                    </a:ext>
                  </a:extLst>
                </p14:cNvPr>
                <p14:cNvContentPartPr/>
                <p14:nvPr/>
              </p14:nvContentPartPr>
              <p14:xfrm>
                <a:off x="7302253" y="4641312"/>
                <a:ext cx="117720" cy="83160"/>
              </p14:xfrm>
            </p:contentPart>
          </mc:Choice>
          <mc:Fallback>
            <p:pic>
              <p:nvPicPr>
                <p:cNvPr id="497" name="Freihand 496">
                  <a:extLst>
                    <a:ext uri="{FF2B5EF4-FFF2-40B4-BE49-F238E27FC236}">
                      <a16:creationId xmlns:a16="http://schemas.microsoft.com/office/drawing/2014/main" id="{CBCD682E-799B-49A2-AC87-BCB0522AAC0A}"/>
                    </a:ext>
                  </a:extLst>
                </p:cNvPr>
                <p:cNvPicPr/>
                <p:nvPr/>
              </p:nvPicPr>
              <p:blipFill>
                <a:blip r:embed="rId826"/>
                <a:stretch>
                  <a:fillRect/>
                </a:stretch>
              </p:blipFill>
              <p:spPr>
                <a:xfrm>
                  <a:off x="7297933" y="4636992"/>
                  <a:ext cx="126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8" name="Freihand 497">
                  <a:extLst>
                    <a:ext uri="{FF2B5EF4-FFF2-40B4-BE49-F238E27FC236}">
                      <a16:creationId xmlns:a16="http://schemas.microsoft.com/office/drawing/2014/main" id="{80FD60CA-B1C5-4A36-8140-6D62786D6746}"/>
                    </a:ext>
                  </a:extLst>
                </p14:cNvPr>
                <p14:cNvContentPartPr/>
                <p14:nvPr/>
              </p14:nvContentPartPr>
              <p14:xfrm>
                <a:off x="7494493" y="4636632"/>
                <a:ext cx="19800" cy="98280"/>
              </p14:xfrm>
            </p:contentPart>
          </mc:Choice>
          <mc:Fallback>
            <p:pic>
              <p:nvPicPr>
                <p:cNvPr id="498" name="Freihand 497">
                  <a:extLst>
                    <a:ext uri="{FF2B5EF4-FFF2-40B4-BE49-F238E27FC236}">
                      <a16:creationId xmlns:a16="http://schemas.microsoft.com/office/drawing/2014/main" id="{80FD60CA-B1C5-4A36-8140-6D62786D6746}"/>
                    </a:ext>
                  </a:extLst>
                </p:cNvPr>
                <p:cNvPicPr/>
                <p:nvPr/>
              </p:nvPicPr>
              <p:blipFill>
                <a:blip r:embed="rId828"/>
                <a:stretch>
                  <a:fillRect/>
                </a:stretch>
              </p:blipFill>
              <p:spPr>
                <a:xfrm>
                  <a:off x="7490173" y="4632312"/>
                  <a:ext cx="28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9" name="Freihand 498">
                  <a:extLst>
                    <a:ext uri="{FF2B5EF4-FFF2-40B4-BE49-F238E27FC236}">
                      <a16:creationId xmlns:a16="http://schemas.microsoft.com/office/drawing/2014/main" id="{64971E22-F95C-4E67-A9EB-FBAD53992034}"/>
                    </a:ext>
                  </a:extLst>
                </p14:cNvPr>
                <p14:cNvContentPartPr/>
                <p14:nvPr/>
              </p14:nvContentPartPr>
              <p14:xfrm>
                <a:off x="7432213" y="4675872"/>
                <a:ext cx="127800" cy="11880"/>
              </p14:xfrm>
            </p:contentPart>
          </mc:Choice>
          <mc:Fallback>
            <p:pic>
              <p:nvPicPr>
                <p:cNvPr id="499" name="Freihand 498">
                  <a:extLst>
                    <a:ext uri="{FF2B5EF4-FFF2-40B4-BE49-F238E27FC236}">
                      <a16:creationId xmlns:a16="http://schemas.microsoft.com/office/drawing/2014/main" id="{64971E22-F95C-4E67-A9EB-FBAD53992034}"/>
                    </a:ext>
                  </a:extLst>
                </p:cNvPr>
                <p:cNvPicPr/>
                <p:nvPr/>
              </p:nvPicPr>
              <p:blipFill>
                <a:blip r:embed="rId830"/>
                <a:stretch>
                  <a:fillRect/>
                </a:stretch>
              </p:blipFill>
              <p:spPr>
                <a:xfrm>
                  <a:off x="7427893" y="4671552"/>
                  <a:ext cx="136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0" name="Freihand 499">
                  <a:extLst>
                    <a:ext uri="{FF2B5EF4-FFF2-40B4-BE49-F238E27FC236}">
                      <a16:creationId xmlns:a16="http://schemas.microsoft.com/office/drawing/2014/main" id="{FB80677D-7945-4BE4-B03F-705842CD9EA9}"/>
                    </a:ext>
                  </a:extLst>
                </p14:cNvPr>
                <p14:cNvContentPartPr/>
                <p14:nvPr/>
              </p14:nvContentPartPr>
              <p14:xfrm>
                <a:off x="7580893" y="4619712"/>
                <a:ext cx="90720" cy="104040"/>
              </p14:xfrm>
            </p:contentPart>
          </mc:Choice>
          <mc:Fallback>
            <p:pic>
              <p:nvPicPr>
                <p:cNvPr id="500" name="Freihand 499">
                  <a:extLst>
                    <a:ext uri="{FF2B5EF4-FFF2-40B4-BE49-F238E27FC236}">
                      <a16:creationId xmlns:a16="http://schemas.microsoft.com/office/drawing/2014/main" id="{FB80677D-7945-4BE4-B03F-705842CD9EA9}"/>
                    </a:ext>
                  </a:extLst>
                </p:cNvPr>
                <p:cNvPicPr/>
                <p:nvPr/>
              </p:nvPicPr>
              <p:blipFill>
                <a:blip r:embed="rId832"/>
                <a:stretch>
                  <a:fillRect/>
                </a:stretch>
              </p:blipFill>
              <p:spPr>
                <a:xfrm>
                  <a:off x="7576573" y="4615392"/>
                  <a:ext cx="99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1" name="Freihand 500">
                  <a:extLst>
                    <a:ext uri="{FF2B5EF4-FFF2-40B4-BE49-F238E27FC236}">
                      <a16:creationId xmlns:a16="http://schemas.microsoft.com/office/drawing/2014/main" id="{2AB85668-446F-4C89-A8F1-4355263D35B0}"/>
                    </a:ext>
                  </a:extLst>
                </p14:cNvPr>
                <p14:cNvContentPartPr/>
                <p14:nvPr/>
              </p14:nvContentPartPr>
              <p14:xfrm>
                <a:off x="7722733" y="4634832"/>
                <a:ext cx="56520" cy="69480"/>
              </p14:xfrm>
            </p:contentPart>
          </mc:Choice>
          <mc:Fallback>
            <p:pic>
              <p:nvPicPr>
                <p:cNvPr id="501" name="Freihand 500">
                  <a:extLst>
                    <a:ext uri="{FF2B5EF4-FFF2-40B4-BE49-F238E27FC236}">
                      <a16:creationId xmlns:a16="http://schemas.microsoft.com/office/drawing/2014/main" id="{2AB85668-446F-4C89-A8F1-4355263D35B0}"/>
                    </a:ext>
                  </a:extLst>
                </p:cNvPr>
                <p:cNvPicPr/>
                <p:nvPr/>
              </p:nvPicPr>
              <p:blipFill>
                <a:blip r:embed="rId834"/>
                <a:stretch>
                  <a:fillRect/>
                </a:stretch>
              </p:blipFill>
              <p:spPr>
                <a:xfrm>
                  <a:off x="7718413" y="4630512"/>
                  <a:ext cx="65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2" name="Freihand 501">
                  <a:extLst>
                    <a:ext uri="{FF2B5EF4-FFF2-40B4-BE49-F238E27FC236}">
                      <a16:creationId xmlns:a16="http://schemas.microsoft.com/office/drawing/2014/main" id="{8F7839A2-DCFF-4C5A-B3E2-2EA1F2777759}"/>
                    </a:ext>
                  </a:extLst>
                </p14:cNvPr>
                <p14:cNvContentPartPr/>
                <p14:nvPr/>
              </p14:nvContentPartPr>
              <p14:xfrm>
                <a:off x="7686733" y="4590552"/>
                <a:ext cx="72720" cy="52560"/>
              </p14:xfrm>
            </p:contentPart>
          </mc:Choice>
          <mc:Fallback>
            <p:pic>
              <p:nvPicPr>
                <p:cNvPr id="502" name="Freihand 501">
                  <a:extLst>
                    <a:ext uri="{FF2B5EF4-FFF2-40B4-BE49-F238E27FC236}">
                      <a16:creationId xmlns:a16="http://schemas.microsoft.com/office/drawing/2014/main" id="{8F7839A2-DCFF-4C5A-B3E2-2EA1F2777759}"/>
                    </a:ext>
                  </a:extLst>
                </p:cNvPr>
                <p:cNvPicPr/>
                <p:nvPr/>
              </p:nvPicPr>
              <p:blipFill>
                <a:blip r:embed="rId836"/>
                <a:stretch>
                  <a:fillRect/>
                </a:stretch>
              </p:blipFill>
              <p:spPr>
                <a:xfrm>
                  <a:off x="7682413" y="4586232"/>
                  <a:ext cx="81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3" name="Freihand 502">
                  <a:extLst>
                    <a:ext uri="{FF2B5EF4-FFF2-40B4-BE49-F238E27FC236}">
                      <a16:creationId xmlns:a16="http://schemas.microsoft.com/office/drawing/2014/main" id="{C38F3A74-1125-46EB-8F34-0040E2A306EA}"/>
                    </a:ext>
                  </a:extLst>
                </p14:cNvPr>
                <p14:cNvContentPartPr/>
                <p14:nvPr/>
              </p14:nvContentPartPr>
              <p14:xfrm>
                <a:off x="7773493" y="4658592"/>
                <a:ext cx="63000" cy="58320"/>
              </p14:xfrm>
            </p:contentPart>
          </mc:Choice>
          <mc:Fallback>
            <p:pic>
              <p:nvPicPr>
                <p:cNvPr id="503" name="Freihand 502">
                  <a:extLst>
                    <a:ext uri="{FF2B5EF4-FFF2-40B4-BE49-F238E27FC236}">
                      <a16:creationId xmlns:a16="http://schemas.microsoft.com/office/drawing/2014/main" id="{C38F3A74-1125-46EB-8F34-0040E2A306EA}"/>
                    </a:ext>
                  </a:extLst>
                </p:cNvPr>
                <p:cNvPicPr/>
                <p:nvPr/>
              </p:nvPicPr>
              <p:blipFill>
                <a:blip r:embed="rId838"/>
                <a:stretch>
                  <a:fillRect/>
                </a:stretch>
              </p:blipFill>
              <p:spPr>
                <a:xfrm>
                  <a:off x="7769173" y="4654272"/>
                  <a:ext cx="71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1" name="Freihand 510">
                  <a:extLst>
                    <a:ext uri="{FF2B5EF4-FFF2-40B4-BE49-F238E27FC236}">
                      <a16:creationId xmlns:a16="http://schemas.microsoft.com/office/drawing/2014/main" id="{533F82F3-8E91-45B9-8FCE-F9DE71631749}"/>
                    </a:ext>
                  </a:extLst>
                </p14:cNvPr>
                <p14:cNvContentPartPr/>
                <p14:nvPr/>
              </p14:nvContentPartPr>
              <p14:xfrm>
                <a:off x="8028013" y="4486872"/>
                <a:ext cx="49320" cy="360"/>
              </p14:xfrm>
            </p:contentPart>
          </mc:Choice>
          <mc:Fallback>
            <p:pic>
              <p:nvPicPr>
                <p:cNvPr id="511" name="Freihand 510">
                  <a:extLst>
                    <a:ext uri="{FF2B5EF4-FFF2-40B4-BE49-F238E27FC236}">
                      <a16:creationId xmlns:a16="http://schemas.microsoft.com/office/drawing/2014/main" id="{533F82F3-8E91-45B9-8FCE-F9DE71631749}"/>
                    </a:ext>
                  </a:extLst>
                </p:cNvPr>
                <p:cNvPicPr/>
                <p:nvPr/>
              </p:nvPicPr>
              <p:blipFill>
                <a:blip r:embed="rId840"/>
                <a:stretch>
                  <a:fillRect/>
                </a:stretch>
              </p:blipFill>
              <p:spPr>
                <a:xfrm>
                  <a:off x="8023693" y="4482552"/>
                  <a:ext cx="579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2" name="Freihand 511">
                  <a:extLst>
                    <a:ext uri="{FF2B5EF4-FFF2-40B4-BE49-F238E27FC236}">
                      <a16:creationId xmlns:a16="http://schemas.microsoft.com/office/drawing/2014/main" id="{2F8768EE-1C81-49C4-B88F-F2C7F38215D2}"/>
                    </a:ext>
                  </a:extLst>
                </p14:cNvPr>
                <p14:cNvContentPartPr/>
                <p14:nvPr/>
              </p14:nvContentPartPr>
              <p14:xfrm>
                <a:off x="8026573" y="4514232"/>
                <a:ext cx="42840" cy="4680"/>
              </p14:xfrm>
            </p:contentPart>
          </mc:Choice>
          <mc:Fallback>
            <p:pic>
              <p:nvPicPr>
                <p:cNvPr id="512" name="Freihand 511">
                  <a:extLst>
                    <a:ext uri="{FF2B5EF4-FFF2-40B4-BE49-F238E27FC236}">
                      <a16:creationId xmlns:a16="http://schemas.microsoft.com/office/drawing/2014/main" id="{2F8768EE-1C81-49C4-B88F-F2C7F38215D2}"/>
                    </a:ext>
                  </a:extLst>
                </p:cNvPr>
                <p:cNvPicPr/>
                <p:nvPr/>
              </p:nvPicPr>
              <p:blipFill>
                <a:blip r:embed="rId842"/>
                <a:stretch>
                  <a:fillRect/>
                </a:stretch>
              </p:blipFill>
              <p:spPr>
                <a:xfrm>
                  <a:off x="8022253" y="4509912"/>
                  <a:ext cx="51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3" name="Freihand 512">
                  <a:extLst>
                    <a:ext uri="{FF2B5EF4-FFF2-40B4-BE49-F238E27FC236}">
                      <a16:creationId xmlns:a16="http://schemas.microsoft.com/office/drawing/2014/main" id="{41EE2F70-D1D7-4806-89AA-D37733457159}"/>
                    </a:ext>
                  </a:extLst>
                </p14:cNvPr>
                <p14:cNvContentPartPr/>
                <p14:nvPr/>
              </p14:nvContentPartPr>
              <p14:xfrm>
                <a:off x="8076613" y="4444032"/>
                <a:ext cx="64080" cy="91800"/>
              </p14:xfrm>
            </p:contentPart>
          </mc:Choice>
          <mc:Fallback>
            <p:pic>
              <p:nvPicPr>
                <p:cNvPr id="513" name="Freihand 512">
                  <a:extLst>
                    <a:ext uri="{FF2B5EF4-FFF2-40B4-BE49-F238E27FC236}">
                      <a16:creationId xmlns:a16="http://schemas.microsoft.com/office/drawing/2014/main" id="{41EE2F70-D1D7-4806-89AA-D37733457159}"/>
                    </a:ext>
                  </a:extLst>
                </p:cNvPr>
                <p:cNvPicPr/>
                <p:nvPr/>
              </p:nvPicPr>
              <p:blipFill>
                <a:blip r:embed="rId844"/>
                <a:stretch>
                  <a:fillRect/>
                </a:stretch>
              </p:blipFill>
              <p:spPr>
                <a:xfrm>
                  <a:off x="8072293" y="4439712"/>
                  <a:ext cx="72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4" name="Freihand 513">
                  <a:extLst>
                    <a:ext uri="{FF2B5EF4-FFF2-40B4-BE49-F238E27FC236}">
                      <a16:creationId xmlns:a16="http://schemas.microsoft.com/office/drawing/2014/main" id="{2BA3DA3F-48C5-4D3C-B40F-50234569DAF7}"/>
                    </a:ext>
                  </a:extLst>
                </p14:cNvPr>
                <p14:cNvContentPartPr/>
                <p14:nvPr/>
              </p14:nvContentPartPr>
              <p14:xfrm>
                <a:off x="8141413" y="4451232"/>
                <a:ext cx="64800" cy="88560"/>
              </p14:xfrm>
            </p:contentPart>
          </mc:Choice>
          <mc:Fallback>
            <p:pic>
              <p:nvPicPr>
                <p:cNvPr id="514" name="Freihand 513">
                  <a:extLst>
                    <a:ext uri="{FF2B5EF4-FFF2-40B4-BE49-F238E27FC236}">
                      <a16:creationId xmlns:a16="http://schemas.microsoft.com/office/drawing/2014/main" id="{2BA3DA3F-48C5-4D3C-B40F-50234569DAF7}"/>
                    </a:ext>
                  </a:extLst>
                </p:cNvPr>
                <p:cNvPicPr/>
                <p:nvPr/>
              </p:nvPicPr>
              <p:blipFill>
                <a:blip r:embed="rId846"/>
                <a:stretch>
                  <a:fillRect/>
                </a:stretch>
              </p:blipFill>
              <p:spPr>
                <a:xfrm>
                  <a:off x="8137093" y="4446912"/>
                  <a:ext cx="73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5" name="Freihand 514">
                  <a:extLst>
                    <a:ext uri="{FF2B5EF4-FFF2-40B4-BE49-F238E27FC236}">
                      <a16:creationId xmlns:a16="http://schemas.microsoft.com/office/drawing/2014/main" id="{B46D7688-D981-482E-9B7D-E296A821EC8A}"/>
                    </a:ext>
                  </a:extLst>
                </p14:cNvPr>
                <p14:cNvContentPartPr/>
                <p14:nvPr/>
              </p14:nvContentPartPr>
              <p14:xfrm>
                <a:off x="8196853" y="4443672"/>
                <a:ext cx="61560" cy="86400"/>
              </p14:xfrm>
            </p:contentPart>
          </mc:Choice>
          <mc:Fallback>
            <p:pic>
              <p:nvPicPr>
                <p:cNvPr id="515" name="Freihand 514">
                  <a:extLst>
                    <a:ext uri="{FF2B5EF4-FFF2-40B4-BE49-F238E27FC236}">
                      <a16:creationId xmlns:a16="http://schemas.microsoft.com/office/drawing/2014/main" id="{B46D7688-D981-482E-9B7D-E296A821EC8A}"/>
                    </a:ext>
                  </a:extLst>
                </p:cNvPr>
                <p:cNvPicPr/>
                <p:nvPr/>
              </p:nvPicPr>
              <p:blipFill>
                <a:blip r:embed="rId848"/>
                <a:stretch>
                  <a:fillRect/>
                </a:stretch>
              </p:blipFill>
              <p:spPr>
                <a:xfrm>
                  <a:off x="8192533" y="4439352"/>
                  <a:ext cx="7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6" name="Freihand 515">
                  <a:extLst>
                    <a:ext uri="{FF2B5EF4-FFF2-40B4-BE49-F238E27FC236}">
                      <a16:creationId xmlns:a16="http://schemas.microsoft.com/office/drawing/2014/main" id="{BD241B40-43DE-4083-8ED3-43B2021B5081}"/>
                    </a:ext>
                  </a:extLst>
                </p14:cNvPr>
                <p14:cNvContentPartPr/>
                <p14:nvPr/>
              </p14:nvContentPartPr>
              <p14:xfrm>
                <a:off x="8264173" y="4447272"/>
                <a:ext cx="63720" cy="70920"/>
              </p14:xfrm>
            </p:contentPart>
          </mc:Choice>
          <mc:Fallback>
            <p:pic>
              <p:nvPicPr>
                <p:cNvPr id="516" name="Freihand 515">
                  <a:extLst>
                    <a:ext uri="{FF2B5EF4-FFF2-40B4-BE49-F238E27FC236}">
                      <a16:creationId xmlns:a16="http://schemas.microsoft.com/office/drawing/2014/main" id="{BD241B40-43DE-4083-8ED3-43B2021B5081}"/>
                    </a:ext>
                  </a:extLst>
                </p:cNvPr>
                <p:cNvPicPr/>
                <p:nvPr/>
              </p:nvPicPr>
              <p:blipFill>
                <a:blip r:embed="rId850"/>
                <a:stretch>
                  <a:fillRect/>
                </a:stretch>
              </p:blipFill>
              <p:spPr>
                <a:xfrm>
                  <a:off x="8259853" y="4442952"/>
                  <a:ext cx="72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8" name="Freihand 517">
                  <a:extLst>
                    <a:ext uri="{FF2B5EF4-FFF2-40B4-BE49-F238E27FC236}">
                      <a16:creationId xmlns:a16="http://schemas.microsoft.com/office/drawing/2014/main" id="{F506C204-2619-44D8-844A-1C67A413E87E}"/>
                    </a:ext>
                  </a:extLst>
                </p14:cNvPr>
                <p14:cNvContentPartPr/>
                <p14:nvPr/>
              </p14:nvContentPartPr>
              <p14:xfrm>
                <a:off x="8335093" y="4381032"/>
                <a:ext cx="47880" cy="160920"/>
              </p14:xfrm>
            </p:contentPart>
          </mc:Choice>
          <mc:Fallback>
            <p:pic>
              <p:nvPicPr>
                <p:cNvPr id="518" name="Freihand 517">
                  <a:extLst>
                    <a:ext uri="{FF2B5EF4-FFF2-40B4-BE49-F238E27FC236}">
                      <a16:creationId xmlns:a16="http://schemas.microsoft.com/office/drawing/2014/main" id="{F506C204-2619-44D8-844A-1C67A413E87E}"/>
                    </a:ext>
                  </a:extLst>
                </p:cNvPr>
                <p:cNvPicPr/>
                <p:nvPr/>
              </p:nvPicPr>
              <p:blipFill>
                <a:blip r:embed="rId852"/>
                <a:stretch>
                  <a:fillRect/>
                </a:stretch>
              </p:blipFill>
              <p:spPr>
                <a:xfrm>
                  <a:off x="8330773" y="4376712"/>
                  <a:ext cx="56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9" name="Freihand 518">
                  <a:extLst>
                    <a:ext uri="{FF2B5EF4-FFF2-40B4-BE49-F238E27FC236}">
                      <a16:creationId xmlns:a16="http://schemas.microsoft.com/office/drawing/2014/main" id="{90CF2F56-BE49-42C6-AD14-4E93C7457A17}"/>
                    </a:ext>
                  </a:extLst>
                </p14:cNvPr>
                <p14:cNvContentPartPr/>
                <p14:nvPr/>
              </p14:nvContentPartPr>
              <p14:xfrm>
                <a:off x="8374693" y="4414512"/>
                <a:ext cx="54720" cy="75960"/>
              </p14:xfrm>
            </p:contentPart>
          </mc:Choice>
          <mc:Fallback>
            <p:pic>
              <p:nvPicPr>
                <p:cNvPr id="519" name="Freihand 518">
                  <a:extLst>
                    <a:ext uri="{FF2B5EF4-FFF2-40B4-BE49-F238E27FC236}">
                      <a16:creationId xmlns:a16="http://schemas.microsoft.com/office/drawing/2014/main" id="{90CF2F56-BE49-42C6-AD14-4E93C7457A17}"/>
                    </a:ext>
                  </a:extLst>
                </p:cNvPr>
                <p:cNvPicPr/>
                <p:nvPr/>
              </p:nvPicPr>
              <p:blipFill>
                <a:blip r:embed="rId854"/>
                <a:stretch>
                  <a:fillRect/>
                </a:stretch>
              </p:blipFill>
              <p:spPr>
                <a:xfrm>
                  <a:off x="8370373" y="4410192"/>
                  <a:ext cx="63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0" name="Freihand 519">
                  <a:extLst>
                    <a:ext uri="{FF2B5EF4-FFF2-40B4-BE49-F238E27FC236}">
                      <a16:creationId xmlns:a16="http://schemas.microsoft.com/office/drawing/2014/main" id="{B6C1EA9F-7A72-4B03-9A6D-C4219CC1A453}"/>
                    </a:ext>
                  </a:extLst>
                </p14:cNvPr>
                <p14:cNvContentPartPr/>
                <p14:nvPr/>
              </p14:nvContentPartPr>
              <p14:xfrm>
                <a:off x="8453173" y="4426032"/>
                <a:ext cx="9360" cy="69840"/>
              </p14:xfrm>
            </p:contentPart>
          </mc:Choice>
          <mc:Fallback>
            <p:pic>
              <p:nvPicPr>
                <p:cNvPr id="520" name="Freihand 519">
                  <a:extLst>
                    <a:ext uri="{FF2B5EF4-FFF2-40B4-BE49-F238E27FC236}">
                      <a16:creationId xmlns:a16="http://schemas.microsoft.com/office/drawing/2014/main" id="{B6C1EA9F-7A72-4B03-9A6D-C4219CC1A453}"/>
                    </a:ext>
                  </a:extLst>
                </p:cNvPr>
                <p:cNvPicPr/>
                <p:nvPr/>
              </p:nvPicPr>
              <p:blipFill>
                <a:blip r:embed="rId856"/>
                <a:stretch>
                  <a:fillRect/>
                </a:stretch>
              </p:blipFill>
              <p:spPr>
                <a:xfrm>
                  <a:off x="8448853" y="4421712"/>
                  <a:ext cx="18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1" name="Freihand 520">
                  <a:extLst>
                    <a:ext uri="{FF2B5EF4-FFF2-40B4-BE49-F238E27FC236}">
                      <a16:creationId xmlns:a16="http://schemas.microsoft.com/office/drawing/2014/main" id="{D05E7AB9-5C76-47F4-8217-4D67F5AF16A0}"/>
                    </a:ext>
                  </a:extLst>
                </p14:cNvPr>
                <p14:cNvContentPartPr/>
                <p14:nvPr/>
              </p14:nvContentPartPr>
              <p14:xfrm>
                <a:off x="8426533" y="4451232"/>
                <a:ext cx="51480" cy="11880"/>
              </p14:xfrm>
            </p:contentPart>
          </mc:Choice>
          <mc:Fallback>
            <p:pic>
              <p:nvPicPr>
                <p:cNvPr id="521" name="Freihand 520">
                  <a:extLst>
                    <a:ext uri="{FF2B5EF4-FFF2-40B4-BE49-F238E27FC236}">
                      <a16:creationId xmlns:a16="http://schemas.microsoft.com/office/drawing/2014/main" id="{D05E7AB9-5C76-47F4-8217-4D67F5AF16A0}"/>
                    </a:ext>
                  </a:extLst>
                </p:cNvPr>
                <p:cNvPicPr/>
                <p:nvPr/>
              </p:nvPicPr>
              <p:blipFill>
                <a:blip r:embed="rId858"/>
                <a:stretch>
                  <a:fillRect/>
                </a:stretch>
              </p:blipFill>
              <p:spPr>
                <a:xfrm>
                  <a:off x="8422213" y="4446912"/>
                  <a:ext cx="60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2" name="Freihand 521">
                  <a:extLst>
                    <a:ext uri="{FF2B5EF4-FFF2-40B4-BE49-F238E27FC236}">
                      <a16:creationId xmlns:a16="http://schemas.microsoft.com/office/drawing/2014/main" id="{DD6DC00A-AA91-4468-959C-A197C4189C56}"/>
                    </a:ext>
                  </a:extLst>
                </p14:cNvPr>
                <p14:cNvContentPartPr/>
                <p14:nvPr/>
              </p14:nvContentPartPr>
              <p14:xfrm>
                <a:off x="8510773" y="4405152"/>
                <a:ext cx="102600" cy="79200"/>
              </p14:xfrm>
            </p:contentPart>
          </mc:Choice>
          <mc:Fallback>
            <p:pic>
              <p:nvPicPr>
                <p:cNvPr id="522" name="Freihand 521">
                  <a:extLst>
                    <a:ext uri="{FF2B5EF4-FFF2-40B4-BE49-F238E27FC236}">
                      <a16:creationId xmlns:a16="http://schemas.microsoft.com/office/drawing/2014/main" id="{DD6DC00A-AA91-4468-959C-A197C4189C56}"/>
                    </a:ext>
                  </a:extLst>
                </p:cNvPr>
                <p:cNvPicPr/>
                <p:nvPr/>
              </p:nvPicPr>
              <p:blipFill>
                <a:blip r:embed="rId860"/>
                <a:stretch>
                  <a:fillRect/>
                </a:stretch>
              </p:blipFill>
              <p:spPr>
                <a:xfrm>
                  <a:off x="8506453" y="4400832"/>
                  <a:ext cx="111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4" name="Freihand 523">
                  <a:extLst>
                    <a:ext uri="{FF2B5EF4-FFF2-40B4-BE49-F238E27FC236}">
                      <a16:creationId xmlns:a16="http://schemas.microsoft.com/office/drawing/2014/main" id="{3B921A84-9CBB-471C-B758-A7F836A096A3}"/>
                    </a:ext>
                  </a:extLst>
                </p14:cNvPr>
                <p14:cNvContentPartPr/>
                <p14:nvPr/>
              </p14:nvContentPartPr>
              <p14:xfrm>
                <a:off x="8553973" y="4367712"/>
                <a:ext cx="123840" cy="204480"/>
              </p14:xfrm>
            </p:contentPart>
          </mc:Choice>
          <mc:Fallback>
            <p:pic>
              <p:nvPicPr>
                <p:cNvPr id="524" name="Freihand 523">
                  <a:extLst>
                    <a:ext uri="{FF2B5EF4-FFF2-40B4-BE49-F238E27FC236}">
                      <a16:creationId xmlns:a16="http://schemas.microsoft.com/office/drawing/2014/main" id="{3B921A84-9CBB-471C-B758-A7F836A096A3}"/>
                    </a:ext>
                  </a:extLst>
                </p:cNvPr>
                <p:cNvPicPr/>
                <p:nvPr/>
              </p:nvPicPr>
              <p:blipFill>
                <a:blip r:embed="rId862"/>
                <a:stretch>
                  <a:fillRect/>
                </a:stretch>
              </p:blipFill>
              <p:spPr>
                <a:xfrm>
                  <a:off x="8549653" y="4363392"/>
                  <a:ext cx="132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6" name="Freihand 525">
                  <a:extLst>
                    <a:ext uri="{FF2B5EF4-FFF2-40B4-BE49-F238E27FC236}">
                      <a16:creationId xmlns:a16="http://schemas.microsoft.com/office/drawing/2014/main" id="{C856EC37-3ECF-4B55-891B-8FD2D7B6423A}"/>
                    </a:ext>
                  </a:extLst>
                </p14:cNvPr>
                <p14:cNvContentPartPr/>
                <p14:nvPr/>
              </p14:nvContentPartPr>
              <p14:xfrm>
                <a:off x="8081293" y="4372752"/>
                <a:ext cx="225720" cy="245880"/>
              </p14:xfrm>
            </p:contentPart>
          </mc:Choice>
          <mc:Fallback>
            <p:pic>
              <p:nvPicPr>
                <p:cNvPr id="526" name="Freihand 525">
                  <a:extLst>
                    <a:ext uri="{FF2B5EF4-FFF2-40B4-BE49-F238E27FC236}">
                      <a16:creationId xmlns:a16="http://schemas.microsoft.com/office/drawing/2014/main" id="{C856EC37-3ECF-4B55-891B-8FD2D7B6423A}"/>
                    </a:ext>
                  </a:extLst>
                </p:cNvPr>
                <p:cNvPicPr/>
                <p:nvPr/>
              </p:nvPicPr>
              <p:blipFill>
                <a:blip r:embed="rId864"/>
                <a:stretch>
                  <a:fillRect/>
                </a:stretch>
              </p:blipFill>
              <p:spPr>
                <a:xfrm>
                  <a:off x="8076973" y="4368432"/>
                  <a:ext cx="2343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8" name="Freihand 527">
                  <a:extLst>
                    <a:ext uri="{FF2B5EF4-FFF2-40B4-BE49-F238E27FC236}">
                      <a16:creationId xmlns:a16="http://schemas.microsoft.com/office/drawing/2014/main" id="{3C87A077-42E4-4B31-B43A-C9F390610FCA}"/>
                    </a:ext>
                  </a:extLst>
                </p14:cNvPr>
                <p14:cNvContentPartPr/>
                <p14:nvPr/>
              </p14:nvContentPartPr>
              <p14:xfrm>
                <a:off x="7144573" y="4388232"/>
                <a:ext cx="197640" cy="172440"/>
              </p14:xfrm>
            </p:contentPart>
          </mc:Choice>
          <mc:Fallback>
            <p:pic>
              <p:nvPicPr>
                <p:cNvPr id="528" name="Freihand 527">
                  <a:extLst>
                    <a:ext uri="{FF2B5EF4-FFF2-40B4-BE49-F238E27FC236}">
                      <a16:creationId xmlns:a16="http://schemas.microsoft.com/office/drawing/2014/main" id="{3C87A077-42E4-4B31-B43A-C9F390610FCA}"/>
                    </a:ext>
                  </a:extLst>
                </p:cNvPr>
                <p:cNvPicPr/>
                <p:nvPr/>
              </p:nvPicPr>
              <p:blipFill>
                <a:blip r:embed="rId866"/>
                <a:stretch>
                  <a:fillRect/>
                </a:stretch>
              </p:blipFill>
              <p:spPr>
                <a:xfrm>
                  <a:off x="7140253" y="4383912"/>
                  <a:ext cx="206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0" name="Freihand 529">
                  <a:extLst>
                    <a:ext uri="{FF2B5EF4-FFF2-40B4-BE49-F238E27FC236}">
                      <a16:creationId xmlns:a16="http://schemas.microsoft.com/office/drawing/2014/main" id="{2BE8DA72-704A-46A5-AE18-C686BEC0FEC9}"/>
                    </a:ext>
                  </a:extLst>
                </p14:cNvPr>
                <p14:cNvContentPartPr/>
                <p14:nvPr/>
              </p14:nvContentPartPr>
              <p14:xfrm>
                <a:off x="6927133" y="4932552"/>
                <a:ext cx="97200" cy="6480"/>
              </p14:xfrm>
            </p:contentPart>
          </mc:Choice>
          <mc:Fallback>
            <p:pic>
              <p:nvPicPr>
                <p:cNvPr id="530" name="Freihand 529">
                  <a:extLst>
                    <a:ext uri="{FF2B5EF4-FFF2-40B4-BE49-F238E27FC236}">
                      <a16:creationId xmlns:a16="http://schemas.microsoft.com/office/drawing/2014/main" id="{2BE8DA72-704A-46A5-AE18-C686BEC0FEC9}"/>
                    </a:ext>
                  </a:extLst>
                </p:cNvPr>
                <p:cNvPicPr/>
                <p:nvPr/>
              </p:nvPicPr>
              <p:blipFill>
                <a:blip r:embed="rId868"/>
                <a:stretch>
                  <a:fillRect/>
                </a:stretch>
              </p:blipFill>
              <p:spPr>
                <a:xfrm>
                  <a:off x="6922813" y="4928232"/>
                  <a:ext cx="105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31" name="Freihand 530">
                  <a:extLst>
                    <a:ext uri="{FF2B5EF4-FFF2-40B4-BE49-F238E27FC236}">
                      <a16:creationId xmlns:a16="http://schemas.microsoft.com/office/drawing/2014/main" id="{15B1DE96-A197-43DB-8D30-01B0C8E5845E}"/>
                    </a:ext>
                  </a:extLst>
                </p14:cNvPr>
                <p14:cNvContentPartPr/>
                <p14:nvPr/>
              </p14:nvContentPartPr>
              <p14:xfrm>
                <a:off x="6931453" y="4970352"/>
                <a:ext cx="95760" cy="7200"/>
              </p14:xfrm>
            </p:contentPart>
          </mc:Choice>
          <mc:Fallback>
            <p:pic>
              <p:nvPicPr>
                <p:cNvPr id="531" name="Freihand 530">
                  <a:extLst>
                    <a:ext uri="{FF2B5EF4-FFF2-40B4-BE49-F238E27FC236}">
                      <a16:creationId xmlns:a16="http://schemas.microsoft.com/office/drawing/2014/main" id="{15B1DE96-A197-43DB-8D30-01B0C8E5845E}"/>
                    </a:ext>
                  </a:extLst>
                </p:cNvPr>
                <p:cNvPicPr/>
                <p:nvPr/>
              </p:nvPicPr>
              <p:blipFill>
                <a:blip r:embed="rId870"/>
                <a:stretch>
                  <a:fillRect/>
                </a:stretch>
              </p:blipFill>
              <p:spPr>
                <a:xfrm>
                  <a:off x="6927133" y="4966032"/>
                  <a:ext cx="104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2" name="Freihand 531">
                  <a:extLst>
                    <a:ext uri="{FF2B5EF4-FFF2-40B4-BE49-F238E27FC236}">
                      <a16:creationId xmlns:a16="http://schemas.microsoft.com/office/drawing/2014/main" id="{94B6CE04-B4F9-45C8-90ED-A18AEDCE4CEB}"/>
                    </a:ext>
                  </a:extLst>
                </p14:cNvPr>
                <p14:cNvContentPartPr/>
                <p14:nvPr/>
              </p14:nvContentPartPr>
              <p14:xfrm>
                <a:off x="7014253" y="4895472"/>
                <a:ext cx="71640" cy="102240"/>
              </p14:xfrm>
            </p:contentPart>
          </mc:Choice>
          <mc:Fallback>
            <p:pic>
              <p:nvPicPr>
                <p:cNvPr id="532" name="Freihand 531">
                  <a:extLst>
                    <a:ext uri="{FF2B5EF4-FFF2-40B4-BE49-F238E27FC236}">
                      <a16:creationId xmlns:a16="http://schemas.microsoft.com/office/drawing/2014/main" id="{94B6CE04-B4F9-45C8-90ED-A18AEDCE4CEB}"/>
                    </a:ext>
                  </a:extLst>
                </p:cNvPr>
                <p:cNvPicPr/>
                <p:nvPr/>
              </p:nvPicPr>
              <p:blipFill>
                <a:blip r:embed="rId872"/>
                <a:stretch>
                  <a:fillRect/>
                </a:stretch>
              </p:blipFill>
              <p:spPr>
                <a:xfrm>
                  <a:off x="7009933" y="4891152"/>
                  <a:ext cx="80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3" name="Freihand 532">
                  <a:extLst>
                    <a:ext uri="{FF2B5EF4-FFF2-40B4-BE49-F238E27FC236}">
                      <a16:creationId xmlns:a16="http://schemas.microsoft.com/office/drawing/2014/main" id="{E71C98DC-6A39-43C3-878E-AEFBABD29886}"/>
                    </a:ext>
                  </a:extLst>
                </p14:cNvPr>
                <p14:cNvContentPartPr/>
                <p14:nvPr/>
              </p14:nvContentPartPr>
              <p14:xfrm>
                <a:off x="7201093" y="4893672"/>
                <a:ext cx="108360" cy="91440"/>
              </p14:xfrm>
            </p:contentPart>
          </mc:Choice>
          <mc:Fallback>
            <p:pic>
              <p:nvPicPr>
                <p:cNvPr id="533" name="Freihand 532">
                  <a:extLst>
                    <a:ext uri="{FF2B5EF4-FFF2-40B4-BE49-F238E27FC236}">
                      <a16:creationId xmlns:a16="http://schemas.microsoft.com/office/drawing/2014/main" id="{E71C98DC-6A39-43C3-878E-AEFBABD29886}"/>
                    </a:ext>
                  </a:extLst>
                </p:cNvPr>
                <p:cNvPicPr/>
                <p:nvPr/>
              </p:nvPicPr>
              <p:blipFill>
                <a:blip r:embed="rId874"/>
                <a:stretch>
                  <a:fillRect/>
                </a:stretch>
              </p:blipFill>
              <p:spPr>
                <a:xfrm>
                  <a:off x="7196773" y="4889352"/>
                  <a:ext cx="117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4" name="Freihand 533">
                  <a:extLst>
                    <a:ext uri="{FF2B5EF4-FFF2-40B4-BE49-F238E27FC236}">
                      <a16:creationId xmlns:a16="http://schemas.microsoft.com/office/drawing/2014/main" id="{D1D8CABD-AA3A-4A4B-AEB7-EF444025D1E0}"/>
                    </a:ext>
                  </a:extLst>
                </p14:cNvPr>
                <p14:cNvContentPartPr/>
                <p14:nvPr/>
              </p14:nvContentPartPr>
              <p14:xfrm>
                <a:off x="7330333" y="4955952"/>
                <a:ext cx="15840" cy="73080"/>
              </p14:xfrm>
            </p:contentPart>
          </mc:Choice>
          <mc:Fallback>
            <p:pic>
              <p:nvPicPr>
                <p:cNvPr id="534" name="Freihand 533">
                  <a:extLst>
                    <a:ext uri="{FF2B5EF4-FFF2-40B4-BE49-F238E27FC236}">
                      <a16:creationId xmlns:a16="http://schemas.microsoft.com/office/drawing/2014/main" id="{D1D8CABD-AA3A-4A4B-AEB7-EF444025D1E0}"/>
                    </a:ext>
                  </a:extLst>
                </p:cNvPr>
                <p:cNvPicPr/>
                <p:nvPr/>
              </p:nvPicPr>
              <p:blipFill>
                <a:blip r:embed="rId876"/>
                <a:stretch>
                  <a:fillRect/>
                </a:stretch>
              </p:blipFill>
              <p:spPr>
                <a:xfrm>
                  <a:off x="7326013" y="4951632"/>
                  <a:ext cx="24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35" name="Freihand 534">
                  <a:extLst>
                    <a:ext uri="{FF2B5EF4-FFF2-40B4-BE49-F238E27FC236}">
                      <a16:creationId xmlns:a16="http://schemas.microsoft.com/office/drawing/2014/main" id="{1EEDA570-9EB1-408E-A710-826694344537}"/>
                    </a:ext>
                  </a:extLst>
                </p14:cNvPr>
                <p14:cNvContentPartPr/>
                <p14:nvPr/>
              </p14:nvContentPartPr>
              <p14:xfrm>
                <a:off x="7406293" y="4874952"/>
                <a:ext cx="91440" cy="89640"/>
              </p14:xfrm>
            </p:contentPart>
          </mc:Choice>
          <mc:Fallback>
            <p:pic>
              <p:nvPicPr>
                <p:cNvPr id="535" name="Freihand 534">
                  <a:extLst>
                    <a:ext uri="{FF2B5EF4-FFF2-40B4-BE49-F238E27FC236}">
                      <a16:creationId xmlns:a16="http://schemas.microsoft.com/office/drawing/2014/main" id="{1EEDA570-9EB1-408E-A710-826694344537}"/>
                    </a:ext>
                  </a:extLst>
                </p:cNvPr>
                <p:cNvPicPr/>
                <p:nvPr/>
              </p:nvPicPr>
              <p:blipFill>
                <a:blip r:embed="rId878"/>
                <a:stretch>
                  <a:fillRect/>
                </a:stretch>
              </p:blipFill>
              <p:spPr>
                <a:xfrm>
                  <a:off x="7401973" y="4870632"/>
                  <a:ext cx="100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36" name="Freihand 535">
                  <a:extLst>
                    <a:ext uri="{FF2B5EF4-FFF2-40B4-BE49-F238E27FC236}">
                      <a16:creationId xmlns:a16="http://schemas.microsoft.com/office/drawing/2014/main" id="{41FDA3DB-144C-48AB-BED0-7319121F4A52}"/>
                    </a:ext>
                  </a:extLst>
                </p14:cNvPr>
                <p14:cNvContentPartPr/>
                <p14:nvPr/>
              </p14:nvContentPartPr>
              <p14:xfrm>
                <a:off x="7578373" y="4860192"/>
                <a:ext cx="64080" cy="117000"/>
              </p14:xfrm>
            </p:contentPart>
          </mc:Choice>
          <mc:Fallback>
            <p:pic>
              <p:nvPicPr>
                <p:cNvPr id="536" name="Freihand 535">
                  <a:extLst>
                    <a:ext uri="{FF2B5EF4-FFF2-40B4-BE49-F238E27FC236}">
                      <a16:creationId xmlns:a16="http://schemas.microsoft.com/office/drawing/2014/main" id="{41FDA3DB-144C-48AB-BED0-7319121F4A52}"/>
                    </a:ext>
                  </a:extLst>
                </p:cNvPr>
                <p:cNvPicPr/>
                <p:nvPr/>
              </p:nvPicPr>
              <p:blipFill>
                <a:blip r:embed="rId880"/>
                <a:stretch>
                  <a:fillRect/>
                </a:stretch>
              </p:blipFill>
              <p:spPr>
                <a:xfrm>
                  <a:off x="7574053" y="4855872"/>
                  <a:ext cx="72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37" name="Freihand 536">
                  <a:extLst>
                    <a:ext uri="{FF2B5EF4-FFF2-40B4-BE49-F238E27FC236}">
                      <a16:creationId xmlns:a16="http://schemas.microsoft.com/office/drawing/2014/main" id="{17F723F8-0FE4-4737-AEC9-EA1F95B8275C}"/>
                    </a:ext>
                  </a:extLst>
                </p14:cNvPr>
                <p14:cNvContentPartPr/>
                <p14:nvPr/>
              </p14:nvContentPartPr>
              <p14:xfrm>
                <a:off x="7707253" y="4870632"/>
                <a:ext cx="54720" cy="84600"/>
              </p14:xfrm>
            </p:contentPart>
          </mc:Choice>
          <mc:Fallback>
            <p:pic>
              <p:nvPicPr>
                <p:cNvPr id="537" name="Freihand 536">
                  <a:extLst>
                    <a:ext uri="{FF2B5EF4-FFF2-40B4-BE49-F238E27FC236}">
                      <a16:creationId xmlns:a16="http://schemas.microsoft.com/office/drawing/2014/main" id="{17F723F8-0FE4-4737-AEC9-EA1F95B8275C}"/>
                    </a:ext>
                  </a:extLst>
                </p:cNvPr>
                <p:cNvPicPr/>
                <p:nvPr/>
              </p:nvPicPr>
              <p:blipFill>
                <a:blip r:embed="rId882"/>
                <a:stretch>
                  <a:fillRect/>
                </a:stretch>
              </p:blipFill>
              <p:spPr>
                <a:xfrm>
                  <a:off x="7702933" y="4866312"/>
                  <a:ext cx="63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8" name="Freihand 537">
                  <a:extLst>
                    <a:ext uri="{FF2B5EF4-FFF2-40B4-BE49-F238E27FC236}">
                      <a16:creationId xmlns:a16="http://schemas.microsoft.com/office/drawing/2014/main" id="{72E4D191-BA65-4667-B47E-A88739DA134F}"/>
                    </a:ext>
                  </a:extLst>
                </p14:cNvPr>
                <p14:cNvContentPartPr/>
                <p14:nvPr/>
              </p14:nvContentPartPr>
              <p14:xfrm>
                <a:off x="7923613" y="4885392"/>
                <a:ext cx="105840" cy="6840"/>
              </p14:xfrm>
            </p:contentPart>
          </mc:Choice>
          <mc:Fallback>
            <p:pic>
              <p:nvPicPr>
                <p:cNvPr id="538" name="Freihand 537">
                  <a:extLst>
                    <a:ext uri="{FF2B5EF4-FFF2-40B4-BE49-F238E27FC236}">
                      <a16:creationId xmlns:a16="http://schemas.microsoft.com/office/drawing/2014/main" id="{72E4D191-BA65-4667-B47E-A88739DA134F}"/>
                    </a:ext>
                  </a:extLst>
                </p:cNvPr>
                <p:cNvPicPr/>
                <p:nvPr/>
              </p:nvPicPr>
              <p:blipFill>
                <a:blip r:embed="rId884"/>
                <a:stretch>
                  <a:fillRect/>
                </a:stretch>
              </p:blipFill>
              <p:spPr>
                <a:xfrm>
                  <a:off x="7919293" y="4881072"/>
                  <a:ext cx="114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39" name="Freihand 538">
                  <a:extLst>
                    <a:ext uri="{FF2B5EF4-FFF2-40B4-BE49-F238E27FC236}">
                      <a16:creationId xmlns:a16="http://schemas.microsoft.com/office/drawing/2014/main" id="{EC679C7C-372F-4C5D-8DBB-60D6E828D654}"/>
                    </a:ext>
                  </a:extLst>
                </p14:cNvPr>
                <p14:cNvContentPartPr/>
                <p14:nvPr/>
              </p14:nvContentPartPr>
              <p14:xfrm>
                <a:off x="7943773" y="4906632"/>
                <a:ext cx="88560" cy="10080"/>
              </p14:xfrm>
            </p:contentPart>
          </mc:Choice>
          <mc:Fallback>
            <p:pic>
              <p:nvPicPr>
                <p:cNvPr id="539" name="Freihand 538">
                  <a:extLst>
                    <a:ext uri="{FF2B5EF4-FFF2-40B4-BE49-F238E27FC236}">
                      <a16:creationId xmlns:a16="http://schemas.microsoft.com/office/drawing/2014/main" id="{EC679C7C-372F-4C5D-8DBB-60D6E828D654}"/>
                    </a:ext>
                  </a:extLst>
                </p:cNvPr>
                <p:cNvPicPr/>
                <p:nvPr/>
              </p:nvPicPr>
              <p:blipFill>
                <a:blip r:embed="rId886"/>
                <a:stretch>
                  <a:fillRect/>
                </a:stretch>
              </p:blipFill>
              <p:spPr>
                <a:xfrm>
                  <a:off x="7939453" y="4902312"/>
                  <a:ext cx="97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40" name="Freihand 539">
                  <a:extLst>
                    <a:ext uri="{FF2B5EF4-FFF2-40B4-BE49-F238E27FC236}">
                      <a16:creationId xmlns:a16="http://schemas.microsoft.com/office/drawing/2014/main" id="{63C5B011-3C78-4EEF-8A87-297F85292A2B}"/>
                    </a:ext>
                  </a:extLst>
                </p14:cNvPr>
                <p14:cNvContentPartPr/>
                <p14:nvPr/>
              </p14:nvContentPartPr>
              <p14:xfrm>
                <a:off x="7349773" y="4891152"/>
                <a:ext cx="58320" cy="96480"/>
              </p14:xfrm>
            </p:contentPart>
          </mc:Choice>
          <mc:Fallback>
            <p:pic>
              <p:nvPicPr>
                <p:cNvPr id="540" name="Freihand 539">
                  <a:extLst>
                    <a:ext uri="{FF2B5EF4-FFF2-40B4-BE49-F238E27FC236}">
                      <a16:creationId xmlns:a16="http://schemas.microsoft.com/office/drawing/2014/main" id="{63C5B011-3C78-4EEF-8A87-297F85292A2B}"/>
                    </a:ext>
                  </a:extLst>
                </p:cNvPr>
                <p:cNvPicPr/>
                <p:nvPr/>
              </p:nvPicPr>
              <p:blipFill>
                <a:blip r:embed="rId888"/>
                <a:stretch>
                  <a:fillRect/>
                </a:stretch>
              </p:blipFill>
              <p:spPr>
                <a:xfrm>
                  <a:off x="7345453" y="4886832"/>
                  <a:ext cx="66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42" name="Freihand 541">
                  <a:extLst>
                    <a:ext uri="{FF2B5EF4-FFF2-40B4-BE49-F238E27FC236}">
                      <a16:creationId xmlns:a16="http://schemas.microsoft.com/office/drawing/2014/main" id="{2223C808-1453-4521-A10C-3A0C9397CF47}"/>
                    </a:ext>
                  </a:extLst>
                </p14:cNvPr>
                <p14:cNvContentPartPr/>
                <p14:nvPr/>
              </p14:nvContentPartPr>
              <p14:xfrm>
                <a:off x="8112253" y="4804752"/>
                <a:ext cx="102960" cy="106200"/>
              </p14:xfrm>
            </p:contentPart>
          </mc:Choice>
          <mc:Fallback>
            <p:pic>
              <p:nvPicPr>
                <p:cNvPr id="542" name="Freihand 541">
                  <a:extLst>
                    <a:ext uri="{FF2B5EF4-FFF2-40B4-BE49-F238E27FC236}">
                      <a16:creationId xmlns:a16="http://schemas.microsoft.com/office/drawing/2014/main" id="{2223C808-1453-4521-A10C-3A0C9397CF47}"/>
                    </a:ext>
                  </a:extLst>
                </p:cNvPr>
                <p:cNvPicPr/>
                <p:nvPr/>
              </p:nvPicPr>
              <p:blipFill>
                <a:blip r:embed="rId890"/>
                <a:stretch>
                  <a:fillRect/>
                </a:stretch>
              </p:blipFill>
              <p:spPr>
                <a:xfrm>
                  <a:off x="8107933" y="4800432"/>
                  <a:ext cx="111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43" name="Freihand 542">
                  <a:extLst>
                    <a:ext uri="{FF2B5EF4-FFF2-40B4-BE49-F238E27FC236}">
                      <a16:creationId xmlns:a16="http://schemas.microsoft.com/office/drawing/2014/main" id="{4BA6F4AB-398B-4957-899D-29DC41BD702A}"/>
                    </a:ext>
                  </a:extLst>
                </p14:cNvPr>
                <p14:cNvContentPartPr/>
                <p14:nvPr/>
              </p14:nvContentPartPr>
              <p14:xfrm>
                <a:off x="8273173" y="4810872"/>
                <a:ext cx="15840" cy="105840"/>
              </p14:xfrm>
            </p:contentPart>
          </mc:Choice>
          <mc:Fallback>
            <p:pic>
              <p:nvPicPr>
                <p:cNvPr id="543" name="Freihand 542">
                  <a:extLst>
                    <a:ext uri="{FF2B5EF4-FFF2-40B4-BE49-F238E27FC236}">
                      <a16:creationId xmlns:a16="http://schemas.microsoft.com/office/drawing/2014/main" id="{4BA6F4AB-398B-4957-899D-29DC41BD702A}"/>
                    </a:ext>
                  </a:extLst>
                </p:cNvPr>
                <p:cNvPicPr/>
                <p:nvPr/>
              </p:nvPicPr>
              <p:blipFill>
                <a:blip r:embed="rId892"/>
                <a:stretch>
                  <a:fillRect/>
                </a:stretch>
              </p:blipFill>
              <p:spPr>
                <a:xfrm>
                  <a:off x="8268853" y="4806552"/>
                  <a:ext cx="24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44" name="Freihand 543">
                  <a:extLst>
                    <a:ext uri="{FF2B5EF4-FFF2-40B4-BE49-F238E27FC236}">
                      <a16:creationId xmlns:a16="http://schemas.microsoft.com/office/drawing/2014/main" id="{C3B6FED2-3F8E-43EE-ABE7-929CC23D6FEA}"/>
                    </a:ext>
                  </a:extLst>
                </p14:cNvPr>
                <p14:cNvContentPartPr/>
                <p14:nvPr/>
              </p14:nvContentPartPr>
              <p14:xfrm>
                <a:off x="8228173" y="4855152"/>
                <a:ext cx="107640" cy="17640"/>
              </p14:xfrm>
            </p:contentPart>
          </mc:Choice>
          <mc:Fallback>
            <p:pic>
              <p:nvPicPr>
                <p:cNvPr id="544" name="Freihand 543">
                  <a:extLst>
                    <a:ext uri="{FF2B5EF4-FFF2-40B4-BE49-F238E27FC236}">
                      <a16:creationId xmlns:a16="http://schemas.microsoft.com/office/drawing/2014/main" id="{C3B6FED2-3F8E-43EE-ABE7-929CC23D6FEA}"/>
                    </a:ext>
                  </a:extLst>
                </p:cNvPr>
                <p:cNvPicPr/>
                <p:nvPr/>
              </p:nvPicPr>
              <p:blipFill>
                <a:blip r:embed="rId894"/>
                <a:stretch>
                  <a:fillRect/>
                </a:stretch>
              </p:blipFill>
              <p:spPr>
                <a:xfrm>
                  <a:off x="8223853" y="4850832"/>
                  <a:ext cx="116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45" name="Freihand 544">
                  <a:extLst>
                    <a:ext uri="{FF2B5EF4-FFF2-40B4-BE49-F238E27FC236}">
                      <a16:creationId xmlns:a16="http://schemas.microsoft.com/office/drawing/2014/main" id="{59A92CBE-0741-4514-AE9E-030CC292313B}"/>
                    </a:ext>
                  </a:extLst>
                </p14:cNvPr>
                <p14:cNvContentPartPr/>
                <p14:nvPr/>
              </p14:nvContentPartPr>
              <p14:xfrm>
                <a:off x="8358133" y="4785312"/>
                <a:ext cx="157680" cy="108360"/>
              </p14:xfrm>
            </p:contentPart>
          </mc:Choice>
          <mc:Fallback>
            <p:pic>
              <p:nvPicPr>
                <p:cNvPr id="545" name="Freihand 544">
                  <a:extLst>
                    <a:ext uri="{FF2B5EF4-FFF2-40B4-BE49-F238E27FC236}">
                      <a16:creationId xmlns:a16="http://schemas.microsoft.com/office/drawing/2014/main" id="{59A92CBE-0741-4514-AE9E-030CC292313B}"/>
                    </a:ext>
                  </a:extLst>
                </p:cNvPr>
                <p:cNvPicPr/>
                <p:nvPr/>
              </p:nvPicPr>
              <p:blipFill>
                <a:blip r:embed="rId896"/>
                <a:stretch>
                  <a:fillRect/>
                </a:stretch>
              </p:blipFill>
              <p:spPr>
                <a:xfrm>
                  <a:off x="8353813" y="4780992"/>
                  <a:ext cx="166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47" name="Freihand 546">
                  <a:extLst>
                    <a:ext uri="{FF2B5EF4-FFF2-40B4-BE49-F238E27FC236}">
                      <a16:creationId xmlns:a16="http://schemas.microsoft.com/office/drawing/2014/main" id="{3A9B3117-A602-4A85-8F42-7D9FF450344C}"/>
                    </a:ext>
                  </a:extLst>
                </p14:cNvPr>
                <p14:cNvContentPartPr/>
                <p14:nvPr/>
              </p14:nvContentPartPr>
              <p14:xfrm>
                <a:off x="7138813" y="5296512"/>
                <a:ext cx="138960" cy="14760"/>
              </p14:xfrm>
            </p:contentPart>
          </mc:Choice>
          <mc:Fallback>
            <p:pic>
              <p:nvPicPr>
                <p:cNvPr id="547" name="Freihand 546">
                  <a:extLst>
                    <a:ext uri="{FF2B5EF4-FFF2-40B4-BE49-F238E27FC236}">
                      <a16:creationId xmlns:a16="http://schemas.microsoft.com/office/drawing/2014/main" id="{3A9B3117-A602-4A85-8F42-7D9FF450344C}"/>
                    </a:ext>
                  </a:extLst>
                </p:cNvPr>
                <p:cNvPicPr/>
                <p:nvPr/>
              </p:nvPicPr>
              <p:blipFill>
                <a:blip r:embed="rId898"/>
                <a:stretch>
                  <a:fillRect/>
                </a:stretch>
              </p:blipFill>
              <p:spPr>
                <a:xfrm>
                  <a:off x="7134493" y="5292192"/>
                  <a:ext cx="147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48" name="Freihand 547">
                  <a:extLst>
                    <a:ext uri="{FF2B5EF4-FFF2-40B4-BE49-F238E27FC236}">
                      <a16:creationId xmlns:a16="http://schemas.microsoft.com/office/drawing/2014/main" id="{7CD6F20D-52C8-4EF4-B016-BF8E00FD7835}"/>
                    </a:ext>
                  </a:extLst>
                </p14:cNvPr>
                <p14:cNvContentPartPr/>
                <p14:nvPr/>
              </p14:nvContentPartPr>
              <p14:xfrm>
                <a:off x="7164013" y="5312352"/>
                <a:ext cx="124560" cy="12240"/>
              </p14:xfrm>
            </p:contentPart>
          </mc:Choice>
          <mc:Fallback>
            <p:pic>
              <p:nvPicPr>
                <p:cNvPr id="548" name="Freihand 547">
                  <a:extLst>
                    <a:ext uri="{FF2B5EF4-FFF2-40B4-BE49-F238E27FC236}">
                      <a16:creationId xmlns:a16="http://schemas.microsoft.com/office/drawing/2014/main" id="{7CD6F20D-52C8-4EF4-B016-BF8E00FD7835}"/>
                    </a:ext>
                  </a:extLst>
                </p:cNvPr>
                <p:cNvPicPr/>
                <p:nvPr/>
              </p:nvPicPr>
              <p:blipFill>
                <a:blip r:embed="rId900"/>
                <a:stretch>
                  <a:fillRect/>
                </a:stretch>
              </p:blipFill>
              <p:spPr>
                <a:xfrm>
                  <a:off x="7159693" y="5308032"/>
                  <a:ext cx="133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49" name="Freihand 548">
                  <a:extLst>
                    <a:ext uri="{FF2B5EF4-FFF2-40B4-BE49-F238E27FC236}">
                      <a16:creationId xmlns:a16="http://schemas.microsoft.com/office/drawing/2014/main" id="{3A96EB6A-4DE7-4E77-B35D-4AB56FB97216}"/>
                    </a:ext>
                  </a:extLst>
                </p14:cNvPr>
                <p14:cNvContentPartPr/>
                <p14:nvPr/>
              </p14:nvContentPartPr>
              <p14:xfrm>
                <a:off x="7293973" y="5246832"/>
                <a:ext cx="84600" cy="114480"/>
              </p14:xfrm>
            </p:contentPart>
          </mc:Choice>
          <mc:Fallback>
            <p:pic>
              <p:nvPicPr>
                <p:cNvPr id="549" name="Freihand 548">
                  <a:extLst>
                    <a:ext uri="{FF2B5EF4-FFF2-40B4-BE49-F238E27FC236}">
                      <a16:creationId xmlns:a16="http://schemas.microsoft.com/office/drawing/2014/main" id="{3A96EB6A-4DE7-4E77-B35D-4AB56FB97216}"/>
                    </a:ext>
                  </a:extLst>
                </p:cNvPr>
                <p:cNvPicPr/>
                <p:nvPr/>
              </p:nvPicPr>
              <p:blipFill>
                <a:blip r:embed="rId902"/>
                <a:stretch>
                  <a:fillRect/>
                </a:stretch>
              </p:blipFill>
              <p:spPr>
                <a:xfrm>
                  <a:off x="7289653" y="5242512"/>
                  <a:ext cx="93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0" name="Freihand 549">
                  <a:extLst>
                    <a:ext uri="{FF2B5EF4-FFF2-40B4-BE49-F238E27FC236}">
                      <a16:creationId xmlns:a16="http://schemas.microsoft.com/office/drawing/2014/main" id="{DD533C4A-4A53-4DA3-8610-DFC5B0F4B346}"/>
                    </a:ext>
                  </a:extLst>
                </p14:cNvPr>
                <p14:cNvContentPartPr/>
                <p14:nvPr/>
              </p14:nvContentPartPr>
              <p14:xfrm>
                <a:off x="7441933" y="5240712"/>
                <a:ext cx="178920" cy="100800"/>
              </p14:xfrm>
            </p:contentPart>
          </mc:Choice>
          <mc:Fallback>
            <p:pic>
              <p:nvPicPr>
                <p:cNvPr id="550" name="Freihand 549">
                  <a:extLst>
                    <a:ext uri="{FF2B5EF4-FFF2-40B4-BE49-F238E27FC236}">
                      <a16:creationId xmlns:a16="http://schemas.microsoft.com/office/drawing/2014/main" id="{DD533C4A-4A53-4DA3-8610-DFC5B0F4B346}"/>
                    </a:ext>
                  </a:extLst>
                </p:cNvPr>
                <p:cNvPicPr/>
                <p:nvPr/>
              </p:nvPicPr>
              <p:blipFill>
                <a:blip r:embed="rId904"/>
                <a:stretch>
                  <a:fillRect/>
                </a:stretch>
              </p:blipFill>
              <p:spPr>
                <a:xfrm>
                  <a:off x="7437613" y="5236392"/>
                  <a:ext cx="187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51" name="Freihand 550">
                  <a:extLst>
                    <a:ext uri="{FF2B5EF4-FFF2-40B4-BE49-F238E27FC236}">
                      <a16:creationId xmlns:a16="http://schemas.microsoft.com/office/drawing/2014/main" id="{ADC4B41B-8F9B-4B4F-BAC4-C4452303FC53}"/>
                    </a:ext>
                  </a:extLst>
                </p14:cNvPr>
                <p14:cNvContentPartPr/>
                <p14:nvPr/>
              </p14:nvContentPartPr>
              <p14:xfrm>
                <a:off x="7706173" y="5246832"/>
                <a:ext cx="88920" cy="8640"/>
              </p14:xfrm>
            </p:contentPart>
          </mc:Choice>
          <mc:Fallback>
            <p:pic>
              <p:nvPicPr>
                <p:cNvPr id="551" name="Freihand 550">
                  <a:extLst>
                    <a:ext uri="{FF2B5EF4-FFF2-40B4-BE49-F238E27FC236}">
                      <a16:creationId xmlns:a16="http://schemas.microsoft.com/office/drawing/2014/main" id="{ADC4B41B-8F9B-4B4F-BAC4-C4452303FC53}"/>
                    </a:ext>
                  </a:extLst>
                </p:cNvPr>
                <p:cNvPicPr/>
                <p:nvPr/>
              </p:nvPicPr>
              <p:blipFill>
                <a:blip r:embed="rId906"/>
                <a:stretch>
                  <a:fillRect/>
                </a:stretch>
              </p:blipFill>
              <p:spPr>
                <a:xfrm>
                  <a:off x="7701853" y="5242512"/>
                  <a:ext cx="97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2" name="Freihand 551">
                  <a:extLst>
                    <a:ext uri="{FF2B5EF4-FFF2-40B4-BE49-F238E27FC236}">
                      <a16:creationId xmlns:a16="http://schemas.microsoft.com/office/drawing/2014/main" id="{0F2246CC-DFAD-4016-B4D4-0B188686F0CC}"/>
                    </a:ext>
                  </a:extLst>
                </p14:cNvPr>
                <p14:cNvContentPartPr/>
                <p14:nvPr/>
              </p14:nvContentPartPr>
              <p14:xfrm>
                <a:off x="7681693" y="5285352"/>
                <a:ext cx="125280" cy="15120"/>
              </p14:xfrm>
            </p:contentPart>
          </mc:Choice>
          <mc:Fallback>
            <p:pic>
              <p:nvPicPr>
                <p:cNvPr id="552" name="Freihand 551">
                  <a:extLst>
                    <a:ext uri="{FF2B5EF4-FFF2-40B4-BE49-F238E27FC236}">
                      <a16:creationId xmlns:a16="http://schemas.microsoft.com/office/drawing/2014/main" id="{0F2246CC-DFAD-4016-B4D4-0B188686F0CC}"/>
                    </a:ext>
                  </a:extLst>
                </p:cNvPr>
                <p:cNvPicPr/>
                <p:nvPr/>
              </p:nvPicPr>
              <p:blipFill>
                <a:blip r:embed="rId908"/>
                <a:stretch>
                  <a:fillRect/>
                </a:stretch>
              </p:blipFill>
              <p:spPr>
                <a:xfrm>
                  <a:off x="7677373" y="5281032"/>
                  <a:ext cx="133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4" name="Freihand 553">
                  <a:extLst>
                    <a:ext uri="{FF2B5EF4-FFF2-40B4-BE49-F238E27FC236}">
                      <a16:creationId xmlns:a16="http://schemas.microsoft.com/office/drawing/2014/main" id="{E907AD5F-763A-4C76-BEE6-3983A30ABD2F}"/>
                    </a:ext>
                  </a:extLst>
                </p14:cNvPr>
                <p14:cNvContentPartPr/>
                <p14:nvPr/>
              </p14:nvContentPartPr>
              <p14:xfrm>
                <a:off x="7884373" y="5165832"/>
                <a:ext cx="127800" cy="134640"/>
              </p14:xfrm>
            </p:contentPart>
          </mc:Choice>
          <mc:Fallback>
            <p:pic>
              <p:nvPicPr>
                <p:cNvPr id="554" name="Freihand 553">
                  <a:extLst>
                    <a:ext uri="{FF2B5EF4-FFF2-40B4-BE49-F238E27FC236}">
                      <a16:creationId xmlns:a16="http://schemas.microsoft.com/office/drawing/2014/main" id="{E907AD5F-763A-4C76-BEE6-3983A30ABD2F}"/>
                    </a:ext>
                  </a:extLst>
                </p:cNvPr>
                <p:cNvPicPr/>
                <p:nvPr/>
              </p:nvPicPr>
              <p:blipFill>
                <a:blip r:embed="rId910"/>
                <a:stretch>
                  <a:fillRect/>
                </a:stretch>
              </p:blipFill>
              <p:spPr>
                <a:xfrm>
                  <a:off x="7880053" y="5161512"/>
                  <a:ext cx="136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5" name="Freihand 554">
                  <a:extLst>
                    <a:ext uri="{FF2B5EF4-FFF2-40B4-BE49-F238E27FC236}">
                      <a16:creationId xmlns:a16="http://schemas.microsoft.com/office/drawing/2014/main" id="{457781D2-7606-4F8F-B781-86C73D497551}"/>
                    </a:ext>
                  </a:extLst>
                </p14:cNvPr>
                <p14:cNvContentPartPr/>
                <p14:nvPr/>
              </p14:nvContentPartPr>
              <p14:xfrm>
                <a:off x="8008573" y="5260152"/>
                <a:ext cx="12600" cy="90360"/>
              </p14:xfrm>
            </p:contentPart>
          </mc:Choice>
          <mc:Fallback>
            <p:pic>
              <p:nvPicPr>
                <p:cNvPr id="555" name="Freihand 554">
                  <a:extLst>
                    <a:ext uri="{FF2B5EF4-FFF2-40B4-BE49-F238E27FC236}">
                      <a16:creationId xmlns:a16="http://schemas.microsoft.com/office/drawing/2014/main" id="{457781D2-7606-4F8F-B781-86C73D497551}"/>
                    </a:ext>
                  </a:extLst>
                </p:cNvPr>
                <p:cNvPicPr/>
                <p:nvPr/>
              </p:nvPicPr>
              <p:blipFill>
                <a:blip r:embed="rId912"/>
                <a:stretch>
                  <a:fillRect/>
                </a:stretch>
              </p:blipFill>
              <p:spPr>
                <a:xfrm>
                  <a:off x="8004253" y="5255832"/>
                  <a:ext cx="21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56" name="Freihand 555">
                  <a:extLst>
                    <a:ext uri="{FF2B5EF4-FFF2-40B4-BE49-F238E27FC236}">
                      <a16:creationId xmlns:a16="http://schemas.microsoft.com/office/drawing/2014/main" id="{AA1DA1DB-5C2C-4141-81E7-C4907B900A9A}"/>
                    </a:ext>
                  </a:extLst>
                </p14:cNvPr>
                <p14:cNvContentPartPr/>
                <p14:nvPr/>
              </p14:nvContentPartPr>
              <p14:xfrm>
                <a:off x="8073373" y="5117232"/>
                <a:ext cx="97560" cy="141840"/>
              </p14:xfrm>
            </p:contentPart>
          </mc:Choice>
          <mc:Fallback>
            <p:pic>
              <p:nvPicPr>
                <p:cNvPr id="556" name="Freihand 555">
                  <a:extLst>
                    <a:ext uri="{FF2B5EF4-FFF2-40B4-BE49-F238E27FC236}">
                      <a16:creationId xmlns:a16="http://schemas.microsoft.com/office/drawing/2014/main" id="{AA1DA1DB-5C2C-4141-81E7-C4907B900A9A}"/>
                    </a:ext>
                  </a:extLst>
                </p:cNvPr>
                <p:cNvPicPr/>
                <p:nvPr/>
              </p:nvPicPr>
              <p:blipFill>
                <a:blip r:embed="rId914"/>
                <a:stretch>
                  <a:fillRect/>
                </a:stretch>
              </p:blipFill>
              <p:spPr>
                <a:xfrm>
                  <a:off x="8069053" y="5112912"/>
                  <a:ext cx="106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57" name="Freihand 556">
                  <a:extLst>
                    <a:ext uri="{FF2B5EF4-FFF2-40B4-BE49-F238E27FC236}">
                      <a16:creationId xmlns:a16="http://schemas.microsoft.com/office/drawing/2014/main" id="{1801CF06-23DF-42D5-8389-2C0E43C3BC3E}"/>
                    </a:ext>
                  </a:extLst>
                </p14:cNvPr>
                <p14:cNvContentPartPr/>
                <p14:nvPr/>
              </p14:nvContentPartPr>
              <p14:xfrm>
                <a:off x="8237533" y="5125152"/>
                <a:ext cx="61200" cy="93240"/>
              </p14:xfrm>
            </p:contentPart>
          </mc:Choice>
          <mc:Fallback>
            <p:pic>
              <p:nvPicPr>
                <p:cNvPr id="557" name="Freihand 556">
                  <a:extLst>
                    <a:ext uri="{FF2B5EF4-FFF2-40B4-BE49-F238E27FC236}">
                      <a16:creationId xmlns:a16="http://schemas.microsoft.com/office/drawing/2014/main" id="{1801CF06-23DF-42D5-8389-2C0E43C3BC3E}"/>
                    </a:ext>
                  </a:extLst>
                </p:cNvPr>
                <p:cNvPicPr/>
                <p:nvPr/>
              </p:nvPicPr>
              <p:blipFill>
                <a:blip r:embed="rId916"/>
                <a:stretch>
                  <a:fillRect/>
                </a:stretch>
              </p:blipFill>
              <p:spPr>
                <a:xfrm>
                  <a:off x="8233213" y="5120832"/>
                  <a:ext cx="69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58" name="Freihand 557">
                  <a:extLst>
                    <a:ext uri="{FF2B5EF4-FFF2-40B4-BE49-F238E27FC236}">
                      <a16:creationId xmlns:a16="http://schemas.microsoft.com/office/drawing/2014/main" id="{B91C1601-843E-4E28-82A1-0C675093F421}"/>
                    </a:ext>
                  </a:extLst>
                </p14:cNvPr>
                <p14:cNvContentPartPr/>
                <p14:nvPr/>
              </p14:nvContentPartPr>
              <p14:xfrm>
                <a:off x="8280013" y="5161872"/>
                <a:ext cx="25200" cy="80280"/>
              </p14:xfrm>
            </p:contentPart>
          </mc:Choice>
          <mc:Fallback>
            <p:pic>
              <p:nvPicPr>
                <p:cNvPr id="558" name="Freihand 557">
                  <a:extLst>
                    <a:ext uri="{FF2B5EF4-FFF2-40B4-BE49-F238E27FC236}">
                      <a16:creationId xmlns:a16="http://schemas.microsoft.com/office/drawing/2014/main" id="{B91C1601-843E-4E28-82A1-0C675093F421}"/>
                    </a:ext>
                  </a:extLst>
                </p:cNvPr>
                <p:cNvPicPr/>
                <p:nvPr/>
              </p:nvPicPr>
              <p:blipFill>
                <a:blip r:embed="rId918"/>
                <a:stretch>
                  <a:fillRect/>
                </a:stretch>
              </p:blipFill>
              <p:spPr>
                <a:xfrm>
                  <a:off x="8275693" y="5157552"/>
                  <a:ext cx="33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9" name="Freihand 558">
                  <a:extLst>
                    <a:ext uri="{FF2B5EF4-FFF2-40B4-BE49-F238E27FC236}">
                      <a16:creationId xmlns:a16="http://schemas.microsoft.com/office/drawing/2014/main" id="{CF89B2D0-994D-4BA8-A182-9AA79BF09694}"/>
                    </a:ext>
                  </a:extLst>
                </p14:cNvPr>
                <p14:cNvContentPartPr/>
                <p14:nvPr/>
              </p14:nvContentPartPr>
              <p14:xfrm>
                <a:off x="8358853" y="5137032"/>
                <a:ext cx="56160" cy="107640"/>
              </p14:xfrm>
            </p:contentPart>
          </mc:Choice>
          <mc:Fallback>
            <p:pic>
              <p:nvPicPr>
                <p:cNvPr id="559" name="Freihand 558">
                  <a:extLst>
                    <a:ext uri="{FF2B5EF4-FFF2-40B4-BE49-F238E27FC236}">
                      <a16:creationId xmlns:a16="http://schemas.microsoft.com/office/drawing/2014/main" id="{CF89B2D0-994D-4BA8-A182-9AA79BF09694}"/>
                    </a:ext>
                  </a:extLst>
                </p:cNvPr>
                <p:cNvPicPr/>
                <p:nvPr/>
              </p:nvPicPr>
              <p:blipFill>
                <a:blip r:embed="rId920"/>
                <a:stretch>
                  <a:fillRect/>
                </a:stretch>
              </p:blipFill>
              <p:spPr>
                <a:xfrm>
                  <a:off x="8354533" y="5132712"/>
                  <a:ext cx="64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60" name="Freihand 559">
                  <a:extLst>
                    <a:ext uri="{FF2B5EF4-FFF2-40B4-BE49-F238E27FC236}">
                      <a16:creationId xmlns:a16="http://schemas.microsoft.com/office/drawing/2014/main" id="{D2390B3B-2723-4247-B3C9-66C6E72411EE}"/>
                    </a:ext>
                  </a:extLst>
                </p14:cNvPr>
                <p14:cNvContentPartPr/>
                <p14:nvPr/>
              </p14:nvContentPartPr>
              <p14:xfrm>
                <a:off x="8322493" y="5082312"/>
                <a:ext cx="56160" cy="57240"/>
              </p14:xfrm>
            </p:contentPart>
          </mc:Choice>
          <mc:Fallback>
            <p:pic>
              <p:nvPicPr>
                <p:cNvPr id="560" name="Freihand 559">
                  <a:extLst>
                    <a:ext uri="{FF2B5EF4-FFF2-40B4-BE49-F238E27FC236}">
                      <a16:creationId xmlns:a16="http://schemas.microsoft.com/office/drawing/2014/main" id="{D2390B3B-2723-4247-B3C9-66C6E72411EE}"/>
                    </a:ext>
                  </a:extLst>
                </p:cNvPr>
                <p:cNvPicPr/>
                <p:nvPr/>
              </p:nvPicPr>
              <p:blipFill>
                <a:blip r:embed="rId922"/>
                <a:stretch>
                  <a:fillRect/>
                </a:stretch>
              </p:blipFill>
              <p:spPr>
                <a:xfrm>
                  <a:off x="8318173" y="5077992"/>
                  <a:ext cx="64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61" name="Freihand 560">
                  <a:extLst>
                    <a:ext uri="{FF2B5EF4-FFF2-40B4-BE49-F238E27FC236}">
                      <a16:creationId xmlns:a16="http://schemas.microsoft.com/office/drawing/2014/main" id="{A4079E58-9815-4F2F-8AD3-962CCEE4D62C}"/>
                    </a:ext>
                  </a:extLst>
                </p14:cNvPr>
                <p14:cNvContentPartPr/>
                <p14:nvPr/>
              </p14:nvContentPartPr>
              <p14:xfrm>
                <a:off x="8393413" y="5176632"/>
                <a:ext cx="83520" cy="79200"/>
              </p14:xfrm>
            </p:contentPart>
          </mc:Choice>
          <mc:Fallback>
            <p:pic>
              <p:nvPicPr>
                <p:cNvPr id="561" name="Freihand 560">
                  <a:extLst>
                    <a:ext uri="{FF2B5EF4-FFF2-40B4-BE49-F238E27FC236}">
                      <a16:creationId xmlns:a16="http://schemas.microsoft.com/office/drawing/2014/main" id="{A4079E58-9815-4F2F-8AD3-962CCEE4D62C}"/>
                    </a:ext>
                  </a:extLst>
                </p:cNvPr>
                <p:cNvPicPr/>
                <p:nvPr/>
              </p:nvPicPr>
              <p:blipFill>
                <a:blip r:embed="rId924"/>
                <a:stretch>
                  <a:fillRect/>
                </a:stretch>
              </p:blipFill>
              <p:spPr>
                <a:xfrm>
                  <a:off x="8389093" y="5172312"/>
                  <a:ext cx="92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62" name="Freihand 561">
                  <a:extLst>
                    <a:ext uri="{FF2B5EF4-FFF2-40B4-BE49-F238E27FC236}">
                      <a16:creationId xmlns:a16="http://schemas.microsoft.com/office/drawing/2014/main" id="{D1769751-28E1-4B50-9D0A-96AD3916EB17}"/>
                    </a:ext>
                  </a:extLst>
                </p14:cNvPr>
                <p14:cNvContentPartPr/>
                <p14:nvPr/>
              </p14:nvContentPartPr>
              <p14:xfrm>
                <a:off x="7371733" y="5322072"/>
                <a:ext cx="1179360" cy="179640"/>
              </p14:xfrm>
            </p:contentPart>
          </mc:Choice>
          <mc:Fallback>
            <p:pic>
              <p:nvPicPr>
                <p:cNvPr id="562" name="Freihand 561">
                  <a:extLst>
                    <a:ext uri="{FF2B5EF4-FFF2-40B4-BE49-F238E27FC236}">
                      <a16:creationId xmlns:a16="http://schemas.microsoft.com/office/drawing/2014/main" id="{D1769751-28E1-4B50-9D0A-96AD3916EB17}"/>
                    </a:ext>
                  </a:extLst>
                </p:cNvPr>
                <p:cNvPicPr/>
                <p:nvPr/>
              </p:nvPicPr>
              <p:blipFill>
                <a:blip r:embed="rId926"/>
                <a:stretch>
                  <a:fillRect/>
                </a:stretch>
              </p:blipFill>
              <p:spPr>
                <a:xfrm>
                  <a:off x="7367413" y="5317752"/>
                  <a:ext cx="1188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4" name="Freihand 563">
                  <a:extLst>
                    <a:ext uri="{FF2B5EF4-FFF2-40B4-BE49-F238E27FC236}">
                      <a16:creationId xmlns:a16="http://schemas.microsoft.com/office/drawing/2014/main" id="{F462110F-BF59-464A-9EC8-42BFEAFFC019}"/>
                    </a:ext>
                  </a:extLst>
                </p14:cNvPr>
                <p14:cNvContentPartPr/>
                <p14:nvPr/>
              </p14:nvContentPartPr>
              <p14:xfrm>
                <a:off x="9033133" y="838632"/>
                <a:ext cx="789840" cy="395640"/>
              </p14:xfrm>
            </p:contentPart>
          </mc:Choice>
          <mc:Fallback>
            <p:pic>
              <p:nvPicPr>
                <p:cNvPr id="564" name="Freihand 563">
                  <a:extLst>
                    <a:ext uri="{FF2B5EF4-FFF2-40B4-BE49-F238E27FC236}">
                      <a16:creationId xmlns:a16="http://schemas.microsoft.com/office/drawing/2014/main" id="{F462110F-BF59-464A-9EC8-42BFEAFFC019}"/>
                    </a:ext>
                  </a:extLst>
                </p:cNvPr>
                <p:cNvPicPr/>
                <p:nvPr/>
              </p:nvPicPr>
              <p:blipFill>
                <a:blip r:embed="rId928"/>
                <a:stretch>
                  <a:fillRect/>
                </a:stretch>
              </p:blipFill>
              <p:spPr>
                <a:xfrm>
                  <a:off x="9028813" y="834312"/>
                  <a:ext cx="798480" cy="404280"/>
                </a:xfrm>
                <a:prstGeom prst="rect">
                  <a:avLst/>
                </a:prstGeom>
              </p:spPr>
            </p:pic>
          </mc:Fallback>
        </mc:AlternateContent>
      </p:grpSp>
      <p:grpSp>
        <p:nvGrpSpPr>
          <p:cNvPr id="578" name="Gruppieren 577">
            <a:extLst>
              <a:ext uri="{FF2B5EF4-FFF2-40B4-BE49-F238E27FC236}">
                <a16:creationId xmlns:a16="http://schemas.microsoft.com/office/drawing/2014/main" id="{437340F9-B52B-473E-9495-289D8D0DFD93}"/>
              </a:ext>
            </a:extLst>
          </p:cNvPr>
          <p:cNvGrpSpPr/>
          <p:nvPr/>
        </p:nvGrpSpPr>
        <p:grpSpPr>
          <a:xfrm>
            <a:off x="7870693" y="4145232"/>
            <a:ext cx="281520" cy="207000"/>
            <a:chOff x="7870693" y="4145232"/>
            <a:chExt cx="281520" cy="207000"/>
          </a:xfrm>
        </p:grpSpPr>
        <mc:AlternateContent xmlns:mc="http://schemas.openxmlformats.org/markup-compatibility/2006">
          <mc:Choice xmlns:p14="http://schemas.microsoft.com/office/powerpoint/2010/main" Requires="p14">
            <p:contentPart p14:bwMode="auto" r:id="rId929">
              <p14:nvContentPartPr>
                <p14:cNvPr id="566" name="Freihand 565">
                  <a:extLst>
                    <a:ext uri="{FF2B5EF4-FFF2-40B4-BE49-F238E27FC236}">
                      <a16:creationId xmlns:a16="http://schemas.microsoft.com/office/drawing/2014/main" id="{3327A7C2-A25F-4D8F-ABEC-B8EF3EB97A61}"/>
                    </a:ext>
                  </a:extLst>
                </p14:cNvPr>
                <p14:cNvContentPartPr/>
                <p14:nvPr/>
              </p14:nvContentPartPr>
              <p14:xfrm>
                <a:off x="7933693" y="4316232"/>
                <a:ext cx="3600" cy="8640"/>
              </p14:xfrm>
            </p:contentPart>
          </mc:Choice>
          <mc:Fallback>
            <p:pic>
              <p:nvPicPr>
                <p:cNvPr id="566" name="Freihand 565">
                  <a:extLst>
                    <a:ext uri="{FF2B5EF4-FFF2-40B4-BE49-F238E27FC236}">
                      <a16:creationId xmlns:a16="http://schemas.microsoft.com/office/drawing/2014/main" id="{3327A7C2-A25F-4D8F-ABEC-B8EF3EB97A61}"/>
                    </a:ext>
                  </a:extLst>
                </p:cNvPr>
                <p:cNvPicPr/>
                <p:nvPr/>
              </p:nvPicPr>
              <p:blipFill>
                <a:blip r:embed="rId930"/>
                <a:stretch>
                  <a:fillRect/>
                </a:stretch>
              </p:blipFill>
              <p:spPr>
                <a:xfrm>
                  <a:off x="7929373" y="4311912"/>
                  <a:ext cx="12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7" name="Freihand 566">
                  <a:extLst>
                    <a:ext uri="{FF2B5EF4-FFF2-40B4-BE49-F238E27FC236}">
                      <a16:creationId xmlns:a16="http://schemas.microsoft.com/office/drawing/2014/main" id="{9689CB0F-9E18-4520-B151-34136BB45F4D}"/>
                    </a:ext>
                  </a:extLst>
                </p14:cNvPr>
                <p14:cNvContentPartPr/>
                <p14:nvPr/>
              </p14:nvContentPartPr>
              <p14:xfrm>
                <a:off x="7929373" y="4297512"/>
                <a:ext cx="360" cy="360"/>
              </p14:xfrm>
            </p:contentPart>
          </mc:Choice>
          <mc:Fallback>
            <p:pic>
              <p:nvPicPr>
                <p:cNvPr id="567" name="Freihand 566">
                  <a:extLst>
                    <a:ext uri="{FF2B5EF4-FFF2-40B4-BE49-F238E27FC236}">
                      <a16:creationId xmlns:a16="http://schemas.microsoft.com/office/drawing/2014/main" id="{9689CB0F-9E18-4520-B151-34136BB45F4D}"/>
                    </a:ext>
                  </a:extLst>
                </p:cNvPr>
                <p:cNvPicPr/>
                <p:nvPr/>
              </p:nvPicPr>
              <p:blipFill>
                <a:blip r:embed="rId932"/>
                <a:stretch>
                  <a:fillRect/>
                </a:stretch>
              </p:blipFill>
              <p:spPr>
                <a:xfrm>
                  <a:off x="7925053" y="4293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68" name="Freihand 567">
                  <a:extLst>
                    <a:ext uri="{FF2B5EF4-FFF2-40B4-BE49-F238E27FC236}">
                      <a16:creationId xmlns:a16="http://schemas.microsoft.com/office/drawing/2014/main" id="{4C0B8EB1-479C-4780-8121-B6C566CF060D}"/>
                    </a:ext>
                  </a:extLst>
                </p14:cNvPr>
                <p14:cNvContentPartPr/>
                <p14:nvPr/>
              </p14:nvContentPartPr>
              <p14:xfrm>
                <a:off x="7928653" y="4253232"/>
                <a:ext cx="130320" cy="57600"/>
              </p14:xfrm>
            </p:contentPart>
          </mc:Choice>
          <mc:Fallback>
            <p:pic>
              <p:nvPicPr>
                <p:cNvPr id="568" name="Freihand 567">
                  <a:extLst>
                    <a:ext uri="{FF2B5EF4-FFF2-40B4-BE49-F238E27FC236}">
                      <a16:creationId xmlns:a16="http://schemas.microsoft.com/office/drawing/2014/main" id="{4C0B8EB1-479C-4780-8121-B6C566CF060D}"/>
                    </a:ext>
                  </a:extLst>
                </p:cNvPr>
                <p:cNvPicPr/>
                <p:nvPr/>
              </p:nvPicPr>
              <p:blipFill>
                <a:blip r:embed="rId934"/>
                <a:stretch>
                  <a:fillRect/>
                </a:stretch>
              </p:blipFill>
              <p:spPr>
                <a:xfrm>
                  <a:off x="7924333" y="4248912"/>
                  <a:ext cx="138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9" name="Freihand 568">
                  <a:extLst>
                    <a:ext uri="{FF2B5EF4-FFF2-40B4-BE49-F238E27FC236}">
                      <a16:creationId xmlns:a16="http://schemas.microsoft.com/office/drawing/2014/main" id="{13AB7C1C-0F3F-469D-9173-CD65E4F9EBD1}"/>
                    </a:ext>
                  </a:extLst>
                </p14:cNvPr>
                <p14:cNvContentPartPr/>
                <p14:nvPr/>
              </p14:nvContentPartPr>
              <p14:xfrm>
                <a:off x="8089213" y="4214712"/>
                <a:ext cx="63000" cy="65880"/>
              </p14:xfrm>
            </p:contentPart>
          </mc:Choice>
          <mc:Fallback>
            <p:pic>
              <p:nvPicPr>
                <p:cNvPr id="569" name="Freihand 568">
                  <a:extLst>
                    <a:ext uri="{FF2B5EF4-FFF2-40B4-BE49-F238E27FC236}">
                      <a16:creationId xmlns:a16="http://schemas.microsoft.com/office/drawing/2014/main" id="{13AB7C1C-0F3F-469D-9173-CD65E4F9EBD1}"/>
                    </a:ext>
                  </a:extLst>
                </p:cNvPr>
                <p:cNvPicPr/>
                <p:nvPr/>
              </p:nvPicPr>
              <p:blipFill>
                <a:blip r:embed="rId936"/>
                <a:stretch>
                  <a:fillRect/>
                </a:stretch>
              </p:blipFill>
              <p:spPr>
                <a:xfrm>
                  <a:off x="8084893" y="4210392"/>
                  <a:ext cx="71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70" name="Freihand 569">
                  <a:extLst>
                    <a:ext uri="{FF2B5EF4-FFF2-40B4-BE49-F238E27FC236}">
                      <a16:creationId xmlns:a16="http://schemas.microsoft.com/office/drawing/2014/main" id="{3764040B-6B94-4565-8100-B3FBB11DD8E9}"/>
                    </a:ext>
                  </a:extLst>
                </p14:cNvPr>
                <p14:cNvContentPartPr/>
                <p14:nvPr/>
              </p14:nvContentPartPr>
              <p14:xfrm>
                <a:off x="8074813" y="4145232"/>
                <a:ext cx="27360" cy="33840"/>
              </p14:xfrm>
            </p:contentPart>
          </mc:Choice>
          <mc:Fallback>
            <p:pic>
              <p:nvPicPr>
                <p:cNvPr id="570" name="Freihand 569">
                  <a:extLst>
                    <a:ext uri="{FF2B5EF4-FFF2-40B4-BE49-F238E27FC236}">
                      <a16:creationId xmlns:a16="http://schemas.microsoft.com/office/drawing/2014/main" id="{3764040B-6B94-4565-8100-B3FBB11DD8E9}"/>
                    </a:ext>
                  </a:extLst>
                </p:cNvPr>
                <p:cNvPicPr/>
                <p:nvPr/>
              </p:nvPicPr>
              <p:blipFill>
                <a:blip r:embed="rId938"/>
                <a:stretch>
                  <a:fillRect/>
                </a:stretch>
              </p:blipFill>
              <p:spPr>
                <a:xfrm>
                  <a:off x="8070493" y="4140912"/>
                  <a:ext cx="36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74" name="Freihand 573">
                  <a:extLst>
                    <a:ext uri="{FF2B5EF4-FFF2-40B4-BE49-F238E27FC236}">
                      <a16:creationId xmlns:a16="http://schemas.microsoft.com/office/drawing/2014/main" id="{9E4672C3-C34A-4A2E-B7E2-8DCA40C7CDC7}"/>
                    </a:ext>
                  </a:extLst>
                </p14:cNvPr>
                <p14:cNvContentPartPr/>
                <p14:nvPr/>
              </p14:nvContentPartPr>
              <p14:xfrm>
                <a:off x="7870693" y="4261872"/>
                <a:ext cx="106200" cy="90360"/>
              </p14:xfrm>
            </p:contentPart>
          </mc:Choice>
          <mc:Fallback>
            <p:pic>
              <p:nvPicPr>
                <p:cNvPr id="574" name="Freihand 573">
                  <a:extLst>
                    <a:ext uri="{FF2B5EF4-FFF2-40B4-BE49-F238E27FC236}">
                      <a16:creationId xmlns:a16="http://schemas.microsoft.com/office/drawing/2014/main" id="{9E4672C3-C34A-4A2E-B7E2-8DCA40C7CDC7}"/>
                    </a:ext>
                  </a:extLst>
                </p:cNvPr>
                <p:cNvPicPr/>
                <p:nvPr/>
              </p:nvPicPr>
              <p:blipFill>
                <a:blip r:embed="rId940"/>
                <a:stretch>
                  <a:fillRect/>
                </a:stretch>
              </p:blipFill>
              <p:spPr>
                <a:xfrm>
                  <a:off x="7866373" y="4257552"/>
                  <a:ext cx="11484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1">
            <p14:nvContentPartPr>
              <p14:cNvPr id="579" name="Freihand 578">
                <a:extLst>
                  <a:ext uri="{FF2B5EF4-FFF2-40B4-BE49-F238E27FC236}">
                    <a16:creationId xmlns:a16="http://schemas.microsoft.com/office/drawing/2014/main" id="{B657E46B-FB98-4EDF-AE79-A8266D914A4D}"/>
                  </a:ext>
                </a:extLst>
              </p14:cNvPr>
              <p14:cNvContentPartPr/>
              <p14:nvPr/>
            </p14:nvContentPartPr>
            <p14:xfrm>
              <a:off x="1726213" y="4081152"/>
              <a:ext cx="1599840" cy="583200"/>
            </p14:xfrm>
          </p:contentPart>
        </mc:Choice>
        <mc:Fallback>
          <p:pic>
            <p:nvPicPr>
              <p:cNvPr id="579" name="Freihand 578">
                <a:extLst>
                  <a:ext uri="{FF2B5EF4-FFF2-40B4-BE49-F238E27FC236}">
                    <a16:creationId xmlns:a16="http://schemas.microsoft.com/office/drawing/2014/main" id="{B657E46B-FB98-4EDF-AE79-A8266D914A4D}"/>
                  </a:ext>
                </a:extLst>
              </p:cNvPr>
              <p:cNvPicPr/>
              <p:nvPr/>
            </p:nvPicPr>
            <p:blipFill>
              <a:blip r:embed="rId942"/>
              <a:stretch>
                <a:fillRect/>
              </a:stretch>
            </p:blipFill>
            <p:spPr>
              <a:xfrm>
                <a:off x="1721893" y="4076832"/>
                <a:ext cx="160848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87" name="Freihand 586">
                <a:extLst>
                  <a:ext uri="{FF2B5EF4-FFF2-40B4-BE49-F238E27FC236}">
                    <a16:creationId xmlns:a16="http://schemas.microsoft.com/office/drawing/2014/main" id="{C2B0F7D5-E981-4931-AA69-84A0A52C112E}"/>
                  </a:ext>
                </a:extLst>
              </p14:cNvPr>
              <p14:cNvContentPartPr/>
              <p14:nvPr/>
            </p14:nvContentPartPr>
            <p14:xfrm>
              <a:off x="6327733" y="153552"/>
              <a:ext cx="3359880" cy="498240"/>
            </p14:xfrm>
          </p:contentPart>
        </mc:Choice>
        <mc:Fallback>
          <p:pic>
            <p:nvPicPr>
              <p:cNvPr id="587" name="Freihand 586">
                <a:extLst>
                  <a:ext uri="{FF2B5EF4-FFF2-40B4-BE49-F238E27FC236}">
                    <a16:creationId xmlns:a16="http://schemas.microsoft.com/office/drawing/2014/main" id="{C2B0F7D5-E981-4931-AA69-84A0A52C112E}"/>
                  </a:ext>
                </a:extLst>
              </p:cNvPr>
              <p:cNvPicPr/>
              <p:nvPr/>
            </p:nvPicPr>
            <p:blipFill>
              <a:blip r:embed="rId944"/>
              <a:stretch>
                <a:fillRect/>
              </a:stretch>
            </p:blipFill>
            <p:spPr>
              <a:xfrm>
                <a:off x="6323413" y="149232"/>
                <a:ext cx="336852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88" name="Freihand 587">
                <a:extLst>
                  <a:ext uri="{FF2B5EF4-FFF2-40B4-BE49-F238E27FC236}">
                    <a16:creationId xmlns:a16="http://schemas.microsoft.com/office/drawing/2014/main" id="{F8306987-3CF9-4424-8C1A-3BE9D453C71A}"/>
                  </a:ext>
                </a:extLst>
              </p14:cNvPr>
              <p14:cNvContentPartPr/>
              <p14:nvPr/>
            </p14:nvContentPartPr>
            <p14:xfrm>
              <a:off x="2732773" y="4849752"/>
              <a:ext cx="1334880" cy="418680"/>
            </p14:xfrm>
          </p:contentPart>
        </mc:Choice>
        <mc:Fallback>
          <p:pic>
            <p:nvPicPr>
              <p:cNvPr id="588" name="Freihand 587">
                <a:extLst>
                  <a:ext uri="{FF2B5EF4-FFF2-40B4-BE49-F238E27FC236}">
                    <a16:creationId xmlns:a16="http://schemas.microsoft.com/office/drawing/2014/main" id="{F8306987-3CF9-4424-8C1A-3BE9D453C71A}"/>
                  </a:ext>
                </a:extLst>
              </p:cNvPr>
              <p:cNvPicPr/>
              <p:nvPr/>
            </p:nvPicPr>
            <p:blipFill>
              <a:blip r:embed="rId946"/>
              <a:stretch>
                <a:fillRect/>
              </a:stretch>
            </p:blipFill>
            <p:spPr>
              <a:xfrm>
                <a:off x="2728453" y="4845432"/>
                <a:ext cx="1343520" cy="427320"/>
              </a:xfrm>
              <a:prstGeom prst="rect">
                <a:avLst/>
              </a:prstGeom>
            </p:spPr>
          </p:pic>
        </mc:Fallback>
      </mc:AlternateContent>
      <p:grpSp>
        <p:nvGrpSpPr>
          <p:cNvPr id="596" name="Gruppieren 595">
            <a:extLst>
              <a:ext uri="{FF2B5EF4-FFF2-40B4-BE49-F238E27FC236}">
                <a16:creationId xmlns:a16="http://schemas.microsoft.com/office/drawing/2014/main" id="{59733B60-EBF8-4527-800B-B25A214671D5}"/>
              </a:ext>
            </a:extLst>
          </p:cNvPr>
          <p:cNvGrpSpPr/>
          <p:nvPr/>
        </p:nvGrpSpPr>
        <p:grpSpPr>
          <a:xfrm>
            <a:off x="1308613" y="4828152"/>
            <a:ext cx="1115640" cy="478800"/>
            <a:chOff x="1308613" y="4828152"/>
            <a:chExt cx="1115640" cy="478800"/>
          </a:xfrm>
        </p:grpSpPr>
        <mc:AlternateContent xmlns:mc="http://schemas.openxmlformats.org/markup-compatibility/2006">
          <mc:Choice xmlns:p14="http://schemas.microsoft.com/office/powerpoint/2010/main" Requires="p14">
            <p:contentPart p14:bwMode="auto" r:id="rId947">
              <p14:nvContentPartPr>
                <p14:cNvPr id="589" name="Freihand 588">
                  <a:extLst>
                    <a:ext uri="{FF2B5EF4-FFF2-40B4-BE49-F238E27FC236}">
                      <a16:creationId xmlns:a16="http://schemas.microsoft.com/office/drawing/2014/main" id="{826CE764-2A0F-4FE5-BF9D-44A52C57333B}"/>
                    </a:ext>
                  </a:extLst>
                </p14:cNvPr>
                <p14:cNvContentPartPr/>
                <p14:nvPr/>
              </p14:nvContentPartPr>
              <p14:xfrm>
                <a:off x="1544053" y="4970352"/>
                <a:ext cx="138960" cy="144000"/>
              </p14:xfrm>
            </p:contentPart>
          </mc:Choice>
          <mc:Fallback>
            <p:pic>
              <p:nvPicPr>
                <p:cNvPr id="589" name="Freihand 588">
                  <a:extLst>
                    <a:ext uri="{FF2B5EF4-FFF2-40B4-BE49-F238E27FC236}">
                      <a16:creationId xmlns:a16="http://schemas.microsoft.com/office/drawing/2014/main" id="{826CE764-2A0F-4FE5-BF9D-44A52C57333B}"/>
                    </a:ext>
                  </a:extLst>
                </p:cNvPr>
                <p:cNvPicPr/>
                <p:nvPr/>
              </p:nvPicPr>
              <p:blipFill>
                <a:blip r:embed="rId948"/>
                <a:stretch>
                  <a:fillRect/>
                </a:stretch>
              </p:blipFill>
              <p:spPr>
                <a:xfrm>
                  <a:off x="1539733" y="4966032"/>
                  <a:ext cx="147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90" name="Freihand 589">
                  <a:extLst>
                    <a:ext uri="{FF2B5EF4-FFF2-40B4-BE49-F238E27FC236}">
                      <a16:creationId xmlns:a16="http://schemas.microsoft.com/office/drawing/2014/main" id="{C7C3C91E-607F-43D5-B090-191DCD0E30A7}"/>
                    </a:ext>
                  </a:extLst>
                </p14:cNvPr>
                <p14:cNvContentPartPr/>
                <p14:nvPr/>
              </p14:nvContentPartPr>
              <p14:xfrm>
                <a:off x="1693093" y="5029752"/>
                <a:ext cx="116280" cy="67680"/>
              </p14:xfrm>
            </p:contentPart>
          </mc:Choice>
          <mc:Fallback>
            <p:pic>
              <p:nvPicPr>
                <p:cNvPr id="590" name="Freihand 589">
                  <a:extLst>
                    <a:ext uri="{FF2B5EF4-FFF2-40B4-BE49-F238E27FC236}">
                      <a16:creationId xmlns:a16="http://schemas.microsoft.com/office/drawing/2014/main" id="{C7C3C91E-607F-43D5-B090-191DCD0E30A7}"/>
                    </a:ext>
                  </a:extLst>
                </p:cNvPr>
                <p:cNvPicPr/>
                <p:nvPr/>
              </p:nvPicPr>
              <p:blipFill>
                <a:blip r:embed="rId950"/>
                <a:stretch>
                  <a:fillRect/>
                </a:stretch>
              </p:blipFill>
              <p:spPr>
                <a:xfrm>
                  <a:off x="1688773" y="5025432"/>
                  <a:ext cx="124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91" name="Freihand 590">
                  <a:extLst>
                    <a:ext uri="{FF2B5EF4-FFF2-40B4-BE49-F238E27FC236}">
                      <a16:creationId xmlns:a16="http://schemas.microsoft.com/office/drawing/2014/main" id="{D6D9A71C-2826-4BD2-AC5C-052C0CBB8DBA}"/>
                    </a:ext>
                  </a:extLst>
                </p14:cNvPr>
                <p14:cNvContentPartPr/>
                <p14:nvPr/>
              </p14:nvContentPartPr>
              <p14:xfrm>
                <a:off x="1825213" y="4943352"/>
                <a:ext cx="86400" cy="161280"/>
              </p14:xfrm>
            </p:contentPart>
          </mc:Choice>
          <mc:Fallback>
            <p:pic>
              <p:nvPicPr>
                <p:cNvPr id="591" name="Freihand 590">
                  <a:extLst>
                    <a:ext uri="{FF2B5EF4-FFF2-40B4-BE49-F238E27FC236}">
                      <a16:creationId xmlns:a16="http://schemas.microsoft.com/office/drawing/2014/main" id="{D6D9A71C-2826-4BD2-AC5C-052C0CBB8DBA}"/>
                    </a:ext>
                  </a:extLst>
                </p:cNvPr>
                <p:cNvPicPr/>
                <p:nvPr/>
              </p:nvPicPr>
              <p:blipFill>
                <a:blip r:embed="rId952"/>
                <a:stretch>
                  <a:fillRect/>
                </a:stretch>
              </p:blipFill>
              <p:spPr>
                <a:xfrm>
                  <a:off x="1820893" y="4939032"/>
                  <a:ext cx="95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92" name="Freihand 591">
                  <a:extLst>
                    <a:ext uri="{FF2B5EF4-FFF2-40B4-BE49-F238E27FC236}">
                      <a16:creationId xmlns:a16="http://schemas.microsoft.com/office/drawing/2014/main" id="{41C448F3-0D7E-4854-84B1-FB72A5DB42FE}"/>
                    </a:ext>
                  </a:extLst>
                </p14:cNvPr>
                <p14:cNvContentPartPr/>
                <p14:nvPr/>
              </p14:nvContentPartPr>
              <p14:xfrm>
                <a:off x="1945093" y="5009952"/>
                <a:ext cx="353160" cy="202680"/>
              </p14:xfrm>
            </p:contentPart>
          </mc:Choice>
          <mc:Fallback>
            <p:pic>
              <p:nvPicPr>
                <p:cNvPr id="592" name="Freihand 591">
                  <a:extLst>
                    <a:ext uri="{FF2B5EF4-FFF2-40B4-BE49-F238E27FC236}">
                      <a16:creationId xmlns:a16="http://schemas.microsoft.com/office/drawing/2014/main" id="{41C448F3-0D7E-4854-84B1-FB72A5DB42FE}"/>
                    </a:ext>
                  </a:extLst>
                </p:cNvPr>
                <p:cNvPicPr/>
                <p:nvPr/>
              </p:nvPicPr>
              <p:blipFill>
                <a:blip r:embed="rId954"/>
                <a:stretch>
                  <a:fillRect/>
                </a:stretch>
              </p:blipFill>
              <p:spPr>
                <a:xfrm>
                  <a:off x="1940773" y="5005632"/>
                  <a:ext cx="361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93" name="Freihand 592">
                  <a:extLst>
                    <a:ext uri="{FF2B5EF4-FFF2-40B4-BE49-F238E27FC236}">
                      <a16:creationId xmlns:a16="http://schemas.microsoft.com/office/drawing/2014/main" id="{4FDF2C2D-BE2F-437A-9A30-0CEB9BA34C7D}"/>
                    </a:ext>
                  </a:extLst>
                </p14:cNvPr>
                <p14:cNvContentPartPr/>
                <p14:nvPr/>
              </p14:nvContentPartPr>
              <p14:xfrm>
                <a:off x="1711093" y="4910232"/>
                <a:ext cx="87480" cy="36000"/>
              </p14:xfrm>
            </p:contentPart>
          </mc:Choice>
          <mc:Fallback>
            <p:pic>
              <p:nvPicPr>
                <p:cNvPr id="593" name="Freihand 592">
                  <a:extLst>
                    <a:ext uri="{FF2B5EF4-FFF2-40B4-BE49-F238E27FC236}">
                      <a16:creationId xmlns:a16="http://schemas.microsoft.com/office/drawing/2014/main" id="{4FDF2C2D-BE2F-437A-9A30-0CEB9BA34C7D}"/>
                    </a:ext>
                  </a:extLst>
                </p:cNvPr>
                <p:cNvPicPr/>
                <p:nvPr/>
              </p:nvPicPr>
              <p:blipFill>
                <a:blip r:embed="rId956"/>
                <a:stretch>
                  <a:fillRect/>
                </a:stretch>
              </p:blipFill>
              <p:spPr>
                <a:xfrm>
                  <a:off x="1706773" y="4905912"/>
                  <a:ext cx="96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95" name="Freihand 594">
                  <a:extLst>
                    <a:ext uri="{FF2B5EF4-FFF2-40B4-BE49-F238E27FC236}">
                      <a16:creationId xmlns:a16="http://schemas.microsoft.com/office/drawing/2014/main" id="{A9B21798-CFAA-429D-AD30-C499114D5303}"/>
                    </a:ext>
                  </a:extLst>
                </p14:cNvPr>
                <p14:cNvContentPartPr/>
                <p14:nvPr/>
              </p14:nvContentPartPr>
              <p14:xfrm>
                <a:off x="1308613" y="4828152"/>
                <a:ext cx="1115640" cy="478800"/>
              </p14:xfrm>
            </p:contentPart>
          </mc:Choice>
          <mc:Fallback>
            <p:pic>
              <p:nvPicPr>
                <p:cNvPr id="595" name="Freihand 594">
                  <a:extLst>
                    <a:ext uri="{FF2B5EF4-FFF2-40B4-BE49-F238E27FC236}">
                      <a16:creationId xmlns:a16="http://schemas.microsoft.com/office/drawing/2014/main" id="{A9B21798-CFAA-429D-AD30-C499114D5303}"/>
                    </a:ext>
                  </a:extLst>
                </p:cNvPr>
                <p:cNvPicPr/>
                <p:nvPr/>
              </p:nvPicPr>
              <p:blipFill>
                <a:blip r:embed="rId958"/>
                <a:stretch>
                  <a:fillRect/>
                </a:stretch>
              </p:blipFill>
              <p:spPr>
                <a:xfrm>
                  <a:off x="1304293" y="4823832"/>
                  <a:ext cx="1124280" cy="48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9">
            <p14:nvContentPartPr>
              <p14:cNvPr id="597" name="Freihand 596">
                <a:extLst>
                  <a:ext uri="{FF2B5EF4-FFF2-40B4-BE49-F238E27FC236}">
                    <a16:creationId xmlns:a16="http://schemas.microsoft.com/office/drawing/2014/main" id="{EE533879-D98A-4074-AE0B-83E66FE9ECA4}"/>
                  </a:ext>
                </a:extLst>
              </p14:cNvPr>
              <p14:cNvContentPartPr/>
              <p14:nvPr/>
            </p14:nvContentPartPr>
            <p14:xfrm>
              <a:off x="3337933" y="4436472"/>
              <a:ext cx="3619800" cy="1290960"/>
            </p14:xfrm>
          </p:contentPart>
        </mc:Choice>
        <mc:Fallback>
          <p:pic>
            <p:nvPicPr>
              <p:cNvPr id="597" name="Freihand 596">
                <a:extLst>
                  <a:ext uri="{FF2B5EF4-FFF2-40B4-BE49-F238E27FC236}">
                    <a16:creationId xmlns:a16="http://schemas.microsoft.com/office/drawing/2014/main" id="{EE533879-D98A-4074-AE0B-83E66FE9ECA4}"/>
                  </a:ext>
                </a:extLst>
              </p:cNvPr>
              <p:cNvPicPr/>
              <p:nvPr/>
            </p:nvPicPr>
            <p:blipFill>
              <a:blip r:embed="rId960"/>
              <a:stretch>
                <a:fillRect/>
              </a:stretch>
            </p:blipFill>
            <p:spPr>
              <a:xfrm>
                <a:off x="3333613" y="4432152"/>
                <a:ext cx="3628440" cy="129960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46" name="Freihand 645">
                <a:extLst>
                  <a:ext uri="{FF2B5EF4-FFF2-40B4-BE49-F238E27FC236}">
                    <a16:creationId xmlns:a16="http://schemas.microsoft.com/office/drawing/2014/main" id="{C5E73632-646B-4924-AB87-ED7DEA98AE4B}"/>
                  </a:ext>
                </a:extLst>
              </p14:cNvPr>
              <p14:cNvContentPartPr/>
              <p14:nvPr/>
            </p14:nvContentPartPr>
            <p14:xfrm>
              <a:off x="7032613" y="6029112"/>
              <a:ext cx="689040" cy="370440"/>
            </p14:xfrm>
          </p:contentPart>
        </mc:Choice>
        <mc:Fallback>
          <p:pic>
            <p:nvPicPr>
              <p:cNvPr id="646" name="Freihand 645">
                <a:extLst>
                  <a:ext uri="{FF2B5EF4-FFF2-40B4-BE49-F238E27FC236}">
                    <a16:creationId xmlns:a16="http://schemas.microsoft.com/office/drawing/2014/main" id="{C5E73632-646B-4924-AB87-ED7DEA98AE4B}"/>
                  </a:ext>
                </a:extLst>
              </p:cNvPr>
              <p:cNvPicPr/>
              <p:nvPr/>
            </p:nvPicPr>
            <p:blipFill>
              <a:blip r:embed="rId962"/>
              <a:stretch>
                <a:fillRect/>
              </a:stretch>
            </p:blipFill>
            <p:spPr>
              <a:xfrm>
                <a:off x="7028293" y="6024792"/>
                <a:ext cx="69768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77" name="Freihand 676">
                <a:extLst>
                  <a:ext uri="{FF2B5EF4-FFF2-40B4-BE49-F238E27FC236}">
                    <a16:creationId xmlns:a16="http://schemas.microsoft.com/office/drawing/2014/main" id="{E942FD91-05B0-4CEE-99A4-8A699E851222}"/>
                  </a:ext>
                </a:extLst>
              </p14:cNvPr>
              <p14:cNvContentPartPr/>
              <p14:nvPr/>
            </p14:nvContentPartPr>
            <p14:xfrm>
              <a:off x="5347453" y="6355992"/>
              <a:ext cx="267840" cy="20880"/>
            </p14:xfrm>
          </p:contentPart>
        </mc:Choice>
        <mc:Fallback>
          <p:pic>
            <p:nvPicPr>
              <p:cNvPr id="677" name="Freihand 676">
                <a:extLst>
                  <a:ext uri="{FF2B5EF4-FFF2-40B4-BE49-F238E27FC236}">
                    <a16:creationId xmlns:a16="http://schemas.microsoft.com/office/drawing/2014/main" id="{E942FD91-05B0-4CEE-99A4-8A699E851222}"/>
                  </a:ext>
                </a:extLst>
              </p:cNvPr>
              <p:cNvPicPr/>
              <p:nvPr/>
            </p:nvPicPr>
            <p:blipFill>
              <a:blip r:embed="rId964"/>
              <a:stretch>
                <a:fillRect/>
              </a:stretch>
            </p:blipFill>
            <p:spPr>
              <a:xfrm>
                <a:off x="5343133" y="6351672"/>
                <a:ext cx="276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86" name="Freihand 685">
                <a:extLst>
                  <a:ext uri="{FF2B5EF4-FFF2-40B4-BE49-F238E27FC236}">
                    <a16:creationId xmlns:a16="http://schemas.microsoft.com/office/drawing/2014/main" id="{8BA09028-8166-4D4D-A48B-CC58CACEF14B}"/>
                  </a:ext>
                </a:extLst>
              </p14:cNvPr>
              <p14:cNvContentPartPr/>
              <p14:nvPr/>
            </p14:nvContentPartPr>
            <p14:xfrm>
              <a:off x="6050173" y="6449952"/>
              <a:ext cx="338400" cy="29520"/>
            </p14:xfrm>
          </p:contentPart>
        </mc:Choice>
        <mc:Fallback>
          <p:pic>
            <p:nvPicPr>
              <p:cNvPr id="686" name="Freihand 685">
                <a:extLst>
                  <a:ext uri="{FF2B5EF4-FFF2-40B4-BE49-F238E27FC236}">
                    <a16:creationId xmlns:a16="http://schemas.microsoft.com/office/drawing/2014/main" id="{8BA09028-8166-4D4D-A48B-CC58CACEF14B}"/>
                  </a:ext>
                </a:extLst>
              </p:cNvPr>
              <p:cNvPicPr/>
              <p:nvPr/>
            </p:nvPicPr>
            <p:blipFill>
              <a:blip r:embed="rId966"/>
              <a:stretch>
                <a:fillRect/>
              </a:stretch>
            </p:blipFill>
            <p:spPr>
              <a:xfrm>
                <a:off x="6045853" y="6445632"/>
                <a:ext cx="347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92" name="Freihand 691">
                <a:extLst>
                  <a:ext uri="{FF2B5EF4-FFF2-40B4-BE49-F238E27FC236}">
                    <a16:creationId xmlns:a16="http://schemas.microsoft.com/office/drawing/2014/main" id="{54B400D1-6686-4485-A150-DC271C5F7507}"/>
                  </a:ext>
                </a:extLst>
              </p14:cNvPr>
              <p14:cNvContentPartPr/>
              <p14:nvPr/>
            </p14:nvContentPartPr>
            <p14:xfrm>
              <a:off x="3068293" y="4527912"/>
              <a:ext cx="1369800" cy="364320"/>
            </p14:xfrm>
          </p:contentPart>
        </mc:Choice>
        <mc:Fallback>
          <p:pic>
            <p:nvPicPr>
              <p:cNvPr id="692" name="Freihand 691">
                <a:extLst>
                  <a:ext uri="{FF2B5EF4-FFF2-40B4-BE49-F238E27FC236}">
                    <a16:creationId xmlns:a16="http://schemas.microsoft.com/office/drawing/2014/main" id="{54B400D1-6686-4485-A150-DC271C5F7507}"/>
                  </a:ext>
                </a:extLst>
              </p:cNvPr>
              <p:cNvPicPr/>
              <p:nvPr/>
            </p:nvPicPr>
            <p:blipFill>
              <a:blip r:embed="rId968"/>
              <a:stretch>
                <a:fillRect/>
              </a:stretch>
            </p:blipFill>
            <p:spPr>
              <a:xfrm>
                <a:off x="3063973" y="4523592"/>
                <a:ext cx="137844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93" name="Freihand 692">
                <a:extLst>
                  <a:ext uri="{FF2B5EF4-FFF2-40B4-BE49-F238E27FC236}">
                    <a16:creationId xmlns:a16="http://schemas.microsoft.com/office/drawing/2014/main" id="{844FFD5E-A30C-40D8-86F4-7551BCEE42F9}"/>
                  </a:ext>
                </a:extLst>
              </p14:cNvPr>
              <p14:cNvContentPartPr/>
              <p14:nvPr/>
            </p14:nvContentPartPr>
            <p14:xfrm>
              <a:off x="5095453" y="6432672"/>
              <a:ext cx="494280" cy="264960"/>
            </p14:xfrm>
          </p:contentPart>
        </mc:Choice>
        <mc:Fallback>
          <p:pic>
            <p:nvPicPr>
              <p:cNvPr id="693" name="Freihand 692">
                <a:extLst>
                  <a:ext uri="{FF2B5EF4-FFF2-40B4-BE49-F238E27FC236}">
                    <a16:creationId xmlns:a16="http://schemas.microsoft.com/office/drawing/2014/main" id="{844FFD5E-A30C-40D8-86F4-7551BCEE42F9}"/>
                  </a:ext>
                </a:extLst>
              </p:cNvPr>
              <p:cNvPicPr/>
              <p:nvPr/>
            </p:nvPicPr>
            <p:blipFill>
              <a:blip r:embed="rId970"/>
              <a:stretch>
                <a:fillRect/>
              </a:stretch>
            </p:blipFill>
            <p:spPr>
              <a:xfrm>
                <a:off x="5091133" y="6428352"/>
                <a:ext cx="5029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701" name="Freihand 700">
                <a:extLst>
                  <a:ext uri="{FF2B5EF4-FFF2-40B4-BE49-F238E27FC236}">
                    <a16:creationId xmlns:a16="http://schemas.microsoft.com/office/drawing/2014/main" id="{85310BF7-8268-44EE-9608-991BD85C7617}"/>
                  </a:ext>
                </a:extLst>
              </p14:cNvPr>
              <p14:cNvContentPartPr/>
              <p14:nvPr/>
            </p14:nvContentPartPr>
            <p14:xfrm>
              <a:off x="5111653" y="6464352"/>
              <a:ext cx="429120" cy="254880"/>
            </p14:xfrm>
          </p:contentPart>
        </mc:Choice>
        <mc:Fallback>
          <p:pic>
            <p:nvPicPr>
              <p:cNvPr id="701" name="Freihand 700">
                <a:extLst>
                  <a:ext uri="{FF2B5EF4-FFF2-40B4-BE49-F238E27FC236}">
                    <a16:creationId xmlns:a16="http://schemas.microsoft.com/office/drawing/2014/main" id="{85310BF7-8268-44EE-9608-991BD85C7617}"/>
                  </a:ext>
                </a:extLst>
              </p:cNvPr>
              <p:cNvPicPr/>
              <p:nvPr/>
            </p:nvPicPr>
            <p:blipFill>
              <a:blip r:embed="rId972"/>
              <a:stretch>
                <a:fillRect/>
              </a:stretch>
            </p:blipFill>
            <p:spPr>
              <a:xfrm>
                <a:off x="5107333" y="6460032"/>
                <a:ext cx="4377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706" name="Freihand 705">
                <a:extLst>
                  <a:ext uri="{FF2B5EF4-FFF2-40B4-BE49-F238E27FC236}">
                    <a16:creationId xmlns:a16="http://schemas.microsoft.com/office/drawing/2014/main" id="{A26BA0AE-893C-496D-AEB8-78366AC7581F}"/>
                  </a:ext>
                </a:extLst>
              </p14:cNvPr>
              <p14:cNvContentPartPr/>
              <p14:nvPr/>
            </p14:nvContentPartPr>
            <p14:xfrm>
              <a:off x="8192533" y="5311272"/>
              <a:ext cx="126000" cy="68760"/>
            </p14:xfrm>
          </p:contentPart>
        </mc:Choice>
        <mc:Fallback>
          <p:pic>
            <p:nvPicPr>
              <p:cNvPr id="706" name="Freihand 705">
                <a:extLst>
                  <a:ext uri="{FF2B5EF4-FFF2-40B4-BE49-F238E27FC236}">
                    <a16:creationId xmlns:a16="http://schemas.microsoft.com/office/drawing/2014/main" id="{A26BA0AE-893C-496D-AEB8-78366AC7581F}"/>
                  </a:ext>
                </a:extLst>
              </p:cNvPr>
              <p:cNvPicPr/>
              <p:nvPr/>
            </p:nvPicPr>
            <p:blipFill>
              <a:blip r:embed="rId974"/>
              <a:stretch>
                <a:fillRect/>
              </a:stretch>
            </p:blipFill>
            <p:spPr>
              <a:xfrm>
                <a:off x="8188213" y="5306952"/>
                <a:ext cx="134640" cy="77400"/>
              </a:xfrm>
              <a:prstGeom prst="rect">
                <a:avLst/>
              </a:prstGeom>
            </p:spPr>
          </p:pic>
        </mc:Fallback>
      </mc:AlternateContent>
      <p:grpSp>
        <p:nvGrpSpPr>
          <p:cNvPr id="715" name="Gruppieren 714">
            <a:extLst>
              <a:ext uri="{FF2B5EF4-FFF2-40B4-BE49-F238E27FC236}">
                <a16:creationId xmlns:a16="http://schemas.microsoft.com/office/drawing/2014/main" id="{AF4F92F7-EBB9-485C-B50A-FB92ECF4203A}"/>
              </a:ext>
            </a:extLst>
          </p:cNvPr>
          <p:cNvGrpSpPr/>
          <p:nvPr/>
        </p:nvGrpSpPr>
        <p:grpSpPr>
          <a:xfrm>
            <a:off x="2314093" y="4461672"/>
            <a:ext cx="6068880" cy="2292480"/>
            <a:chOff x="2314093" y="4461672"/>
            <a:chExt cx="6068880" cy="2292480"/>
          </a:xfrm>
        </p:grpSpPr>
        <mc:AlternateContent xmlns:mc="http://schemas.openxmlformats.org/markup-compatibility/2006">
          <mc:Choice xmlns:p14="http://schemas.microsoft.com/office/powerpoint/2010/main" Requires="p14">
            <p:contentPart p14:bwMode="auto" r:id="rId975">
              <p14:nvContentPartPr>
                <p14:cNvPr id="572" name="Freihand 571">
                  <a:extLst>
                    <a:ext uri="{FF2B5EF4-FFF2-40B4-BE49-F238E27FC236}">
                      <a16:creationId xmlns:a16="http://schemas.microsoft.com/office/drawing/2014/main" id="{C81A138E-0F3A-4949-9254-7171E5598CCC}"/>
                    </a:ext>
                  </a:extLst>
                </p14:cNvPr>
                <p14:cNvContentPartPr/>
                <p14:nvPr/>
              </p14:nvContentPartPr>
              <p14:xfrm>
                <a:off x="7842613" y="4716912"/>
                <a:ext cx="109080" cy="9360"/>
              </p14:xfrm>
            </p:contentPart>
          </mc:Choice>
          <mc:Fallback>
            <p:pic>
              <p:nvPicPr>
                <p:cNvPr id="572" name="Freihand 571">
                  <a:extLst>
                    <a:ext uri="{FF2B5EF4-FFF2-40B4-BE49-F238E27FC236}">
                      <a16:creationId xmlns:a16="http://schemas.microsoft.com/office/drawing/2014/main" id="{C81A138E-0F3A-4949-9254-7171E5598CCC}"/>
                    </a:ext>
                  </a:extLst>
                </p:cNvPr>
                <p:cNvPicPr/>
                <p:nvPr/>
              </p:nvPicPr>
              <p:blipFill>
                <a:blip r:embed="rId976"/>
                <a:stretch>
                  <a:fillRect/>
                </a:stretch>
              </p:blipFill>
              <p:spPr>
                <a:xfrm>
                  <a:off x="7838293" y="4712592"/>
                  <a:ext cx="11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73" name="Freihand 572">
                  <a:extLst>
                    <a:ext uri="{FF2B5EF4-FFF2-40B4-BE49-F238E27FC236}">
                      <a16:creationId xmlns:a16="http://schemas.microsoft.com/office/drawing/2014/main" id="{F82BD070-EE36-48BE-A1D0-D0DB1F100733}"/>
                    </a:ext>
                  </a:extLst>
                </p14:cNvPr>
                <p14:cNvContentPartPr/>
                <p14:nvPr/>
              </p14:nvContentPartPr>
              <p14:xfrm>
                <a:off x="7805893" y="4684872"/>
                <a:ext cx="77400" cy="75960"/>
              </p14:xfrm>
            </p:contentPart>
          </mc:Choice>
          <mc:Fallback>
            <p:pic>
              <p:nvPicPr>
                <p:cNvPr id="573" name="Freihand 572">
                  <a:extLst>
                    <a:ext uri="{FF2B5EF4-FFF2-40B4-BE49-F238E27FC236}">
                      <a16:creationId xmlns:a16="http://schemas.microsoft.com/office/drawing/2014/main" id="{F82BD070-EE36-48BE-A1D0-D0DB1F100733}"/>
                    </a:ext>
                  </a:extLst>
                </p:cNvPr>
                <p:cNvPicPr/>
                <p:nvPr/>
              </p:nvPicPr>
              <p:blipFill>
                <a:blip r:embed="rId978"/>
                <a:stretch>
                  <a:fillRect/>
                </a:stretch>
              </p:blipFill>
              <p:spPr>
                <a:xfrm>
                  <a:off x="7801573" y="4680552"/>
                  <a:ext cx="86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75" name="Freihand 574">
                  <a:extLst>
                    <a:ext uri="{FF2B5EF4-FFF2-40B4-BE49-F238E27FC236}">
                      <a16:creationId xmlns:a16="http://schemas.microsoft.com/office/drawing/2014/main" id="{AB74EAB6-A4FB-41B3-BE16-A8BF420F9B97}"/>
                    </a:ext>
                  </a:extLst>
                </p14:cNvPr>
                <p14:cNvContentPartPr/>
                <p14:nvPr/>
              </p14:nvContentPartPr>
              <p14:xfrm>
                <a:off x="8001373" y="4680552"/>
                <a:ext cx="45000" cy="69480"/>
              </p14:xfrm>
            </p:contentPart>
          </mc:Choice>
          <mc:Fallback>
            <p:pic>
              <p:nvPicPr>
                <p:cNvPr id="575" name="Freihand 574">
                  <a:extLst>
                    <a:ext uri="{FF2B5EF4-FFF2-40B4-BE49-F238E27FC236}">
                      <a16:creationId xmlns:a16="http://schemas.microsoft.com/office/drawing/2014/main" id="{AB74EAB6-A4FB-41B3-BE16-A8BF420F9B97}"/>
                    </a:ext>
                  </a:extLst>
                </p:cNvPr>
                <p:cNvPicPr/>
                <p:nvPr/>
              </p:nvPicPr>
              <p:blipFill>
                <a:blip r:embed="rId980"/>
                <a:stretch>
                  <a:fillRect/>
                </a:stretch>
              </p:blipFill>
              <p:spPr>
                <a:xfrm>
                  <a:off x="7997053" y="4676232"/>
                  <a:ext cx="53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76" name="Freihand 575">
                  <a:extLst>
                    <a:ext uri="{FF2B5EF4-FFF2-40B4-BE49-F238E27FC236}">
                      <a16:creationId xmlns:a16="http://schemas.microsoft.com/office/drawing/2014/main" id="{29C426E0-8855-435F-B363-2A9F70574D05}"/>
                    </a:ext>
                  </a:extLst>
                </p14:cNvPr>
                <p14:cNvContentPartPr/>
                <p14:nvPr/>
              </p14:nvContentPartPr>
              <p14:xfrm>
                <a:off x="7956373" y="4648872"/>
                <a:ext cx="125640" cy="18720"/>
              </p14:xfrm>
            </p:contentPart>
          </mc:Choice>
          <mc:Fallback>
            <p:pic>
              <p:nvPicPr>
                <p:cNvPr id="576" name="Freihand 575">
                  <a:extLst>
                    <a:ext uri="{FF2B5EF4-FFF2-40B4-BE49-F238E27FC236}">
                      <a16:creationId xmlns:a16="http://schemas.microsoft.com/office/drawing/2014/main" id="{29C426E0-8855-435F-B363-2A9F70574D05}"/>
                    </a:ext>
                  </a:extLst>
                </p:cNvPr>
                <p:cNvPicPr/>
                <p:nvPr/>
              </p:nvPicPr>
              <p:blipFill>
                <a:blip r:embed="rId982"/>
                <a:stretch>
                  <a:fillRect/>
                </a:stretch>
              </p:blipFill>
              <p:spPr>
                <a:xfrm>
                  <a:off x="7952053" y="4644552"/>
                  <a:ext cx="134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703" name="Freihand 702">
                  <a:extLst>
                    <a:ext uri="{FF2B5EF4-FFF2-40B4-BE49-F238E27FC236}">
                      <a16:creationId xmlns:a16="http://schemas.microsoft.com/office/drawing/2014/main" id="{669C4079-CB5B-4D35-85B9-84AE1FBBA24F}"/>
                    </a:ext>
                  </a:extLst>
                </p14:cNvPr>
                <p14:cNvContentPartPr/>
                <p14:nvPr/>
              </p14:nvContentPartPr>
              <p14:xfrm>
                <a:off x="7516813" y="5425752"/>
                <a:ext cx="66600" cy="12240"/>
              </p14:xfrm>
            </p:contentPart>
          </mc:Choice>
          <mc:Fallback>
            <p:pic>
              <p:nvPicPr>
                <p:cNvPr id="703" name="Freihand 702">
                  <a:extLst>
                    <a:ext uri="{FF2B5EF4-FFF2-40B4-BE49-F238E27FC236}">
                      <a16:creationId xmlns:a16="http://schemas.microsoft.com/office/drawing/2014/main" id="{669C4079-CB5B-4D35-85B9-84AE1FBBA24F}"/>
                    </a:ext>
                  </a:extLst>
                </p:cNvPr>
                <p:cNvPicPr/>
                <p:nvPr/>
              </p:nvPicPr>
              <p:blipFill>
                <a:blip r:embed="rId984"/>
                <a:stretch>
                  <a:fillRect/>
                </a:stretch>
              </p:blipFill>
              <p:spPr>
                <a:xfrm>
                  <a:off x="7512493" y="5421432"/>
                  <a:ext cx="75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704" name="Freihand 703">
                  <a:extLst>
                    <a:ext uri="{FF2B5EF4-FFF2-40B4-BE49-F238E27FC236}">
                      <a16:creationId xmlns:a16="http://schemas.microsoft.com/office/drawing/2014/main" id="{36859F60-99E7-4E9A-AFB5-948E71DA1C42}"/>
                    </a:ext>
                  </a:extLst>
                </p14:cNvPr>
                <p14:cNvContentPartPr/>
                <p14:nvPr/>
              </p14:nvContentPartPr>
              <p14:xfrm>
                <a:off x="7444093" y="5364552"/>
                <a:ext cx="938880" cy="140400"/>
              </p14:xfrm>
            </p:contentPart>
          </mc:Choice>
          <mc:Fallback>
            <p:pic>
              <p:nvPicPr>
                <p:cNvPr id="704" name="Freihand 703">
                  <a:extLst>
                    <a:ext uri="{FF2B5EF4-FFF2-40B4-BE49-F238E27FC236}">
                      <a16:creationId xmlns:a16="http://schemas.microsoft.com/office/drawing/2014/main" id="{36859F60-99E7-4E9A-AFB5-948E71DA1C42}"/>
                    </a:ext>
                  </a:extLst>
                </p:cNvPr>
                <p:cNvPicPr/>
                <p:nvPr/>
              </p:nvPicPr>
              <p:blipFill>
                <a:blip r:embed="rId986"/>
                <a:stretch>
                  <a:fillRect/>
                </a:stretch>
              </p:blipFill>
              <p:spPr>
                <a:xfrm>
                  <a:off x="7439773" y="5360232"/>
                  <a:ext cx="947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98" name="Freihand 597">
                  <a:extLst>
                    <a:ext uri="{FF2B5EF4-FFF2-40B4-BE49-F238E27FC236}">
                      <a16:creationId xmlns:a16="http://schemas.microsoft.com/office/drawing/2014/main" id="{5281606B-B8C0-4AAC-B219-8D3975913F9F}"/>
                    </a:ext>
                  </a:extLst>
                </p14:cNvPr>
                <p14:cNvContentPartPr/>
                <p14:nvPr/>
              </p14:nvContentPartPr>
              <p14:xfrm>
                <a:off x="4953613" y="5739672"/>
                <a:ext cx="1987920" cy="487440"/>
              </p14:xfrm>
            </p:contentPart>
          </mc:Choice>
          <mc:Fallback>
            <p:pic>
              <p:nvPicPr>
                <p:cNvPr id="598" name="Freihand 597">
                  <a:extLst>
                    <a:ext uri="{FF2B5EF4-FFF2-40B4-BE49-F238E27FC236}">
                      <a16:creationId xmlns:a16="http://schemas.microsoft.com/office/drawing/2014/main" id="{5281606B-B8C0-4AAC-B219-8D3975913F9F}"/>
                    </a:ext>
                  </a:extLst>
                </p:cNvPr>
                <p:cNvPicPr/>
                <p:nvPr/>
              </p:nvPicPr>
              <p:blipFill>
                <a:blip r:embed="rId988"/>
                <a:stretch>
                  <a:fillRect/>
                </a:stretch>
              </p:blipFill>
              <p:spPr>
                <a:xfrm>
                  <a:off x="4949293" y="5735352"/>
                  <a:ext cx="199656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99" name="Freihand 598">
                  <a:extLst>
                    <a:ext uri="{FF2B5EF4-FFF2-40B4-BE49-F238E27FC236}">
                      <a16:creationId xmlns:a16="http://schemas.microsoft.com/office/drawing/2014/main" id="{87950490-5764-4880-8B94-EC6013309E11}"/>
                    </a:ext>
                  </a:extLst>
                </p14:cNvPr>
                <p14:cNvContentPartPr/>
                <p14:nvPr/>
              </p14:nvContentPartPr>
              <p14:xfrm>
                <a:off x="5095453" y="6187512"/>
                <a:ext cx="88560" cy="106200"/>
              </p14:xfrm>
            </p:contentPart>
          </mc:Choice>
          <mc:Fallback>
            <p:pic>
              <p:nvPicPr>
                <p:cNvPr id="599" name="Freihand 598">
                  <a:extLst>
                    <a:ext uri="{FF2B5EF4-FFF2-40B4-BE49-F238E27FC236}">
                      <a16:creationId xmlns:a16="http://schemas.microsoft.com/office/drawing/2014/main" id="{87950490-5764-4880-8B94-EC6013309E11}"/>
                    </a:ext>
                  </a:extLst>
                </p:cNvPr>
                <p:cNvPicPr/>
                <p:nvPr/>
              </p:nvPicPr>
              <p:blipFill>
                <a:blip r:embed="rId990"/>
                <a:stretch>
                  <a:fillRect/>
                </a:stretch>
              </p:blipFill>
              <p:spPr>
                <a:xfrm>
                  <a:off x="5091133" y="6183192"/>
                  <a:ext cx="97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01" name="Freihand 600">
                  <a:extLst>
                    <a:ext uri="{FF2B5EF4-FFF2-40B4-BE49-F238E27FC236}">
                      <a16:creationId xmlns:a16="http://schemas.microsoft.com/office/drawing/2014/main" id="{4C83A425-2F56-4780-B6F7-914CA5BBF963}"/>
                    </a:ext>
                  </a:extLst>
                </p14:cNvPr>
                <p14:cNvContentPartPr/>
                <p14:nvPr/>
              </p14:nvContentPartPr>
              <p14:xfrm>
                <a:off x="5359693" y="6194352"/>
                <a:ext cx="100800" cy="87840"/>
              </p14:xfrm>
            </p:contentPart>
          </mc:Choice>
          <mc:Fallback>
            <p:pic>
              <p:nvPicPr>
                <p:cNvPr id="601" name="Freihand 600">
                  <a:extLst>
                    <a:ext uri="{FF2B5EF4-FFF2-40B4-BE49-F238E27FC236}">
                      <a16:creationId xmlns:a16="http://schemas.microsoft.com/office/drawing/2014/main" id="{4C83A425-2F56-4780-B6F7-914CA5BBF963}"/>
                    </a:ext>
                  </a:extLst>
                </p:cNvPr>
                <p:cNvPicPr/>
                <p:nvPr/>
              </p:nvPicPr>
              <p:blipFill>
                <a:blip r:embed="rId992"/>
                <a:stretch>
                  <a:fillRect/>
                </a:stretch>
              </p:blipFill>
              <p:spPr>
                <a:xfrm>
                  <a:off x="5355373" y="6190032"/>
                  <a:ext cx="10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02" name="Freihand 601">
                  <a:extLst>
                    <a:ext uri="{FF2B5EF4-FFF2-40B4-BE49-F238E27FC236}">
                      <a16:creationId xmlns:a16="http://schemas.microsoft.com/office/drawing/2014/main" id="{B08033C4-9801-4913-8AA8-19BA2AB545AD}"/>
                    </a:ext>
                  </a:extLst>
                </p14:cNvPr>
                <p14:cNvContentPartPr/>
                <p14:nvPr/>
              </p14:nvContentPartPr>
              <p14:xfrm>
                <a:off x="5571733" y="6200472"/>
                <a:ext cx="9720" cy="95040"/>
              </p14:xfrm>
            </p:contentPart>
          </mc:Choice>
          <mc:Fallback>
            <p:pic>
              <p:nvPicPr>
                <p:cNvPr id="602" name="Freihand 601">
                  <a:extLst>
                    <a:ext uri="{FF2B5EF4-FFF2-40B4-BE49-F238E27FC236}">
                      <a16:creationId xmlns:a16="http://schemas.microsoft.com/office/drawing/2014/main" id="{B08033C4-9801-4913-8AA8-19BA2AB545AD}"/>
                    </a:ext>
                  </a:extLst>
                </p:cNvPr>
                <p:cNvPicPr/>
                <p:nvPr/>
              </p:nvPicPr>
              <p:blipFill>
                <a:blip r:embed="rId994"/>
                <a:stretch>
                  <a:fillRect/>
                </a:stretch>
              </p:blipFill>
              <p:spPr>
                <a:xfrm>
                  <a:off x="5567413" y="6196152"/>
                  <a:ext cx="18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3" name="Freihand 602">
                  <a:extLst>
                    <a:ext uri="{FF2B5EF4-FFF2-40B4-BE49-F238E27FC236}">
                      <a16:creationId xmlns:a16="http://schemas.microsoft.com/office/drawing/2014/main" id="{0EB8EEBE-AED7-4EA6-BA44-D8C8B9644DC2}"/>
                    </a:ext>
                  </a:extLst>
                </p14:cNvPr>
                <p14:cNvContentPartPr/>
                <p14:nvPr/>
              </p14:nvContentPartPr>
              <p14:xfrm>
                <a:off x="5541133" y="6230712"/>
                <a:ext cx="64080" cy="5400"/>
              </p14:xfrm>
            </p:contentPart>
          </mc:Choice>
          <mc:Fallback>
            <p:pic>
              <p:nvPicPr>
                <p:cNvPr id="603" name="Freihand 602">
                  <a:extLst>
                    <a:ext uri="{FF2B5EF4-FFF2-40B4-BE49-F238E27FC236}">
                      <a16:creationId xmlns:a16="http://schemas.microsoft.com/office/drawing/2014/main" id="{0EB8EEBE-AED7-4EA6-BA44-D8C8B9644DC2}"/>
                    </a:ext>
                  </a:extLst>
                </p:cNvPr>
                <p:cNvPicPr/>
                <p:nvPr/>
              </p:nvPicPr>
              <p:blipFill>
                <a:blip r:embed="rId996"/>
                <a:stretch>
                  <a:fillRect/>
                </a:stretch>
              </p:blipFill>
              <p:spPr>
                <a:xfrm>
                  <a:off x="5536813" y="6226392"/>
                  <a:ext cx="72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4" name="Freihand 603">
                  <a:extLst>
                    <a:ext uri="{FF2B5EF4-FFF2-40B4-BE49-F238E27FC236}">
                      <a16:creationId xmlns:a16="http://schemas.microsoft.com/office/drawing/2014/main" id="{2F9841E3-9B3E-4CC4-96CD-32EF57EC6421}"/>
                    </a:ext>
                  </a:extLst>
                </p14:cNvPr>
                <p14:cNvContentPartPr/>
                <p14:nvPr/>
              </p14:nvContentPartPr>
              <p14:xfrm>
                <a:off x="5638693" y="6182832"/>
                <a:ext cx="100080" cy="89640"/>
              </p14:xfrm>
            </p:contentPart>
          </mc:Choice>
          <mc:Fallback>
            <p:pic>
              <p:nvPicPr>
                <p:cNvPr id="604" name="Freihand 603">
                  <a:extLst>
                    <a:ext uri="{FF2B5EF4-FFF2-40B4-BE49-F238E27FC236}">
                      <a16:creationId xmlns:a16="http://schemas.microsoft.com/office/drawing/2014/main" id="{2F9841E3-9B3E-4CC4-96CD-32EF57EC6421}"/>
                    </a:ext>
                  </a:extLst>
                </p:cNvPr>
                <p:cNvPicPr/>
                <p:nvPr/>
              </p:nvPicPr>
              <p:blipFill>
                <a:blip r:embed="rId998"/>
                <a:stretch>
                  <a:fillRect/>
                </a:stretch>
              </p:blipFill>
              <p:spPr>
                <a:xfrm>
                  <a:off x="5634373" y="6178512"/>
                  <a:ext cx="108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06" name="Freihand 605">
                  <a:extLst>
                    <a:ext uri="{FF2B5EF4-FFF2-40B4-BE49-F238E27FC236}">
                      <a16:creationId xmlns:a16="http://schemas.microsoft.com/office/drawing/2014/main" id="{70800D8F-8843-4B96-9E44-214C0B7DD8D0}"/>
                    </a:ext>
                  </a:extLst>
                </p14:cNvPr>
                <p14:cNvContentPartPr/>
                <p14:nvPr/>
              </p14:nvContentPartPr>
              <p14:xfrm>
                <a:off x="5804653" y="6218112"/>
                <a:ext cx="99360" cy="5040"/>
              </p14:xfrm>
            </p:contentPart>
          </mc:Choice>
          <mc:Fallback>
            <p:pic>
              <p:nvPicPr>
                <p:cNvPr id="606" name="Freihand 605">
                  <a:extLst>
                    <a:ext uri="{FF2B5EF4-FFF2-40B4-BE49-F238E27FC236}">
                      <a16:creationId xmlns:a16="http://schemas.microsoft.com/office/drawing/2014/main" id="{70800D8F-8843-4B96-9E44-214C0B7DD8D0}"/>
                    </a:ext>
                  </a:extLst>
                </p:cNvPr>
                <p:cNvPicPr/>
                <p:nvPr/>
              </p:nvPicPr>
              <p:blipFill>
                <a:blip r:embed="rId1000"/>
                <a:stretch>
                  <a:fillRect/>
                </a:stretch>
              </p:blipFill>
              <p:spPr>
                <a:xfrm>
                  <a:off x="5800333" y="6213792"/>
                  <a:ext cx="108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07" name="Freihand 606">
                  <a:extLst>
                    <a:ext uri="{FF2B5EF4-FFF2-40B4-BE49-F238E27FC236}">
                      <a16:creationId xmlns:a16="http://schemas.microsoft.com/office/drawing/2014/main" id="{F7B54EE0-9559-4C76-904F-7646A3EEFFA1}"/>
                    </a:ext>
                  </a:extLst>
                </p14:cNvPr>
                <p14:cNvContentPartPr/>
                <p14:nvPr/>
              </p14:nvContentPartPr>
              <p14:xfrm>
                <a:off x="5832373" y="6231792"/>
                <a:ext cx="78480" cy="17280"/>
              </p14:xfrm>
            </p:contentPart>
          </mc:Choice>
          <mc:Fallback>
            <p:pic>
              <p:nvPicPr>
                <p:cNvPr id="607" name="Freihand 606">
                  <a:extLst>
                    <a:ext uri="{FF2B5EF4-FFF2-40B4-BE49-F238E27FC236}">
                      <a16:creationId xmlns:a16="http://schemas.microsoft.com/office/drawing/2014/main" id="{F7B54EE0-9559-4C76-904F-7646A3EEFFA1}"/>
                    </a:ext>
                  </a:extLst>
                </p:cNvPr>
                <p:cNvPicPr/>
                <p:nvPr/>
              </p:nvPicPr>
              <p:blipFill>
                <a:blip r:embed="rId1002"/>
                <a:stretch>
                  <a:fillRect/>
                </a:stretch>
              </p:blipFill>
              <p:spPr>
                <a:xfrm>
                  <a:off x="5828053" y="6227472"/>
                  <a:ext cx="87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08" name="Freihand 607">
                  <a:extLst>
                    <a:ext uri="{FF2B5EF4-FFF2-40B4-BE49-F238E27FC236}">
                      <a16:creationId xmlns:a16="http://schemas.microsoft.com/office/drawing/2014/main" id="{FAE23E07-BD13-4FD5-BE65-7B3DF358F8D5}"/>
                    </a:ext>
                  </a:extLst>
                </p14:cNvPr>
                <p14:cNvContentPartPr/>
                <p14:nvPr/>
              </p14:nvContentPartPr>
              <p14:xfrm>
                <a:off x="6056293" y="6168432"/>
                <a:ext cx="99000" cy="84600"/>
              </p14:xfrm>
            </p:contentPart>
          </mc:Choice>
          <mc:Fallback>
            <p:pic>
              <p:nvPicPr>
                <p:cNvPr id="608" name="Freihand 607">
                  <a:extLst>
                    <a:ext uri="{FF2B5EF4-FFF2-40B4-BE49-F238E27FC236}">
                      <a16:creationId xmlns:a16="http://schemas.microsoft.com/office/drawing/2014/main" id="{FAE23E07-BD13-4FD5-BE65-7B3DF358F8D5}"/>
                    </a:ext>
                  </a:extLst>
                </p:cNvPr>
                <p:cNvPicPr/>
                <p:nvPr/>
              </p:nvPicPr>
              <p:blipFill>
                <a:blip r:embed="rId1004"/>
                <a:stretch>
                  <a:fillRect/>
                </a:stretch>
              </p:blipFill>
              <p:spPr>
                <a:xfrm>
                  <a:off x="6051973" y="6164112"/>
                  <a:ext cx="107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09" name="Freihand 608">
                  <a:extLst>
                    <a:ext uri="{FF2B5EF4-FFF2-40B4-BE49-F238E27FC236}">
                      <a16:creationId xmlns:a16="http://schemas.microsoft.com/office/drawing/2014/main" id="{A61A5930-FE81-4A29-BEC9-45746956635C}"/>
                    </a:ext>
                  </a:extLst>
                </p14:cNvPr>
                <p14:cNvContentPartPr/>
                <p14:nvPr/>
              </p14:nvContentPartPr>
              <p14:xfrm>
                <a:off x="6258973" y="6161592"/>
                <a:ext cx="5040" cy="79560"/>
              </p14:xfrm>
            </p:contentPart>
          </mc:Choice>
          <mc:Fallback>
            <p:pic>
              <p:nvPicPr>
                <p:cNvPr id="609" name="Freihand 608">
                  <a:extLst>
                    <a:ext uri="{FF2B5EF4-FFF2-40B4-BE49-F238E27FC236}">
                      <a16:creationId xmlns:a16="http://schemas.microsoft.com/office/drawing/2014/main" id="{A61A5930-FE81-4A29-BEC9-45746956635C}"/>
                    </a:ext>
                  </a:extLst>
                </p:cNvPr>
                <p:cNvPicPr/>
                <p:nvPr/>
              </p:nvPicPr>
              <p:blipFill>
                <a:blip r:embed="rId1006"/>
                <a:stretch>
                  <a:fillRect/>
                </a:stretch>
              </p:blipFill>
              <p:spPr>
                <a:xfrm>
                  <a:off x="6254653" y="6157272"/>
                  <a:ext cx="13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0" name="Freihand 609">
                  <a:extLst>
                    <a:ext uri="{FF2B5EF4-FFF2-40B4-BE49-F238E27FC236}">
                      <a16:creationId xmlns:a16="http://schemas.microsoft.com/office/drawing/2014/main" id="{5F01A5AD-4F68-488B-B4C6-8847C90EA228}"/>
                    </a:ext>
                  </a:extLst>
                </p14:cNvPr>
                <p14:cNvContentPartPr/>
                <p14:nvPr/>
              </p14:nvContentPartPr>
              <p14:xfrm>
                <a:off x="6228733" y="6181032"/>
                <a:ext cx="88920" cy="6840"/>
              </p14:xfrm>
            </p:contentPart>
          </mc:Choice>
          <mc:Fallback>
            <p:pic>
              <p:nvPicPr>
                <p:cNvPr id="610" name="Freihand 609">
                  <a:extLst>
                    <a:ext uri="{FF2B5EF4-FFF2-40B4-BE49-F238E27FC236}">
                      <a16:creationId xmlns:a16="http://schemas.microsoft.com/office/drawing/2014/main" id="{5F01A5AD-4F68-488B-B4C6-8847C90EA228}"/>
                    </a:ext>
                  </a:extLst>
                </p:cNvPr>
                <p:cNvPicPr/>
                <p:nvPr/>
              </p:nvPicPr>
              <p:blipFill>
                <a:blip r:embed="rId1008"/>
                <a:stretch>
                  <a:fillRect/>
                </a:stretch>
              </p:blipFill>
              <p:spPr>
                <a:xfrm>
                  <a:off x="6224413" y="6176712"/>
                  <a:ext cx="97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1" name="Freihand 610">
                  <a:extLst>
                    <a:ext uri="{FF2B5EF4-FFF2-40B4-BE49-F238E27FC236}">
                      <a16:creationId xmlns:a16="http://schemas.microsoft.com/office/drawing/2014/main" id="{FCFC5D0F-9E6E-446C-BD7A-63B342F85CF8}"/>
                    </a:ext>
                  </a:extLst>
                </p14:cNvPr>
                <p14:cNvContentPartPr/>
                <p14:nvPr/>
              </p14:nvContentPartPr>
              <p14:xfrm>
                <a:off x="6436093" y="6153312"/>
                <a:ext cx="5400" cy="59760"/>
              </p14:xfrm>
            </p:contentPart>
          </mc:Choice>
          <mc:Fallback>
            <p:pic>
              <p:nvPicPr>
                <p:cNvPr id="611" name="Freihand 610">
                  <a:extLst>
                    <a:ext uri="{FF2B5EF4-FFF2-40B4-BE49-F238E27FC236}">
                      <a16:creationId xmlns:a16="http://schemas.microsoft.com/office/drawing/2014/main" id="{FCFC5D0F-9E6E-446C-BD7A-63B342F85CF8}"/>
                    </a:ext>
                  </a:extLst>
                </p:cNvPr>
                <p:cNvPicPr/>
                <p:nvPr/>
              </p:nvPicPr>
              <p:blipFill>
                <a:blip r:embed="rId1010"/>
                <a:stretch>
                  <a:fillRect/>
                </a:stretch>
              </p:blipFill>
              <p:spPr>
                <a:xfrm>
                  <a:off x="6431773" y="6148992"/>
                  <a:ext cx="1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12" name="Freihand 611">
                  <a:extLst>
                    <a:ext uri="{FF2B5EF4-FFF2-40B4-BE49-F238E27FC236}">
                      <a16:creationId xmlns:a16="http://schemas.microsoft.com/office/drawing/2014/main" id="{9BFE2B62-CEAE-465F-8855-2A460B3DAE85}"/>
                    </a:ext>
                  </a:extLst>
                </p14:cNvPr>
                <p14:cNvContentPartPr/>
                <p14:nvPr/>
              </p14:nvContentPartPr>
              <p14:xfrm>
                <a:off x="6426733" y="6109392"/>
                <a:ext cx="28080" cy="8280"/>
              </p14:xfrm>
            </p:contentPart>
          </mc:Choice>
          <mc:Fallback>
            <p:pic>
              <p:nvPicPr>
                <p:cNvPr id="612" name="Freihand 611">
                  <a:extLst>
                    <a:ext uri="{FF2B5EF4-FFF2-40B4-BE49-F238E27FC236}">
                      <a16:creationId xmlns:a16="http://schemas.microsoft.com/office/drawing/2014/main" id="{9BFE2B62-CEAE-465F-8855-2A460B3DAE85}"/>
                    </a:ext>
                  </a:extLst>
                </p:cNvPr>
                <p:cNvPicPr/>
                <p:nvPr/>
              </p:nvPicPr>
              <p:blipFill>
                <a:blip r:embed="rId1012"/>
                <a:stretch>
                  <a:fillRect/>
                </a:stretch>
              </p:blipFill>
              <p:spPr>
                <a:xfrm>
                  <a:off x="6422413" y="6105072"/>
                  <a:ext cx="36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13" name="Freihand 612">
                  <a:extLst>
                    <a:ext uri="{FF2B5EF4-FFF2-40B4-BE49-F238E27FC236}">
                      <a16:creationId xmlns:a16="http://schemas.microsoft.com/office/drawing/2014/main" id="{A6764337-C097-4F2F-816F-11976139E784}"/>
                    </a:ext>
                  </a:extLst>
                </p14:cNvPr>
                <p14:cNvContentPartPr/>
                <p14:nvPr/>
              </p14:nvContentPartPr>
              <p14:xfrm>
                <a:off x="6030373" y="6235752"/>
                <a:ext cx="465480" cy="71280"/>
              </p14:xfrm>
            </p:contentPart>
          </mc:Choice>
          <mc:Fallback>
            <p:pic>
              <p:nvPicPr>
                <p:cNvPr id="613" name="Freihand 612">
                  <a:extLst>
                    <a:ext uri="{FF2B5EF4-FFF2-40B4-BE49-F238E27FC236}">
                      <a16:creationId xmlns:a16="http://schemas.microsoft.com/office/drawing/2014/main" id="{A6764337-C097-4F2F-816F-11976139E784}"/>
                    </a:ext>
                  </a:extLst>
                </p:cNvPr>
                <p:cNvPicPr/>
                <p:nvPr/>
              </p:nvPicPr>
              <p:blipFill>
                <a:blip r:embed="rId1014"/>
                <a:stretch>
                  <a:fillRect/>
                </a:stretch>
              </p:blipFill>
              <p:spPr>
                <a:xfrm>
                  <a:off x="6026053" y="6231432"/>
                  <a:ext cx="474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14" name="Freihand 613">
                  <a:extLst>
                    <a:ext uri="{FF2B5EF4-FFF2-40B4-BE49-F238E27FC236}">
                      <a16:creationId xmlns:a16="http://schemas.microsoft.com/office/drawing/2014/main" id="{5755B538-FA0E-44CE-B0B9-89BF0C8D6CED}"/>
                    </a:ext>
                  </a:extLst>
                </p14:cNvPr>
                <p14:cNvContentPartPr/>
                <p14:nvPr/>
              </p14:nvContentPartPr>
              <p14:xfrm>
                <a:off x="6044773" y="6323592"/>
                <a:ext cx="113400" cy="81000"/>
              </p14:xfrm>
            </p:contentPart>
          </mc:Choice>
          <mc:Fallback>
            <p:pic>
              <p:nvPicPr>
                <p:cNvPr id="614" name="Freihand 613">
                  <a:extLst>
                    <a:ext uri="{FF2B5EF4-FFF2-40B4-BE49-F238E27FC236}">
                      <a16:creationId xmlns:a16="http://schemas.microsoft.com/office/drawing/2014/main" id="{5755B538-FA0E-44CE-B0B9-89BF0C8D6CED}"/>
                    </a:ext>
                  </a:extLst>
                </p:cNvPr>
                <p:cNvPicPr/>
                <p:nvPr/>
              </p:nvPicPr>
              <p:blipFill>
                <a:blip r:embed="rId1016"/>
                <a:stretch>
                  <a:fillRect/>
                </a:stretch>
              </p:blipFill>
              <p:spPr>
                <a:xfrm>
                  <a:off x="6040453" y="6319272"/>
                  <a:ext cx="122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15" name="Freihand 614">
                  <a:extLst>
                    <a:ext uri="{FF2B5EF4-FFF2-40B4-BE49-F238E27FC236}">
                      <a16:creationId xmlns:a16="http://schemas.microsoft.com/office/drawing/2014/main" id="{25ADD4DF-79B0-4227-B659-EC33B3F182A8}"/>
                    </a:ext>
                  </a:extLst>
                </p14:cNvPr>
                <p14:cNvContentPartPr/>
                <p14:nvPr/>
              </p14:nvContentPartPr>
              <p14:xfrm>
                <a:off x="6204613" y="6326832"/>
                <a:ext cx="21960" cy="77400"/>
              </p14:xfrm>
            </p:contentPart>
          </mc:Choice>
          <mc:Fallback>
            <p:pic>
              <p:nvPicPr>
                <p:cNvPr id="615" name="Freihand 614">
                  <a:extLst>
                    <a:ext uri="{FF2B5EF4-FFF2-40B4-BE49-F238E27FC236}">
                      <a16:creationId xmlns:a16="http://schemas.microsoft.com/office/drawing/2014/main" id="{25ADD4DF-79B0-4227-B659-EC33B3F182A8}"/>
                    </a:ext>
                  </a:extLst>
                </p:cNvPr>
                <p:cNvPicPr/>
                <p:nvPr/>
              </p:nvPicPr>
              <p:blipFill>
                <a:blip r:embed="rId1018"/>
                <a:stretch>
                  <a:fillRect/>
                </a:stretch>
              </p:blipFill>
              <p:spPr>
                <a:xfrm>
                  <a:off x="6200293" y="6322512"/>
                  <a:ext cx="30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16" name="Freihand 615">
                  <a:extLst>
                    <a:ext uri="{FF2B5EF4-FFF2-40B4-BE49-F238E27FC236}">
                      <a16:creationId xmlns:a16="http://schemas.microsoft.com/office/drawing/2014/main" id="{CC5A3905-DAE8-4BA4-9404-F541356D908B}"/>
                    </a:ext>
                  </a:extLst>
                </p14:cNvPr>
                <p14:cNvContentPartPr/>
                <p14:nvPr/>
              </p14:nvContentPartPr>
              <p14:xfrm>
                <a:off x="6176893" y="6330432"/>
                <a:ext cx="215640" cy="55800"/>
              </p14:xfrm>
            </p:contentPart>
          </mc:Choice>
          <mc:Fallback>
            <p:pic>
              <p:nvPicPr>
                <p:cNvPr id="616" name="Freihand 615">
                  <a:extLst>
                    <a:ext uri="{FF2B5EF4-FFF2-40B4-BE49-F238E27FC236}">
                      <a16:creationId xmlns:a16="http://schemas.microsoft.com/office/drawing/2014/main" id="{CC5A3905-DAE8-4BA4-9404-F541356D908B}"/>
                    </a:ext>
                  </a:extLst>
                </p:cNvPr>
                <p:cNvPicPr/>
                <p:nvPr/>
              </p:nvPicPr>
              <p:blipFill>
                <a:blip r:embed="rId1020"/>
                <a:stretch>
                  <a:fillRect/>
                </a:stretch>
              </p:blipFill>
              <p:spPr>
                <a:xfrm>
                  <a:off x="6172573" y="6326112"/>
                  <a:ext cx="224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17" name="Freihand 616">
                  <a:extLst>
                    <a:ext uri="{FF2B5EF4-FFF2-40B4-BE49-F238E27FC236}">
                      <a16:creationId xmlns:a16="http://schemas.microsoft.com/office/drawing/2014/main" id="{35BE4521-488B-480F-B9DB-2DD2AFA69F2B}"/>
                    </a:ext>
                  </a:extLst>
                </p14:cNvPr>
                <p14:cNvContentPartPr/>
                <p14:nvPr/>
              </p14:nvContentPartPr>
              <p14:xfrm>
                <a:off x="6305413" y="6313512"/>
                <a:ext cx="124560" cy="86400"/>
              </p14:xfrm>
            </p:contentPart>
          </mc:Choice>
          <mc:Fallback>
            <p:pic>
              <p:nvPicPr>
                <p:cNvPr id="617" name="Freihand 616">
                  <a:extLst>
                    <a:ext uri="{FF2B5EF4-FFF2-40B4-BE49-F238E27FC236}">
                      <a16:creationId xmlns:a16="http://schemas.microsoft.com/office/drawing/2014/main" id="{35BE4521-488B-480F-B9DB-2DD2AFA69F2B}"/>
                    </a:ext>
                  </a:extLst>
                </p:cNvPr>
                <p:cNvPicPr/>
                <p:nvPr/>
              </p:nvPicPr>
              <p:blipFill>
                <a:blip r:embed="rId1022"/>
                <a:stretch>
                  <a:fillRect/>
                </a:stretch>
              </p:blipFill>
              <p:spPr>
                <a:xfrm>
                  <a:off x="6301093" y="6309192"/>
                  <a:ext cx="133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19" name="Freihand 618">
                  <a:extLst>
                    <a:ext uri="{FF2B5EF4-FFF2-40B4-BE49-F238E27FC236}">
                      <a16:creationId xmlns:a16="http://schemas.microsoft.com/office/drawing/2014/main" id="{BB57E112-2575-426F-82C7-F71285C503B2}"/>
                    </a:ext>
                  </a:extLst>
                </p14:cNvPr>
                <p14:cNvContentPartPr/>
                <p14:nvPr/>
              </p14:nvContentPartPr>
              <p14:xfrm>
                <a:off x="6820933" y="6129912"/>
                <a:ext cx="11520" cy="203760"/>
              </p14:xfrm>
            </p:contentPart>
          </mc:Choice>
          <mc:Fallback>
            <p:pic>
              <p:nvPicPr>
                <p:cNvPr id="619" name="Freihand 618">
                  <a:extLst>
                    <a:ext uri="{FF2B5EF4-FFF2-40B4-BE49-F238E27FC236}">
                      <a16:creationId xmlns:a16="http://schemas.microsoft.com/office/drawing/2014/main" id="{BB57E112-2575-426F-82C7-F71285C503B2}"/>
                    </a:ext>
                  </a:extLst>
                </p:cNvPr>
                <p:cNvPicPr/>
                <p:nvPr/>
              </p:nvPicPr>
              <p:blipFill>
                <a:blip r:embed="rId1024"/>
                <a:stretch>
                  <a:fillRect/>
                </a:stretch>
              </p:blipFill>
              <p:spPr>
                <a:xfrm>
                  <a:off x="6816613" y="6125592"/>
                  <a:ext cx="20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20" name="Freihand 619">
                  <a:extLst>
                    <a:ext uri="{FF2B5EF4-FFF2-40B4-BE49-F238E27FC236}">
                      <a16:creationId xmlns:a16="http://schemas.microsoft.com/office/drawing/2014/main" id="{9814ECCC-31A8-4DEA-8CCB-2BCAFF6F06DC}"/>
                    </a:ext>
                  </a:extLst>
                </p14:cNvPr>
                <p14:cNvContentPartPr/>
                <p14:nvPr/>
              </p14:nvContentPartPr>
              <p14:xfrm>
                <a:off x="6997693" y="6219192"/>
                <a:ext cx="22320" cy="28440"/>
              </p14:xfrm>
            </p:contentPart>
          </mc:Choice>
          <mc:Fallback>
            <p:pic>
              <p:nvPicPr>
                <p:cNvPr id="620" name="Freihand 619">
                  <a:extLst>
                    <a:ext uri="{FF2B5EF4-FFF2-40B4-BE49-F238E27FC236}">
                      <a16:creationId xmlns:a16="http://schemas.microsoft.com/office/drawing/2014/main" id="{9814ECCC-31A8-4DEA-8CCB-2BCAFF6F06DC}"/>
                    </a:ext>
                  </a:extLst>
                </p:cNvPr>
                <p:cNvPicPr/>
                <p:nvPr/>
              </p:nvPicPr>
              <p:blipFill>
                <a:blip r:embed="rId1026"/>
                <a:stretch>
                  <a:fillRect/>
                </a:stretch>
              </p:blipFill>
              <p:spPr>
                <a:xfrm>
                  <a:off x="6993373" y="6214872"/>
                  <a:ext cx="30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21" name="Freihand 620">
                  <a:extLst>
                    <a:ext uri="{FF2B5EF4-FFF2-40B4-BE49-F238E27FC236}">
                      <a16:creationId xmlns:a16="http://schemas.microsoft.com/office/drawing/2014/main" id="{200888C3-8874-45B9-A8DC-E8AD8B3C9B80}"/>
                    </a:ext>
                  </a:extLst>
                </p14:cNvPr>
                <p14:cNvContentPartPr/>
                <p14:nvPr/>
              </p14:nvContentPartPr>
              <p14:xfrm>
                <a:off x="7122613" y="6165192"/>
                <a:ext cx="93600" cy="73800"/>
              </p14:xfrm>
            </p:contentPart>
          </mc:Choice>
          <mc:Fallback>
            <p:pic>
              <p:nvPicPr>
                <p:cNvPr id="621" name="Freihand 620">
                  <a:extLst>
                    <a:ext uri="{FF2B5EF4-FFF2-40B4-BE49-F238E27FC236}">
                      <a16:creationId xmlns:a16="http://schemas.microsoft.com/office/drawing/2014/main" id="{200888C3-8874-45B9-A8DC-E8AD8B3C9B80}"/>
                    </a:ext>
                  </a:extLst>
                </p:cNvPr>
                <p:cNvPicPr/>
                <p:nvPr/>
              </p:nvPicPr>
              <p:blipFill>
                <a:blip r:embed="rId1028"/>
                <a:stretch>
                  <a:fillRect/>
                </a:stretch>
              </p:blipFill>
              <p:spPr>
                <a:xfrm>
                  <a:off x="7118293" y="6160872"/>
                  <a:ext cx="102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2" name="Freihand 621">
                  <a:extLst>
                    <a:ext uri="{FF2B5EF4-FFF2-40B4-BE49-F238E27FC236}">
                      <a16:creationId xmlns:a16="http://schemas.microsoft.com/office/drawing/2014/main" id="{E2543711-D693-4DD2-A2B2-39DCD3242FD3}"/>
                    </a:ext>
                  </a:extLst>
                </p14:cNvPr>
                <p14:cNvContentPartPr/>
                <p14:nvPr/>
              </p14:nvContentPartPr>
              <p14:xfrm>
                <a:off x="7333933" y="6180312"/>
                <a:ext cx="4680" cy="70560"/>
              </p14:xfrm>
            </p:contentPart>
          </mc:Choice>
          <mc:Fallback>
            <p:pic>
              <p:nvPicPr>
                <p:cNvPr id="622" name="Freihand 621">
                  <a:extLst>
                    <a:ext uri="{FF2B5EF4-FFF2-40B4-BE49-F238E27FC236}">
                      <a16:creationId xmlns:a16="http://schemas.microsoft.com/office/drawing/2014/main" id="{E2543711-D693-4DD2-A2B2-39DCD3242FD3}"/>
                    </a:ext>
                  </a:extLst>
                </p:cNvPr>
                <p:cNvPicPr/>
                <p:nvPr/>
              </p:nvPicPr>
              <p:blipFill>
                <a:blip r:embed="rId1030"/>
                <a:stretch>
                  <a:fillRect/>
                </a:stretch>
              </p:blipFill>
              <p:spPr>
                <a:xfrm>
                  <a:off x="7329613" y="6175992"/>
                  <a:ext cx="13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23" name="Freihand 622">
                  <a:extLst>
                    <a:ext uri="{FF2B5EF4-FFF2-40B4-BE49-F238E27FC236}">
                      <a16:creationId xmlns:a16="http://schemas.microsoft.com/office/drawing/2014/main" id="{C2858280-A082-4D22-896D-C73C2B979F32}"/>
                    </a:ext>
                  </a:extLst>
                </p14:cNvPr>
                <p14:cNvContentPartPr/>
                <p14:nvPr/>
              </p14:nvContentPartPr>
              <p14:xfrm>
                <a:off x="7292173" y="6206592"/>
                <a:ext cx="89640" cy="7200"/>
              </p14:xfrm>
            </p:contentPart>
          </mc:Choice>
          <mc:Fallback>
            <p:pic>
              <p:nvPicPr>
                <p:cNvPr id="623" name="Freihand 622">
                  <a:extLst>
                    <a:ext uri="{FF2B5EF4-FFF2-40B4-BE49-F238E27FC236}">
                      <a16:creationId xmlns:a16="http://schemas.microsoft.com/office/drawing/2014/main" id="{C2858280-A082-4D22-896D-C73C2B979F32}"/>
                    </a:ext>
                  </a:extLst>
                </p:cNvPr>
                <p:cNvPicPr/>
                <p:nvPr/>
              </p:nvPicPr>
              <p:blipFill>
                <a:blip r:embed="rId1032"/>
                <a:stretch>
                  <a:fillRect/>
                </a:stretch>
              </p:blipFill>
              <p:spPr>
                <a:xfrm>
                  <a:off x="7287493" y="6202272"/>
                  <a:ext cx="98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24" name="Freihand 623">
                  <a:extLst>
                    <a:ext uri="{FF2B5EF4-FFF2-40B4-BE49-F238E27FC236}">
                      <a16:creationId xmlns:a16="http://schemas.microsoft.com/office/drawing/2014/main" id="{92BF0B2D-4701-4C7B-9652-0794C4CE7A2C}"/>
                    </a:ext>
                  </a:extLst>
                </p14:cNvPr>
                <p14:cNvContentPartPr/>
                <p14:nvPr/>
              </p14:nvContentPartPr>
              <p14:xfrm>
                <a:off x="7466413" y="6172752"/>
                <a:ext cx="24480" cy="55800"/>
              </p14:xfrm>
            </p:contentPart>
          </mc:Choice>
          <mc:Fallback>
            <p:pic>
              <p:nvPicPr>
                <p:cNvPr id="624" name="Freihand 623">
                  <a:extLst>
                    <a:ext uri="{FF2B5EF4-FFF2-40B4-BE49-F238E27FC236}">
                      <a16:creationId xmlns:a16="http://schemas.microsoft.com/office/drawing/2014/main" id="{92BF0B2D-4701-4C7B-9652-0794C4CE7A2C}"/>
                    </a:ext>
                  </a:extLst>
                </p:cNvPr>
                <p:cNvPicPr/>
                <p:nvPr/>
              </p:nvPicPr>
              <p:blipFill>
                <a:blip r:embed="rId1034"/>
                <a:stretch>
                  <a:fillRect/>
                </a:stretch>
              </p:blipFill>
              <p:spPr>
                <a:xfrm>
                  <a:off x="7462093" y="6168432"/>
                  <a:ext cx="33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25" name="Freihand 624">
                  <a:extLst>
                    <a:ext uri="{FF2B5EF4-FFF2-40B4-BE49-F238E27FC236}">
                      <a16:creationId xmlns:a16="http://schemas.microsoft.com/office/drawing/2014/main" id="{DDAF8057-F011-4BD5-9A56-BF6ED965F840}"/>
                    </a:ext>
                  </a:extLst>
                </p14:cNvPr>
                <p14:cNvContentPartPr/>
                <p14:nvPr/>
              </p14:nvContentPartPr>
              <p14:xfrm>
                <a:off x="7496653" y="6163392"/>
                <a:ext cx="7920" cy="64800"/>
              </p14:xfrm>
            </p:contentPart>
          </mc:Choice>
          <mc:Fallback>
            <p:pic>
              <p:nvPicPr>
                <p:cNvPr id="625" name="Freihand 624">
                  <a:extLst>
                    <a:ext uri="{FF2B5EF4-FFF2-40B4-BE49-F238E27FC236}">
                      <a16:creationId xmlns:a16="http://schemas.microsoft.com/office/drawing/2014/main" id="{DDAF8057-F011-4BD5-9A56-BF6ED965F840}"/>
                    </a:ext>
                  </a:extLst>
                </p:cNvPr>
                <p:cNvPicPr/>
                <p:nvPr/>
              </p:nvPicPr>
              <p:blipFill>
                <a:blip r:embed="rId1036"/>
                <a:stretch>
                  <a:fillRect/>
                </a:stretch>
              </p:blipFill>
              <p:spPr>
                <a:xfrm>
                  <a:off x="7492333" y="6159072"/>
                  <a:ext cx="16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26" name="Freihand 625">
                  <a:extLst>
                    <a:ext uri="{FF2B5EF4-FFF2-40B4-BE49-F238E27FC236}">
                      <a16:creationId xmlns:a16="http://schemas.microsoft.com/office/drawing/2014/main" id="{9DF230A2-42D3-404D-BB82-D954578FC9BD}"/>
                    </a:ext>
                  </a:extLst>
                </p14:cNvPr>
                <p14:cNvContentPartPr/>
                <p14:nvPr/>
              </p14:nvContentPartPr>
              <p14:xfrm>
                <a:off x="7440853" y="6129552"/>
                <a:ext cx="109440" cy="17640"/>
              </p14:xfrm>
            </p:contentPart>
          </mc:Choice>
          <mc:Fallback>
            <p:pic>
              <p:nvPicPr>
                <p:cNvPr id="626" name="Freihand 625">
                  <a:extLst>
                    <a:ext uri="{FF2B5EF4-FFF2-40B4-BE49-F238E27FC236}">
                      <a16:creationId xmlns:a16="http://schemas.microsoft.com/office/drawing/2014/main" id="{9DF230A2-42D3-404D-BB82-D954578FC9BD}"/>
                    </a:ext>
                  </a:extLst>
                </p:cNvPr>
                <p:cNvPicPr/>
                <p:nvPr/>
              </p:nvPicPr>
              <p:blipFill>
                <a:blip r:embed="rId1038"/>
                <a:stretch>
                  <a:fillRect/>
                </a:stretch>
              </p:blipFill>
              <p:spPr>
                <a:xfrm>
                  <a:off x="7436533" y="6125232"/>
                  <a:ext cx="118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27" name="Freihand 626">
                  <a:extLst>
                    <a:ext uri="{FF2B5EF4-FFF2-40B4-BE49-F238E27FC236}">
                      <a16:creationId xmlns:a16="http://schemas.microsoft.com/office/drawing/2014/main" id="{70C33251-209C-4B1E-96D5-66FAD33E4552}"/>
                    </a:ext>
                  </a:extLst>
                </p14:cNvPr>
                <p14:cNvContentPartPr/>
                <p14:nvPr/>
              </p14:nvContentPartPr>
              <p14:xfrm>
                <a:off x="7464613" y="6103272"/>
                <a:ext cx="131400" cy="163800"/>
              </p14:xfrm>
            </p:contentPart>
          </mc:Choice>
          <mc:Fallback>
            <p:pic>
              <p:nvPicPr>
                <p:cNvPr id="627" name="Freihand 626">
                  <a:extLst>
                    <a:ext uri="{FF2B5EF4-FFF2-40B4-BE49-F238E27FC236}">
                      <a16:creationId xmlns:a16="http://schemas.microsoft.com/office/drawing/2014/main" id="{70C33251-209C-4B1E-96D5-66FAD33E4552}"/>
                    </a:ext>
                  </a:extLst>
                </p:cNvPr>
                <p:cNvPicPr/>
                <p:nvPr/>
              </p:nvPicPr>
              <p:blipFill>
                <a:blip r:embed="rId1040"/>
                <a:stretch>
                  <a:fillRect/>
                </a:stretch>
              </p:blipFill>
              <p:spPr>
                <a:xfrm>
                  <a:off x="7460293" y="6098952"/>
                  <a:ext cx="140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28" name="Freihand 627">
                  <a:extLst>
                    <a:ext uri="{FF2B5EF4-FFF2-40B4-BE49-F238E27FC236}">
                      <a16:creationId xmlns:a16="http://schemas.microsoft.com/office/drawing/2014/main" id="{5978235D-2179-4DD7-800B-7AE186BEE63B}"/>
                    </a:ext>
                  </a:extLst>
                </p14:cNvPr>
                <p14:cNvContentPartPr/>
                <p14:nvPr/>
              </p14:nvContentPartPr>
              <p14:xfrm>
                <a:off x="7090213" y="6129552"/>
                <a:ext cx="69120" cy="184680"/>
              </p14:xfrm>
            </p:contentPart>
          </mc:Choice>
          <mc:Fallback>
            <p:pic>
              <p:nvPicPr>
                <p:cNvPr id="628" name="Freihand 627">
                  <a:extLst>
                    <a:ext uri="{FF2B5EF4-FFF2-40B4-BE49-F238E27FC236}">
                      <a16:creationId xmlns:a16="http://schemas.microsoft.com/office/drawing/2014/main" id="{5978235D-2179-4DD7-800B-7AE186BEE63B}"/>
                    </a:ext>
                  </a:extLst>
                </p:cNvPr>
                <p:cNvPicPr/>
                <p:nvPr/>
              </p:nvPicPr>
              <p:blipFill>
                <a:blip r:embed="rId1042"/>
                <a:stretch>
                  <a:fillRect/>
                </a:stretch>
              </p:blipFill>
              <p:spPr>
                <a:xfrm>
                  <a:off x="7085893" y="6125232"/>
                  <a:ext cx="77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30" name="Freihand 629">
                  <a:extLst>
                    <a:ext uri="{FF2B5EF4-FFF2-40B4-BE49-F238E27FC236}">
                      <a16:creationId xmlns:a16="http://schemas.microsoft.com/office/drawing/2014/main" id="{BFD08758-04D3-4D00-9B46-E92EE32365ED}"/>
                    </a:ext>
                  </a:extLst>
                </p14:cNvPr>
                <p14:cNvContentPartPr/>
                <p14:nvPr/>
              </p14:nvContentPartPr>
              <p14:xfrm>
                <a:off x="2431813" y="6583152"/>
                <a:ext cx="104400" cy="9360"/>
              </p14:xfrm>
            </p:contentPart>
          </mc:Choice>
          <mc:Fallback>
            <p:pic>
              <p:nvPicPr>
                <p:cNvPr id="630" name="Freihand 629">
                  <a:extLst>
                    <a:ext uri="{FF2B5EF4-FFF2-40B4-BE49-F238E27FC236}">
                      <a16:creationId xmlns:a16="http://schemas.microsoft.com/office/drawing/2014/main" id="{BFD08758-04D3-4D00-9B46-E92EE32365ED}"/>
                    </a:ext>
                  </a:extLst>
                </p:cNvPr>
                <p:cNvPicPr/>
                <p:nvPr/>
              </p:nvPicPr>
              <p:blipFill>
                <a:blip r:embed="rId1044"/>
                <a:stretch>
                  <a:fillRect/>
                </a:stretch>
              </p:blipFill>
              <p:spPr>
                <a:xfrm>
                  <a:off x="2427493" y="6578832"/>
                  <a:ext cx="113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31" name="Freihand 630">
                  <a:extLst>
                    <a:ext uri="{FF2B5EF4-FFF2-40B4-BE49-F238E27FC236}">
                      <a16:creationId xmlns:a16="http://schemas.microsoft.com/office/drawing/2014/main" id="{76DFED24-9204-457C-902E-9BDE5C7AD44B}"/>
                    </a:ext>
                  </a:extLst>
                </p14:cNvPr>
                <p14:cNvContentPartPr/>
                <p14:nvPr/>
              </p14:nvContentPartPr>
              <p14:xfrm>
                <a:off x="2407333" y="6631032"/>
                <a:ext cx="190800" cy="26640"/>
              </p14:xfrm>
            </p:contentPart>
          </mc:Choice>
          <mc:Fallback>
            <p:pic>
              <p:nvPicPr>
                <p:cNvPr id="631" name="Freihand 630">
                  <a:extLst>
                    <a:ext uri="{FF2B5EF4-FFF2-40B4-BE49-F238E27FC236}">
                      <a16:creationId xmlns:a16="http://schemas.microsoft.com/office/drawing/2014/main" id="{76DFED24-9204-457C-902E-9BDE5C7AD44B}"/>
                    </a:ext>
                  </a:extLst>
                </p:cNvPr>
                <p:cNvPicPr/>
                <p:nvPr/>
              </p:nvPicPr>
              <p:blipFill>
                <a:blip r:embed="rId1046"/>
                <a:stretch>
                  <a:fillRect/>
                </a:stretch>
              </p:blipFill>
              <p:spPr>
                <a:xfrm>
                  <a:off x="2403013" y="6626712"/>
                  <a:ext cx="199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32" name="Freihand 631">
                  <a:extLst>
                    <a:ext uri="{FF2B5EF4-FFF2-40B4-BE49-F238E27FC236}">
                      <a16:creationId xmlns:a16="http://schemas.microsoft.com/office/drawing/2014/main" id="{4B2E5ABA-1DBC-4790-A276-9FA56B9FF3A2}"/>
                    </a:ext>
                  </a:extLst>
                </p14:cNvPr>
                <p14:cNvContentPartPr/>
                <p14:nvPr/>
              </p14:nvContentPartPr>
              <p14:xfrm>
                <a:off x="2605333" y="6542832"/>
                <a:ext cx="131760" cy="112680"/>
              </p14:xfrm>
            </p:contentPart>
          </mc:Choice>
          <mc:Fallback>
            <p:pic>
              <p:nvPicPr>
                <p:cNvPr id="632" name="Freihand 631">
                  <a:extLst>
                    <a:ext uri="{FF2B5EF4-FFF2-40B4-BE49-F238E27FC236}">
                      <a16:creationId xmlns:a16="http://schemas.microsoft.com/office/drawing/2014/main" id="{4B2E5ABA-1DBC-4790-A276-9FA56B9FF3A2}"/>
                    </a:ext>
                  </a:extLst>
                </p:cNvPr>
                <p:cNvPicPr/>
                <p:nvPr/>
              </p:nvPicPr>
              <p:blipFill>
                <a:blip r:embed="rId1048"/>
                <a:stretch>
                  <a:fillRect/>
                </a:stretch>
              </p:blipFill>
              <p:spPr>
                <a:xfrm>
                  <a:off x="2601013" y="6538512"/>
                  <a:ext cx="140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33" name="Freihand 632">
                  <a:extLst>
                    <a:ext uri="{FF2B5EF4-FFF2-40B4-BE49-F238E27FC236}">
                      <a16:creationId xmlns:a16="http://schemas.microsoft.com/office/drawing/2014/main" id="{288303CF-7D11-41B6-B97F-FA7809582E0B}"/>
                    </a:ext>
                  </a:extLst>
                </p14:cNvPr>
                <p14:cNvContentPartPr/>
                <p14:nvPr/>
              </p14:nvContentPartPr>
              <p14:xfrm>
                <a:off x="2852653" y="6548232"/>
                <a:ext cx="107280" cy="101160"/>
              </p14:xfrm>
            </p:contentPart>
          </mc:Choice>
          <mc:Fallback>
            <p:pic>
              <p:nvPicPr>
                <p:cNvPr id="633" name="Freihand 632">
                  <a:extLst>
                    <a:ext uri="{FF2B5EF4-FFF2-40B4-BE49-F238E27FC236}">
                      <a16:creationId xmlns:a16="http://schemas.microsoft.com/office/drawing/2014/main" id="{288303CF-7D11-41B6-B97F-FA7809582E0B}"/>
                    </a:ext>
                  </a:extLst>
                </p:cNvPr>
                <p:cNvPicPr/>
                <p:nvPr/>
              </p:nvPicPr>
              <p:blipFill>
                <a:blip r:embed="rId1050"/>
                <a:stretch>
                  <a:fillRect/>
                </a:stretch>
              </p:blipFill>
              <p:spPr>
                <a:xfrm>
                  <a:off x="2848333" y="6543912"/>
                  <a:ext cx="115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34" name="Freihand 633">
                  <a:extLst>
                    <a:ext uri="{FF2B5EF4-FFF2-40B4-BE49-F238E27FC236}">
                      <a16:creationId xmlns:a16="http://schemas.microsoft.com/office/drawing/2014/main" id="{3064044F-E421-4A26-B9CE-855C3A10B834}"/>
                    </a:ext>
                  </a:extLst>
                </p14:cNvPr>
                <p14:cNvContentPartPr/>
                <p14:nvPr/>
              </p14:nvContentPartPr>
              <p14:xfrm>
                <a:off x="3072253" y="6551832"/>
                <a:ext cx="2160" cy="95040"/>
              </p14:xfrm>
            </p:contentPart>
          </mc:Choice>
          <mc:Fallback>
            <p:pic>
              <p:nvPicPr>
                <p:cNvPr id="634" name="Freihand 633">
                  <a:extLst>
                    <a:ext uri="{FF2B5EF4-FFF2-40B4-BE49-F238E27FC236}">
                      <a16:creationId xmlns:a16="http://schemas.microsoft.com/office/drawing/2014/main" id="{3064044F-E421-4A26-B9CE-855C3A10B834}"/>
                    </a:ext>
                  </a:extLst>
                </p:cNvPr>
                <p:cNvPicPr/>
                <p:nvPr/>
              </p:nvPicPr>
              <p:blipFill>
                <a:blip r:embed="rId1052"/>
                <a:stretch>
                  <a:fillRect/>
                </a:stretch>
              </p:blipFill>
              <p:spPr>
                <a:xfrm>
                  <a:off x="3067933" y="6547512"/>
                  <a:ext cx="10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35" name="Freihand 634">
                  <a:extLst>
                    <a:ext uri="{FF2B5EF4-FFF2-40B4-BE49-F238E27FC236}">
                      <a16:creationId xmlns:a16="http://schemas.microsoft.com/office/drawing/2014/main" id="{8CCF9492-446C-4BB4-9281-FA70EB8FD4DF}"/>
                    </a:ext>
                  </a:extLst>
                </p14:cNvPr>
                <p14:cNvContentPartPr/>
                <p14:nvPr/>
              </p14:nvContentPartPr>
              <p14:xfrm>
                <a:off x="3022573" y="6603312"/>
                <a:ext cx="78120" cy="8640"/>
              </p14:xfrm>
            </p:contentPart>
          </mc:Choice>
          <mc:Fallback>
            <p:pic>
              <p:nvPicPr>
                <p:cNvPr id="635" name="Freihand 634">
                  <a:extLst>
                    <a:ext uri="{FF2B5EF4-FFF2-40B4-BE49-F238E27FC236}">
                      <a16:creationId xmlns:a16="http://schemas.microsoft.com/office/drawing/2014/main" id="{8CCF9492-446C-4BB4-9281-FA70EB8FD4DF}"/>
                    </a:ext>
                  </a:extLst>
                </p:cNvPr>
                <p:cNvPicPr/>
                <p:nvPr/>
              </p:nvPicPr>
              <p:blipFill>
                <a:blip r:embed="rId1054"/>
                <a:stretch>
                  <a:fillRect/>
                </a:stretch>
              </p:blipFill>
              <p:spPr>
                <a:xfrm>
                  <a:off x="3018253" y="6598992"/>
                  <a:ext cx="86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36" name="Freihand 635">
                  <a:extLst>
                    <a:ext uri="{FF2B5EF4-FFF2-40B4-BE49-F238E27FC236}">
                      <a16:creationId xmlns:a16="http://schemas.microsoft.com/office/drawing/2014/main" id="{56FD79F6-E9BB-4DE3-94D4-299E5B02FBC6}"/>
                    </a:ext>
                  </a:extLst>
                </p14:cNvPr>
                <p14:cNvContentPartPr/>
                <p14:nvPr/>
              </p14:nvContentPartPr>
              <p14:xfrm>
                <a:off x="3144973" y="6574512"/>
                <a:ext cx="106560" cy="72000"/>
              </p14:xfrm>
            </p:contentPart>
          </mc:Choice>
          <mc:Fallback>
            <p:pic>
              <p:nvPicPr>
                <p:cNvPr id="636" name="Freihand 635">
                  <a:extLst>
                    <a:ext uri="{FF2B5EF4-FFF2-40B4-BE49-F238E27FC236}">
                      <a16:creationId xmlns:a16="http://schemas.microsoft.com/office/drawing/2014/main" id="{56FD79F6-E9BB-4DE3-94D4-299E5B02FBC6}"/>
                    </a:ext>
                  </a:extLst>
                </p:cNvPr>
                <p:cNvPicPr/>
                <p:nvPr/>
              </p:nvPicPr>
              <p:blipFill>
                <a:blip r:embed="rId1056"/>
                <a:stretch>
                  <a:fillRect/>
                </a:stretch>
              </p:blipFill>
              <p:spPr>
                <a:xfrm>
                  <a:off x="3140653" y="6570192"/>
                  <a:ext cx="115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37" name="Freihand 636">
                  <a:extLst>
                    <a:ext uri="{FF2B5EF4-FFF2-40B4-BE49-F238E27FC236}">
                      <a16:creationId xmlns:a16="http://schemas.microsoft.com/office/drawing/2014/main" id="{54D106FD-D620-4FEF-A1E1-C3CC969BE0A1}"/>
                    </a:ext>
                  </a:extLst>
                </p14:cNvPr>
                <p14:cNvContentPartPr/>
                <p14:nvPr/>
              </p14:nvContentPartPr>
              <p14:xfrm>
                <a:off x="3195373" y="6529872"/>
                <a:ext cx="115200" cy="146520"/>
              </p14:xfrm>
            </p:contentPart>
          </mc:Choice>
          <mc:Fallback>
            <p:pic>
              <p:nvPicPr>
                <p:cNvPr id="637" name="Freihand 636">
                  <a:extLst>
                    <a:ext uri="{FF2B5EF4-FFF2-40B4-BE49-F238E27FC236}">
                      <a16:creationId xmlns:a16="http://schemas.microsoft.com/office/drawing/2014/main" id="{54D106FD-D620-4FEF-A1E1-C3CC969BE0A1}"/>
                    </a:ext>
                  </a:extLst>
                </p:cNvPr>
                <p:cNvPicPr/>
                <p:nvPr/>
              </p:nvPicPr>
              <p:blipFill>
                <a:blip r:embed="rId1058"/>
                <a:stretch>
                  <a:fillRect/>
                </a:stretch>
              </p:blipFill>
              <p:spPr>
                <a:xfrm>
                  <a:off x="3191053" y="6525552"/>
                  <a:ext cx="123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38" name="Freihand 637">
                  <a:extLst>
                    <a:ext uri="{FF2B5EF4-FFF2-40B4-BE49-F238E27FC236}">
                      <a16:creationId xmlns:a16="http://schemas.microsoft.com/office/drawing/2014/main" id="{16070A05-97B9-4F65-AA1B-D8C59AF37ED6}"/>
                    </a:ext>
                  </a:extLst>
                </p14:cNvPr>
                <p14:cNvContentPartPr/>
                <p14:nvPr/>
              </p14:nvContentPartPr>
              <p14:xfrm>
                <a:off x="2833573" y="6495312"/>
                <a:ext cx="95400" cy="199800"/>
              </p14:xfrm>
            </p:contentPart>
          </mc:Choice>
          <mc:Fallback>
            <p:pic>
              <p:nvPicPr>
                <p:cNvPr id="638" name="Freihand 637">
                  <a:extLst>
                    <a:ext uri="{FF2B5EF4-FFF2-40B4-BE49-F238E27FC236}">
                      <a16:creationId xmlns:a16="http://schemas.microsoft.com/office/drawing/2014/main" id="{16070A05-97B9-4F65-AA1B-D8C59AF37ED6}"/>
                    </a:ext>
                  </a:extLst>
                </p:cNvPr>
                <p:cNvPicPr/>
                <p:nvPr/>
              </p:nvPicPr>
              <p:blipFill>
                <a:blip r:embed="rId1060"/>
                <a:stretch>
                  <a:fillRect/>
                </a:stretch>
              </p:blipFill>
              <p:spPr>
                <a:xfrm>
                  <a:off x="2829253" y="6490992"/>
                  <a:ext cx="104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39" name="Freihand 638">
                  <a:extLst>
                    <a:ext uri="{FF2B5EF4-FFF2-40B4-BE49-F238E27FC236}">
                      <a16:creationId xmlns:a16="http://schemas.microsoft.com/office/drawing/2014/main" id="{4246257A-8142-40BD-B3BB-F9AA7CA139E9}"/>
                    </a:ext>
                  </a:extLst>
                </p14:cNvPr>
                <p14:cNvContentPartPr/>
                <p14:nvPr/>
              </p14:nvContentPartPr>
              <p14:xfrm>
                <a:off x="3337213" y="6524832"/>
                <a:ext cx="57600" cy="142200"/>
              </p14:xfrm>
            </p:contentPart>
          </mc:Choice>
          <mc:Fallback>
            <p:pic>
              <p:nvPicPr>
                <p:cNvPr id="639" name="Freihand 638">
                  <a:extLst>
                    <a:ext uri="{FF2B5EF4-FFF2-40B4-BE49-F238E27FC236}">
                      <a16:creationId xmlns:a16="http://schemas.microsoft.com/office/drawing/2014/main" id="{4246257A-8142-40BD-B3BB-F9AA7CA139E9}"/>
                    </a:ext>
                  </a:extLst>
                </p:cNvPr>
                <p:cNvPicPr/>
                <p:nvPr/>
              </p:nvPicPr>
              <p:blipFill>
                <a:blip r:embed="rId1062"/>
                <a:stretch>
                  <a:fillRect/>
                </a:stretch>
              </p:blipFill>
              <p:spPr>
                <a:xfrm>
                  <a:off x="3332893" y="6520512"/>
                  <a:ext cx="66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40" name="Freihand 639">
                  <a:extLst>
                    <a:ext uri="{FF2B5EF4-FFF2-40B4-BE49-F238E27FC236}">
                      <a16:creationId xmlns:a16="http://schemas.microsoft.com/office/drawing/2014/main" id="{7416AD3A-BEB1-4053-A6AB-B3739198020D}"/>
                    </a:ext>
                  </a:extLst>
                </p14:cNvPr>
                <p14:cNvContentPartPr/>
                <p14:nvPr/>
              </p14:nvContentPartPr>
              <p14:xfrm>
                <a:off x="3439453" y="6556512"/>
                <a:ext cx="92880" cy="80280"/>
              </p14:xfrm>
            </p:contentPart>
          </mc:Choice>
          <mc:Fallback>
            <p:pic>
              <p:nvPicPr>
                <p:cNvPr id="640" name="Freihand 639">
                  <a:extLst>
                    <a:ext uri="{FF2B5EF4-FFF2-40B4-BE49-F238E27FC236}">
                      <a16:creationId xmlns:a16="http://schemas.microsoft.com/office/drawing/2014/main" id="{7416AD3A-BEB1-4053-A6AB-B3739198020D}"/>
                    </a:ext>
                  </a:extLst>
                </p:cNvPr>
                <p:cNvPicPr/>
                <p:nvPr/>
              </p:nvPicPr>
              <p:blipFill>
                <a:blip r:embed="rId1064"/>
                <a:stretch>
                  <a:fillRect/>
                </a:stretch>
              </p:blipFill>
              <p:spPr>
                <a:xfrm>
                  <a:off x="3435133" y="6552192"/>
                  <a:ext cx="101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41" name="Freihand 640">
                  <a:extLst>
                    <a:ext uri="{FF2B5EF4-FFF2-40B4-BE49-F238E27FC236}">
                      <a16:creationId xmlns:a16="http://schemas.microsoft.com/office/drawing/2014/main" id="{68144480-D5E2-4456-A7A4-69E14405C9E9}"/>
                    </a:ext>
                  </a:extLst>
                </p14:cNvPr>
                <p14:cNvContentPartPr/>
                <p14:nvPr/>
              </p14:nvContentPartPr>
              <p14:xfrm>
                <a:off x="3598933" y="6555432"/>
                <a:ext cx="15840" cy="89280"/>
              </p14:xfrm>
            </p:contentPart>
          </mc:Choice>
          <mc:Fallback>
            <p:pic>
              <p:nvPicPr>
                <p:cNvPr id="641" name="Freihand 640">
                  <a:extLst>
                    <a:ext uri="{FF2B5EF4-FFF2-40B4-BE49-F238E27FC236}">
                      <a16:creationId xmlns:a16="http://schemas.microsoft.com/office/drawing/2014/main" id="{68144480-D5E2-4456-A7A4-69E14405C9E9}"/>
                    </a:ext>
                  </a:extLst>
                </p:cNvPr>
                <p:cNvPicPr/>
                <p:nvPr/>
              </p:nvPicPr>
              <p:blipFill>
                <a:blip r:embed="rId1066"/>
                <a:stretch>
                  <a:fillRect/>
                </a:stretch>
              </p:blipFill>
              <p:spPr>
                <a:xfrm>
                  <a:off x="3594613" y="6551112"/>
                  <a:ext cx="24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42" name="Freihand 641">
                  <a:extLst>
                    <a:ext uri="{FF2B5EF4-FFF2-40B4-BE49-F238E27FC236}">
                      <a16:creationId xmlns:a16="http://schemas.microsoft.com/office/drawing/2014/main" id="{A77F0F30-258D-4755-B781-C18E571CB51A}"/>
                    </a:ext>
                  </a:extLst>
                </p14:cNvPr>
                <p14:cNvContentPartPr/>
                <p14:nvPr/>
              </p14:nvContentPartPr>
              <p14:xfrm>
                <a:off x="3557533" y="6550392"/>
                <a:ext cx="178920" cy="68400"/>
              </p14:xfrm>
            </p:contentPart>
          </mc:Choice>
          <mc:Fallback>
            <p:pic>
              <p:nvPicPr>
                <p:cNvPr id="642" name="Freihand 641">
                  <a:extLst>
                    <a:ext uri="{FF2B5EF4-FFF2-40B4-BE49-F238E27FC236}">
                      <a16:creationId xmlns:a16="http://schemas.microsoft.com/office/drawing/2014/main" id="{A77F0F30-258D-4755-B781-C18E571CB51A}"/>
                    </a:ext>
                  </a:extLst>
                </p:cNvPr>
                <p:cNvPicPr/>
                <p:nvPr/>
              </p:nvPicPr>
              <p:blipFill>
                <a:blip r:embed="rId1068"/>
                <a:stretch>
                  <a:fillRect/>
                </a:stretch>
              </p:blipFill>
              <p:spPr>
                <a:xfrm>
                  <a:off x="3553213" y="6546072"/>
                  <a:ext cx="187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43" name="Freihand 642">
                  <a:extLst>
                    <a:ext uri="{FF2B5EF4-FFF2-40B4-BE49-F238E27FC236}">
                      <a16:creationId xmlns:a16="http://schemas.microsoft.com/office/drawing/2014/main" id="{65122023-C23C-469F-8D12-0319576370A7}"/>
                    </a:ext>
                  </a:extLst>
                </p14:cNvPr>
                <p14:cNvContentPartPr/>
                <p14:nvPr/>
              </p14:nvContentPartPr>
              <p14:xfrm>
                <a:off x="3754453" y="6559032"/>
                <a:ext cx="8280" cy="64080"/>
              </p14:xfrm>
            </p:contentPart>
          </mc:Choice>
          <mc:Fallback>
            <p:pic>
              <p:nvPicPr>
                <p:cNvPr id="643" name="Freihand 642">
                  <a:extLst>
                    <a:ext uri="{FF2B5EF4-FFF2-40B4-BE49-F238E27FC236}">
                      <a16:creationId xmlns:a16="http://schemas.microsoft.com/office/drawing/2014/main" id="{65122023-C23C-469F-8D12-0319576370A7}"/>
                    </a:ext>
                  </a:extLst>
                </p:cNvPr>
                <p:cNvPicPr/>
                <p:nvPr/>
              </p:nvPicPr>
              <p:blipFill>
                <a:blip r:embed="rId1070"/>
                <a:stretch>
                  <a:fillRect/>
                </a:stretch>
              </p:blipFill>
              <p:spPr>
                <a:xfrm>
                  <a:off x="3750133" y="6554712"/>
                  <a:ext cx="16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44" name="Freihand 643">
                  <a:extLst>
                    <a:ext uri="{FF2B5EF4-FFF2-40B4-BE49-F238E27FC236}">
                      <a16:creationId xmlns:a16="http://schemas.microsoft.com/office/drawing/2014/main" id="{5D774026-0C0A-4E61-9DB5-32C86AF358AB}"/>
                    </a:ext>
                  </a:extLst>
                </p14:cNvPr>
                <p14:cNvContentPartPr/>
                <p14:nvPr/>
              </p14:nvContentPartPr>
              <p14:xfrm>
                <a:off x="3685333" y="6487032"/>
                <a:ext cx="189000" cy="194040"/>
              </p14:xfrm>
            </p:contentPart>
          </mc:Choice>
          <mc:Fallback>
            <p:pic>
              <p:nvPicPr>
                <p:cNvPr id="644" name="Freihand 643">
                  <a:extLst>
                    <a:ext uri="{FF2B5EF4-FFF2-40B4-BE49-F238E27FC236}">
                      <a16:creationId xmlns:a16="http://schemas.microsoft.com/office/drawing/2014/main" id="{5D774026-0C0A-4E61-9DB5-32C86AF358AB}"/>
                    </a:ext>
                  </a:extLst>
                </p:cNvPr>
                <p:cNvPicPr/>
                <p:nvPr/>
              </p:nvPicPr>
              <p:blipFill>
                <a:blip r:embed="rId1072"/>
                <a:stretch>
                  <a:fillRect/>
                </a:stretch>
              </p:blipFill>
              <p:spPr>
                <a:xfrm>
                  <a:off x="3681013" y="6482712"/>
                  <a:ext cx="197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48" name="Freihand 647">
                  <a:extLst>
                    <a:ext uri="{FF2B5EF4-FFF2-40B4-BE49-F238E27FC236}">
                      <a16:creationId xmlns:a16="http://schemas.microsoft.com/office/drawing/2014/main" id="{9ECA0693-C1A3-44C6-9CE4-EA975AF2E8DE}"/>
                    </a:ext>
                  </a:extLst>
                </p14:cNvPr>
                <p14:cNvContentPartPr/>
                <p14:nvPr/>
              </p14:nvContentPartPr>
              <p14:xfrm>
                <a:off x="3940573" y="6587472"/>
                <a:ext cx="127800" cy="13680"/>
              </p14:xfrm>
            </p:contentPart>
          </mc:Choice>
          <mc:Fallback>
            <p:pic>
              <p:nvPicPr>
                <p:cNvPr id="648" name="Freihand 647">
                  <a:extLst>
                    <a:ext uri="{FF2B5EF4-FFF2-40B4-BE49-F238E27FC236}">
                      <a16:creationId xmlns:a16="http://schemas.microsoft.com/office/drawing/2014/main" id="{9ECA0693-C1A3-44C6-9CE4-EA975AF2E8DE}"/>
                    </a:ext>
                  </a:extLst>
                </p:cNvPr>
                <p:cNvPicPr/>
                <p:nvPr/>
              </p:nvPicPr>
              <p:blipFill>
                <a:blip r:embed="rId1074"/>
                <a:stretch>
                  <a:fillRect/>
                </a:stretch>
              </p:blipFill>
              <p:spPr>
                <a:xfrm>
                  <a:off x="3936253" y="6583152"/>
                  <a:ext cx="136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49" name="Freihand 648">
                  <a:extLst>
                    <a:ext uri="{FF2B5EF4-FFF2-40B4-BE49-F238E27FC236}">
                      <a16:creationId xmlns:a16="http://schemas.microsoft.com/office/drawing/2014/main" id="{74BA94C7-1F99-424B-804E-22BE59EF717B}"/>
                    </a:ext>
                  </a:extLst>
                </p14:cNvPr>
                <p14:cNvContentPartPr/>
                <p14:nvPr/>
              </p14:nvContentPartPr>
              <p14:xfrm>
                <a:off x="3966853" y="6618432"/>
                <a:ext cx="105840" cy="17640"/>
              </p14:xfrm>
            </p:contentPart>
          </mc:Choice>
          <mc:Fallback>
            <p:pic>
              <p:nvPicPr>
                <p:cNvPr id="649" name="Freihand 648">
                  <a:extLst>
                    <a:ext uri="{FF2B5EF4-FFF2-40B4-BE49-F238E27FC236}">
                      <a16:creationId xmlns:a16="http://schemas.microsoft.com/office/drawing/2014/main" id="{74BA94C7-1F99-424B-804E-22BE59EF717B}"/>
                    </a:ext>
                  </a:extLst>
                </p:cNvPr>
                <p:cNvPicPr/>
                <p:nvPr/>
              </p:nvPicPr>
              <p:blipFill>
                <a:blip r:embed="rId1076"/>
                <a:stretch>
                  <a:fillRect/>
                </a:stretch>
              </p:blipFill>
              <p:spPr>
                <a:xfrm>
                  <a:off x="3962533" y="6614112"/>
                  <a:ext cx="114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51" name="Freihand 650">
                  <a:extLst>
                    <a:ext uri="{FF2B5EF4-FFF2-40B4-BE49-F238E27FC236}">
                      <a16:creationId xmlns:a16="http://schemas.microsoft.com/office/drawing/2014/main" id="{01009521-46BB-4A10-8B0B-E2F4ECF69135}"/>
                    </a:ext>
                  </a:extLst>
                </p14:cNvPr>
                <p14:cNvContentPartPr/>
                <p14:nvPr/>
              </p14:nvContentPartPr>
              <p14:xfrm>
                <a:off x="4174213" y="6531312"/>
                <a:ext cx="135720" cy="112680"/>
              </p14:xfrm>
            </p:contentPart>
          </mc:Choice>
          <mc:Fallback>
            <p:pic>
              <p:nvPicPr>
                <p:cNvPr id="651" name="Freihand 650">
                  <a:extLst>
                    <a:ext uri="{FF2B5EF4-FFF2-40B4-BE49-F238E27FC236}">
                      <a16:creationId xmlns:a16="http://schemas.microsoft.com/office/drawing/2014/main" id="{01009521-46BB-4A10-8B0B-E2F4ECF69135}"/>
                    </a:ext>
                  </a:extLst>
                </p:cNvPr>
                <p:cNvPicPr/>
                <p:nvPr/>
              </p:nvPicPr>
              <p:blipFill>
                <a:blip r:embed="rId1078"/>
                <a:stretch>
                  <a:fillRect/>
                </a:stretch>
              </p:blipFill>
              <p:spPr>
                <a:xfrm>
                  <a:off x="4169893" y="6526992"/>
                  <a:ext cx="144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53" name="Freihand 652">
                  <a:extLst>
                    <a:ext uri="{FF2B5EF4-FFF2-40B4-BE49-F238E27FC236}">
                      <a16:creationId xmlns:a16="http://schemas.microsoft.com/office/drawing/2014/main" id="{DE269075-FBBB-4FE2-A92E-5CA3746F1129}"/>
                    </a:ext>
                  </a:extLst>
                </p14:cNvPr>
                <p14:cNvContentPartPr/>
                <p14:nvPr/>
              </p14:nvContentPartPr>
              <p14:xfrm>
                <a:off x="4410373" y="6572712"/>
                <a:ext cx="20520" cy="83880"/>
              </p14:xfrm>
            </p:contentPart>
          </mc:Choice>
          <mc:Fallback>
            <p:pic>
              <p:nvPicPr>
                <p:cNvPr id="653" name="Freihand 652">
                  <a:extLst>
                    <a:ext uri="{FF2B5EF4-FFF2-40B4-BE49-F238E27FC236}">
                      <a16:creationId xmlns:a16="http://schemas.microsoft.com/office/drawing/2014/main" id="{DE269075-FBBB-4FE2-A92E-5CA3746F1129}"/>
                    </a:ext>
                  </a:extLst>
                </p:cNvPr>
                <p:cNvPicPr/>
                <p:nvPr/>
              </p:nvPicPr>
              <p:blipFill>
                <a:blip r:embed="rId1080"/>
                <a:stretch>
                  <a:fillRect/>
                </a:stretch>
              </p:blipFill>
              <p:spPr>
                <a:xfrm>
                  <a:off x="4406053" y="6568392"/>
                  <a:ext cx="29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54" name="Freihand 653">
                  <a:extLst>
                    <a:ext uri="{FF2B5EF4-FFF2-40B4-BE49-F238E27FC236}">
                      <a16:creationId xmlns:a16="http://schemas.microsoft.com/office/drawing/2014/main" id="{7172A198-0413-437A-8E71-46C0062DD4BF}"/>
                    </a:ext>
                  </a:extLst>
                </p14:cNvPr>
                <p14:cNvContentPartPr/>
                <p14:nvPr/>
              </p14:nvContentPartPr>
              <p14:xfrm>
                <a:off x="4371853" y="6614112"/>
                <a:ext cx="106920" cy="4680"/>
              </p14:xfrm>
            </p:contentPart>
          </mc:Choice>
          <mc:Fallback>
            <p:pic>
              <p:nvPicPr>
                <p:cNvPr id="654" name="Freihand 653">
                  <a:extLst>
                    <a:ext uri="{FF2B5EF4-FFF2-40B4-BE49-F238E27FC236}">
                      <a16:creationId xmlns:a16="http://schemas.microsoft.com/office/drawing/2014/main" id="{7172A198-0413-437A-8E71-46C0062DD4BF}"/>
                    </a:ext>
                  </a:extLst>
                </p:cNvPr>
                <p:cNvPicPr/>
                <p:nvPr/>
              </p:nvPicPr>
              <p:blipFill>
                <a:blip r:embed="rId1082"/>
                <a:stretch>
                  <a:fillRect/>
                </a:stretch>
              </p:blipFill>
              <p:spPr>
                <a:xfrm>
                  <a:off x="4367533" y="6609792"/>
                  <a:ext cx="115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55" name="Freihand 654">
                  <a:extLst>
                    <a:ext uri="{FF2B5EF4-FFF2-40B4-BE49-F238E27FC236}">
                      <a16:creationId xmlns:a16="http://schemas.microsoft.com/office/drawing/2014/main" id="{D0C9A7A6-1879-469F-8A0B-6F32BF735370}"/>
                    </a:ext>
                  </a:extLst>
                </p14:cNvPr>
                <p14:cNvContentPartPr/>
                <p14:nvPr/>
              </p14:nvContentPartPr>
              <p14:xfrm>
                <a:off x="4493893" y="6550752"/>
                <a:ext cx="152640" cy="81360"/>
              </p14:xfrm>
            </p:contentPart>
          </mc:Choice>
          <mc:Fallback>
            <p:pic>
              <p:nvPicPr>
                <p:cNvPr id="655" name="Freihand 654">
                  <a:extLst>
                    <a:ext uri="{FF2B5EF4-FFF2-40B4-BE49-F238E27FC236}">
                      <a16:creationId xmlns:a16="http://schemas.microsoft.com/office/drawing/2014/main" id="{D0C9A7A6-1879-469F-8A0B-6F32BF735370}"/>
                    </a:ext>
                  </a:extLst>
                </p:cNvPr>
                <p:cNvPicPr/>
                <p:nvPr/>
              </p:nvPicPr>
              <p:blipFill>
                <a:blip r:embed="rId1084"/>
                <a:stretch>
                  <a:fillRect/>
                </a:stretch>
              </p:blipFill>
              <p:spPr>
                <a:xfrm>
                  <a:off x="4489573" y="6546432"/>
                  <a:ext cx="161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56" name="Freihand 655">
                  <a:extLst>
                    <a:ext uri="{FF2B5EF4-FFF2-40B4-BE49-F238E27FC236}">
                      <a16:creationId xmlns:a16="http://schemas.microsoft.com/office/drawing/2014/main" id="{530A31CB-D8E9-4A48-9DB8-3FE1E206DF12}"/>
                    </a:ext>
                  </a:extLst>
                </p14:cNvPr>
                <p14:cNvContentPartPr/>
                <p14:nvPr/>
              </p14:nvContentPartPr>
              <p14:xfrm>
                <a:off x="4722133" y="6568392"/>
                <a:ext cx="8280" cy="77400"/>
              </p14:xfrm>
            </p:contentPart>
          </mc:Choice>
          <mc:Fallback>
            <p:pic>
              <p:nvPicPr>
                <p:cNvPr id="656" name="Freihand 655">
                  <a:extLst>
                    <a:ext uri="{FF2B5EF4-FFF2-40B4-BE49-F238E27FC236}">
                      <a16:creationId xmlns:a16="http://schemas.microsoft.com/office/drawing/2014/main" id="{530A31CB-D8E9-4A48-9DB8-3FE1E206DF12}"/>
                    </a:ext>
                  </a:extLst>
                </p:cNvPr>
                <p:cNvPicPr/>
                <p:nvPr/>
              </p:nvPicPr>
              <p:blipFill>
                <a:blip r:embed="rId1086"/>
                <a:stretch>
                  <a:fillRect/>
                </a:stretch>
              </p:blipFill>
              <p:spPr>
                <a:xfrm>
                  <a:off x="4717813" y="6564072"/>
                  <a:ext cx="16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57" name="Freihand 656">
                  <a:extLst>
                    <a:ext uri="{FF2B5EF4-FFF2-40B4-BE49-F238E27FC236}">
                      <a16:creationId xmlns:a16="http://schemas.microsoft.com/office/drawing/2014/main" id="{EE82C027-04A2-4074-9C17-CEBF09E442D5}"/>
                    </a:ext>
                  </a:extLst>
                </p14:cNvPr>
                <p14:cNvContentPartPr/>
                <p14:nvPr/>
              </p14:nvContentPartPr>
              <p14:xfrm>
                <a:off x="4699453" y="6580992"/>
                <a:ext cx="103320" cy="18360"/>
              </p14:xfrm>
            </p:contentPart>
          </mc:Choice>
          <mc:Fallback>
            <p:pic>
              <p:nvPicPr>
                <p:cNvPr id="657" name="Freihand 656">
                  <a:extLst>
                    <a:ext uri="{FF2B5EF4-FFF2-40B4-BE49-F238E27FC236}">
                      <a16:creationId xmlns:a16="http://schemas.microsoft.com/office/drawing/2014/main" id="{EE82C027-04A2-4074-9C17-CEBF09E442D5}"/>
                    </a:ext>
                  </a:extLst>
                </p:cNvPr>
                <p:cNvPicPr/>
                <p:nvPr/>
              </p:nvPicPr>
              <p:blipFill>
                <a:blip r:embed="rId1088"/>
                <a:stretch>
                  <a:fillRect/>
                </a:stretch>
              </p:blipFill>
              <p:spPr>
                <a:xfrm>
                  <a:off x="4695133" y="6576672"/>
                  <a:ext cx="111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59" name="Freihand 658">
                  <a:extLst>
                    <a:ext uri="{FF2B5EF4-FFF2-40B4-BE49-F238E27FC236}">
                      <a16:creationId xmlns:a16="http://schemas.microsoft.com/office/drawing/2014/main" id="{985D96C8-339E-4E90-88C3-2774C4EDDF3B}"/>
                    </a:ext>
                  </a:extLst>
                </p14:cNvPr>
                <p14:cNvContentPartPr/>
                <p14:nvPr/>
              </p14:nvContentPartPr>
              <p14:xfrm>
                <a:off x="4878013" y="6560832"/>
                <a:ext cx="20160" cy="72000"/>
              </p14:xfrm>
            </p:contentPart>
          </mc:Choice>
          <mc:Fallback>
            <p:pic>
              <p:nvPicPr>
                <p:cNvPr id="659" name="Freihand 658">
                  <a:extLst>
                    <a:ext uri="{FF2B5EF4-FFF2-40B4-BE49-F238E27FC236}">
                      <a16:creationId xmlns:a16="http://schemas.microsoft.com/office/drawing/2014/main" id="{985D96C8-339E-4E90-88C3-2774C4EDDF3B}"/>
                    </a:ext>
                  </a:extLst>
                </p:cNvPr>
                <p:cNvPicPr/>
                <p:nvPr/>
              </p:nvPicPr>
              <p:blipFill>
                <a:blip r:embed="rId1090"/>
                <a:stretch>
                  <a:fillRect/>
                </a:stretch>
              </p:blipFill>
              <p:spPr>
                <a:xfrm>
                  <a:off x="4873693" y="6556512"/>
                  <a:ext cx="28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60" name="Freihand 659">
                  <a:extLst>
                    <a:ext uri="{FF2B5EF4-FFF2-40B4-BE49-F238E27FC236}">
                      <a16:creationId xmlns:a16="http://schemas.microsoft.com/office/drawing/2014/main" id="{49D7829B-E52C-4994-8F97-5EC80EBAD537}"/>
                    </a:ext>
                  </a:extLst>
                </p14:cNvPr>
                <p14:cNvContentPartPr/>
                <p14:nvPr/>
              </p14:nvContentPartPr>
              <p14:xfrm>
                <a:off x="4904653" y="6552192"/>
                <a:ext cx="9000" cy="90720"/>
              </p14:xfrm>
            </p:contentPart>
          </mc:Choice>
          <mc:Fallback>
            <p:pic>
              <p:nvPicPr>
                <p:cNvPr id="660" name="Freihand 659">
                  <a:extLst>
                    <a:ext uri="{FF2B5EF4-FFF2-40B4-BE49-F238E27FC236}">
                      <a16:creationId xmlns:a16="http://schemas.microsoft.com/office/drawing/2014/main" id="{49D7829B-E52C-4994-8F97-5EC80EBAD537}"/>
                    </a:ext>
                  </a:extLst>
                </p:cNvPr>
                <p:cNvPicPr/>
                <p:nvPr/>
              </p:nvPicPr>
              <p:blipFill>
                <a:blip r:embed="rId1092"/>
                <a:stretch>
                  <a:fillRect/>
                </a:stretch>
              </p:blipFill>
              <p:spPr>
                <a:xfrm>
                  <a:off x="4900333" y="6547872"/>
                  <a:ext cx="17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61" name="Freihand 660">
                  <a:extLst>
                    <a:ext uri="{FF2B5EF4-FFF2-40B4-BE49-F238E27FC236}">
                      <a16:creationId xmlns:a16="http://schemas.microsoft.com/office/drawing/2014/main" id="{F7902BBD-036E-4060-B361-1D0848A13CBE}"/>
                    </a:ext>
                  </a:extLst>
                </p14:cNvPr>
                <p14:cNvContentPartPr/>
                <p14:nvPr/>
              </p14:nvContentPartPr>
              <p14:xfrm>
                <a:off x="4795933" y="6521232"/>
                <a:ext cx="141480" cy="11520"/>
              </p14:xfrm>
            </p:contentPart>
          </mc:Choice>
          <mc:Fallback>
            <p:pic>
              <p:nvPicPr>
                <p:cNvPr id="661" name="Freihand 660">
                  <a:extLst>
                    <a:ext uri="{FF2B5EF4-FFF2-40B4-BE49-F238E27FC236}">
                      <a16:creationId xmlns:a16="http://schemas.microsoft.com/office/drawing/2014/main" id="{F7902BBD-036E-4060-B361-1D0848A13CBE}"/>
                    </a:ext>
                  </a:extLst>
                </p:cNvPr>
                <p:cNvPicPr/>
                <p:nvPr/>
              </p:nvPicPr>
              <p:blipFill>
                <a:blip r:embed="rId1094"/>
                <a:stretch>
                  <a:fillRect/>
                </a:stretch>
              </p:blipFill>
              <p:spPr>
                <a:xfrm>
                  <a:off x="4791613" y="6516912"/>
                  <a:ext cx="150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62" name="Freihand 661">
                  <a:extLst>
                    <a:ext uri="{FF2B5EF4-FFF2-40B4-BE49-F238E27FC236}">
                      <a16:creationId xmlns:a16="http://schemas.microsoft.com/office/drawing/2014/main" id="{886476D8-DB8F-44D1-BE36-C09E3EDF745F}"/>
                    </a:ext>
                  </a:extLst>
                </p14:cNvPr>
                <p14:cNvContentPartPr/>
                <p14:nvPr/>
              </p14:nvContentPartPr>
              <p14:xfrm>
                <a:off x="5054053" y="6580272"/>
                <a:ext cx="7920" cy="79920"/>
              </p14:xfrm>
            </p:contentPart>
          </mc:Choice>
          <mc:Fallback>
            <p:pic>
              <p:nvPicPr>
                <p:cNvPr id="662" name="Freihand 661">
                  <a:extLst>
                    <a:ext uri="{FF2B5EF4-FFF2-40B4-BE49-F238E27FC236}">
                      <a16:creationId xmlns:a16="http://schemas.microsoft.com/office/drawing/2014/main" id="{886476D8-DB8F-44D1-BE36-C09E3EDF745F}"/>
                    </a:ext>
                  </a:extLst>
                </p:cNvPr>
                <p:cNvPicPr/>
                <p:nvPr/>
              </p:nvPicPr>
              <p:blipFill>
                <a:blip r:embed="rId1096"/>
                <a:stretch>
                  <a:fillRect/>
                </a:stretch>
              </p:blipFill>
              <p:spPr>
                <a:xfrm>
                  <a:off x="5049733" y="6575952"/>
                  <a:ext cx="1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63" name="Freihand 662">
                  <a:extLst>
                    <a:ext uri="{FF2B5EF4-FFF2-40B4-BE49-F238E27FC236}">
                      <a16:creationId xmlns:a16="http://schemas.microsoft.com/office/drawing/2014/main" id="{B96029F8-8921-483B-9B36-EF158428E227}"/>
                    </a:ext>
                  </a:extLst>
                </p14:cNvPr>
                <p14:cNvContentPartPr/>
                <p14:nvPr/>
              </p14:nvContentPartPr>
              <p14:xfrm>
                <a:off x="5018053" y="6604392"/>
                <a:ext cx="95040" cy="14040"/>
              </p14:xfrm>
            </p:contentPart>
          </mc:Choice>
          <mc:Fallback>
            <p:pic>
              <p:nvPicPr>
                <p:cNvPr id="663" name="Freihand 662">
                  <a:extLst>
                    <a:ext uri="{FF2B5EF4-FFF2-40B4-BE49-F238E27FC236}">
                      <a16:creationId xmlns:a16="http://schemas.microsoft.com/office/drawing/2014/main" id="{B96029F8-8921-483B-9B36-EF158428E227}"/>
                    </a:ext>
                  </a:extLst>
                </p:cNvPr>
                <p:cNvPicPr/>
                <p:nvPr/>
              </p:nvPicPr>
              <p:blipFill>
                <a:blip r:embed="rId1098"/>
                <a:stretch>
                  <a:fillRect/>
                </a:stretch>
              </p:blipFill>
              <p:spPr>
                <a:xfrm>
                  <a:off x="5013733" y="6600072"/>
                  <a:ext cx="103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64" name="Freihand 663">
                  <a:extLst>
                    <a:ext uri="{FF2B5EF4-FFF2-40B4-BE49-F238E27FC236}">
                      <a16:creationId xmlns:a16="http://schemas.microsoft.com/office/drawing/2014/main" id="{EB67A64B-5C8E-4B79-A1CD-D11A02980841}"/>
                    </a:ext>
                  </a:extLst>
                </p14:cNvPr>
                <p14:cNvContentPartPr/>
                <p14:nvPr/>
              </p14:nvContentPartPr>
              <p14:xfrm>
                <a:off x="5186893" y="6552552"/>
                <a:ext cx="110880" cy="71280"/>
              </p14:xfrm>
            </p:contentPart>
          </mc:Choice>
          <mc:Fallback>
            <p:pic>
              <p:nvPicPr>
                <p:cNvPr id="664" name="Freihand 663">
                  <a:extLst>
                    <a:ext uri="{FF2B5EF4-FFF2-40B4-BE49-F238E27FC236}">
                      <a16:creationId xmlns:a16="http://schemas.microsoft.com/office/drawing/2014/main" id="{EB67A64B-5C8E-4B79-A1CD-D11A02980841}"/>
                    </a:ext>
                  </a:extLst>
                </p:cNvPr>
                <p:cNvPicPr/>
                <p:nvPr/>
              </p:nvPicPr>
              <p:blipFill>
                <a:blip r:embed="rId1100"/>
                <a:stretch>
                  <a:fillRect/>
                </a:stretch>
              </p:blipFill>
              <p:spPr>
                <a:xfrm>
                  <a:off x="5182573" y="6548232"/>
                  <a:ext cx="119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65" name="Freihand 664">
                  <a:extLst>
                    <a:ext uri="{FF2B5EF4-FFF2-40B4-BE49-F238E27FC236}">
                      <a16:creationId xmlns:a16="http://schemas.microsoft.com/office/drawing/2014/main" id="{1F7381ED-890D-4673-A7A3-0F30CB3100AD}"/>
                    </a:ext>
                  </a:extLst>
                </p14:cNvPr>
                <p14:cNvContentPartPr/>
                <p14:nvPr/>
              </p14:nvContentPartPr>
              <p14:xfrm>
                <a:off x="5357893" y="6606912"/>
                <a:ext cx="5760" cy="3600"/>
              </p14:xfrm>
            </p:contentPart>
          </mc:Choice>
          <mc:Fallback>
            <p:pic>
              <p:nvPicPr>
                <p:cNvPr id="665" name="Freihand 664">
                  <a:extLst>
                    <a:ext uri="{FF2B5EF4-FFF2-40B4-BE49-F238E27FC236}">
                      <a16:creationId xmlns:a16="http://schemas.microsoft.com/office/drawing/2014/main" id="{1F7381ED-890D-4673-A7A3-0F30CB3100AD}"/>
                    </a:ext>
                  </a:extLst>
                </p:cNvPr>
                <p:cNvPicPr/>
                <p:nvPr/>
              </p:nvPicPr>
              <p:blipFill>
                <a:blip r:embed="rId1102"/>
                <a:stretch>
                  <a:fillRect/>
                </a:stretch>
              </p:blipFill>
              <p:spPr>
                <a:xfrm>
                  <a:off x="5353573" y="6602592"/>
                  <a:ext cx="14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66" name="Freihand 665">
                  <a:extLst>
                    <a:ext uri="{FF2B5EF4-FFF2-40B4-BE49-F238E27FC236}">
                      <a16:creationId xmlns:a16="http://schemas.microsoft.com/office/drawing/2014/main" id="{382E21DA-55D7-4503-A856-F41122909D6F}"/>
                    </a:ext>
                  </a:extLst>
                </p14:cNvPr>
                <p14:cNvContentPartPr/>
                <p14:nvPr/>
              </p14:nvContentPartPr>
              <p14:xfrm>
                <a:off x="5443213" y="6565152"/>
                <a:ext cx="37800" cy="60840"/>
              </p14:xfrm>
            </p:contentPart>
          </mc:Choice>
          <mc:Fallback>
            <p:pic>
              <p:nvPicPr>
                <p:cNvPr id="666" name="Freihand 665">
                  <a:extLst>
                    <a:ext uri="{FF2B5EF4-FFF2-40B4-BE49-F238E27FC236}">
                      <a16:creationId xmlns:a16="http://schemas.microsoft.com/office/drawing/2014/main" id="{382E21DA-55D7-4503-A856-F41122909D6F}"/>
                    </a:ext>
                  </a:extLst>
                </p:cNvPr>
                <p:cNvPicPr/>
                <p:nvPr/>
              </p:nvPicPr>
              <p:blipFill>
                <a:blip r:embed="rId1104"/>
                <a:stretch>
                  <a:fillRect/>
                </a:stretch>
              </p:blipFill>
              <p:spPr>
                <a:xfrm>
                  <a:off x="5438893" y="6560832"/>
                  <a:ext cx="46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67" name="Freihand 666">
                  <a:extLst>
                    <a:ext uri="{FF2B5EF4-FFF2-40B4-BE49-F238E27FC236}">
                      <a16:creationId xmlns:a16="http://schemas.microsoft.com/office/drawing/2014/main" id="{A256F1F6-8F58-4386-A708-70D313D5BF56}"/>
                    </a:ext>
                  </a:extLst>
                </p14:cNvPr>
                <p14:cNvContentPartPr/>
                <p14:nvPr/>
              </p14:nvContentPartPr>
              <p14:xfrm>
                <a:off x="5490013" y="6560472"/>
                <a:ext cx="13320" cy="63000"/>
              </p14:xfrm>
            </p:contentPart>
          </mc:Choice>
          <mc:Fallback>
            <p:pic>
              <p:nvPicPr>
                <p:cNvPr id="667" name="Freihand 666">
                  <a:extLst>
                    <a:ext uri="{FF2B5EF4-FFF2-40B4-BE49-F238E27FC236}">
                      <a16:creationId xmlns:a16="http://schemas.microsoft.com/office/drawing/2014/main" id="{A256F1F6-8F58-4386-A708-70D313D5BF56}"/>
                    </a:ext>
                  </a:extLst>
                </p:cNvPr>
                <p:cNvPicPr/>
                <p:nvPr/>
              </p:nvPicPr>
              <p:blipFill>
                <a:blip r:embed="rId1106"/>
                <a:stretch>
                  <a:fillRect/>
                </a:stretch>
              </p:blipFill>
              <p:spPr>
                <a:xfrm>
                  <a:off x="5485693" y="6556152"/>
                  <a:ext cx="21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68" name="Freihand 667">
                  <a:extLst>
                    <a:ext uri="{FF2B5EF4-FFF2-40B4-BE49-F238E27FC236}">
                      <a16:creationId xmlns:a16="http://schemas.microsoft.com/office/drawing/2014/main" id="{00841B20-FEAF-4670-8BDC-998C402D8C96}"/>
                    </a:ext>
                  </a:extLst>
                </p14:cNvPr>
                <p14:cNvContentPartPr/>
                <p14:nvPr/>
              </p14:nvContentPartPr>
              <p14:xfrm>
                <a:off x="5398933" y="6519792"/>
                <a:ext cx="168840" cy="16200"/>
              </p14:xfrm>
            </p:contentPart>
          </mc:Choice>
          <mc:Fallback>
            <p:pic>
              <p:nvPicPr>
                <p:cNvPr id="668" name="Freihand 667">
                  <a:extLst>
                    <a:ext uri="{FF2B5EF4-FFF2-40B4-BE49-F238E27FC236}">
                      <a16:creationId xmlns:a16="http://schemas.microsoft.com/office/drawing/2014/main" id="{00841B20-FEAF-4670-8BDC-998C402D8C96}"/>
                    </a:ext>
                  </a:extLst>
                </p:cNvPr>
                <p:cNvPicPr/>
                <p:nvPr/>
              </p:nvPicPr>
              <p:blipFill>
                <a:blip r:embed="rId1108"/>
                <a:stretch>
                  <a:fillRect/>
                </a:stretch>
              </p:blipFill>
              <p:spPr>
                <a:xfrm>
                  <a:off x="5394613" y="6515472"/>
                  <a:ext cx="177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70" name="Freihand 669">
                  <a:extLst>
                    <a:ext uri="{FF2B5EF4-FFF2-40B4-BE49-F238E27FC236}">
                      <a16:creationId xmlns:a16="http://schemas.microsoft.com/office/drawing/2014/main" id="{6F3D54B5-0E05-4124-A59C-622AB55E3695}"/>
                    </a:ext>
                  </a:extLst>
                </p14:cNvPr>
                <p14:cNvContentPartPr/>
                <p14:nvPr/>
              </p14:nvContentPartPr>
              <p14:xfrm>
                <a:off x="5710333" y="6578112"/>
                <a:ext cx="147240" cy="8640"/>
              </p14:xfrm>
            </p:contentPart>
          </mc:Choice>
          <mc:Fallback>
            <p:pic>
              <p:nvPicPr>
                <p:cNvPr id="670" name="Freihand 669">
                  <a:extLst>
                    <a:ext uri="{FF2B5EF4-FFF2-40B4-BE49-F238E27FC236}">
                      <a16:creationId xmlns:a16="http://schemas.microsoft.com/office/drawing/2014/main" id="{6F3D54B5-0E05-4124-A59C-622AB55E3695}"/>
                    </a:ext>
                  </a:extLst>
                </p:cNvPr>
                <p:cNvPicPr/>
                <p:nvPr/>
              </p:nvPicPr>
              <p:blipFill>
                <a:blip r:embed="rId1110"/>
                <a:stretch>
                  <a:fillRect/>
                </a:stretch>
              </p:blipFill>
              <p:spPr>
                <a:xfrm>
                  <a:off x="5706013" y="6573792"/>
                  <a:ext cx="155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71" name="Freihand 670">
                  <a:extLst>
                    <a:ext uri="{FF2B5EF4-FFF2-40B4-BE49-F238E27FC236}">
                      <a16:creationId xmlns:a16="http://schemas.microsoft.com/office/drawing/2014/main" id="{66C2E181-01A5-430B-957C-B444C81432BC}"/>
                    </a:ext>
                  </a:extLst>
                </p14:cNvPr>
                <p14:cNvContentPartPr/>
                <p14:nvPr/>
              </p14:nvContentPartPr>
              <p14:xfrm>
                <a:off x="5745253" y="6601872"/>
                <a:ext cx="147240" cy="16920"/>
              </p14:xfrm>
            </p:contentPart>
          </mc:Choice>
          <mc:Fallback>
            <p:pic>
              <p:nvPicPr>
                <p:cNvPr id="671" name="Freihand 670">
                  <a:extLst>
                    <a:ext uri="{FF2B5EF4-FFF2-40B4-BE49-F238E27FC236}">
                      <a16:creationId xmlns:a16="http://schemas.microsoft.com/office/drawing/2014/main" id="{66C2E181-01A5-430B-957C-B444C81432BC}"/>
                    </a:ext>
                  </a:extLst>
                </p:cNvPr>
                <p:cNvPicPr/>
                <p:nvPr/>
              </p:nvPicPr>
              <p:blipFill>
                <a:blip r:embed="rId1112"/>
                <a:stretch>
                  <a:fillRect/>
                </a:stretch>
              </p:blipFill>
              <p:spPr>
                <a:xfrm>
                  <a:off x="5740933" y="6597552"/>
                  <a:ext cx="155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72" name="Freihand 671">
                  <a:extLst>
                    <a:ext uri="{FF2B5EF4-FFF2-40B4-BE49-F238E27FC236}">
                      <a16:creationId xmlns:a16="http://schemas.microsoft.com/office/drawing/2014/main" id="{7CF76C8D-99B6-4337-9287-A3BA771874B7}"/>
                    </a:ext>
                  </a:extLst>
                </p14:cNvPr>
                <p14:cNvContentPartPr/>
                <p14:nvPr/>
              </p14:nvContentPartPr>
              <p14:xfrm>
                <a:off x="6019573" y="6565152"/>
                <a:ext cx="114480" cy="95400"/>
              </p14:xfrm>
            </p:contentPart>
          </mc:Choice>
          <mc:Fallback>
            <p:pic>
              <p:nvPicPr>
                <p:cNvPr id="672" name="Freihand 671">
                  <a:extLst>
                    <a:ext uri="{FF2B5EF4-FFF2-40B4-BE49-F238E27FC236}">
                      <a16:creationId xmlns:a16="http://schemas.microsoft.com/office/drawing/2014/main" id="{7CF76C8D-99B6-4337-9287-A3BA771874B7}"/>
                    </a:ext>
                  </a:extLst>
                </p:cNvPr>
                <p:cNvPicPr/>
                <p:nvPr/>
              </p:nvPicPr>
              <p:blipFill>
                <a:blip r:embed="rId1114"/>
                <a:stretch>
                  <a:fillRect/>
                </a:stretch>
              </p:blipFill>
              <p:spPr>
                <a:xfrm>
                  <a:off x="6015253" y="6560832"/>
                  <a:ext cx="123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73" name="Freihand 672">
                  <a:extLst>
                    <a:ext uri="{FF2B5EF4-FFF2-40B4-BE49-F238E27FC236}">
                      <a16:creationId xmlns:a16="http://schemas.microsoft.com/office/drawing/2014/main" id="{D7DAC60C-A069-4C54-A7AB-E90349B0AED2}"/>
                    </a:ext>
                  </a:extLst>
                </p14:cNvPr>
                <p14:cNvContentPartPr/>
                <p14:nvPr/>
              </p14:nvContentPartPr>
              <p14:xfrm>
                <a:off x="6230173" y="6573432"/>
                <a:ext cx="7920" cy="89280"/>
              </p14:xfrm>
            </p:contentPart>
          </mc:Choice>
          <mc:Fallback>
            <p:pic>
              <p:nvPicPr>
                <p:cNvPr id="673" name="Freihand 672">
                  <a:extLst>
                    <a:ext uri="{FF2B5EF4-FFF2-40B4-BE49-F238E27FC236}">
                      <a16:creationId xmlns:a16="http://schemas.microsoft.com/office/drawing/2014/main" id="{D7DAC60C-A069-4C54-A7AB-E90349B0AED2}"/>
                    </a:ext>
                  </a:extLst>
                </p:cNvPr>
                <p:cNvPicPr/>
                <p:nvPr/>
              </p:nvPicPr>
              <p:blipFill>
                <a:blip r:embed="rId1116"/>
                <a:stretch>
                  <a:fillRect/>
                </a:stretch>
              </p:blipFill>
              <p:spPr>
                <a:xfrm>
                  <a:off x="6225853" y="6569112"/>
                  <a:ext cx="16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74" name="Freihand 673">
                  <a:extLst>
                    <a:ext uri="{FF2B5EF4-FFF2-40B4-BE49-F238E27FC236}">
                      <a16:creationId xmlns:a16="http://schemas.microsoft.com/office/drawing/2014/main" id="{A92F79AC-EBB2-4EF1-88AA-6EC9F949B926}"/>
                    </a:ext>
                  </a:extLst>
                </p14:cNvPr>
                <p14:cNvContentPartPr/>
                <p14:nvPr/>
              </p14:nvContentPartPr>
              <p14:xfrm>
                <a:off x="6182653" y="6603672"/>
                <a:ext cx="118440" cy="15120"/>
              </p14:xfrm>
            </p:contentPart>
          </mc:Choice>
          <mc:Fallback>
            <p:pic>
              <p:nvPicPr>
                <p:cNvPr id="674" name="Freihand 673">
                  <a:extLst>
                    <a:ext uri="{FF2B5EF4-FFF2-40B4-BE49-F238E27FC236}">
                      <a16:creationId xmlns:a16="http://schemas.microsoft.com/office/drawing/2014/main" id="{A92F79AC-EBB2-4EF1-88AA-6EC9F949B926}"/>
                    </a:ext>
                  </a:extLst>
                </p:cNvPr>
                <p:cNvPicPr/>
                <p:nvPr/>
              </p:nvPicPr>
              <p:blipFill>
                <a:blip r:embed="rId1118"/>
                <a:stretch>
                  <a:fillRect/>
                </a:stretch>
              </p:blipFill>
              <p:spPr>
                <a:xfrm>
                  <a:off x="6178333" y="6599352"/>
                  <a:ext cx="127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83" name="Freihand 682">
                  <a:extLst>
                    <a:ext uri="{FF2B5EF4-FFF2-40B4-BE49-F238E27FC236}">
                      <a16:creationId xmlns:a16="http://schemas.microsoft.com/office/drawing/2014/main" id="{1336505B-DB3D-480E-B86D-2F27C3D95D11}"/>
                    </a:ext>
                  </a:extLst>
                </p14:cNvPr>
                <p14:cNvContentPartPr/>
                <p14:nvPr/>
              </p14:nvContentPartPr>
              <p14:xfrm>
                <a:off x="6377773" y="6573072"/>
                <a:ext cx="76320" cy="97560"/>
              </p14:xfrm>
            </p:contentPart>
          </mc:Choice>
          <mc:Fallback>
            <p:pic>
              <p:nvPicPr>
                <p:cNvPr id="683" name="Freihand 682">
                  <a:extLst>
                    <a:ext uri="{FF2B5EF4-FFF2-40B4-BE49-F238E27FC236}">
                      <a16:creationId xmlns:a16="http://schemas.microsoft.com/office/drawing/2014/main" id="{1336505B-DB3D-480E-B86D-2F27C3D95D11}"/>
                    </a:ext>
                  </a:extLst>
                </p:cNvPr>
                <p:cNvPicPr/>
                <p:nvPr/>
              </p:nvPicPr>
              <p:blipFill>
                <a:blip r:embed="rId1120"/>
                <a:stretch>
                  <a:fillRect/>
                </a:stretch>
              </p:blipFill>
              <p:spPr>
                <a:xfrm>
                  <a:off x="6373453" y="6568752"/>
                  <a:ext cx="84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84" name="Freihand 683">
                  <a:extLst>
                    <a:ext uri="{FF2B5EF4-FFF2-40B4-BE49-F238E27FC236}">
                      <a16:creationId xmlns:a16="http://schemas.microsoft.com/office/drawing/2014/main" id="{CEC2A517-5028-483D-81AA-AC437AD1244C}"/>
                    </a:ext>
                  </a:extLst>
                </p14:cNvPr>
                <p14:cNvContentPartPr/>
                <p14:nvPr/>
              </p14:nvContentPartPr>
              <p14:xfrm>
                <a:off x="6405853" y="6493512"/>
                <a:ext cx="16200" cy="15480"/>
              </p14:xfrm>
            </p:contentPart>
          </mc:Choice>
          <mc:Fallback>
            <p:pic>
              <p:nvPicPr>
                <p:cNvPr id="684" name="Freihand 683">
                  <a:extLst>
                    <a:ext uri="{FF2B5EF4-FFF2-40B4-BE49-F238E27FC236}">
                      <a16:creationId xmlns:a16="http://schemas.microsoft.com/office/drawing/2014/main" id="{CEC2A517-5028-483D-81AA-AC437AD1244C}"/>
                    </a:ext>
                  </a:extLst>
                </p:cNvPr>
                <p:cNvPicPr/>
                <p:nvPr/>
              </p:nvPicPr>
              <p:blipFill>
                <a:blip r:embed="rId1122"/>
                <a:stretch>
                  <a:fillRect/>
                </a:stretch>
              </p:blipFill>
              <p:spPr>
                <a:xfrm>
                  <a:off x="6401533" y="6489192"/>
                  <a:ext cx="24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88" name="Freihand 687">
                  <a:extLst>
                    <a:ext uri="{FF2B5EF4-FFF2-40B4-BE49-F238E27FC236}">
                      <a16:creationId xmlns:a16="http://schemas.microsoft.com/office/drawing/2014/main" id="{76DEC484-409E-4869-8231-DE2CD621E2D3}"/>
                    </a:ext>
                  </a:extLst>
                </p14:cNvPr>
                <p14:cNvContentPartPr/>
                <p14:nvPr/>
              </p14:nvContentPartPr>
              <p14:xfrm>
                <a:off x="5949733" y="6564432"/>
                <a:ext cx="250560" cy="144360"/>
              </p14:xfrm>
            </p:contentPart>
          </mc:Choice>
          <mc:Fallback>
            <p:pic>
              <p:nvPicPr>
                <p:cNvPr id="688" name="Freihand 687">
                  <a:extLst>
                    <a:ext uri="{FF2B5EF4-FFF2-40B4-BE49-F238E27FC236}">
                      <a16:creationId xmlns:a16="http://schemas.microsoft.com/office/drawing/2014/main" id="{76DEC484-409E-4869-8231-DE2CD621E2D3}"/>
                    </a:ext>
                  </a:extLst>
                </p:cNvPr>
                <p:cNvPicPr/>
                <p:nvPr/>
              </p:nvPicPr>
              <p:blipFill>
                <a:blip r:embed="rId1124"/>
                <a:stretch>
                  <a:fillRect/>
                </a:stretch>
              </p:blipFill>
              <p:spPr>
                <a:xfrm>
                  <a:off x="5945413" y="6560112"/>
                  <a:ext cx="259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90" name="Freihand 689">
                  <a:extLst>
                    <a:ext uri="{FF2B5EF4-FFF2-40B4-BE49-F238E27FC236}">
                      <a16:creationId xmlns:a16="http://schemas.microsoft.com/office/drawing/2014/main" id="{D12E02BA-FDCF-47EC-813B-8643B42B72C8}"/>
                    </a:ext>
                  </a:extLst>
                </p14:cNvPr>
                <p14:cNvContentPartPr/>
                <p14:nvPr/>
              </p14:nvContentPartPr>
              <p14:xfrm>
                <a:off x="4129933" y="6457512"/>
                <a:ext cx="284400" cy="202320"/>
              </p14:xfrm>
            </p:contentPart>
          </mc:Choice>
          <mc:Fallback>
            <p:pic>
              <p:nvPicPr>
                <p:cNvPr id="690" name="Freihand 689">
                  <a:extLst>
                    <a:ext uri="{FF2B5EF4-FFF2-40B4-BE49-F238E27FC236}">
                      <a16:creationId xmlns:a16="http://schemas.microsoft.com/office/drawing/2014/main" id="{D12E02BA-FDCF-47EC-813B-8643B42B72C8}"/>
                    </a:ext>
                  </a:extLst>
                </p:cNvPr>
                <p:cNvPicPr/>
                <p:nvPr/>
              </p:nvPicPr>
              <p:blipFill>
                <a:blip r:embed="rId1126"/>
                <a:stretch>
                  <a:fillRect/>
                </a:stretch>
              </p:blipFill>
              <p:spPr>
                <a:xfrm>
                  <a:off x="4125613" y="6453192"/>
                  <a:ext cx="293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95" name="Freihand 694">
                  <a:extLst>
                    <a:ext uri="{FF2B5EF4-FFF2-40B4-BE49-F238E27FC236}">
                      <a16:creationId xmlns:a16="http://schemas.microsoft.com/office/drawing/2014/main" id="{ADCC40D3-8C83-4414-8B7B-A56ED60191E1}"/>
                    </a:ext>
                  </a:extLst>
                </p14:cNvPr>
                <p14:cNvContentPartPr/>
                <p14:nvPr/>
              </p14:nvContentPartPr>
              <p14:xfrm>
                <a:off x="5111293" y="6414672"/>
                <a:ext cx="462240" cy="290160"/>
              </p14:xfrm>
            </p:contentPart>
          </mc:Choice>
          <mc:Fallback>
            <p:pic>
              <p:nvPicPr>
                <p:cNvPr id="695" name="Freihand 694">
                  <a:extLst>
                    <a:ext uri="{FF2B5EF4-FFF2-40B4-BE49-F238E27FC236}">
                      <a16:creationId xmlns:a16="http://schemas.microsoft.com/office/drawing/2014/main" id="{ADCC40D3-8C83-4414-8B7B-A56ED60191E1}"/>
                    </a:ext>
                  </a:extLst>
                </p:cNvPr>
                <p:cNvPicPr/>
                <p:nvPr/>
              </p:nvPicPr>
              <p:blipFill>
                <a:blip r:embed="rId1128"/>
                <a:stretch>
                  <a:fillRect/>
                </a:stretch>
              </p:blipFill>
              <p:spPr>
                <a:xfrm>
                  <a:off x="5106973" y="6410352"/>
                  <a:ext cx="4708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97" name="Freihand 696">
                  <a:extLst>
                    <a:ext uri="{FF2B5EF4-FFF2-40B4-BE49-F238E27FC236}">
                      <a16:creationId xmlns:a16="http://schemas.microsoft.com/office/drawing/2014/main" id="{7F803665-1355-4946-8BEE-318F6707617A}"/>
                    </a:ext>
                  </a:extLst>
                </p14:cNvPr>
                <p14:cNvContentPartPr/>
                <p14:nvPr/>
              </p14:nvContentPartPr>
              <p14:xfrm>
                <a:off x="4442773" y="6717792"/>
                <a:ext cx="116280" cy="14760"/>
              </p14:xfrm>
            </p:contentPart>
          </mc:Choice>
          <mc:Fallback>
            <p:pic>
              <p:nvPicPr>
                <p:cNvPr id="697" name="Freihand 696">
                  <a:extLst>
                    <a:ext uri="{FF2B5EF4-FFF2-40B4-BE49-F238E27FC236}">
                      <a16:creationId xmlns:a16="http://schemas.microsoft.com/office/drawing/2014/main" id="{7F803665-1355-4946-8BEE-318F6707617A}"/>
                    </a:ext>
                  </a:extLst>
                </p:cNvPr>
                <p:cNvPicPr/>
                <p:nvPr/>
              </p:nvPicPr>
              <p:blipFill>
                <a:blip r:embed="rId1130"/>
                <a:stretch>
                  <a:fillRect/>
                </a:stretch>
              </p:blipFill>
              <p:spPr>
                <a:xfrm>
                  <a:off x="4438453" y="6713472"/>
                  <a:ext cx="124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98" name="Freihand 697">
                  <a:extLst>
                    <a:ext uri="{FF2B5EF4-FFF2-40B4-BE49-F238E27FC236}">
                      <a16:creationId xmlns:a16="http://schemas.microsoft.com/office/drawing/2014/main" id="{55F3F035-3755-4E86-BD1D-D5C7059583B5}"/>
                    </a:ext>
                  </a:extLst>
                </p14:cNvPr>
                <p14:cNvContentPartPr/>
                <p14:nvPr/>
              </p14:nvContentPartPr>
              <p14:xfrm>
                <a:off x="4784053" y="6730752"/>
                <a:ext cx="153720" cy="7560"/>
              </p14:xfrm>
            </p:contentPart>
          </mc:Choice>
          <mc:Fallback>
            <p:pic>
              <p:nvPicPr>
                <p:cNvPr id="698" name="Freihand 697">
                  <a:extLst>
                    <a:ext uri="{FF2B5EF4-FFF2-40B4-BE49-F238E27FC236}">
                      <a16:creationId xmlns:a16="http://schemas.microsoft.com/office/drawing/2014/main" id="{55F3F035-3755-4E86-BD1D-D5C7059583B5}"/>
                    </a:ext>
                  </a:extLst>
                </p:cNvPr>
                <p:cNvPicPr/>
                <p:nvPr/>
              </p:nvPicPr>
              <p:blipFill>
                <a:blip r:embed="rId1132"/>
                <a:stretch>
                  <a:fillRect/>
                </a:stretch>
              </p:blipFill>
              <p:spPr>
                <a:xfrm>
                  <a:off x="4779733" y="6726432"/>
                  <a:ext cx="162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99" name="Freihand 698">
                  <a:extLst>
                    <a:ext uri="{FF2B5EF4-FFF2-40B4-BE49-F238E27FC236}">
                      <a16:creationId xmlns:a16="http://schemas.microsoft.com/office/drawing/2014/main" id="{807CD54B-8988-4656-8EA5-8A90B06C85C7}"/>
                    </a:ext>
                  </a:extLst>
                </p14:cNvPr>
                <p14:cNvContentPartPr/>
                <p14:nvPr/>
              </p14:nvContentPartPr>
              <p14:xfrm>
                <a:off x="6324493" y="6741192"/>
                <a:ext cx="166680" cy="12960"/>
              </p14:xfrm>
            </p:contentPart>
          </mc:Choice>
          <mc:Fallback>
            <p:pic>
              <p:nvPicPr>
                <p:cNvPr id="699" name="Freihand 698">
                  <a:extLst>
                    <a:ext uri="{FF2B5EF4-FFF2-40B4-BE49-F238E27FC236}">
                      <a16:creationId xmlns:a16="http://schemas.microsoft.com/office/drawing/2014/main" id="{807CD54B-8988-4656-8EA5-8A90B06C85C7}"/>
                    </a:ext>
                  </a:extLst>
                </p:cNvPr>
                <p:cNvPicPr/>
                <p:nvPr/>
              </p:nvPicPr>
              <p:blipFill>
                <a:blip r:embed="rId1134"/>
                <a:stretch>
                  <a:fillRect/>
                </a:stretch>
              </p:blipFill>
              <p:spPr>
                <a:xfrm>
                  <a:off x="6320173" y="6736872"/>
                  <a:ext cx="175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07" name="Freihand 706">
                  <a:extLst>
                    <a:ext uri="{FF2B5EF4-FFF2-40B4-BE49-F238E27FC236}">
                      <a16:creationId xmlns:a16="http://schemas.microsoft.com/office/drawing/2014/main" id="{5BF99349-DF0D-48EA-BA7B-00C43FB62739}"/>
                    </a:ext>
                  </a:extLst>
                </p14:cNvPr>
                <p14:cNvContentPartPr/>
                <p14:nvPr/>
              </p14:nvContentPartPr>
              <p14:xfrm>
                <a:off x="5123893" y="6419352"/>
                <a:ext cx="410760" cy="315720"/>
              </p14:xfrm>
            </p:contentPart>
          </mc:Choice>
          <mc:Fallback>
            <p:pic>
              <p:nvPicPr>
                <p:cNvPr id="707" name="Freihand 706">
                  <a:extLst>
                    <a:ext uri="{FF2B5EF4-FFF2-40B4-BE49-F238E27FC236}">
                      <a16:creationId xmlns:a16="http://schemas.microsoft.com/office/drawing/2014/main" id="{5BF99349-DF0D-48EA-BA7B-00C43FB62739}"/>
                    </a:ext>
                  </a:extLst>
                </p:cNvPr>
                <p:cNvPicPr/>
                <p:nvPr/>
              </p:nvPicPr>
              <p:blipFill>
                <a:blip r:embed="rId1136"/>
                <a:stretch>
                  <a:fillRect/>
                </a:stretch>
              </p:blipFill>
              <p:spPr>
                <a:xfrm>
                  <a:off x="5119573" y="6415032"/>
                  <a:ext cx="4194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08" name="Freihand 707">
                  <a:extLst>
                    <a:ext uri="{FF2B5EF4-FFF2-40B4-BE49-F238E27FC236}">
                      <a16:creationId xmlns:a16="http://schemas.microsoft.com/office/drawing/2014/main" id="{BD45F0F4-8E5F-4197-9968-3E39E8E7A1D5}"/>
                    </a:ext>
                  </a:extLst>
                </p14:cNvPr>
                <p14:cNvContentPartPr/>
                <p14:nvPr/>
              </p14:nvContentPartPr>
              <p14:xfrm>
                <a:off x="5182933" y="6394512"/>
                <a:ext cx="343800" cy="330120"/>
              </p14:xfrm>
            </p:contentPart>
          </mc:Choice>
          <mc:Fallback>
            <p:pic>
              <p:nvPicPr>
                <p:cNvPr id="708" name="Freihand 707">
                  <a:extLst>
                    <a:ext uri="{FF2B5EF4-FFF2-40B4-BE49-F238E27FC236}">
                      <a16:creationId xmlns:a16="http://schemas.microsoft.com/office/drawing/2014/main" id="{BD45F0F4-8E5F-4197-9968-3E39E8E7A1D5}"/>
                    </a:ext>
                  </a:extLst>
                </p:cNvPr>
                <p:cNvPicPr/>
                <p:nvPr/>
              </p:nvPicPr>
              <p:blipFill>
                <a:blip r:embed="rId1138"/>
                <a:stretch>
                  <a:fillRect/>
                </a:stretch>
              </p:blipFill>
              <p:spPr>
                <a:xfrm>
                  <a:off x="5178613" y="6390192"/>
                  <a:ext cx="35244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710" name="Freihand 709">
                  <a:extLst>
                    <a:ext uri="{FF2B5EF4-FFF2-40B4-BE49-F238E27FC236}">
                      <a16:creationId xmlns:a16="http://schemas.microsoft.com/office/drawing/2014/main" id="{AF498761-8EE7-4445-8BD6-8C47DB5B4F6A}"/>
                    </a:ext>
                  </a:extLst>
                </p14:cNvPr>
                <p14:cNvContentPartPr/>
                <p14:nvPr/>
              </p14:nvContentPartPr>
              <p14:xfrm>
                <a:off x="2399773" y="5342232"/>
                <a:ext cx="2799000" cy="1059480"/>
              </p14:xfrm>
            </p:contentPart>
          </mc:Choice>
          <mc:Fallback>
            <p:pic>
              <p:nvPicPr>
                <p:cNvPr id="710" name="Freihand 709">
                  <a:extLst>
                    <a:ext uri="{FF2B5EF4-FFF2-40B4-BE49-F238E27FC236}">
                      <a16:creationId xmlns:a16="http://schemas.microsoft.com/office/drawing/2014/main" id="{AF498761-8EE7-4445-8BD6-8C47DB5B4F6A}"/>
                    </a:ext>
                  </a:extLst>
                </p:cNvPr>
                <p:cNvPicPr/>
                <p:nvPr/>
              </p:nvPicPr>
              <p:blipFill>
                <a:blip r:embed="rId1140"/>
                <a:stretch>
                  <a:fillRect/>
                </a:stretch>
              </p:blipFill>
              <p:spPr>
                <a:xfrm>
                  <a:off x="2395453" y="5337912"/>
                  <a:ext cx="2807640" cy="106812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11" name="Freihand 710">
                  <a:extLst>
                    <a:ext uri="{FF2B5EF4-FFF2-40B4-BE49-F238E27FC236}">
                      <a16:creationId xmlns:a16="http://schemas.microsoft.com/office/drawing/2014/main" id="{3BADA1E7-942F-46A8-93C0-FE870354698E}"/>
                    </a:ext>
                  </a:extLst>
                </p14:cNvPr>
                <p14:cNvContentPartPr/>
                <p14:nvPr/>
              </p14:nvContentPartPr>
              <p14:xfrm>
                <a:off x="2314093" y="5219832"/>
                <a:ext cx="215640" cy="222120"/>
              </p14:xfrm>
            </p:contentPart>
          </mc:Choice>
          <mc:Fallback>
            <p:pic>
              <p:nvPicPr>
                <p:cNvPr id="711" name="Freihand 710">
                  <a:extLst>
                    <a:ext uri="{FF2B5EF4-FFF2-40B4-BE49-F238E27FC236}">
                      <a16:creationId xmlns:a16="http://schemas.microsoft.com/office/drawing/2014/main" id="{3BADA1E7-942F-46A8-93C0-FE870354698E}"/>
                    </a:ext>
                  </a:extLst>
                </p:cNvPr>
                <p:cNvPicPr/>
                <p:nvPr/>
              </p:nvPicPr>
              <p:blipFill>
                <a:blip r:embed="rId1142"/>
                <a:stretch>
                  <a:fillRect/>
                </a:stretch>
              </p:blipFill>
              <p:spPr>
                <a:xfrm>
                  <a:off x="2309773" y="5215512"/>
                  <a:ext cx="224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13" name="Freihand 712">
                  <a:extLst>
                    <a:ext uri="{FF2B5EF4-FFF2-40B4-BE49-F238E27FC236}">
                      <a16:creationId xmlns:a16="http://schemas.microsoft.com/office/drawing/2014/main" id="{90DD6368-4E2B-4741-B84B-96DB405A974E}"/>
                    </a:ext>
                  </a:extLst>
                </p14:cNvPr>
                <p14:cNvContentPartPr/>
                <p14:nvPr/>
              </p14:nvContentPartPr>
              <p14:xfrm>
                <a:off x="3104653" y="4461672"/>
                <a:ext cx="1427760" cy="430560"/>
              </p14:xfrm>
            </p:contentPart>
          </mc:Choice>
          <mc:Fallback>
            <p:pic>
              <p:nvPicPr>
                <p:cNvPr id="713" name="Freihand 712">
                  <a:extLst>
                    <a:ext uri="{FF2B5EF4-FFF2-40B4-BE49-F238E27FC236}">
                      <a16:creationId xmlns:a16="http://schemas.microsoft.com/office/drawing/2014/main" id="{90DD6368-4E2B-4741-B84B-96DB405A974E}"/>
                    </a:ext>
                  </a:extLst>
                </p:cNvPr>
                <p:cNvPicPr/>
                <p:nvPr/>
              </p:nvPicPr>
              <p:blipFill>
                <a:blip r:embed="rId1144"/>
                <a:stretch>
                  <a:fillRect/>
                </a:stretch>
              </p:blipFill>
              <p:spPr>
                <a:xfrm>
                  <a:off x="3100333" y="4457352"/>
                  <a:ext cx="143640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14" name="Freihand 713">
                  <a:extLst>
                    <a:ext uri="{FF2B5EF4-FFF2-40B4-BE49-F238E27FC236}">
                      <a16:creationId xmlns:a16="http://schemas.microsoft.com/office/drawing/2014/main" id="{80614DBF-E55D-4E8E-9E5A-2AC9279CD03E}"/>
                    </a:ext>
                  </a:extLst>
                </p14:cNvPr>
                <p14:cNvContentPartPr/>
                <p14:nvPr/>
              </p14:nvContentPartPr>
              <p14:xfrm>
                <a:off x="2743573" y="4861632"/>
                <a:ext cx="1309320" cy="465840"/>
              </p14:xfrm>
            </p:contentPart>
          </mc:Choice>
          <mc:Fallback>
            <p:pic>
              <p:nvPicPr>
                <p:cNvPr id="714" name="Freihand 713">
                  <a:extLst>
                    <a:ext uri="{FF2B5EF4-FFF2-40B4-BE49-F238E27FC236}">
                      <a16:creationId xmlns:a16="http://schemas.microsoft.com/office/drawing/2014/main" id="{80614DBF-E55D-4E8E-9E5A-2AC9279CD03E}"/>
                    </a:ext>
                  </a:extLst>
                </p:cNvPr>
                <p:cNvPicPr/>
                <p:nvPr/>
              </p:nvPicPr>
              <p:blipFill>
                <a:blip r:embed="rId1146"/>
                <a:stretch>
                  <a:fillRect/>
                </a:stretch>
              </p:blipFill>
              <p:spPr>
                <a:xfrm>
                  <a:off x="2739253" y="4857312"/>
                  <a:ext cx="1317960" cy="474480"/>
                </a:xfrm>
                <a:prstGeom prst="rect">
                  <a:avLst/>
                </a:prstGeom>
              </p:spPr>
            </p:pic>
          </mc:Fallback>
        </mc:AlternateContent>
      </p:grpSp>
      <p:grpSp>
        <p:nvGrpSpPr>
          <p:cNvPr id="717" name="Gruppieren 716">
            <a:extLst>
              <a:ext uri="{FF2B5EF4-FFF2-40B4-BE49-F238E27FC236}">
                <a16:creationId xmlns:a16="http://schemas.microsoft.com/office/drawing/2014/main" id="{6FACF351-D0B0-40B1-9B6D-374B506789E5}"/>
              </a:ext>
            </a:extLst>
          </p:cNvPr>
          <p:cNvGrpSpPr/>
          <p:nvPr/>
        </p:nvGrpSpPr>
        <p:grpSpPr>
          <a:xfrm>
            <a:off x="1649533" y="3904752"/>
            <a:ext cx="5263560" cy="749520"/>
            <a:chOff x="1649533" y="3904752"/>
            <a:chExt cx="5263560" cy="749520"/>
          </a:xfrm>
        </p:grpSpPr>
        <mc:AlternateContent xmlns:mc="http://schemas.openxmlformats.org/markup-compatibility/2006">
          <mc:Choice xmlns:p14="http://schemas.microsoft.com/office/powerpoint/2010/main" Requires="p14">
            <p:contentPart p14:bwMode="auto" r:id="rId1147">
              <p14:nvContentPartPr>
                <p14:cNvPr id="583" name="Freihand 582">
                  <a:extLst>
                    <a:ext uri="{FF2B5EF4-FFF2-40B4-BE49-F238E27FC236}">
                      <a16:creationId xmlns:a16="http://schemas.microsoft.com/office/drawing/2014/main" id="{F9B01281-31FF-4FE6-B3D4-C3596C34DF96}"/>
                    </a:ext>
                  </a:extLst>
                </p14:cNvPr>
                <p14:cNvContentPartPr/>
                <p14:nvPr/>
              </p14:nvContentPartPr>
              <p14:xfrm>
                <a:off x="2316973" y="4212552"/>
                <a:ext cx="203760" cy="341280"/>
              </p14:xfrm>
            </p:contentPart>
          </mc:Choice>
          <mc:Fallback>
            <p:pic>
              <p:nvPicPr>
                <p:cNvPr id="583" name="Freihand 582">
                  <a:extLst>
                    <a:ext uri="{FF2B5EF4-FFF2-40B4-BE49-F238E27FC236}">
                      <a16:creationId xmlns:a16="http://schemas.microsoft.com/office/drawing/2014/main" id="{F9B01281-31FF-4FE6-B3D4-C3596C34DF96}"/>
                    </a:ext>
                  </a:extLst>
                </p:cNvPr>
                <p:cNvPicPr/>
                <p:nvPr/>
              </p:nvPicPr>
              <p:blipFill>
                <a:blip r:embed="rId1148"/>
                <a:stretch>
                  <a:fillRect/>
                </a:stretch>
              </p:blipFill>
              <p:spPr>
                <a:xfrm>
                  <a:off x="2312653" y="4208232"/>
                  <a:ext cx="2124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580" name="Freihand 579">
                  <a:extLst>
                    <a:ext uri="{FF2B5EF4-FFF2-40B4-BE49-F238E27FC236}">
                      <a16:creationId xmlns:a16="http://schemas.microsoft.com/office/drawing/2014/main" id="{749F0EFB-D465-48A1-81CE-AC64F9EB3CB5}"/>
                    </a:ext>
                  </a:extLst>
                </p14:cNvPr>
                <p14:cNvContentPartPr/>
                <p14:nvPr/>
              </p14:nvContentPartPr>
              <p14:xfrm>
                <a:off x="3480853" y="3904752"/>
                <a:ext cx="3432240" cy="722520"/>
              </p14:xfrm>
            </p:contentPart>
          </mc:Choice>
          <mc:Fallback>
            <p:pic>
              <p:nvPicPr>
                <p:cNvPr id="580" name="Freihand 579">
                  <a:extLst>
                    <a:ext uri="{FF2B5EF4-FFF2-40B4-BE49-F238E27FC236}">
                      <a16:creationId xmlns:a16="http://schemas.microsoft.com/office/drawing/2014/main" id="{749F0EFB-D465-48A1-81CE-AC64F9EB3CB5}"/>
                    </a:ext>
                  </a:extLst>
                </p:cNvPr>
                <p:cNvPicPr/>
                <p:nvPr/>
              </p:nvPicPr>
              <p:blipFill>
                <a:blip r:embed="rId1150"/>
                <a:stretch>
                  <a:fillRect/>
                </a:stretch>
              </p:blipFill>
              <p:spPr>
                <a:xfrm>
                  <a:off x="3476533" y="3900432"/>
                  <a:ext cx="344088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581" name="Freihand 580">
                  <a:extLst>
                    <a:ext uri="{FF2B5EF4-FFF2-40B4-BE49-F238E27FC236}">
                      <a16:creationId xmlns:a16="http://schemas.microsoft.com/office/drawing/2014/main" id="{F062E813-53B5-418A-8A25-34D8360014B0}"/>
                    </a:ext>
                  </a:extLst>
                </p14:cNvPr>
                <p14:cNvContentPartPr/>
                <p14:nvPr/>
              </p14:nvContentPartPr>
              <p14:xfrm>
                <a:off x="3313813" y="3918432"/>
                <a:ext cx="374040" cy="266040"/>
              </p14:xfrm>
            </p:contentPart>
          </mc:Choice>
          <mc:Fallback>
            <p:pic>
              <p:nvPicPr>
                <p:cNvPr id="581" name="Freihand 580">
                  <a:extLst>
                    <a:ext uri="{FF2B5EF4-FFF2-40B4-BE49-F238E27FC236}">
                      <a16:creationId xmlns:a16="http://schemas.microsoft.com/office/drawing/2014/main" id="{F062E813-53B5-418A-8A25-34D8360014B0}"/>
                    </a:ext>
                  </a:extLst>
                </p:cNvPr>
                <p:cNvPicPr/>
                <p:nvPr/>
              </p:nvPicPr>
              <p:blipFill>
                <a:blip r:embed="rId1152"/>
                <a:stretch>
                  <a:fillRect/>
                </a:stretch>
              </p:blipFill>
              <p:spPr>
                <a:xfrm>
                  <a:off x="3309493" y="3914112"/>
                  <a:ext cx="3826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584" name="Freihand 583">
                  <a:extLst>
                    <a:ext uri="{FF2B5EF4-FFF2-40B4-BE49-F238E27FC236}">
                      <a16:creationId xmlns:a16="http://schemas.microsoft.com/office/drawing/2014/main" id="{D21446A0-4D5B-4A9C-AC4E-61371F98A22A}"/>
                    </a:ext>
                  </a:extLst>
                </p14:cNvPr>
                <p14:cNvContentPartPr/>
                <p14:nvPr/>
              </p14:nvContentPartPr>
              <p14:xfrm>
                <a:off x="3062173" y="4086192"/>
                <a:ext cx="176760" cy="235440"/>
              </p14:xfrm>
            </p:contentPart>
          </mc:Choice>
          <mc:Fallback>
            <p:pic>
              <p:nvPicPr>
                <p:cNvPr id="584" name="Freihand 583">
                  <a:extLst>
                    <a:ext uri="{FF2B5EF4-FFF2-40B4-BE49-F238E27FC236}">
                      <a16:creationId xmlns:a16="http://schemas.microsoft.com/office/drawing/2014/main" id="{D21446A0-4D5B-4A9C-AC4E-61371F98A22A}"/>
                    </a:ext>
                  </a:extLst>
                </p:cNvPr>
                <p:cNvPicPr/>
                <p:nvPr/>
              </p:nvPicPr>
              <p:blipFill>
                <a:blip r:embed="rId1154"/>
                <a:stretch>
                  <a:fillRect/>
                </a:stretch>
              </p:blipFill>
              <p:spPr>
                <a:xfrm>
                  <a:off x="3057853" y="4081872"/>
                  <a:ext cx="185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585" name="Freihand 584">
                  <a:extLst>
                    <a:ext uri="{FF2B5EF4-FFF2-40B4-BE49-F238E27FC236}">
                      <a16:creationId xmlns:a16="http://schemas.microsoft.com/office/drawing/2014/main" id="{1CB99845-6A4D-40E0-97E3-06795D097530}"/>
                    </a:ext>
                  </a:extLst>
                </p14:cNvPr>
                <p14:cNvContentPartPr/>
                <p14:nvPr/>
              </p14:nvContentPartPr>
              <p14:xfrm>
                <a:off x="3046333" y="4375992"/>
                <a:ext cx="202680" cy="278280"/>
              </p14:xfrm>
            </p:contentPart>
          </mc:Choice>
          <mc:Fallback>
            <p:pic>
              <p:nvPicPr>
                <p:cNvPr id="585" name="Freihand 584">
                  <a:extLst>
                    <a:ext uri="{FF2B5EF4-FFF2-40B4-BE49-F238E27FC236}">
                      <a16:creationId xmlns:a16="http://schemas.microsoft.com/office/drawing/2014/main" id="{1CB99845-6A4D-40E0-97E3-06795D097530}"/>
                    </a:ext>
                  </a:extLst>
                </p:cNvPr>
                <p:cNvPicPr/>
                <p:nvPr/>
              </p:nvPicPr>
              <p:blipFill>
                <a:blip r:embed="rId1156"/>
                <a:stretch>
                  <a:fillRect/>
                </a:stretch>
              </p:blipFill>
              <p:spPr>
                <a:xfrm>
                  <a:off x="3042013" y="4371672"/>
                  <a:ext cx="211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16" name="Freihand 715">
                  <a:extLst>
                    <a:ext uri="{FF2B5EF4-FFF2-40B4-BE49-F238E27FC236}">
                      <a16:creationId xmlns:a16="http://schemas.microsoft.com/office/drawing/2014/main" id="{2C256076-5E60-46EF-BE8E-5D654EBABF0A}"/>
                    </a:ext>
                  </a:extLst>
                </p14:cNvPr>
                <p14:cNvContentPartPr/>
                <p14:nvPr/>
              </p14:nvContentPartPr>
              <p14:xfrm>
                <a:off x="1649533" y="4065312"/>
                <a:ext cx="1686600" cy="583920"/>
              </p14:xfrm>
            </p:contentPart>
          </mc:Choice>
          <mc:Fallback>
            <p:pic>
              <p:nvPicPr>
                <p:cNvPr id="716" name="Freihand 715">
                  <a:extLst>
                    <a:ext uri="{FF2B5EF4-FFF2-40B4-BE49-F238E27FC236}">
                      <a16:creationId xmlns:a16="http://schemas.microsoft.com/office/drawing/2014/main" id="{2C256076-5E60-46EF-BE8E-5D654EBABF0A}"/>
                    </a:ext>
                  </a:extLst>
                </p:cNvPr>
                <p:cNvPicPr/>
                <p:nvPr/>
              </p:nvPicPr>
              <p:blipFill>
                <a:blip r:embed="rId1158"/>
                <a:stretch>
                  <a:fillRect/>
                </a:stretch>
              </p:blipFill>
              <p:spPr>
                <a:xfrm>
                  <a:off x="1645213" y="4060992"/>
                  <a:ext cx="1695240" cy="592560"/>
                </a:xfrm>
                <a:prstGeom prst="rect">
                  <a:avLst/>
                </a:prstGeom>
              </p:spPr>
            </p:pic>
          </mc:Fallback>
        </mc:AlternateContent>
      </p:grpSp>
      <p:grpSp>
        <p:nvGrpSpPr>
          <p:cNvPr id="795" name="Gruppieren 794">
            <a:extLst>
              <a:ext uri="{FF2B5EF4-FFF2-40B4-BE49-F238E27FC236}">
                <a16:creationId xmlns:a16="http://schemas.microsoft.com/office/drawing/2014/main" id="{65B44658-4F6B-4C5E-AC37-A294F71DEA2A}"/>
              </a:ext>
            </a:extLst>
          </p:cNvPr>
          <p:cNvGrpSpPr/>
          <p:nvPr/>
        </p:nvGrpSpPr>
        <p:grpSpPr>
          <a:xfrm>
            <a:off x="180373" y="5745792"/>
            <a:ext cx="3489120" cy="1078920"/>
            <a:chOff x="180373" y="5745792"/>
            <a:chExt cx="3489120" cy="1078920"/>
          </a:xfrm>
        </p:grpSpPr>
        <mc:AlternateContent xmlns:mc="http://schemas.openxmlformats.org/markup-compatibility/2006">
          <mc:Choice xmlns:p14="http://schemas.microsoft.com/office/powerpoint/2010/main" Requires="p14">
            <p:contentPart p14:bwMode="auto" r:id="rId1159">
              <p14:nvContentPartPr>
                <p14:cNvPr id="718" name="Freihand 717">
                  <a:extLst>
                    <a:ext uri="{FF2B5EF4-FFF2-40B4-BE49-F238E27FC236}">
                      <a16:creationId xmlns:a16="http://schemas.microsoft.com/office/drawing/2014/main" id="{1B58CE45-65EC-4817-BE29-694D06338A5D}"/>
                    </a:ext>
                  </a:extLst>
                </p14:cNvPr>
                <p14:cNvContentPartPr/>
                <p14:nvPr/>
              </p14:nvContentPartPr>
              <p14:xfrm>
                <a:off x="2918173" y="6164472"/>
                <a:ext cx="751320" cy="252000"/>
              </p14:xfrm>
            </p:contentPart>
          </mc:Choice>
          <mc:Fallback>
            <p:pic>
              <p:nvPicPr>
                <p:cNvPr id="718" name="Freihand 717">
                  <a:extLst>
                    <a:ext uri="{FF2B5EF4-FFF2-40B4-BE49-F238E27FC236}">
                      <a16:creationId xmlns:a16="http://schemas.microsoft.com/office/drawing/2014/main" id="{1B58CE45-65EC-4817-BE29-694D06338A5D}"/>
                    </a:ext>
                  </a:extLst>
                </p:cNvPr>
                <p:cNvPicPr/>
                <p:nvPr/>
              </p:nvPicPr>
              <p:blipFill>
                <a:blip r:embed="rId1160"/>
                <a:stretch>
                  <a:fillRect/>
                </a:stretch>
              </p:blipFill>
              <p:spPr>
                <a:xfrm>
                  <a:off x="2913853" y="6160152"/>
                  <a:ext cx="759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19" name="Freihand 718">
                  <a:extLst>
                    <a:ext uri="{FF2B5EF4-FFF2-40B4-BE49-F238E27FC236}">
                      <a16:creationId xmlns:a16="http://schemas.microsoft.com/office/drawing/2014/main" id="{7B325DD2-FD7E-48AF-B04C-EC3131A1FF9F}"/>
                    </a:ext>
                  </a:extLst>
                </p14:cNvPr>
                <p14:cNvContentPartPr/>
                <p14:nvPr/>
              </p14:nvContentPartPr>
              <p14:xfrm>
                <a:off x="2756893" y="6124512"/>
                <a:ext cx="250560" cy="117360"/>
              </p14:xfrm>
            </p:contentPart>
          </mc:Choice>
          <mc:Fallback>
            <p:pic>
              <p:nvPicPr>
                <p:cNvPr id="719" name="Freihand 718">
                  <a:extLst>
                    <a:ext uri="{FF2B5EF4-FFF2-40B4-BE49-F238E27FC236}">
                      <a16:creationId xmlns:a16="http://schemas.microsoft.com/office/drawing/2014/main" id="{7B325DD2-FD7E-48AF-B04C-EC3131A1FF9F}"/>
                    </a:ext>
                  </a:extLst>
                </p:cNvPr>
                <p:cNvPicPr/>
                <p:nvPr/>
              </p:nvPicPr>
              <p:blipFill>
                <a:blip r:embed="rId1162"/>
                <a:stretch>
                  <a:fillRect/>
                </a:stretch>
              </p:blipFill>
              <p:spPr>
                <a:xfrm>
                  <a:off x="2752573" y="6120192"/>
                  <a:ext cx="259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21" name="Freihand 720">
                  <a:extLst>
                    <a:ext uri="{FF2B5EF4-FFF2-40B4-BE49-F238E27FC236}">
                      <a16:creationId xmlns:a16="http://schemas.microsoft.com/office/drawing/2014/main" id="{5EF36949-08D6-414F-8BC8-A1D927400C92}"/>
                    </a:ext>
                  </a:extLst>
                </p14:cNvPr>
                <p14:cNvContentPartPr/>
                <p14:nvPr/>
              </p14:nvContentPartPr>
              <p14:xfrm>
                <a:off x="212773" y="5803392"/>
                <a:ext cx="117000" cy="102600"/>
              </p14:xfrm>
            </p:contentPart>
          </mc:Choice>
          <mc:Fallback>
            <p:pic>
              <p:nvPicPr>
                <p:cNvPr id="721" name="Freihand 720">
                  <a:extLst>
                    <a:ext uri="{FF2B5EF4-FFF2-40B4-BE49-F238E27FC236}">
                      <a16:creationId xmlns:a16="http://schemas.microsoft.com/office/drawing/2014/main" id="{5EF36949-08D6-414F-8BC8-A1D927400C92}"/>
                    </a:ext>
                  </a:extLst>
                </p:cNvPr>
                <p:cNvPicPr/>
                <p:nvPr/>
              </p:nvPicPr>
              <p:blipFill>
                <a:blip r:embed="rId1164"/>
                <a:stretch>
                  <a:fillRect/>
                </a:stretch>
              </p:blipFill>
              <p:spPr>
                <a:xfrm>
                  <a:off x="208453" y="5799072"/>
                  <a:ext cx="125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22" name="Freihand 721">
                  <a:extLst>
                    <a:ext uri="{FF2B5EF4-FFF2-40B4-BE49-F238E27FC236}">
                      <a16:creationId xmlns:a16="http://schemas.microsoft.com/office/drawing/2014/main" id="{A3BBA92E-5EA6-4559-BF00-5A3E84AB1E51}"/>
                    </a:ext>
                  </a:extLst>
                </p14:cNvPr>
                <p14:cNvContentPartPr/>
                <p14:nvPr/>
              </p14:nvContentPartPr>
              <p14:xfrm>
                <a:off x="273973" y="5855592"/>
                <a:ext cx="65520" cy="42480"/>
              </p14:xfrm>
            </p:contentPart>
          </mc:Choice>
          <mc:Fallback>
            <p:pic>
              <p:nvPicPr>
                <p:cNvPr id="722" name="Freihand 721">
                  <a:extLst>
                    <a:ext uri="{FF2B5EF4-FFF2-40B4-BE49-F238E27FC236}">
                      <a16:creationId xmlns:a16="http://schemas.microsoft.com/office/drawing/2014/main" id="{A3BBA92E-5EA6-4559-BF00-5A3E84AB1E51}"/>
                    </a:ext>
                  </a:extLst>
                </p:cNvPr>
                <p:cNvPicPr/>
                <p:nvPr/>
              </p:nvPicPr>
              <p:blipFill>
                <a:blip r:embed="rId1166"/>
                <a:stretch>
                  <a:fillRect/>
                </a:stretch>
              </p:blipFill>
              <p:spPr>
                <a:xfrm>
                  <a:off x="269653" y="5851272"/>
                  <a:ext cx="74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23" name="Freihand 722">
                  <a:extLst>
                    <a:ext uri="{FF2B5EF4-FFF2-40B4-BE49-F238E27FC236}">
                      <a16:creationId xmlns:a16="http://schemas.microsoft.com/office/drawing/2014/main" id="{E893FEDB-750D-45DF-884E-C4ECEB0DA1F9}"/>
                    </a:ext>
                  </a:extLst>
                </p14:cNvPr>
                <p14:cNvContentPartPr/>
                <p14:nvPr/>
              </p14:nvContentPartPr>
              <p14:xfrm>
                <a:off x="347773" y="5853072"/>
                <a:ext cx="163800" cy="43200"/>
              </p14:xfrm>
            </p:contentPart>
          </mc:Choice>
          <mc:Fallback>
            <p:pic>
              <p:nvPicPr>
                <p:cNvPr id="723" name="Freihand 722">
                  <a:extLst>
                    <a:ext uri="{FF2B5EF4-FFF2-40B4-BE49-F238E27FC236}">
                      <a16:creationId xmlns:a16="http://schemas.microsoft.com/office/drawing/2014/main" id="{E893FEDB-750D-45DF-884E-C4ECEB0DA1F9}"/>
                    </a:ext>
                  </a:extLst>
                </p:cNvPr>
                <p:cNvPicPr/>
                <p:nvPr/>
              </p:nvPicPr>
              <p:blipFill>
                <a:blip r:embed="rId1168"/>
                <a:stretch>
                  <a:fillRect/>
                </a:stretch>
              </p:blipFill>
              <p:spPr>
                <a:xfrm>
                  <a:off x="343453" y="5848752"/>
                  <a:ext cx="1724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24" name="Freihand 723">
                  <a:extLst>
                    <a:ext uri="{FF2B5EF4-FFF2-40B4-BE49-F238E27FC236}">
                      <a16:creationId xmlns:a16="http://schemas.microsoft.com/office/drawing/2014/main" id="{143C1B26-903A-47C9-B28C-B980CADB343B}"/>
                    </a:ext>
                  </a:extLst>
                </p14:cNvPr>
                <p14:cNvContentPartPr/>
                <p14:nvPr/>
              </p14:nvContentPartPr>
              <p14:xfrm>
                <a:off x="579253" y="5848392"/>
                <a:ext cx="71640" cy="64440"/>
              </p14:xfrm>
            </p:contentPart>
          </mc:Choice>
          <mc:Fallback>
            <p:pic>
              <p:nvPicPr>
                <p:cNvPr id="724" name="Freihand 723">
                  <a:extLst>
                    <a:ext uri="{FF2B5EF4-FFF2-40B4-BE49-F238E27FC236}">
                      <a16:creationId xmlns:a16="http://schemas.microsoft.com/office/drawing/2014/main" id="{143C1B26-903A-47C9-B28C-B980CADB343B}"/>
                    </a:ext>
                  </a:extLst>
                </p:cNvPr>
                <p:cNvPicPr/>
                <p:nvPr/>
              </p:nvPicPr>
              <p:blipFill>
                <a:blip r:embed="rId1170"/>
                <a:stretch>
                  <a:fillRect/>
                </a:stretch>
              </p:blipFill>
              <p:spPr>
                <a:xfrm>
                  <a:off x="574933" y="5844072"/>
                  <a:ext cx="80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25" name="Freihand 724">
                  <a:extLst>
                    <a:ext uri="{FF2B5EF4-FFF2-40B4-BE49-F238E27FC236}">
                      <a16:creationId xmlns:a16="http://schemas.microsoft.com/office/drawing/2014/main" id="{E5CB09C7-CD5D-475E-8ADE-DA6212D5A9A8}"/>
                    </a:ext>
                  </a:extLst>
                </p14:cNvPr>
                <p14:cNvContentPartPr/>
                <p14:nvPr/>
              </p14:nvContentPartPr>
              <p14:xfrm>
                <a:off x="553693" y="5880792"/>
                <a:ext cx="103680" cy="7920"/>
              </p14:xfrm>
            </p:contentPart>
          </mc:Choice>
          <mc:Fallback>
            <p:pic>
              <p:nvPicPr>
                <p:cNvPr id="725" name="Freihand 724">
                  <a:extLst>
                    <a:ext uri="{FF2B5EF4-FFF2-40B4-BE49-F238E27FC236}">
                      <a16:creationId xmlns:a16="http://schemas.microsoft.com/office/drawing/2014/main" id="{E5CB09C7-CD5D-475E-8ADE-DA6212D5A9A8}"/>
                    </a:ext>
                  </a:extLst>
                </p:cNvPr>
                <p:cNvPicPr/>
                <p:nvPr/>
              </p:nvPicPr>
              <p:blipFill>
                <a:blip r:embed="rId1172"/>
                <a:stretch>
                  <a:fillRect/>
                </a:stretch>
              </p:blipFill>
              <p:spPr>
                <a:xfrm>
                  <a:off x="549373" y="5876472"/>
                  <a:ext cx="112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26" name="Freihand 725">
                  <a:extLst>
                    <a:ext uri="{FF2B5EF4-FFF2-40B4-BE49-F238E27FC236}">
                      <a16:creationId xmlns:a16="http://schemas.microsoft.com/office/drawing/2014/main" id="{FA3C4A19-1C9F-4140-8538-F45BB3DEEF51}"/>
                    </a:ext>
                  </a:extLst>
                </p14:cNvPr>
                <p14:cNvContentPartPr/>
                <p14:nvPr/>
              </p14:nvContentPartPr>
              <p14:xfrm>
                <a:off x="670693" y="5843352"/>
                <a:ext cx="90720" cy="49680"/>
              </p14:xfrm>
            </p:contentPart>
          </mc:Choice>
          <mc:Fallback>
            <p:pic>
              <p:nvPicPr>
                <p:cNvPr id="726" name="Freihand 725">
                  <a:extLst>
                    <a:ext uri="{FF2B5EF4-FFF2-40B4-BE49-F238E27FC236}">
                      <a16:creationId xmlns:a16="http://schemas.microsoft.com/office/drawing/2014/main" id="{FA3C4A19-1C9F-4140-8538-F45BB3DEEF51}"/>
                    </a:ext>
                  </a:extLst>
                </p:cNvPr>
                <p:cNvPicPr/>
                <p:nvPr/>
              </p:nvPicPr>
              <p:blipFill>
                <a:blip r:embed="rId1174"/>
                <a:stretch>
                  <a:fillRect/>
                </a:stretch>
              </p:blipFill>
              <p:spPr>
                <a:xfrm>
                  <a:off x="666373" y="5839032"/>
                  <a:ext cx="99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27" name="Freihand 726">
                  <a:extLst>
                    <a:ext uri="{FF2B5EF4-FFF2-40B4-BE49-F238E27FC236}">
                      <a16:creationId xmlns:a16="http://schemas.microsoft.com/office/drawing/2014/main" id="{3F56E881-0FFD-4E25-8C5A-9B4038E32581}"/>
                    </a:ext>
                  </a:extLst>
                </p14:cNvPr>
                <p14:cNvContentPartPr/>
                <p14:nvPr/>
              </p14:nvContentPartPr>
              <p14:xfrm>
                <a:off x="783373" y="5830032"/>
                <a:ext cx="86760" cy="109440"/>
              </p14:xfrm>
            </p:contentPart>
          </mc:Choice>
          <mc:Fallback>
            <p:pic>
              <p:nvPicPr>
                <p:cNvPr id="727" name="Freihand 726">
                  <a:extLst>
                    <a:ext uri="{FF2B5EF4-FFF2-40B4-BE49-F238E27FC236}">
                      <a16:creationId xmlns:a16="http://schemas.microsoft.com/office/drawing/2014/main" id="{3F56E881-0FFD-4E25-8C5A-9B4038E32581}"/>
                    </a:ext>
                  </a:extLst>
                </p:cNvPr>
                <p:cNvPicPr/>
                <p:nvPr/>
              </p:nvPicPr>
              <p:blipFill>
                <a:blip r:embed="rId1176"/>
                <a:stretch>
                  <a:fillRect/>
                </a:stretch>
              </p:blipFill>
              <p:spPr>
                <a:xfrm>
                  <a:off x="779053" y="5825712"/>
                  <a:ext cx="95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29" name="Freihand 728">
                  <a:extLst>
                    <a:ext uri="{FF2B5EF4-FFF2-40B4-BE49-F238E27FC236}">
                      <a16:creationId xmlns:a16="http://schemas.microsoft.com/office/drawing/2014/main" id="{65F0F735-BCE1-4BC1-BF6A-7A6D91F20524}"/>
                    </a:ext>
                  </a:extLst>
                </p14:cNvPr>
                <p14:cNvContentPartPr/>
                <p14:nvPr/>
              </p14:nvContentPartPr>
              <p14:xfrm>
                <a:off x="898213" y="5764512"/>
                <a:ext cx="28080" cy="111600"/>
              </p14:xfrm>
            </p:contentPart>
          </mc:Choice>
          <mc:Fallback>
            <p:pic>
              <p:nvPicPr>
                <p:cNvPr id="729" name="Freihand 728">
                  <a:extLst>
                    <a:ext uri="{FF2B5EF4-FFF2-40B4-BE49-F238E27FC236}">
                      <a16:creationId xmlns:a16="http://schemas.microsoft.com/office/drawing/2014/main" id="{65F0F735-BCE1-4BC1-BF6A-7A6D91F20524}"/>
                    </a:ext>
                  </a:extLst>
                </p:cNvPr>
                <p:cNvPicPr/>
                <p:nvPr/>
              </p:nvPicPr>
              <p:blipFill>
                <a:blip r:embed="rId1178"/>
                <a:stretch>
                  <a:fillRect/>
                </a:stretch>
              </p:blipFill>
              <p:spPr>
                <a:xfrm>
                  <a:off x="893893" y="5760192"/>
                  <a:ext cx="36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30" name="Freihand 729">
                  <a:extLst>
                    <a:ext uri="{FF2B5EF4-FFF2-40B4-BE49-F238E27FC236}">
                      <a16:creationId xmlns:a16="http://schemas.microsoft.com/office/drawing/2014/main" id="{FC9A67BA-4014-43C0-AB1C-BC2AA53D2207}"/>
                    </a:ext>
                  </a:extLst>
                </p14:cNvPr>
                <p14:cNvContentPartPr/>
                <p14:nvPr/>
              </p14:nvContentPartPr>
              <p14:xfrm>
                <a:off x="882373" y="5814192"/>
                <a:ext cx="93600" cy="14760"/>
              </p14:xfrm>
            </p:contentPart>
          </mc:Choice>
          <mc:Fallback>
            <p:pic>
              <p:nvPicPr>
                <p:cNvPr id="730" name="Freihand 729">
                  <a:extLst>
                    <a:ext uri="{FF2B5EF4-FFF2-40B4-BE49-F238E27FC236}">
                      <a16:creationId xmlns:a16="http://schemas.microsoft.com/office/drawing/2014/main" id="{FC9A67BA-4014-43C0-AB1C-BC2AA53D2207}"/>
                    </a:ext>
                  </a:extLst>
                </p:cNvPr>
                <p:cNvPicPr/>
                <p:nvPr/>
              </p:nvPicPr>
              <p:blipFill>
                <a:blip r:embed="rId1180"/>
                <a:stretch>
                  <a:fillRect/>
                </a:stretch>
              </p:blipFill>
              <p:spPr>
                <a:xfrm>
                  <a:off x="878053" y="5809872"/>
                  <a:ext cx="102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32" name="Freihand 731">
                  <a:extLst>
                    <a:ext uri="{FF2B5EF4-FFF2-40B4-BE49-F238E27FC236}">
                      <a16:creationId xmlns:a16="http://schemas.microsoft.com/office/drawing/2014/main" id="{412A201F-02A1-4107-936B-2FEEE895C732}"/>
                    </a:ext>
                  </a:extLst>
                </p14:cNvPr>
                <p14:cNvContentPartPr/>
                <p14:nvPr/>
              </p14:nvContentPartPr>
              <p14:xfrm>
                <a:off x="996853" y="5816352"/>
                <a:ext cx="2880" cy="59760"/>
              </p14:xfrm>
            </p:contentPart>
          </mc:Choice>
          <mc:Fallback>
            <p:pic>
              <p:nvPicPr>
                <p:cNvPr id="732" name="Freihand 731">
                  <a:extLst>
                    <a:ext uri="{FF2B5EF4-FFF2-40B4-BE49-F238E27FC236}">
                      <a16:creationId xmlns:a16="http://schemas.microsoft.com/office/drawing/2014/main" id="{412A201F-02A1-4107-936B-2FEEE895C732}"/>
                    </a:ext>
                  </a:extLst>
                </p:cNvPr>
                <p:cNvPicPr/>
                <p:nvPr/>
              </p:nvPicPr>
              <p:blipFill>
                <a:blip r:embed="rId1182"/>
                <a:stretch>
                  <a:fillRect/>
                </a:stretch>
              </p:blipFill>
              <p:spPr>
                <a:xfrm>
                  <a:off x="992533" y="5812032"/>
                  <a:ext cx="11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33" name="Freihand 732">
                  <a:extLst>
                    <a:ext uri="{FF2B5EF4-FFF2-40B4-BE49-F238E27FC236}">
                      <a16:creationId xmlns:a16="http://schemas.microsoft.com/office/drawing/2014/main" id="{AD7434EC-4567-4D90-841E-187BC2D5AED1}"/>
                    </a:ext>
                  </a:extLst>
                </p14:cNvPr>
                <p14:cNvContentPartPr/>
                <p14:nvPr/>
              </p14:nvContentPartPr>
              <p14:xfrm>
                <a:off x="1000093" y="5774592"/>
                <a:ext cx="64080" cy="22680"/>
              </p14:xfrm>
            </p:contentPart>
          </mc:Choice>
          <mc:Fallback>
            <p:pic>
              <p:nvPicPr>
                <p:cNvPr id="733" name="Freihand 732">
                  <a:extLst>
                    <a:ext uri="{FF2B5EF4-FFF2-40B4-BE49-F238E27FC236}">
                      <a16:creationId xmlns:a16="http://schemas.microsoft.com/office/drawing/2014/main" id="{AD7434EC-4567-4D90-841E-187BC2D5AED1}"/>
                    </a:ext>
                  </a:extLst>
                </p:cNvPr>
                <p:cNvPicPr/>
                <p:nvPr/>
              </p:nvPicPr>
              <p:blipFill>
                <a:blip r:embed="rId1184"/>
                <a:stretch>
                  <a:fillRect/>
                </a:stretch>
              </p:blipFill>
              <p:spPr>
                <a:xfrm>
                  <a:off x="995773" y="5770272"/>
                  <a:ext cx="72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34" name="Freihand 733">
                  <a:extLst>
                    <a:ext uri="{FF2B5EF4-FFF2-40B4-BE49-F238E27FC236}">
                      <a16:creationId xmlns:a16="http://schemas.microsoft.com/office/drawing/2014/main" id="{FB4444AA-B912-49B0-949C-8C29AA0672A3}"/>
                    </a:ext>
                  </a:extLst>
                </p14:cNvPr>
                <p14:cNvContentPartPr/>
                <p14:nvPr/>
              </p14:nvContentPartPr>
              <p14:xfrm>
                <a:off x="1048693" y="5804832"/>
                <a:ext cx="158400" cy="63720"/>
              </p14:xfrm>
            </p:contentPart>
          </mc:Choice>
          <mc:Fallback>
            <p:pic>
              <p:nvPicPr>
                <p:cNvPr id="734" name="Freihand 733">
                  <a:extLst>
                    <a:ext uri="{FF2B5EF4-FFF2-40B4-BE49-F238E27FC236}">
                      <a16:creationId xmlns:a16="http://schemas.microsoft.com/office/drawing/2014/main" id="{FB4444AA-B912-49B0-949C-8C29AA0672A3}"/>
                    </a:ext>
                  </a:extLst>
                </p:cNvPr>
                <p:cNvPicPr/>
                <p:nvPr/>
              </p:nvPicPr>
              <p:blipFill>
                <a:blip r:embed="rId1186"/>
                <a:stretch>
                  <a:fillRect/>
                </a:stretch>
              </p:blipFill>
              <p:spPr>
                <a:xfrm>
                  <a:off x="1044373" y="5800512"/>
                  <a:ext cx="167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35" name="Freihand 734">
                  <a:extLst>
                    <a:ext uri="{FF2B5EF4-FFF2-40B4-BE49-F238E27FC236}">
                      <a16:creationId xmlns:a16="http://schemas.microsoft.com/office/drawing/2014/main" id="{97832446-BEC7-483A-8A0F-E7416AB784B5}"/>
                    </a:ext>
                  </a:extLst>
                </p14:cNvPr>
                <p14:cNvContentPartPr/>
                <p14:nvPr/>
              </p14:nvContentPartPr>
              <p14:xfrm>
                <a:off x="1262533" y="5811312"/>
                <a:ext cx="88920" cy="54000"/>
              </p14:xfrm>
            </p:contentPart>
          </mc:Choice>
          <mc:Fallback>
            <p:pic>
              <p:nvPicPr>
                <p:cNvPr id="735" name="Freihand 734">
                  <a:extLst>
                    <a:ext uri="{FF2B5EF4-FFF2-40B4-BE49-F238E27FC236}">
                      <a16:creationId xmlns:a16="http://schemas.microsoft.com/office/drawing/2014/main" id="{97832446-BEC7-483A-8A0F-E7416AB784B5}"/>
                    </a:ext>
                  </a:extLst>
                </p:cNvPr>
                <p:cNvPicPr/>
                <p:nvPr/>
              </p:nvPicPr>
              <p:blipFill>
                <a:blip r:embed="rId1188"/>
                <a:stretch>
                  <a:fillRect/>
                </a:stretch>
              </p:blipFill>
              <p:spPr>
                <a:xfrm>
                  <a:off x="1258213" y="5806992"/>
                  <a:ext cx="97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36" name="Freihand 735">
                  <a:extLst>
                    <a:ext uri="{FF2B5EF4-FFF2-40B4-BE49-F238E27FC236}">
                      <a16:creationId xmlns:a16="http://schemas.microsoft.com/office/drawing/2014/main" id="{1E3F195D-EFCF-4D0F-BEC6-54C7587C7603}"/>
                    </a:ext>
                  </a:extLst>
                </p14:cNvPr>
                <p14:cNvContentPartPr/>
                <p14:nvPr/>
              </p14:nvContentPartPr>
              <p14:xfrm>
                <a:off x="1398613" y="5772072"/>
                <a:ext cx="62640" cy="82800"/>
              </p14:xfrm>
            </p:contentPart>
          </mc:Choice>
          <mc:Fallback>
            <p:pic>
              <p:nvPicPr>
                <p:cNvPr id="736" name="Freihand 735">
                  <a:extLst>
                    <a:ext uri="{FF2B5EF4-FFF2-40B4-BE49-F238E27FC236}">
                      <a16:creationId xmlns:a16="http://schemas.microsoft.com/office/drawing/2014/main" id="{1E3F195D-EFCF-4D0F-BEC6-54C7587C7603}"/>
                    </a:ext>
                  </a:extLst>
                </p:cNvPr>
                <p:cNvPicPr/>
                <p:nvPr/>
              </p:nvPicPr>
              <p:blipFill>
                <a:blip r:embed="rId1190"/>
                <a:stretch>
                  <a:fillRect/>
                </a:stretch>
              </p:blipFill>
              <p:spPr>
                <a:xfrm>
                  <a:off x="1394293" y="5767752"/>
                  <a:ext cx="71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37" name="Freihand 736">
                  <a:extLst>
                    <a:ext uri="{FF2B5EF4-FFF2-40B4-BE49-F238E27FC236}">
                      <a16:creationId xmlns:a16="http://schemas.microsoft.com/office/drawing/2014/main" id="{B8DE91C3-F001-4E3A-A759-6700B464BE73}"/>
                    </a:ext>
                  </a:extLst>
                </p14:cNvPr>
                <p14:cNvContentPartPr/>
                <p14:nvPr/>
              </p14:nvContentPartPr>
              <p14:xfrm>
                <a:off x="1459093" y="5769552"/>
                <a:ext cx="25200" cy="91440"/>
              </p14:xfrm>
            </p:contentPart>
          </mc:Choice>
          <mc:Fallback>
            <p:pic>
              <p:nvPicPr>
                <p:cNvPr id="737" name="Freihand 736">
                  <a:extLst>
                    <a:ext uri="{FF2B5EF4-FFF2-40B4-BE49-F238E27FC236}">
                      <a16:creationId xmlns:a16="http://schemas.microsoft.com/office/drawing/2014/main" id="{B8DE91C3-F001-4E3A-A759-6700B464BE73}"/>
                    </a:ext>
                  </a:extLst>
                </p:cNvPr>
                <p:cNvPicPr/>
                <p:nvPr/>
              </p:nvPicPr>
              <p:blipFill>
                <a:blip r:embed="rId1192"/>
                <a:stretch>
                  <a:fillRect/>
                </a:stretch>
              </p:blipFill>
              <p:spPr>
                <a:xfrm>
                  <a:off x="1454773" y="5765232"/>
                  <a:ext cx="33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39" name="Freihand 738">
                  <a:extLst>
                    <a:ext uri="{FF2B5EF4-FFF2-40B4-BE49-F238E27FC236}">
                      <a16:creationId xmlns:a16="http://schemas.microsoft.com/office/drawing/2014/main" id="{01B1B5A7-CC04-43F3-9D2B-6022D0AE2897}"/>
                    </a:ext>
                  </a:extLst>
                </p14:cNvPr>
                <p14:cNvContentPartPr/>
                <p14:nvPr/>
              </p14:nvContentPartPr>
              <p14:xfrm>
                <a:off x="1618933" y="5803752"/>
                <a:ext cx="292680" cy="61920"/>
              </p14:xfrm>
            </p:contentPart>
          </mc:Choice>
          <mc:Fallback>
            <p:pic>
              <p:nvPicPr>
                <p:cNvPr id="739" name="Freihand 738">
                  <a:extLst>
                    <a:ext uri="{FF2B5EF4-FFF2-40B4-BE49-F238E27FC236}">
                      <a16:creationId xmlns:a16="http://schemas.microsoft.com/office/drawing/2014/main" id="{01B1B5A7-CC04-43F3-9D2B-6022D0AE2897}"/>
                    </a:ext>
                  </a:extLst>
                </p:cNvPr>
                <p:cNvPicPr/>
                <p:nvPr/>
              </p:nvPicPr>
              <p:blipFill>
                <a:blip r:embed="rId1194"/>
                <a:stretch>
                  <a:fillRect/>
                </a:stretch>
              </p:blipFill>
              <p:spPr>
                <a:xfrm>
                  <a:off x="1614613" y="5799432"/>
                  <a:ext cx="301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40" name="Freihand 739">
                  <a:extLst>
                    <a:ext uri="{FF2B5EF4-FFF2-40B4-BE49-F238E27FC236}">
                      <a16:creationId xmlns:a16="http://schemas.microsoft.com/office/drawing/2014/main" id="{3C795309-3F95-48F2-A780-2CFD3F378171}"/>
                    </a:ext>
                  </a:extLst>
                </p14:cNvPr>
                <p14:cNvContentPartPr/>
                <p14:nvPr/>
              </p14:nvContentPartPr>
              <p14:xfrm>
                <a:off x="1881733" y="5765592"/>
                <a:ext cx="35280" cy="3600"/>
              </p14:xfrm>
            </p:contentPart>
          </mc:Choice>
          <mc:Fallback>
            <p:pic>
              <p:nvPicPr>
                <p:cNvPr id="740" name="Freihand 739">
                  <a:extLst>
                    <a:ext uri="{FF2B5EF4-FFF2-40B4-BE49-F238E27FC236}">
                      <a16:creationId xmlns:a16="http://schemas.microsoft.com/office/drawing/2014/main" id="{3C795309-3F95-48F2-A780-2CFD3F378171}"/>
                    </a:ext>
                  </a:extLst>
                </p:cNvPr>
                <p:cNvPicPr/>
                <p:nvPr/>
              </p:nvPicPr>
              <p:blipFill>
                <a:blip r:embed="rId1196"/>
                <a:stretch>
                  <a:fillRect/>
                </a:stretch>
              </p:blipFill>
              <p:spPr>
                <a:xfrm>
                  <a:off x="1877413" y="5761272"/>
                  <a:ext cx="43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41" name="Freihand 740">
                  <a:extLst>
                    <a:ext uri="{FF2B5EF4-FFF2-40B4-BE49-F238E27FC236}">
                      <a16:creationId xmlns:a16="http://schemas.microsoft.com/office/drawing/2014/main" id="{1B766E1E-2811-4F22-AF8C-F00449BEF5D3}"/>
                    </a:ext>
                  </a:extLst>
                </p14:cNvPr>
                <p14:cNvContentPartPr/>
                <p14:nvPr/>
              </p14:nvContentPartPr>
              <p14:xfrm>
                <a:off x="1950493" y="5745792"/>
                <a:ext cx="109440" cy="91440"/>
              </p14:xfrm>
            </p:contentPart>
          </mc:Choice>
          <mc:Fallback>
            <p:pic>
              <p:nvPicPr>
                <p:cNvPr id="741" name="Freihand 740">
                  <a:extLst>
                    <a:ext uri="{FF2B5EF4-FFF2-40B4-BE49-F238E27FC236}">
                      <a16:creationId xmlns:a16="http://schemas.microsoft.com/office/drawing/2014/main" id="{1B766E1E-2811-4F22-AF8C-F00449BEF5D3}"/>
                    </a:ext>
                  </a:extLst>
                </p:cNvPr>
                <p:cNvPicPr/>
                <p:nvPr/>
              </p:nvPicPr>
              <p:blipFill>
                <a:blip r:embed="rId1198"/>
                <a:stretch>
                  <a:fillRect/>
                </a:stretch>
              </p:blipFill>
              <p:spPr>
                <a:xfrm>
                  <a:off x="1946173" y="5741472"/>
                  <a:ext cx="118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42" name="Freihand 741">
                  <a:extLst>
                    <a:ext uri="{FF2B5EF4-FFF2-40B4-BE49-F238E27FC236}">
                      <a16:creationId xmlns:a16="http://schemas.microsoft.com/office/drawing/2014/main" id="{8D9AC101-BFB9-4BAF-96A2-FD56C5FD7492}"/>
                    </a:ext>
                  </a:extLst>
                </p14:cNvPr>
                <p14:cNvContentPartPr/>
                <p14:nvPr/>
              </p14:nvContentPartPr>
              <p14:xfrm>
                <a:off x="180373" y="6021912"/>
                <a:ext cx="241920" cy="104760"/>
              </p14:xfrm>
            </p:contentPart>
          </mc:Choice>
          <mc:Fallback>
            <p:pic>
              <p:nvPicPr>
                <p:cNvPr id="742" name="Freihand 741">
                  <a:extLst>
                    <a:ext uri="{FF2B5EF4-FFF2-40B4-BE49-F238E27FC236}">
                      <a16:creationId xmlns:a16="http://schemas.microsoft.com/office/drawing/2014/main" id="{8D9AC101-BFB9-4BAF-96A2-FD56C5FD7492}"/>
                    </a:ext>
                  </a:extLst>
                </p:cNvPr>
                <p:cNvPicPr/>
                <p:nvPr/>
              </p:nvPicPr>
              <p:blipFill>
                <a:blip r:embed="rId1200"/>
                <a:stretch>
                  <a:fillRect/>
                </a:stretch>
              </p:blipFill>
              <p:spPr>
                <a:xfrm>
                  <a:off x="176053" y="6017592"/>
                  <a:ext cx="250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43" name="Freihand 742">
                  <a:extLst>
                    <a:ext uri="{FF2B5EF4-FFF2-40B4-BE49-F238E27FC236}">
                      <a16:creationId xmlns:a16="http://schemas.microsoft.com/office/drawing/2014/main" id="{B4745489-3D91-44DD-82D8-344497787561}"/>
                    </a:ext>
                  </a:extLst>
                </p14:cNvPr>
                <p14:cNvContentPartPr/>
                <p14:nvPr/>
              </p14:nvContentPartPr>
              <p14:xfrm>
                <a:off x="344173" y="6021552"/>
                <a:ext cx="34560" cy="9360"/>
              </p14:xfrm>
            </p:contentPart>
          </mc:Choice>
          <mc:Fallback>
            <p:pic>
              <p:nvPicPr>
                <p:cNvPr id="743" name="Freihand 742">
                  <a:extLst>
                    <a:ext uri="{FF2B5EF4-FFF2-40B4-BE49-F238E27FC236}">
                      <a16:creationId xmlns:a16="http://schemas.microsoft.com/office/drawing/2014/main" id="{B4745489-3D91-44DD-82D8-344497787561}"/>
                    </a:ext>
                  </a:extLst>
                </p:cNvPr>
                <p:cNvPicPr/>
                <p:nvPr/>
              </p:nvPicPr>
              <p:blipFill>
                <a:blip r:embed="rId1202"/>
                <a:stretch>
                  <a:fillRect/>
                </a:stretch>
              </p:blipFill>
              <p:spPr>
                <a:xfrm>
                  <a:off x="339853" y="6017232"/>
                  <a:ext cx="43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44" name="Freihand 743">
                  <a:extLst>
                    <a:ext uri="{FF2B5EF4-FFF2-40B4-BE49-F238E27FC236}">
                      <a16:creationId xmlns:a16="http://schemas.microsoft.com/office/drawing/2014/main" id="{495A9FCB-7F7C-4FC0-829A-0386007F0157}"/>
                    </a:ext>
                  </a:extLst>
                </p14:cNvPr>
                <p14:cNvContentPartPr/>
                <p14:nvPr/>
              </p14:nvContentPartPr>
              <p14:xfrm>
                <a:off x="491413" y="6032352"/>
                <a:ext cx="297720" cy="195120"/>
              </p14:xfrm>
            </p:contentPart>
          </mc:Choice>
          <mc:Fallback>
            <p:pic>
              <p:nvPicPr>
                <p:cNvPr id="744" name="Freihand 743">
                  <a:extLst>
                    <a:ext uri="{FF2B5EF4-FFF2-40B4-BE49-F238E27FC236}">
                      <a16:creationId xmlns:a16="http://schemas.microsoft.com/office/drawing/2014/main" id="{495A9FCB-7F7C-4FC0-829A-0386007F0157}"/>
                    </a:ext>
                  </a:extLst>
                </p:cNvPr>
                <p:cNvPicPr/>
                <p:nvPr/>
              </p:nvPicPr>
              <p:blipFill>
                <a:blip r:embed="rId1204"/>
                <a:stretch>
                  <a:fillRect/>
                </a:stretch>
              </p:blipFill>
              <p:spPr>
                <a:xfrm>
                  <a:off x="487093" y="6028032"/>
                  <a:ext cx="3063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45" name="Freihand 744">
                  <a:extLst>
                    <a:ext uri="{FF2B5EF4-FFF2-40B4-BE49-F238E27FC236}">
                      <a16:creationId xmlns:a16="http://schemas.microsoft.com/office/drawing/2014/main" id="{B1E39360-7713-4369-8BDE-EB49878601C5}"/>
                    </a:ext>
                  </a:extLst>
                </p14:cNvPr>
                <p14:cNvContentPartPr/>
                <p14:nvPr/>
              </p14:nvContentPartPr>
              <p14:xfrm>
                <a:off x="774733" y="6018672"/>
                <a:ext cx="28080" cy="9360"/>
              </p14:xfrm>
            </p:contentPart>
          </mc:Choice>
          <mc:Fallback>
            <p:pic>
              <p:nvPicPr>
                <p:cNvPr id="745" name="Freihand 744">
                  <a:extLst>
                    <a:ext uri="{FF2B5EF4-FFF2-40B4-BE49-F238E27FC236}">
                      <a16:creationId xmlns:a16="http://schemas.microsoft.com/office/drawing/2014/main" id="{B1E39360-7713-4369-8BDE-EB49878601C5}"/>
                    </a:ext>
                  </a:extLst>
                </p:cNvPr>
                <p:cNvPicPr/>
                <p:nvPr/>
              </p:nvPicPr>
              <p:blipFill>
                <a:blip r:embed="rId1206"/>
                <a:stretch>
                  <a:fillRect/>
                </a:stretch>
              </p:blipFill>
              <p:spPr>
                <a:xfrm>
                  <a:off x="770413" y="6014352"/>
                  <a:ext cx="36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46" name="Freihand 745">
                  <a:extLst>
                    <a:ext uri="{FF2B5EF4-FFF2-40B4-BE49-F238E27FC236}">
                      <a16:creationId xmlns:a16="http://schemas.microsoft.com/office/drawing/2014/main" id="{B7178A4D-1EAA-45F0-8EAF-39A75BFC314A}"/>
                    </a:ext>
                  </a:extLst>
                </p14:cNvPr>
                <p14:cNvContentPartPr/>
                <p14:nvPr/>
              </p14:nvContentPartPr>
              <p14:xfrm>
                <a:off x="830533" y="5985192"/>
                <a:ext cx="149400" cy="142920"/>
              </p14:xfrm>
            </p:contentPart>
          </mc:Choice>
          <mc:Fallback>
            <p:pic>
              <p:nvPicPr>
                <p:cNvPr id="746" name="Freihand 745">
                  <a:extLst>
                    <a:ext uri="{FF2B5EF4-FFF2-40B4-BE49-F238E27FC236}">
                      <a16:creationId xmlns:a16="http://schemas.microsoft.com/office/drawing/2014/main" id="{B7178A4D-1EAA-45F0-8EAF-39A75BFC314A}"/>
                    </a:ext>
                  </a:extLst>
                </p:cNvPr>
                <p:cNvPicPr/>
                <p:nvPr/>
              </p:nvPicPr>
              <p:blipFill>
                <a:blip r:embed="rId1208"/>
                <a:stretch>
                  <a:fillRect/>
                </a:stretch>
              </p:blipFill>
              <p:spPr>
                <a:xfrm>
                  <a:off x="826213" y="5980872"/>
                  <a:ext cx="158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47" name="Freihand 746">
                  <a:extLst>
                    <a:ext uri="{FF2B5EF4-FFF2-40B4-BE49-F238E27FC236}">
                      <a16:creationId xmlns:a16="http://schemas.microsoft.com/office/drawing/2014/main" id="{9FA422B5-57DE-447D-8568-B1BF353ADA00}"/>
                    </a:ext>
                  </a:extLst>
                </p14:cNvPr>
                <p14:cNvContentPartPr/>
                <p14:nvPr/>
              </p14:nvContentPartPr>
              <p14:xfrm>
                <a:off x="1047613" y="6034152"/>
                <a:ext cx="96480" cy="83520"/>
              </p14:xfrm>
            </p:contentPart>
          </mc:Choice>
          <mc:Fallback>
            <p:pic>
              <p:nvPicPr>
                <p:cNvPr id="747" name="Freihand 746">
                  <a:extLst>
                    <a:ext uri="{FF2B5EF4-FFF2-40B4-BE49-F238E27FC236}">
                      <a16:creationId xmlns:a16="http://schemas.microsoft.com/office/drawing/2014/main" id="{9FA422B5-57DE-447D-8568-B1BF353ADA00}"/>
                    </a:ext>
                  </a:extLst>
                </p:cNvPr>
                <p:cNvPicPr/>
                <p:nvPr/>
              </p:nvPicPr>
              <p:blipFill>
                <a:blip r:embed="rId1210"/>
                <a:stretch>
                  <a:fillRect/>
                </a:stretch>
              </p:blipFill>
              <p:spPr>
                <a:xfrm>
                  <a:off x="1043293" y="6029832"/>
                  <a:ext cx="105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49" name="Freihand 748">
                  <a:extLst>
                    <a:ext uri="{FF2B5EF4-FFF2-40B4-BE49-F238E27FC236}">
                      <a16:creationId xmlns:a16="http://schemas.microsoft.com/office/drawing/2014/main" id="{5760553C-6306-47B1-A081-0378A401C370}"/>
                    </a:ext>
                  </a:extLst>
                </p14:cNvPr>
                <p14:cNvContentPartPr/>
                <p14:nvPr/>
              </p14:nvContentPartPr>
              <p14:xfrm>
                <a:off x="1268653" y="5977992"/>
                <a:ext cx="110520" cy="110880"/>
              </p14:xfrm>
            </p:contentPart>
          </mc:Choice>
          <mc:Fallback>
            <p:pic>
              <p:nvPicPr>
                <p:cNvPr id="749" name="Freihand 748">
                  <a:extLst>
                    <a:ext uri="{FF2B5EF4-FFF2-40B4-BE49-F238E27FC236}">
                      <a16:creationId xmlns:a16="http://schemas.microsoft.com/office/drawing/2014/main" id="{5760553C-6306-47B1-A081-0378A401C370}"/>
                    </a:ext>
                  </a:extLst>
                </p:cNvPr>
                <p:cNvPicPr/>
                <p:nvPr/>
              </p:nvPicPr>
              <p:blipFill>
                <a:blip r:embed="rId1212"/>
                <a:stretch>
                  <a:fillRect/>
                </a:stretch>
              </p:blipFill>
              <p:spPr>
                <a:xfrm>
                  <a:off x="1264333" y="5973672"/>
                  <a:ext cx="119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50" name="Freihand 749">
                  <a:extLst>
                    <a:ext uri="{FF2B5EF4-FFF2-40B4-BE49-F238E27FC236}">
                      <a16:creationId xmlns:a16="http://schemas.microsoft.com/office/drawing/2014/main" id="{5192FD00-03A7-4DE5-AAF2-AE649E6BFCB6}"/>
                    </a:ext>
                  </a:extLst>
                </p14:cNvPr>
                <p14:cNvContentPartPr/>
                <p14:nvPr/>
              </p14:nvContentPartPr>
              <p14:xfrm>
                <a:off x="1407613" y="5974392"/>
                <a:ext cx="71280" cy="108360"/>
              </p14:xfrm>
            </p:contentPart>
          </mc:Choice>
          <mc:Fallback>
            <p:pic>
              <p:nvPicPr>
                <p:cNvPr id="750" name="Freihand 749">
                  <a:extLst>
                    <a:ext uri="{FF2B5EF4-FFF2-40B4-BE49-F238E27FC236}">
                      <a16:creationId xmlns:a16="http://schemas.microsoft.com/office/drawing/2014/main" id="{5192FD00-03A7-4DE5-AAF2-AE649E6BFCB6}"/>
                    </a:ext>
                  </a:extLst>
                </p:cNvPr>
                <p:cNvPicPr/>
                <p:nvPr/>
              </p:nvPicPr>
              <p:blipFill>
                <a:blip r:embed="rId1214"/>
                <a:stretch>
                  <a:fillRect/>
                </a:stretch>
              </p:blipFill>
              <p:spPr>
                <a:xfrm>
                  <a:off x="1403293" y="5970072"/>
                  <a:ext cx="7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52" name="Freihand 751">
                  <a:extLst>
                    <a:ext uri="{FF2B5EF4-FFF2-40B4-BE49-F238E27FC236}">
                      <a16:creationId xmlns:a16="http://schemas.microsoft.com/office/drawing/2014/main" id="{B646EFA5-D5E9-44DA-A1BF-6C50D6777BFE}"/>
                    </a:ext>
                  </a:extLst>
                </p14:cNvPr>
                <p14:cNvContentPartPr/>
                <p14:nvPr/>
              </p14:nvContentPartPr>
              <p14:xfrm>
                <a:off x="1492573" y="6001032"/>
                <a:ext cx="164880" cy="77040"/>
              </p14:xfrm>
            </p:contentPart>
          </mc:Choice>
          <mc:Fallback>
            <p:pic>
              <p:nvPicPr>
                <p:cNvPr id="752" name="Freihand 751">
                  <a:extLst>
                    <a:ext uri="{FF2B5EF4-FFF2-40B4-BE49-F238E27FC236}">
                      <a16:creationId xmlns:a16="http://schemas.microsoft.com/office/drawing/2014/main" id="{B646EFA5-D5E9-44DA-A1BF-6C50D6777BFE}"/>
                    </a:ext>
                  </a:extLst>
                </p:cNvPr>
                <p:cNvPicPr/>
                <p:nvPr/>
              </p:nvPicPr>
              <p:blipFill>
                <a:blip r:embed="rId1216"/>
                <a:stretch>
                  <a:fillRect/>
                </a:stretch>
              </p:blipFill>
              <p:spPr>
                <a:xfrm>
                  <a:off x="1488253" y="5996712"/>
                  <a:ext cx="173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53" name="Freihand 752">
                  <a:extLst>
                    <a:ext uri="{FF2B5EF4-FFF2-40B4-BE49-F238E27FC236}">
                      <a16:creationId xmlns:a16="http://schemas.microsoft.com/office/drawing/2014/main" id="{A10105CE-E9A9-407C-AA84-5612ACADCDD3}"/>
                    </a:ext>
                  </a:extLst>
                </p14:cNvPr>
                <p14:cNvContentPartPr/>
                <p14:nvPr/>
              </p14:nvContentPartPr>
              <p14:xfrm>
                <a:off x="1270093" y="5923632"/>
                <a:ext cx="109080" cy="11520"/>
              </p14:xfrm>
            </p:contentPart>
          </mc:Choice>
          <mc:Fallback>
            <p:pic>
              <p:nvPicPr>
                <p:cNvPr id="753" name="Freihand 752">
                  <a:extLst>
                    <a:ext uri="{FF2B5EF4-FFF2-40B4-BE49-F238E27FC236}">
                      <a16:creationId xmlns:a16="http://schemas.microsoft.com/office/drawing/2014/main" id="{A10105CE-E9A9-407C-AA84-5612ACADCDD3}"/>
                    </a:ext>
                  </a:extLst>
                </p:cNvPr>
                <p:cNvPicPr/>
                <p:nvPr/>
              </p:nvPicPr>
              <p:blipFill>
                <a:blip r:embed="rId1218"/>
                <a:stretch>
                  <a:fillRect/>
                </a:stretch>
              </p:blipFill>
              <p:spPr>
                <a:xfrm>
                  <a:off x="1265773" y="5919312"/>
                  <a:ext cx="117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54" name="Freihand 753">
                  <a:extLst>
                    <a:ext uri="{FF2B5EF4-FFF2-40B4-BE49-F238E27FC236}">
                      <a16:creationId xmlns:a16="http://schemas.microsoft.com/office/drawing/2014/main" id="{68A72CB3-00AA-4850-836B-601BEBA9FE88}"/>
                    </a:ext>
                  </a:extLst>
                </p14:cNvPr>
                <p14:cNvContentPartPr/>
                <p14:nvPr/>
              </p14:nvContentPartPr>
              <p14:xfrm>
                <a:off x="1709653" y="5936952"/>
                <a:ext cx="18000" cy="136440"/>
              </p14:xfrm>
            </p:contentPart>
          </mc:Choice>
          <mc:Fallback>
            <p:pic>
              <p:nvPicPr>
                <p:cNvPr id="754" name="Freihand 753">
                  <a:extLst>
                    <a:ext uri="{FF2B5EF4-FFF2-40B4-BE49-F238E27FC236}">
                      <a16:creationId xmlns:a16="http://schemas.microsoft.com/office/drawing/2014/main" id="{68A72CB3-00AA-4850-836B-601BEBA9FE88}"/>
                    </a:ext>
                  </a:extLst>
                </p:cNvPr>
                <p:cNvPicPr/>
                <p:nvPr/>
              </p:nvPicPr>
              <p:blipFill>
                <a:blip r:embed="rId1220"/>
                <a:stretch>
                  <a:fillRect/>
                </a:stretch>
              </p:blipFill>
              <p:spPr>
                <a:xfrm>
                  <a:off x="1705333" y="5932632"/>
                  <a:ext cx="26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55" name="Freihand 754">
                  <a:extLst>
                    <a:ext uri="{FF2B5EF4-FFF2-40B4-BE49-F238E27FC236}">
                      <a16:creationId xmlns:a16="http://schemas.microsoft.com/office/drawing/2014/main" id="{99FFE627-DD1C-494E-B836-7AA30204C2E9}"/>
                    </a:ext>
                  </a:extLst>
                </p14:cNvPr>
                <p14:cNvContentPartPr/>
                <p14:nvPr/>
              </p14:nvContentPartPr>
              <p14:xfrm>
                <a:off x="1746013" y="6000312"/>
                <a:ext cx="118440" cy="55800"/>
              </p14:xfrm>
            </p:contentPart>
          </mc:Choice>
          <mc:Fallback>
            <p:pic>
              <p:nvPicPr>
                <p:cNvPr id="755" name="Freihand 754">
                  <a:extLst>
                    <a:ext uri="{FF2B5EF4-FFF2-40B4-BE49-F238E27FC236}">
                      <a16:creationId xmlns:a16="http://schemas.microsoft.com/office/drawing/2014/main" id="{99FFE627-DD1C-494E-B836-7AA30204C2E9}"/>
                    </a:ext>
                  </a:extLst>
                </p:cNvPr>
                <p:cNvPicPr/>
                <p:nvPr/>
              </p:nvPicPr>
              <p:blipFill>
                <a:blip r:embed="rId1222"/>
                <a:stretch>
                  <a:fillRect/>
                </a:stretch>
              </p:blipFill>
              <p:spPr>
                <a:xfrm>
                  <a:off x="1741693" y="5995992"/>
                  <a:ext cx="127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56" name="Freihand 755">
                  <a:extLst>
                    <a:ext uri="{FF2B5EF4-FFF2-40B4-BE49-F238E27FC236}">
                      <a16:creationId xmlns:a16="http://schemas.microsoft.com/office/drawing/2014/main" id="{2E09048D-1ACE-4775-8BFA-4051701D28CC}"/>
                    </a:ext>
                  </a:extLst>
                </p14:cNvPr>
                <p14:cNvContentPartPr/>
                <p14:nvPr/>
              </p14:nvContentPartPr>
              <p14:xfrm>
                <a:off x="1837453" y="6009672"/>
                <a:ext cx="309600" cy="170640"/>
              </p14:xfrm>
            </p:contentPart>
          </mc:Choice>
          <mc:Fallback>
            <p:pic>
              <p:nvPicPr>
                <p:cNvPr id="756" name="Freihand 755">
                  <a:extLst>
                    <a:ext uri="{FF2B5EF4-FFF2-40B4-BE49-F238E27FC236}">
                      <a16:creationId xmlns:a16="http://schemas.microsoft.com/office/drawing/2014/main" id="{2E09048D-1ACE-4775-8BFA-4051701D28CC}"/>
                    </a:ext>
                  </a:extLst>
                </p:cNvPr>
                <p:cNvPicPr/>
                <p:nvPr/>
              </p:nvPicPr>
              <p:blipFill>
                <a:blip r:embed="rId1224"/>
                <a:stretch>
                  <a:fillRect/>
                </a:stretch>
              </p:blipFill>
              <p:spPr>
                <a:xfrm>
                  <a:off x="1833133" y="6005352"/>
                  <a:ext cx="318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57" name="Freihand 756">
                  <a:extLst>
                    <a:ext uri="{FF2B5EF4-FFF2-40B4-BE49-F238E27FC236}">
                      <a16:creationId xmlns:a16="http://schemas.microsoft.com/office/drawing/2014/main" id="{0C17357F-9B2D-42CD-888A-24F99E2BA161}"/>
                    </a:ext>
                  </a:extLst>
                </p14:cNvPr>
                <p14:cNvContentPartPr/>
                <p14:nvPr/>
              </p14:nvContentPartPr>
              <p14:xfrm>
                <a:off x="192253" y="6262392"/>
                <a:ext cx="322200" cy="84960"/>
              </p14:xfrm>
            </p:contentPart>
          </mc:Choice>
          <mc:Fallback>
            <p:pic>
              <p:nvPicPr>
                <p:cNvPr id="757" name="Freihand 756">
                  <a:extLst>
                    <a:ext uri="{FF2B5EF4-FFF2-40B4-BE49-F238E27FC236}">
                      <a16:creationId xmlns:a16="http://schemas.microsoft.com/office/drawing/2014/main" id="{0C17357F-9B2D-42CD-888A-24F99E2BA161}"/>
                    </a:ext>
                  </a:extLst>
                </p:cNvPr>
                <p:cNvPicPr/>
                <p:nvPr/>
              </p:nvPicPr>
              <p:blipFill>
                <a:blip r:embed="rId1226"/>
                <a:stretch>
                  <a:fillRect/>
                </a:stretch>
              </p:blipFill>
              <p:spPr>
                <a:xfrm>
                  <a:off x="187933" y="6258072"/>
                  <a:ext cx="330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58" name="Freihand 757">
                  <a:extLst>
                    <a:ext uri="{FF2B5EF4-FFF2-40B4-BE49-F238E27FC236}">
                      <a16:creationId xmlns:a16="http://schemas.microsoft.com/office/drawing/2014/main" id="{0163D1B0-8078-4387-8947-9E6223298942}"/>
                    </a:ext>
                  </a:extLst>
                </p14:cNvPr>
                <p14:cNvContentPartPr/>
                <p14:nvPr/>
              </p14:nvContentPartPr>
              <p14:xfrm>
                <a:off x="377293" y="6200472"/>
                <a:ext cx="54360" cy="13320"/>
              </p14:xfrm>
            </p:contentPart>
          </mc:Choice>
          <mc:Fallback>
            <p:pic>
              <p:nvPicPr>
                <p:cNvPr id="758" name="Freihand 757">
                  <a:extLst>
                    <a:ext uri="{FF2B5EF4-FFF2-40B4-BE49-F238E27FC236}">
                      <a16:creationId xmlns:a16="http://schemas.microsoft.com/office/drawing/2014/main" id="{0163D1B0-8078-4387-8947-9E6223298942}"/>
                    </a:ext>
                  </a:extLst>
                </p:cNvPr>
                <p:cNvPicPr/>
                <p:nvPr/>
              </p:nvPicPr>
              <p:blipFill>
                <a:blip r:embed="rId1228"/>
                <a:stretch>
                  <a:fillRect/>
                </a:stretch>
              </p:blipFill>
              <p:spPr>
                <a:xfrm>
                  <a:off x="372973" y="6196152"/>
                  <a:ext cx="63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59" name="Freihand 758">
                  <a:extLst>
                    <a:ext uri="{FF2B5EF4-FFF2-40B4-BE49-F238E27FC236}">
                      <a16:creationId xmlns:a16="http://schemas.microsoft.com/office/drawing/2014/main" id="{9DBD65DF-9879-4D83-9B1F-8CB460560923}"/>
                    </a:ext>
                  </a:extLst>
                </p14:cNvPr>
                <p14:cNvContentPartPr/>
                <p14:nvPr/>
              </p14:nvContentPartPr>
              <p14:xfrm>
                <a:off x="613093" y="6198672"/>
                <a:ext cx="74160" cy="129600"/>
              </p14:xfrm>
            </p:contentPart>
          </mc:Choice>
          <mc:Fallback>
            <p:pic>
              <p:nvPicPr>
                <p:cNvPr id="759" name="Freihand 758">
                  <a:extLst>
                    <a:ext uri="{FF2B5EF4-FFF2-40B4-BE49-F238E27FC236}">
                      <a16:creationId xmlns:a16="http://schemas.microsoft.com/office/drawing/2014/main" id="{9DBD65DF-9879-4D83-9B1F-8CB460560923}"/>
                    </a:ext>
                  </a:extLst>
                </p:cNvPr>
                <p:cNvPicPr/>
                <p:nvPr/>
              </p:nvPicPr>
              <p:blipFill>
                <a:blip r:embed="rId1230"/>
                <a:stretch>
                  <a:fillRect/>
                </a:stretch>
              </p:blipFill>
              <p:spPr>
                <a:xfrm>
                  <a:off x="608773" y="6194352"/>
                  <a:ext cx="82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60" name="Freihand 759">
                  <a:extLst>
                    <a:ext uri="{FF2B5EF4-FFF2-40B4-BE49-F238E27FC236}">
                      <a16:creationId xmlns:a16="http://schemas.microsoft.com/office/drawing/2014/main" id="{2930E917-B9E6-49F5-99A5-FD084B96262E}"/>
                    </a:ext>
                  </a:extLst>
                </p14:cNvPr>
                <p14:cNvContentPartPr/>
                <p14:nvPr/>
              </p14:nvContentPartPr>
              <p14:xfrm>
                <a:off x="719293" y="6241512"/>
                <a:ext cx="307440" cy="77760"/>
              </p14:xfrm>
            </p:contentPart>
          </mc:Choice>
          <mc:Fallback>
            <p:pic>
              <p:nvPicPr>
                <p:cNvPr id="760" name="Freihand 759">
                  <a:extLst>
                    <a:ext uri="{FF2B5EF4-FFF2-40B4-BE49-F238E27FC236}">
                      <a16:creationId xmlns:a16="http://schemas.microsoft.com/office/drawing/2014/main" id="{2930E917-B9E6-49F5-99A5-FD084B96262E}"/>
                    </a:ext>
                  </a:extLst>
                </p:cNvPr>
                <p:cNvPicPr/>
                <p:nvPr/>
              </p:nvPicPr>
              <p:blipFill>
                <a:blip r:embed="rId1232"/>
                <a:stretch>
                  <a:fillRect/>
                </a:stretch>
              </p:blipFill>
              <p:spPr>
                <a:xfrm>
                  <a:off x="714973" y="6237192"/>
                  <a:ext cx="316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61" name="Freihand 760">
                  <a:extLst>
                    <a:ext uri="{FF2B5EF4-FFF2-40B4-BE49-F238E27FC236}">
                      <a16:creationId xmlns:a16="http://schemas.microsoft.com/office/drawing/2014/main" id="{F15F096E-DAEB-40F0-B0B1-1A01A5414180}"/>
                    </a:ext>
                  </a:extLst>
                </p14:cNvPr>
                <p14:cNvContentPartPr/>
                <p14:nvPr/>
              </p14:nvContentPartPr>
              <p14:xfrm>
                <a:off x="1020613" y="6233952"/>
                <a:ext cx="360" cy="360"/>
              </p14:xfrm>
            </p:contentPart>
          </mc:Choice>
          <mc:Fallback>
            <p:pic>
              <p:nvPicPr>
                <p:cNvPr id="761" name="Freihand 760">
                  <a:extLst>
                    <a:ext uri="{FF2B5EF4-FFF2-40B4-BE49-F238E27FC236}">
                      <a16:creationId xmlns:a16="http://schemas.microsoft.com/office/drawing/2014/main" id="{F15F096E-DAEB-40F0-B0B1-1A01A5414180}"/>
                    </a:ext>
                  </a:extLst>
                </p:cNvPr>
                <p:cNvPicPr/>
                <p:nvPr/>
              </p:nvPicPr>
              <p:blipFill>
                <a:blip r:embed="rId55"/>
                <a:stretch>
                  <a:fillRect/>
                </a:stretch>
              </p:blipFill>
              <p:spPr>
                <a:xfrm>
                  <a:off x="1016293" y="6229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62" name="Freihand 761">
                  <a:extLst>
                    <a:ext uri="{FF2B5EF4-FFF2-40B4-BE49-F238E27FC236}">
                      <a16:creationId xmlns:a16="http://schemas.microsoft.com/office/drawing/2014/main" id="{D312EAC5-1ACA-4B41-8CCE-1B21E04F81E0}"/>
                    </a:ext>
                  </a:extLst>
                </p14:cNvPr>
                <p14:cNvContentPartPr/>
                <p14:nvPr/>
              </p14:nvContentPartPr>
              <p14:xfrm>
                <a:off x="1162453" y="6237552"/>
                <a:ext cx="92520" cy="78480"/>
              </p14:xfrm>
            </p:contentPart>
          </mc:Choice>
          <mc:Fallback>
            <p:pic>
              <p:nvPicPr>
                <p:cNvPr id="762" name="Freihand 761">
                  <a:extLst>
                    <a:ext uri="{FF2B5EF4-FFF2-40B4-BE49-F238E27FC236}">
                      <a16:creationId xmlns:a16="http://schemas.microsoft.com/office/drawing/2014/main" id="{D312EAC5-1ACA-4B41-8CCE-1B21E04F81E0}"/>
                    </a:ext>
                  </a:extLst>
                </p:cNvPr>
                <p:cNvPicPr/>
                <p:nvPr/>
              </p:nvPicPr>
              <p:blipFill>
                <a:blip r:embed="rId1235"/>
                <a:stretch>
                  <a:fillRect/>
                </a:stretch>
              </p:blipFill>
              <p:spPr>
                <a:xfrm>
                  <a:off x="1158133" y="6233232"/>
                  <a:ext cx="101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63" name="Freihand 762">
                  <a:extLst>
                    <a:ext uri="{FF2B5EF4-FFF2-40B4-BE49-F238E27FC236}">
                      <a16:creationId xmlns:a16="http://schemas.microsoft.com/office/drawing/2014/main" id="{67CD6F51-2AA6-4698-95A7-B3EB042A8D4A}"/>
                    </a:ext>
                  </a:extLst>
                </p14:cNvPr>
                <p14:cNvContentPartPr/>
                <p14:nvPr/>
              </p14:nvContentPartPr>
              <p14:xfrm>
                <a:off x="1320133" y="6259872"/>
                <a:ext cx="246960" cy="42480"/>
              </p14:xfrm>
            </p:contentPart>
          </mc:Choice>
          <mc:Fallback>
            <p:pic>
              <p:nvPicPr>
                <p:cNvPr id="763" name="Freihand 762">
                  <a:extLst>
                    <a:ext uri="{FF2B5EF4-FFF2-40B4-BE49-F238E27FC236}">
                      <a16:creationId xmlns:a16="http://schemas.microsoft.com/office/drawing/2014/main" id="{67CD6F51-2AA6-4698-95A7-B3EB042A8D4A}"/>
                    </a:ext>
                  </a:extLst>
                </p:cNvPr>
                <p:cNvPicPr/>
                <p:nvPr/>
              </p:nvPicPr>
              <p:blipFill>
                <a:blip r:embed="rId1237"/>
                <a:stretch>
                  <a:fillRect/>
                </a:stretch>
              </p:blipFill>
              <p:spPr>
                <a:xfrm>
                  <a:off x="1315813" y="6255552"/>
                  <a:ext cx="255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64" name="Freihand 763">
                  <a:extLst>
                    <a:ext uri="{FF2B5EF4-FFF2-40B4-BE49-F238E27FC236}">
                      <a16:creationId xmlns:a16="http://schemas.microsoft.com/office/drawing/2014/main" id="{5B09E525-1EB8-4971-85FA-92A11CCE8CAF}"/>
                    </a:ext>
                  </a:extLst>
                </p14:cNvPr>
                <p14:cNvContentPartPr/>
                <p14:nvPr/>
              </p14:nvContentPartPr>
              <p14:xfrm>
                <a:off x="1601653" y="6247992"/>
                <a:ext cx="107640" cy="42840"/>
              </p14:xfrm>
            </p:contentPart>
          </mc:Choice>
          <mc:Fallback>
            <p:pic>
              <p:nvPicPr>
                <p:cNvPr id="764" name="Freihand 763">
                  <a:extLst>
                    <a:ext uri="{FF2B5EF4-FFF2-40B4-BE49-F238E27FC236}">
                      <a16:creationId xmlns:a16="http://schemas.microsoft.com/office/drawing/2014/main" id="{5B09E525-1EB8-4971-85FA-92A11CCE8CAF}"/>
                    </a:ext>
                  </a:extLst>
                </p:cNvPr>
                <p:cNvPicPr/>
                <p:nvPr/>
              </p:nvPicPr>
              <p:blipFill>
                <a:blip r:embed="rId1239"/>
                <a:stretch>
                  <a:fillRect/>
                </a:stretch>
              </p:blipFill>
              <p:spPr>
                <a:xfrm>
                  <a:off x="1597333" y="6243672"/>
                  <a:ext cx="116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65" name="Freihand 764">
                  <a:extLst>
                    <a:ext uri="{FF2B5EF4-FFF2-40B4-BE49-F238E27FC236}">
                      <a16:creationId xmlns:a16="http://schemas.microsoft.com/office/drawing/2014/main" id="{F8ED755F-058B-4205-85E3-B41308AA2B96}"/>
                    </a:ext>
                  </a:extLst>
                </p14:cNvPr>
                <p14:cNvContentPartPr/>
                <p14:nvPr/>
              </p14:nvContentPartPr>
              <p14:xfrm>
                <a:off x="1721893" y="6224232"/>
                <a:ext cx="23400" cy="10080"/>
              </p14:xfrm>
            </p:contentPart>
          </mc:Choice>
          <mc:Fallback>
            <p:pic>
              <p:nvPicPr>
                <p:cNvPr id="765" name="Freihand 764">
                  <a:extLst>
                    <a:ext uri="{FF2B5EF4-FFF2-40B4-BE49-F238E27FC236}">
                      <a16:creationId xmlns:a16="http://schemas.microsoft.com/office/drawing/2014/main" id="{F8ED755F-058B-4205-85E3-B41308AA2B96}"/>
                    </a:ext>
                  </a:extLst>
                </p:cNvPr>
                <p:cNvPicPr/>
                <p:nvPr/>
              </p:nvPicPr>
              <p:blipFill>
                <a:blip r:embed="rId1241"/>
                <a:stretch>
                  <a:fillRect/>
                </a:stretch>
              </p:blipFill>
              <p:spPr>
                <a:xfrm>
                  <a:off x="1717573" y="6219912"/>
                  <a:ext cx="32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66" name="Freihand 765">
                  <a:extLst>
                    <a:ext uri="{FF2B5EF4-FFF2-40B4-BE49-F238E27FC236}">
                      <a16:creationId xmlns:a16="http://schemas.microsoft.com/office/drawing/2014/main" id="{DEEFE258-3660-42EB-B3B1-83C43DFF2718}"/>
                    </a:ext>
                  </a:extLst>
                </p14:cNvPr>
                <p14:cNvContentPartPr/>
                <p14:nvPr/>
              </p14:nvContentPartPr>
              <p14:xfrm>
                <a:off x="1763293" y="6213792"/>
                <a:ext cx="351720" cy="91800"/>
              </p14:xfrm>
            </p:contentPart>
          </mc:Choice>
          <mc:Fallback>
            <p:pic>
              <p:nvPicPr>
                <p:cNvPr id="766" name="Freihand 765">
                  <a:extLst>
                    <a:ext uri="{FF2B5EF4-FFF2-40B4-BE49-F238E27FC236}">
                      <a16:creationId xmlns:a16="http://schemas.microsoft.com/office/drawing/2014/main" id="{DEEFE258-3660-42EB-B3B1-83C43DFF2718}"/>
                    </a:ext>
                  </a:extLst>
                </p:cNvPr>
                <p:cNvPicPr/>
                <p:nvPr/>
              </p:nvPicPr>
              <p:blipFill>
                <a:blip r:embed="rId1243"/>
                <a:stretch>
                  <a:fillRect/>
                </a:stretch>
              </p:blipFill>
              <p:spPr>
                <a:xfrm>
                  <a:off x="1758973" y="6209472"/>
                  <a:ext cx="360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68" name="Freihand 767">
                  <a:extLst>
                    <a:ext uri="{FF2B5EF4-FFF2-40B4-BE49-F238E27FC236}">
                      <a16:creationId xmlns:a16="http://schemas.microsoft.com/office/drawing/2014/main" id="{8002E27E-8DF4-481E-8316-BDF223366250}"/>
                    </a:ext>
                  </a:extLst>
                </p14:cNvPr>
                <p14:cNvContentPartPr/>
                <p14:nvPr/>
              </p14:nvContentPartPr>
              <p14:xfrm>
                <a:off x="2213293" y="6236832"/>
                <a:ext cx="218880" cy="39600"/>
              </p14:xfrm>
            </p:contentPart>
          </mc:Choice>
          <mc:Fallback>
            <p:pic>
              <p:nvPicPr>
                <p:cNvPr id="768" name="Freihand 767">
                  <a:extLst>
                    <a:ext uri="{FF2B5EF4-FFF2-40B4-BE49-F238E27FC236}">
                      <a16:creationId xmlns:a16="http://schemas.microsoft.com/office/drawing/2014/main" id="{8002E27E-8DF4-481E-8316-BDF223366250}"/>
                    </a:ext>
                  </a:extLst>
                </p:cNvPr>
                <p:cNvPicPr/>
                <p:nvPr/>
              </p:nvPicPr>
              <p:blipFill>
                <a:blip r:embed="rId1245"/>
                <a:stretch>
                  <a:fillRect/>
                </a:stretch>
              </p:blipFill>
              <p:spPr>
                <a:xfrm>
                  <a:off x="2208973" y="6232512"/>
                  <a:ext cx="227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70" name="Freihand 769">
                  <a:extLst>
                    <a:ext uri="{FF2B5EF4-FFF2-40B4-BE49-F238E27FC236}">
                      <a16:creationId xmlns:a16="http://schemas.microsoft.com/office/drawing/2014/main" id="{149B3568-81CD-442A-87F4-325830B39C54}"/>
                    </a:ext>
                  </a:extLst>
                </p14:cNvPr>
                <p14:cNvContentPartPr/>
                <p14:nvPr/>
              </p14:nvContentPartPr>
              <p14:xfrm>
                <a:off x="2447653" y="6190392"/>
                <a:ext cx="83520" cy="77400"/>
              </p14:xfrm>
            </p:contentPart>
          </mc:Choice>
          <mc:Fallback>
            <p:pic>
              <p:nvPicPr>
                <p:cNvPr id="770" name="Freihand 769">
                  <a:extLst>
                    <a:ext uri="{FF2B5EF4-FFF2-40B4-BE49-F238E27FC236}">
                      <a16:creationId xmlns:a16="http://schemas.microsoft.com/office/drawing/2014/main" id="{149B3568-81CD-442A-87F4-325830B39C54}"/>
                    </a:ext>
                  </a:extLst>
                </p:cNvPr>
                <p:cNvPicPr/>
                <p:nvPr/>
              </p:nvPicPr>
              <p:blipFill>
                <a:blip r:embed="rId1247"/>
                <a:stretch>
                  <a:fillRect/>
                </a:stretch>
              </p:blipFill>
              <p:spPr>
                <a:xfrm>
                  <a:off x="2443333" y="6186072"/>
                  <a:ext cx="92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72" name="Freihand 771">
                  <a:extLst>
                    <a:ext uri="{FF2B5EF4-FFF2-40B4-BE49-F238E27FC236}">
                      <a16:creationId xmlns:a16="http://schemas.microsoft.com/office/drawing/2014/main" id="{DDBC288C-1943-48CC-B9C3-B17320D66DE1}"/>
                    </a:ext>
                  </a:extLst>
                </p14:cNvPr>
                <p14:cNvContentPartPr/>
                <p14:nvPr/>
              </p14:nvContentPartPr>
              <p14:xfrm>
                <a:off x="207373" y="6463992"/>
                <a:ext cx="149400" cy="93240"/>
              </p14:xfrm>
            </p:contentPart>
          </mc:Choice>
          <mc:Fallback>
            <p:pic>
              <p:nvPicPr>
                <p:cNvPr id="772" name="Freihand 771">
                  <a:extLst>
                    <a:ext uri="{FF2B5EF4-FFF2-40B4-BE49-F238E27FC236}">
                      <a16:creationId xmlns:a16="http://schemas.microsoft.com/office/drawing/2014/main" id="{DDBC288C-1943-48CC-B9C3-B17320D66DE1}"/>
                    </a:ext>
                  </a:extLst>
                </p:cNvPr>
                <p:cNvPicPr/>
                <p:nvPr/>
              </p:nvPicPr>
              <p:blipFill>
                <a:blip r:embed="rId1249"/>
                <a:stretch>
                  <a:fillRect/>
                </a:stretch>
              </p:blipFill>
              <p:spPr>
                <a:xfrm>
                  <a:off x="203053" y="6459672"/>
                  <a:ext cx="158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73" name="Freihand 772">
                  <a:extLst>
                    <a:ext uri="{FF2B5EF4-FFF2-40B4-BE49-F238E27FC236}">
                      <a16:creationId xmlns:a16="http://schemas.microsoft.com/office/drawing/2014/main" id="{779F917B-0DAB-4140-BFBE-92851DB1C8DF}"/>
                    </a:ext>
                  </a:extLst>
                </p14:cNvPr>
                <p14:cNvContentPartPr/>
                <p14:nvPr/>
              </p14:nvContentPartPr>
              <p14:xfrm>
                <a:off x="361453" y="6470832"/>
                <a:ext cx="83880" cy="65880"/>
              </p14:xfrm>
            </p:contentPart>
          </mc:Choice>
          <mc:Fallback>
            <p:pic>
              <p:nvPicPr>
                <p:cNvPr id="773" name="Freihand 772">
                  <a:extLst>
                    <a:ext uri="{FF2B5EF4-FFF2-40B4-BE49-F238E27FC236}">
                      <a16:creationId xmlns:a16="http://schemas.microsoft.com/office/drawing/2014/main" id="{779F917B-0DAB-4140-BFBE-92851DB1C8DF}"/>
                    </a:ext>
                  </a:extLst>
                </p:cNvPr>
                <p:cNvPicPr/>
                <p:nvPr/>
              </p:nvPicPr>
              <p:blipFill>
                <a:blip r:embed="rId1251"/>
                <a:stretch>
                  <a:fillRect/>
                </a:stretch>
              </p:blipFill>
              <p:spPr>
                <a:xfrm>
                  <a:off x="357133" y="6466512"/>
                  <a:ext cx="92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74" name="Freihand 773">
                  <a:extLst>
                    <a:ext uri="{FF2B5EF4-FFF2-40B4-BE49-F238E27FC236}">
                      <a16:creationId xmlns:a16="http://schemas.microsoft.com/office/drawing/2014/main" id="{895E2ACD-21E6-4300-8E08-B58CA898FDDF}"/>
                    </a:ext>
                  </a:extLst>
                </p14:cNvPr>
                <p14:cNvContentPartPr/>
                <p14:nvPr/>
              </p14:nvContentPartPr>
              <p14:xfrm>
                <a:off x="475213" y="6408552"/>
                <a:ext cx="25560" cy="125640"/>
              </p14:xfrm>
            </p:contentPart>
          </mc:Choice>
          <mc:Fallback>
            <p:pic>
              <p:nvPicPr>
                <p:cNvPr id="774" name="Freihand 773">
                  <a:extLst>
                    <a:ext uri="{FF2B5EF4-FFF2-40B4-BE49-F238E27FC236}">
                      <a16:creationId xmlns:a16="http://schemas.microsoft.com/office/drawing/2014/main" id="{895E2ACD-21E6-4300-8E08-B58CA898FDDF}"/>
                    </a:ext>
                  </a:extLst>
                </p:cNvPr>
                <p:cNvPicPr/>
                <p:nvPr/>
              </p:nvPicPr>
              <p:blipFill>
                <a:blip r:embed="rId1253"/>
                <a:stretch>
                  <a:fillRect/>
                </a:stretch>
              </p:blipFill>
              <p:spPr>
                <a:xfrm>
                  <a:off x="470893" y="6404232"/>
                  <a:ext cx="34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76" name="Freihand 775">
                  <a:extLst>
                    <a:ext uri="{FF2B5EF4-FFF2-40B4-BE49-F238E27FC236}">
                      <a16:creationId xmlns:a16="http://schemas.microsoft.com/office/drawing/2014/main" id="{BC1A694E-466C-4E67-A655-680300272B26}"/>
                    </a:ext>
                  </a:extLst>
                </p14:cNvPr>
                <p14:cNvContentPartPr/>
                <p14:nvPr/>
              </p14:nvContentPartPr>
              <p14:xfrm>
                <a:off x="544693" y="6449592"/>
                <a:ext cx="199800" cy="74160"/>
              </p14:xfrm>
            </p:contentPart>
          </mc:Choice>
          <mc:Fallback>
            <p:pic>
              <p:nvPicPr>
                <p:cNvPr id="776" name="Freihand 775">
                  <a:extLst>
                    <a:ext uri="{FF2B5EF4-FFF2-40B4-BE49-F238E27FC236}">
                      <a16:creationId xmlns:a16="http://schemas.microsoft.com/office/drawing/2014/main" id="{BC1A694E-466C-4E67-A655-680300272B26}"/>
                    </a:ext>
                  </a:extLst>
                </p:cNvPr>
                <p:cNvPicPr/>
                <p:nvPr/>
              </p:nvPicPr>
              <p:blipFill>
                <a:blip r:embed="rId1255"/>
                <a:stretch>
                  <a:fillRect/>
                </a:stretch>
              </p:blipFill>
              <p:spPr>
                <a:xfrm>
                  <a:off x="540373" y="6445272"/>
                  <a:ext cx="208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77" name="Freihand 776">
                  <a:extLst>
                    <a:ext uri="{FF2B5EF4-FFF2-40B4-BE49-F238E27FC236}">
                      <a16:creationId xmlns:a16="http://schemas.microsoft.com/office/drawing/2014/main" id="{3EF3D86A-10EE-47B0-B474-6FCB30B7B01B}"/>
                    </a:ext>
                  </a:extLst>
                </p14:cNvPr>
                <p14:cNvContentPartPr/>
                <p14:nvPr/>
              </p14:nvContentPartPr>
              <p14:xfrm>
                <a:off x="856453" y="6443112"/>
                <a:ext cx="148320" cy="91080"/>
              </p14:xfrm>
            </p:contentPart>
          </mc:Choice>
          <mc:Fallback>
            <p:pic>
              <p:nvPicPr>
                <p:cNvPr id="777" name="Freihand 776">
                  <a:extLst>
                    <a:ext uri="{FF2B5EF4-FFF2-40B4-BE49-F238E27FC236}">
                      <a16:creationId xmlns:a16="http://schemas.microsoft.com/office/drawing/2014/main" id="{3EF3D86A-10EE-47B0-B474-6FCB30B7B01B}"/>
                    </a:ext>
                  </a:extLst>
                </p:cNvPr>
                <p:cNvPicPr/>
                <p:nvPr/>
              </p:nvPicPr>
              <p:blipFill>
                <a:blip r:embed="rId1257"/>
                <a:stretch>
                  <a:fillRect/>
                </a:stretch>
              </p:blipFill>
              <p:spPr>
                <a:xfrm>
                  <a:off x="852133" y="6438792"/>
                  <a:ext cx="156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78" name="Freihand 777">
                  <a:extLst>
                    <a:ext uri="{FF2B5EF4-FFF2-40B4-BE49-F238E27FC236}">
                      <a16:creationId xmlns:a16="http://schemas.microsoft.com/office/drawing/2014/main" id="{E4AE0940-FC9E-4FAD-BF6E-FBB6E89A3859}"/>
                    </a:ext>
                  </a:extLst>
                </p14:cNvPr>
                <p14:cNvContentPartPr/>
                <p14:nvPr/>
              </p14:nvContentPartPr>
              <p14:xfrm>
                <a:off x="1037893" y="6462192"/>
                <a:ext cx="134640" cy="70560"/>
              </p14:xfrm>
            </p:contentPart>
          </mc:Choice>
          <mc:Fallback>
            <p:pic>
              <p:nvPicPr>
                <p:cNvPr id="778" name="Freihand 777">
                  <a:extLst>
                    <a:ext uri="{FF2B5EF4-FFF2-40B4-BE49-F238E27FC236}">
                      <a16:creationId xmlns:a16="http://schemas.microsoft.com/office/drawing/2014/main" id="{E4AE0940-FC9E-4FAD-BF6E-FBB6E89A3859}"/>
                    </a:ext>
                  </a:extLst>
                </p:cNvPr>
                <p:cNvPicPr/>
                <p:nvPr/>
              </p:nvPicPr>
              <p:blipFill>
                <a:blip r:embed="rId1259"/>
                <a:stretch>
                  <a:fillRect/>
                </a:stretch>
              </p:blipFill>
              <p:spPr>
                <a:xfrm>
                  <a:off x="1033573" y="6457872"/>
                  <a:ext cx="143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79" name="Freihand 778">
                  <a:extLst>
                    <a:ext uri="{FF2B5EF4-FFF2-40B4-BE49-F238E27FC236}">
                      <a16:creationId xmlns:a16="http://schemas.microsoft.com/office/drawing/2014/main" id="{A5FEDE76-6436-4BBB-8AF6-923019BD4D87}"/>
                    </a:ext>
                  </a:extLst>
                </p14:cNvPr>
                <p14:cNvContentPartPr/>
                <p14:nvPr/>
              </p14:nvContentPartPr>
              <p14:xfrm>
                <a:off x="1177573" y="6400992"/>
                <a:ext cx="64440" cy="123480"/>
              </p14:xfrm>
            </p:contentPart>
          </mc:Choice>
          <mc:Fallback>
            <p:pic>
              <p:nvPicPr>
                <p:cNvPr id="779" name="Freihand 778">
                  <a:extLst>
                    <a:ext uri="{FF2B5EF4-FFF2-40B4-BE49-F238E27FC236}">
                      <a16:creationId xmlns:a16="http://schemas.microsoft.com/office/drawing/2014/main" id="{A5FEDE76-6436-4BBB-8AF6-923019BD4D87}"/>
                    </a:ext>
                  </a:extLst>
                </p:cNvPr>
                <p:cNvPicPr/>
                <p:nvPr/>
              </p:nvPicPr>
              <p:blipFill>
                <a:blip r:embed="rId1261"/>
                <a:stretch>
                  <a:fillRect/>
                </a:stretch>
              </p:blipFill>
              <p:spPr>
                <a:xfrm>
                  <a:off x="1173253" y="6396672"/>
                  <a:ext cx="73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80" name="Freihand 779">
                  <a:extLst>
                    <a:ext uri="{FF2B5EF4-FFF2-40B4-BE49-F238E27FC236}">
                      <a16:creationId xmlns:a16="http://schemas.microsoft.com/office/drawing/2014/main" id="{AF1E6E19-E7E2-4C2A-B229-E85A1A3BE134}"/>
                    </a:ext>
                  </a:extLst>
                </p14:cNvPr>
                <p14:cNvContentPartPr/>
                <p14:nvPr/>
              </p14:nvContentPartPr>
              <p14:xfrm>
                <a:off x="1244173" y="6447792"/>
                <a:ext cx="68040" cy="69120"/>
              </p14:xfrm>
            </p:contentPart>
          </mc:Choice>
          <mc:Fallback>
            <p:pic>
              <p:nvPicPr>
                <p:cNvPr id="780" name="Freihand 779">
                  <a:extLst>
                    <a:ext uri="{FF2B5EF4-FFF2-40B4-BE49-F238E27FC236}">
                      <a16:creationId xmlns:a16="http://schemas.microsoft.com/office/drawing/2014/main" id="{AF1E6E19-E7E2-4C2A-B229-E85A1A3BE134}"/>
                    </a:ext>
                  </a:extLst>
                </p:cNvPr>
                <p:cNvPicPr/>
                <p:nvPr/>
              </p:nvPicPr>
              <p:blipFill>
                <a:blip r:embed="rId1263"/>
                <a:stretch>
                  <a:fillRect/>
                </a:stretch>
              </p:blipFill>
              <p:spPr>
                <a:xfrm>
                  <a:off x="1239853" y="6443472"/>
                  <a:ext cx="76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81" name="Freihand 780">
                  <a:extLst>
                    <a:ext uri="{FF2B5EF4-FFF2-40B4-BE49-F238E27FC236}">
                      <a16:creationId xmlns:a16="http://schemas.microsoft.com/office/drawing/2014/main" id="{168E0BA9-6066-4408-BAA6-D294C1C3E300}"/>
                    </a:ext>
                  </a:extLst>
                </p14:cNvPr>
                <p14:cNvContentPartPr/>
                <p14:nvPr/>
              </p14:nvContentPartPr>
              <p14:xfrm>
                <a:off x="1333813" y="6381552"/>
                <a:ext cx="151560" cy="126360"/>
              </p14:xfrm>
            </p:contentPart>
          </mc:Choice>
          <mc:Fallback>
            <p:pic>
              <p:nvPicPr>
                <p:cNvPr id="781" name="Freihand 780">
                  <a:extLst>
                    <a:ext uri="{FF2B5EF4-FFF2-40B4-BE49-F238E27FC236}">
                      <a16:creationId xmlns:a16="http://schemas.microsoft.com/office/drawing/2014/main" id="{168E0BA9-6066-4408-BAA6-D294C1C3E300}"/>
                    </a:ext>
                  </a:extLst>
                </p:cNvPr>
                <p:cNvPicPr/>
                <p:nvPr/>
              </p:nvPicPr>
              <p:blipFill>
                <a:blip r:embed="rId1265"/>
                <a:stretch>
                  <a:fillRect/>
                </a:stretch>
              </p:blipFill>
              <p:spPr>
                <a:xfrm>
                  <a:off x="1329493" y="6377232"/>
                  <a:ext cx="160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82" name="Freihand 781">
                  <a:extLst>
                    <a:ext uri="{FF2B5EF4-FFF2-40B4-BE49-F238E27FC236}">
                      <a16:creationId xmlns:a16="http://schemas.microsoft.com/office/drawing/2014/main" id="{DB50A513-5192-49B6-9F8A-B1F8EC7FFBC9}"/>
                    </a:ext>
                  </a:extLst>
                </p14:cNvPr>
                <p14:cNvContentPartPr/>
                <p14:nvPr/>
              </p14:nvContentPartPr>
              <p14:xfrm>
                <a:off x="1537573" y="6389832"/>
                <a:ext cx="231480" cy="167760"/>
              </p14:xfrm>
            </p:contentPart>
          </mc:Choice>
          <mc:Fallback>
            <p:pic>
              <p:nvPicPr>
                <p:cNvPr id="782" name="Freihand 781">
                  <a:extLst>
                    <a:ext uri="{FF2B5EF4-FFF2-40B4-BE49-F238E27FC236}">
                      <a16:creationId xmlns:a16="http://schemas.microsoft.com/office/drawing/2014/main" id="{DB50A513-5192-49B6-9F8A-B1F8EC7FFBC9}"/>
                    </a:ext>
                  </a:extLst>
                </p:cNvPr>
                <p:cNvPicPr/>
                <p:nvPr/>
              </p:nvPicPr>
              <p:blipFill>
                <a:blip r:embed="rId1267"/>
                <a:stretch>
                  <a:fillRect/>
                </a:stretch>
              </p:blipFill>
              <p:spPr>
                <a:xfrm>
                  <a:off x="1533253" y="6385512"/>
                  <a:ext cx="240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83" name="Freihand 782">
                  <a:extLst>
                    <a:ext uri="{FF2B5EF4-FFF2-40B4-BE49-F238E27FC236}">
                      <a16:creationId xmlns:a16="http://schemas.microsoft.com/office/drawing/2014/main" id="{5C7B8BD2-6066-43E5-B1C5-36F01D92D199}"/>
                    </a:ext>
                  </a:extLst>
                </p14:cNvPr>
                <p14:cNvContentPartPr/>
                <p14:nvPr/>
              </p14:nvContentPartPr>
              <p14:xfrm>
                <a:off x="1761493" y="6427992"/>
                <a:ext cx="62640" cy="76320"/>
              </p14:xfrm>
            </p:contentPart>
          </mc:Choice>
          <mc:Fallback>
            <p:pic>
              <p:nvPicPr>
                <p:cNvPr id="783" name="Freihand 782">
                  <a:extLst>
                    <a:ext uri="{FF2B5EF4-FFF2-40B4-BE49-F238E27FC236}">
                      <a16:creationId xmlns:a16="http://schemas.microsoft.com/office/drawing/2014/main" id="{5C7B8BD2-6066-43E5-B1C5-36F01D92D199}"/>
                    </a:ext>
                  </a:extLst>
                </p:cNvPr>
                <p:cNvPicPr/>
                <p:nvPr/>
              </p:nvPicPr>
              <p:blipFill>
                <a:blip r:embed="rId1269"/>
                <a:stretch>
                  <a:fillRect/>
                </a:stretch>
              </p:blipFill>
              <p:spPr>
                <a:xfrm>
                  <a:off x="1757173" y="6423672"/>
                  <a:ext cx="71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84" name="Freihand 783">
                  <a:extLst>
                    <a:ext uri="{FF2B5EF4-FFF2-40B4-BE49-F238E27FC236}">
                      <a16:creationId xmlns:a16="http://schemas.microsoft.com/office/drawing/2014/main" id="{B0500704-0CD8-4FF0-85A5-96704FB26DBD}"/>
                    </a:ext>
                  </a:extLst>
                </p14:cNvPr>
                <p14:cNvContentPartPr/>
                <p14:nvPr/>
              </p14:nvContentPartPr>
              <p14:xfrm>
                <a:off x="1895413" y="6418992"/>
                <a:ext cx="284040" cy="81720"/>
              </p14:xfrm>
            </p:contentPart>
          </mc:Choice>
          <mc:Fallback>
            <p:pic>
              <p:nvPicPr>
                <p:cNvPr id="784" name="Freihand 783">
                  <a:extLst>
                    <a:ext uri="{FF2B5EF4-FFF2-40B4-BE49-F238E27FC236}">
                      <a16:creationId xmlns:a16="http://schemas.microsoft.com/office/drawing/2014/main" id="{B0500704-0CD8-4FF0-85A5-96704FB26DBD}"/>
                    </a:ext>
                  </a:extLst>
                </p:cNvPr>
                <p:cNvPicPr/>
                <p:nvPr/>
              </p:nvPicPr>
              <p:blipFill>
                <a:blip r:embed="rId1271"/>
                <a:stretch>
                  <a:fillRect/>
                </a:stretch>
              </p:blipFill>
              <p:spPr>
                <a:xfrm>
                  <a:off x="1891093" y="6414672"/>
                  <a:ext cx="292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85" name="Freihand 784">
                  <a:extLst>
                    <a:ext uri="{FF2B5EF4-FFF2-40B4-BE49-F238E27FC236}">
                      <a16:creationId xmlns:a16="http://schemas.microsoft.com/office/drawing/2014/main" id="{653E3E80-416C-4F0F-8984-AB2E154D7C74}"/>
                    </a:ext>
                  </a:extLst>
                </p14:cNvPr>
                <p14:cNvContentPartPr/>
                <p14:nvPr/>
              </p14:nvContentPartPr>
              <p14:xfrm>
                <a:off x="2173693" y="6360312"/>
                <a:ext cx="139680" cy="131760"/>
              </p14:xfrm>
            </p:contentPart>
          </mc:Choice>
          <mc:Fallback>
            <p:pic>
              <p:nvPicPr>
                <p:cNvPr id="785" name="Freihand 784">
                  <a:extLst>
                    <a:ext uri="{FF2B5EF4-FFF2-40B4-BE49-F238E27FC236}">
                      <a16:creationId xmlns:a16="http://schemas.microsoft.com/office/drawing/2014/main" id="{653E3E80-416C-4F0F-8984-AB2E154D7C74}"/>
                    </a:ext>
                  </a:extLst>
                </p:cNvPr>
                <p:cNvPicPr/>
                <p:nvPr/>
              </p:nvPicPr>
              <p:blipFill>
                <a:blip r:embed="rId1273"/>
                <a:stretch>
                  <a:fillRect/>
                </a:stretch>
              </p:blipFill>
              <p:spPr>
                <a:xfrm>
                  <a:off x="2169373" y="6355992"/>
                  <a:ext cx="148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86" name="Freihand 785">
                  <a:extLst>
                    <a:ext uri="{FF2B5EF4-FFF2-40B4-BE49-F238E27FC236}">
                      <a16:creationId xmlns:a16="http://schemas.microsoft.com/office/drawing/2014/main" id="{30CEFDC5-0801-4EA5-866C-C89CF4B404B0}"/>
                    </a:ext>
                  </a:extLst>
                </p14:cNvPr>
                <p14:cNvContentPartPr/>
                <p14:nvPr/>
              </p14:nvContentPartPr>
              <p14:xfrm>
                <a:off x="2323813" y="6421512"/>
                <a:ext cx="64440" cy="61560"/>
              </p14:xfrm>
            </p:contentPart>
          </mc:Choice>
          <mc:Fallback>
            <p:pic>
              <p:nvPicPr>
                <p:cNvPr id="786" name="Freihand 785">
                  <a:extLst>
                    <a:ext uri="{FF2B5EF4-FFF2-40B4-BE49-F238E27FC236}">
                      <a16:creationId xmlns:a16="http://schemas.microsoft.com/office/drawing/2014/main" id="{30CEFDC5-0801-4EA5-866C-C89CF4B404B0}"/>
                    </a:ext>
                  </a:extLst>
                </p:cNvPr>
                <p:cNvPicPr/>
                <p:nvPr/>
              </p:nvPicPr>
              <p:blipFill>
                <a:blip r:embed="rId1275"/>
                <a:stretch>
                  <a:fillRect/>
                </a:stretch>
              </p:blipFill>
              <p:spPr>
                <a:xfrm>
                  <a:off x="2319493" y="6417192"/>
                  <a:ext cx="73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787" name="Freihand 786">
                  <a:extLst>
                    <a:ext uri="{FF2B5EF4-FFF2-40B4-BE49-F238E27FC236}">
                      <a16:creationId xmlns:a16="http://schemas.microsoft.com/office/drawing/2014/main" id="{0310E625-FA22-4789-882C-FAEA2F6BB2C8}"/>
                    </a:ext>
                  </a:extLst>
                </p14:cNvPr>
                <p14:cNvContentPartPr/>
                <p14:nvPr/>
              </p14:nvContentPartPr>
              <p14:xfrm>
                <a:off x="2427493" y="6358512"/>
                <a:ext cx="351360" cy="96840"/>
              </p14:xfrm>
            </p:contentPart>
          </mc:Choice>
          <mc:Fallback>
            <p:pic>
              <p:nvPicPr>
                <p:cNvPr id="787" name="Freihand 786">
                  <a:extLst>
                    <a:ext uri="{FF2B5EF4-FFF2-40B4-BE49-F238E27FC236}">
                      <a16:creationId xmlns:a16="http://schemas.microsoft.com/office/drawing/2014/main" id="{0310E625-FA22-4789-882C-FAEA2F6BB2C8}"/>
                    </a:ext>
                  </a:extLst>
                </p:cNvPr>
                <p:cNvPicPr/>
                <p:nvPr/>
              </p:nvPicPr>
              <p:blipFill>
                <a:blip r:embed="rId1277"/>
                <a:stretch>
                  <a:fillRect/>
                </a:stretch>
              </p:blipFill>
              <p:spPr>
                <a:xfrm>
                  <a:off x="2423173" y="6354192"/>
                  <a:ext cx="360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789" name="Freihand 788">
                  <a:extLst>
                    <a:ext uri="{FF2B5EF4-FFF2-40B4-BE49-F238E27FC236}">
                      <a16:creationId xmlns:a16="http://schemas.microsoft.com/office/drawing/2014/main" id="{BC292226-4773-4C46-AE02-4D80CB08C223}"/>
                    </a:ext>
                  </a:extLst>
                </p14:cNvPr>
                <p14:cNvContentPartPr/>
                <p14:nvPr/>
              </p14:nvContentPartPr>
              <p14:xfrm>
                <a:off x="484573" y="6649752"/>
                <a:ext cx="147960" cy="174960"/>
              </p14:xfrm>
            </p:contentPart>
          </mc:Choice>
          <mc:Fallback>
            <p:pic>
              <p:nvPicPr>
                <p:cNvPr id="789" name="Freihand 788">
                  <a:extLst>
                    <a:ext uri="{FF2B5EF4-FFF2-40B4-BE49-F238E27FC236}">
                      <a16:creationId xmlns:a16="http://schemas.microsoft.com/office/drawing/2014/main" id="{BC292226-4773-4C46-AE02-4D80CB08C223}"/>
                    </a:ext>
                  </a:extLst>
                </p:cNvPr>
                <p:cNvPicPr/>
                <p:nvPr/>
              </p:nvPicPr>
              <p:blipFill>
                <a:blip r:embed="rId1279"/>
                <a:stretch>
                  <a:fillRect/>
                </a:stretch>
              </p:blipFill>
              <p:spPr>
                <a:xfrm>
                  <a:off x="480253" y="6645432"/>
                  <a:ext cx="156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790" name="Freihand 789">
                  <a:extLst>
                    <a:ext uri="{FF2B5EF4-FFF2-40B4-BE49-F238E27FC236}">
                      <a16:creationId xmlns:a16="http://schemas.microsoft.com/office/drawing/2014/main" id="{9DC7BDA3-2135-427E-A244-15CD89B538F3}"/>
                    </a:ext>
                  </a:extLst>
                </p14:cNvPr>
                <p14:cNvContentPartPr/>
                <p14:nvPr/>
              </p14:nvContentPartPr>
              <p14:xfrm>
                <a:off x="676813" y="6657312"/>
                <a:ext cx="219240" cy="54360"/>
              </p14:xfrm>
            </p:contentPart>
          </mc:Choice>
          <mc:Fallback>
            <p:pic>
              <p:nvPicPr>
                <p:cNvPr id="790" name="Freihand 789">
                  <a:extLst>
                    <a:ext uri="{FF2B5EF4-FFF2-40B4-BE49-F238E27FC236}">
                      <a16:creationId xmlns:a16="http://schemas.microsoft.com/office/drawing/2014/main" id="{9DC7BDA3-2135-427E-A244-15CD89B538F3}"/>
                    </a:ext>
                  </a:extLst>
                </p:cNvPr>
                <p:cNvPicPr/>
                <p:nvPr/>
              </p:nvPicPr>
              <p:blipFill>
                <a:blip r:embed="rId1281"/>
                <a:stretch>
                  <a:fillRect/>
                </a:stretch>
              </p:blipFill>
              <p:spPr>
                <a:xfrm>
                  <a:off x="672493" y="6652992"/>
                  <a:ext cx="227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91" name="Freihand 790">
                  <a:extLst>
                    <a:ext uri="{FF2B5EF4-FFF2-40B4-BE49-F238E27FC236}">
                      <a16:creationId xmlns:a16="http://schemas.microsoft.com/office/drawing/2014/main" id="{C8EF2726-3E01-4FC1-B14D-C66E13AA6D57}"/>
                    </a:ext>
                  </a:extLst>
                </p14:cNvPr>
                <p14:cNvContentPartPr/>
                <p14:nvPr/>
              </p14:nvContentPartPr>
              <p14:xfrm>
                <a:off x="920173" y="6673512"/>
                <a:ext cx="91080" cy="45360"/>
              </p14:xfrm>
            </p:contentPart>
          </mc:Choice>
          <mc:Fallback>
            <p:pic>
              <p:nvPicPr>
                <p:cNvPr id="791" name="Freihand 790">
                  <a:extLst>
                    <a:ext uri="{FF2B5EF4-FFF2-40B4-BE49-F238E27FC236}">
                      <a16:creationId xmlns:a16="http://schemas.microsoft.com/office/drawing/2014/main" id="{C8EF2726-3E01-4FC1-B14D-C66E13AA6D57}"/>
                    </a:ext>
                  </a:extLst>
                </p:cNvPr>
                <p:cNvPicPr/>
                <p:nvPr/>
              </p:nvPicPr>
              <p:blipFill>
                <a:blip r:embed="rId1283"/>
                <a:stretch>
                  <a:fillRect/>
                </a:stretch>
              </p:blipFill>
              <p:spPr>
                <a:xfrm>
                  <a:off x="915853" y="6669192"/>
                  <a:ext cx="99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92" name="Freihand 791">
                  <a:extLst>
                    <a:ext uri="{FF2B5EF4-FFF2-40B4-BE49-F238E27FC236}">
                      <a16:creationId xmlns:a16="http://schemas.microsoft.com/office/drawing/2014/main" id="{D2A6FBAE-A359-42A7-8559-856AD579AABA}"/>
                    </a:ext>
                  </a:extLst>
                </p14:cNvPr>
                <p14:cNvContentPartPr/>
                <p14:nvPr/>
              </p14:nvContentPartPr>
              <p14:xfrm>
                <a:off x="1062013" y="6570192"/>
                <a:ext cx="245520" cy="133560"/>
              </p14:xfrm>
            </p:contentPart>
          </mc:Choice>
          <mc:Fallback>
            <p:pic>
              <p:nvPicPr>
                <p:cNvPr id="792" name="Freihand 791">
                  <a:extLst>
                    <a:ext uri="{FF2B5EF4-FFF2-40B4-BE49-F238E27FC236}">
                      <a16:creationId xmlns:a16="http://schemas.microsoft.com/office/drawing/2014/main" id="{D2A6FBAE-A359-42A7-8559-856AD579AABA}"/>
                    </a:ext>
                  </a:extLst>
                </p:cNvPr>
                <p:cNvPicPr/>
                <p:nvPr/>
              </p:nvPicPr>
              <p:blipFill>
                <a:blip r:embed="rId1285"/>
                <a:stretch>
                  <a:fillRect/>
                </a:stretch>
              </p:blipFill>
              <p:spPr>
                <a:xfrm>
                  <a:off x="1057693" y="6565872"/>
                  <a:ext cx="254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93" name="Freihand 792">
                  <a:extLst>
                    <a:ext uri="{FF2B5EF4-FFF2-40B4-BE49-F238E27FC236}">
                      <a16:creationId xmlns:a16="http://schemas.microsoft.com/office/drawing/2014/main" id="{BF4A280A-8B4F-4F51-92DE-B1D00023B101}"/>
                    </a:ext>
                  </a:extLst>
                </p14:cNvPr>
                <p14:cNvContentPartPr/>
                <p14:nvPr/>
              </p14:nvContentPartPr>
              <p14:xfrm>
                <a:off x="1349293" y="6538872"/>
                <a:ext cx="4320" cy="81720"/>
              </p14:xfrm>
            </p:contentPart>
          </mc:Choice>
          <mc:Fallback>
            <p:pic>
              <p:nvPicPr>
                <p:cNvPr id="793" name="Freihand 792">
                  <a:extLst>
                    <a:ext uri="{FF2B5EF4-FFF2-40B4-BE49-F238E27FC236}">
                      <a16:creationId xmlns:a16="http://schemas.microsoft.com/office/drawing/2014/main" id="{BF4A280A-8B4F-4F51-92DE-B1D00023B101}"/>
                    </a:ext>
                  </a:extLst>
                </p:cNvPr>
                <p:cNvPicPr/>
                <p:nvPr/>
              </p:nvPicPr>
              <p:blipFill>
                <a:blip r:embed="rId1287"/>
                <a:stretch>
                  <a:fillRect/>
                </a:stretch>
              </p:blipFill>
              <p:spPr>
                <a:xfrm>
                  <a:off x="1344973" y="6534552"/>
                  <a:ext cx="12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94" name="Freihand 793">
                  <a:extLst>
                    <a:ext uri="{FF2B5EF4-FFF2-40B4-BE49-F238E27FC236}">
                      <a16:creationId xmlns:a16="http://schemas.microsoft.com/office/drawing/2014/main" id="{A02A01C7-D941-4A12-BAB8-55EB4FA25704}"/>
                    </a:ext>
                  </a:extLst>
                </p14:cNvPr>
                <p14:cNvContentPartPr/>
                <p14:nvPr/>
              </p14:nvContentPartPr>
              <p14:xfrm>
                <a:off x="1341013" y="6708072"/>
                <a:ext cx="11520" cy="18720"/>
              </p14:xfrm>
            </p:contentPart>
          </mc:Choice>
          <mc:Fallback>
            <p:pic>
              <p:nvPicPr>
                <p:cNvPr id="794" name="Freihand 793">
                  <a:extLst>
                    <a:ext uri="{FF2B5EF4-FFF2-40B4-BE49-F238E27FC236}">
                      <a16:creationId xmlns:a16="http://schemas.microsoft.com/office/drawing/2014/main" id="{A02A01C7-D941-4A12-BAB8-55EB4FA25704}"/>
                    </a:ext>
                  </a:extLst>
                </p:cNvPr>
                <p:cNvPicPr/>
                <p:nvPr/>
              </p:nvPicPr>
              <p:blipFill>
                <a:blip r:embed="rId1289"/>
                <a:stretch>
                  <a:fillRect/>
                </a:stretch>
              </p:blipFill>
              <p:spPr>
                <a:xfrm>
                  <a:off x="1336693" y="6703752"/>
                  <a:ext cx="20160" cy="2736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7131EA-0224-4019-AE04-94B5DB4044FA}"/>
                  </a:ext>
                </a:extLst>
              </p14:cNvPr>
              <p14:cNvContentPartPr/>
              <p14:nvPr/>
            </p14:nvContentPartPr>
            <p14:xfrm>
              <a:off x="1330213" y="2408952"/>
              <a:ext cx="1953360" cy="97560"/>
            </p14:xfrm>
          </p:contentPart>
        </mc:Choice>
        <mc:Fallback>
          <p:pic>
            <p:nvPicPr>
              <p:cNvPr id="2" name="Freihand 1">
                <a:extLst>
                  <a:ext uri="{FF2B5EF4-FFF2-40B4-BE49-F238E27FC236}">
                    <a16:creationId xmlns:a16="http://schemas.microsoft.com/office/drawing/2014/main" id="{F27131EA-0224-4019-AE04-94B5DB4044FA}"/>
                  </a:ext>
                </a:extLst>
              </p:cNvPr>
              <p:cNvPicPr/>
              <p:nvPr/>
            </p:nvPicPr>
            <p:blipFill>
              <a:blip r:embed="rId4"/>
              <a:stretch>
                <a:fillRect/>
              </a:stretch>
            </p:blipFill>
            <p:spPr>
              <a:xfrm>
                <a:off x="1325893" y="2404632"/>
                <a:ext cx="1962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2504319-5FE2-4DB9-B293-CE1D14FE9BBB}"/>
                  </a:ext>
                </a:extLst>
              </p14:cNvPr>
              <p14:cNvContentPartPr/>
              <p14:nvPr/>
            </p14:nvContentPartPr>
            <p14:xfrm>
              <a:off x="7324933" y="2537832"/>
              <a:ext cx="2028960" cy="87120"/>
            </p14:xfrm>
          </p:contentPart>
        </mc:Choice>
        <mc:Fallback>
          <p:pic>
            <p:nvPicPr>
              <p:cNvPr id="5" name="Freihand 4">
                <a:extLst>
                  <a:ext uri="{FF2B5EF4-FFF2-40B4-BE49-F238E27FC236}">
                    <a16:creationId xmlns:a16="http://schemas.microsoft.com/office/drawing/2014/main" id="{52504319-5FE2-4DB9-B293-CE1D14FE9BBB}"/>
                  </a:ext>
                </a:extLst>
              </p:cNvPr>
              <p:cNvPicPr/>
              <p:nvPr/>
            </p:nvPicPr>
            <p:blipFill>
              <a:blip r:embed="rId6"/>
              <a:stretch>
                <a:fillRect/>
              </a:stretch>
            </p:blipFill>
            <p:spPr>
              <a:xfrm>
                <a:off x="7320613" y="2533512"/>
                <a:ext cx="2037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4C1EE75E-A014-429C-86C5-7700C754B1F6}"/>
                  </a:ext>
                </a:extLst>
              </p14:cNvPr>
              <p14:cNvContentPartPr/>
              <p14:nvPr/>
            </p14:nvContentPartPr>
            <p14:xfrm>
              <a:off x="1425973" y="4026792"/>
              <a:ext cx="8039520" cy="158040"/>
            </p14:xfrm>
          </p:contentPart>
        </mc:Choice>
        <mc:Fallback>
          <p:pic>
            <p:nvPicPr>
              <p:cNvPr id="6" name="Freihand 5">
                <a:extLst>
                  <a:ext uri="{FF2B5EF4-FFF2-40B4-BE49-F238E27FC236}">
                    <a16:creationId xmlns:a16="http://schemas.microsoft.com/office/drawing/2014/main" id="{4C1EE75E-A014-429C-86C5-7700C754B1F6}"/>
                  </a:ext>
                </a:extLst>
              </p:cNvPr>
              <p:cNvPicPr/>
              <p:nvPr/>
            </p:nvPicPr>
            <p:blipFill>
              <a:blip r:embed="rId8"/>
              <a:stretch>
                <a:fillRect/>
              </a:stretch>
            </p:blipFill>
            <p:spPr>
              <a:xfrm>
                <a:off x="1421653" y="4022472"/>
                <a:ext cx="8048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AF6C712-B087-4F8B-87EA-51711365F3A5}"/>
                  </a:ext>
                </a:extLst>
              </p14:cNvPr>
              <p14:cNvContentPartPr/>
              <p14:nvPr/>
            </p14:nvContentPartPr>
            <p14:xfrm>
              <a:off x="1355413" y="4426032"/>
              <a:ext cx="2398320" cy="81720"/>
            </p14:xfrm>
          </p:contentPart>
        </mc:Choice>
        <mc:Fallback>
          <p:pic>
            <p:nvPicPr>
              <p:cNvPr id="7" name="Freihand 6">
                <a:extLst>
                  <a:ext uri="{FF2B5EF4-FFF2-40B4-BE49-F238E27FC236}">
                    <a16:creationId xmlns:a16="http://schemas.microsoft.com/office/drawing/2014/main" id="{3AF6C712-B087-4F8B-87EA-51711365F3A5}"/>
                  </a:ext>
                </a:extLst>
              </p:cNvPr>
              <p:cNvPicPr/>
              <p:nvPr/>
            </p:nvPicPr>
            <p:blipFill>
              <a:blip r:embed="rId10"/>
              <a:stretch>
                <a:fillRect/>
              </a:stretch>
            </p:blipFill>
            <p:spPr>
              <a:xfrm>
                <a:off x="1351093" y="4421712"/>
                <a:ext cx="2406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CC403E4-9DB2-42B5-A878-74F5C9D075CB}"/>
                  </a:ext>
                </a:extLst>
              </p14:cNvPr>
              <p14:cNvContentPartPr/>
              <p14:nvPr/>
            </p14:nvContentPartPr>
            <p14:xfrm>
              <a:off x="1321933" y="4847232"/>
              <a:ext cx="2392560" cy="74880"/>
            </p14:xfrm>
          </p:contentPart>
        </mc:Choice>
        <mc:Fallback>
          <p:pic>
            <p:nvPicPr>
              <p:cNvPr id="9" name="Freihand 8">
                <a:extLst>
                  <a:ext uri="{FF2B5EF4-FFF2-40B4-BE49-F238E27FC236}">
                    <a16:creationId xmlns:a16="http://schemas.microsoft.com/office/drawing/2014/main" id="{1CC403E4-9DB2-42B5-A878-74F5C9D075CB}"/>
                  </a:ext>
                </a:extLst>
              </p:cNvPr>
              <p:cNvPicPr/>
              <p:nvPr/>
            </p:nvPicPr>
            <p:blipFill>
              <a:blip r:embed="rId12"/>
              <a:stretch>
                <a:fillRect/>
              </a:stretch>
            </p:blipFill>
            <p:spPr>
              <a:xfrm>
                <a:off x="1317613" y="4842912"/>
                <a:ext cx="2401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A9CF835-0949-4A22-9C64-0286825AA1C0}"/>
                  </a:ext>
                </a:extLst>
              </p14:cNvPr>
              <p14:cNvContentPartPr/>
              <p14:nvPr/>
            </p14:nvContentPartPr>
            <p14:xfrm>
              <a:off x="6539053" y="4968912"/>
              <a:ext cx="1838520" cy="29160"/>
            </p14:xfrm>
          </p:contentPart>
        </mc:Choice>
        <mc:Fallback>
          <p:pic>
            <p:nvPicPr>
              <p:cNvPr id="10" name="Freihand 9">
                <a:extLst>
                  <a:ext uri="{FF2B5EF4-FFF2-40B4-BE49-F238E27FC236}">
                    <a16:creationId xmlns:a16="http://schemas.microsoft.com/office/drawing/2014/main" id="{0A9CF835-0949-4A22-9C64-0286825AA1C0}"/>
                  </a:ext>
                </a:extLst>
              </p:cNvPr>
              <p:cNvPicPr/>
              <p:nvPr/>
            </p:nvPicPr>
            <p:blipFill>
              <a:blip r:embed="rId14"/>
              <a:stretch>
                <a:fillRect/>
              </a:stretch>
            </p:blipFill>
            <p:spPr>
              <a:xfrm>
                <a:off x="6534733" y="4964592"/>
                <a:ext cx="18471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509505E2-FEB1-48D0-B8B3-8244E54C5FCD}"/>
                  </a:ext>
                </a:extLst>
              </p14:cNvPr>
              <p14:cNvContentPartPr/>
              <p14:nvPr/>
            </p14:nvContentPartPr>
            <p14:xfrm>
              <a:off x="5019133" y="5309472"/>
              <a:ext cx="150120" cy="203400"/>
            </p14:xfrm>
          </p:contentPart>
        </mc:Choice>
        <mc:Fallback>
          <p:pic>
            <p:nvPicPr>
              <p:cNvPr id="15" name="Freihand 14">
                <a:extLst>
                  <a:ext uri="{FF2B5EF4-FFF2-40B4-BE49-F238E27FC236}">
                    <a16:creationId xmlns:a16="http://schemas.microsoft.com/office/drawing/2014/main" id="{509505E2-FEB1-48D0-B8B3-8244E54C5FCD}"/>
                  </a:ext>
                </a:extLst>
              </p:cNvPr>
              <p:cNvPicPr/>
              <p:nvPr/>
            </p:nvPicPr>
            <p:blipFill>
              <a:blip r:embed="rId16"/>
              <a:stretch>
                <a:fillRect/>
              </a:stretch>
            </p:blipFill>
            <p:spPr>
              <a:xfrm>
                <a:off x="5014813" y="5305152"/>
                <a:ext cx="158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97A055AD-C83A-4911-9416-F76FDDF847C3}"/>
                  </a:ext>
                </a:extLst>
              </p14:cNvPr>
              <p14:cNvContentPartPr/>
              <p14:nvPr/>
            </p14:nvContentPartPr>
            <p14:xfrm>
              <a:off x="5188693" y="5399832"/>
              <a:ext cx="171000" cy="84600"/>
            </p14:xfrm>
          </p:contentPart>
        </mc:Choice>
        <mc:Fallback>
          <p:pic>
            <p:nvPicPr>
              <p:cNvPr id="16" name="Freihand 15">
                <a:extLst>
                  <a:ext uri="{FF2B5EF4-FFF2-40B4-BE49-F238E27FC236}">
                    <a16:creationId xmlns:a16="http://schemas.microsoft.com/office/drawing/2014/main" id="{97A055AD-C83A-4911-9416-F76FDDF847C3}"/>
                  </a:ext>
                </a:extLst>
              </p:cNvPr>
              <p:cNvPicPr/>
              <p:nvPr/>
            </p:nvPicPr>
            <p:blipFill>
              <a:blip r:embed="rId18"/>
              <a:stretch>
                <a:fillRect/>
              </a:stretch>
            </p:blipFill>
            <p:spPr>
              <a:xfrm>
                <a:off x="5184373" y="5395512"/>
                <a:ext cx="179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E1E617E6-F302-45BD-B66A-D415F688282B}"/>
                  </a:ext>
                </a:extLst>
              </p14:cNvPr>
              <p14:cNvContentPartPr/>
              <p14:nvPr/>
            </p14:nvContentPartPr>
            <p14:xfrm>
              <a:off x="5380933" y="5288232"/>
              <a:ext cx="390240" cy="178920"/>
            </p14:xfrm>
          </p:contentPart>
        </mc:Choice>
        <mc:Fallback>
          <p:pic>
            <p:nvPicPr>
              <p:cNvPr id="17" name="Freihand 16">
                <a:extLst>
                  <a:ext uri="{FF2B5EF4-FFF2-40B4-BE49-F238E27FC236}">
                    <a16:creationId xmlns:a16="http://schemas.microsoft.com/office/drawing/2014/main" id="{E1E617E6-F302-45BD-B66A-D415F688282B}"/>
                  </a:ext>
                </a:extLst>
              </p:cNvPr>
              <p:cNvPicPr/>
              <p:nvPr/>
            </p:nvPicPr>
            <p:blipFill>
              <a:blip r:embed="rId20"/>
              <a:stretch>
                <a:fillRect/>
              </a:stretch>
            </p:blipFill>
            <p:spPr>
              <a:xfrm>
                <a:off x="5376613" y="5283912"/>
                <a:ext cx="398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99BE7E90-2727-405D-BDAC-254C8E3FCD96}"/>
                  </a:ext>
                </a:extLst>
              </p14:cNvPr>
              <p14:cNvContentPartPr/>
              <p14:nvPr/>
            </p14:nvContentPartPr>
            <p14:xfrm>
              <a:off x="5638693" y="5272392"/>
              <a:ext cx="14400" cy="14040"/>
            </p14:xfrm>
          </p:contentPart>
        </mc:Choice>
        <mc:Fallback>
          <p:pic>
            <p:nvPicPr>
              <p:cNvPr id="18" name="Freihand 17">
                <a:extLst>
                  <a:ext uri="{FF2B5EF4-FFF2-40B4-BE49-F238E27FC236}">
                    <a16:creationId xmlns:a16="http://schemas.microsoft.com/office/drawing/2014/main" id="{99BE7E90-2727-405D-BDAC-254C8E3FCD96}"/>
                  </a:ext>
                </a:extLst>
              </p:cNvPr>
              <p:cNvPicPr/>
              <p:nvPr/>
            </p:nvPicPr>
            <p:blipFill>
              <a:blip r:embed="rId22"/>
              <a:stretch>
                <a:fillRect/>
              </a:stretch>
            </p:blipFill>
            <p:spPr>
              <a:xfrm>
                <a:off x="5634373" y="5268072"/>
                <a:ext cx="2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4E9BF2DE-1EE6-48DD-876D-0B5E7160085B}"/>
                  </a:ext>
                </a:extLst>
              </p14:cNvPr>
              <p14:cNvContentPartPr/>
              <p14:nvPr/>
            </p14:nvContentPartPr>
            <p14:xfrm>
              <a:off x="5108413" y="5661552"/>
              <a:ext cx="28440" cy="130320"/>
            </p14:xfrm>
          </p:contentPart>
        </mc:Choice>
        <mc:Fallback>
          <p:pic>
            <p:nvPicPr>
              <p:cNvPr id="20" name="Freihand 19">
                <a:extLst>
                  <a:ext uri="{FF2B5EF4-FFF2-40B4-BE49-F238E27FC236}">
                    <a16:creationId xmlns:a16="http://schemas.microsoft.com/office/drawing/2014/main" id="{4E9BF2DE-1EE6-48DD-876D-0B5E7160085B}"/>
                  </a:ext>
                </a:extLst>
              </p:cNvPr>
              <p:cNvPicPr/>
              <p:nvPr/>
            </p:nvPicPr>
            <p:blipFill>
              <a:blip r:embed="rId24"/>
              <a:stretch>
                <a:fillRect/>
              </a:stretch>
            </p:blipFill>
            <p:spPr>
              <a:xfrm>
                <a:off x="5104093" y="5657232"/>
                <a:ext cx="37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409C76CA-3D1C-4EF5-A93A-AD244EE449FC}"/>
                  </a:ext>
                </a:extLst>
              </p14:cNvPr>
              <p14:cNvContentPartPr/>
              <p14:nvPr/>
            </p14:nvContentPartPr>
            <p14:xfrm>
              <a:off x="5113093" y="5647152"/>
              <a:ext cx="142200" cy="6480"/>
            </p14:xfrm>
          </p:contentPart>
        </mc:Choice>
        <mc:Fallback>
          <p:pic>
            <p:nvPicPr>
              <p:cNvPr id="21" name="Freihand 20">
                <a:extLst>
                  <a:ext uri="{FF2B5EF4-FFF2-40B4-BE49-F238E27FC236}">
                    <a16:creationId xmlns:a16="http://schemas.microsoft.com/office/drawing/2014/main" id="{409C76CA-3D1C-4EF5-A93A-AD244EE449FC}"/>
                  </a:ext>
                </a:extLst>
              </p:cNvPr>
              <p:cNvPicPr/>
              <p:nvPr/>
            </p:nvPicPr>
            <p:blipFill>
              <a:blip r:embed="rId26"/>
              <a:stretch>
                <a:fillRect/>
              </a:stretch>
            </p:blipFill>
            <p:spPr>
              <a:xfrm>
                <a:off x="5108773" y="5642832"/>
                <a:ext cx="150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BA287BCD-9CB3-4ADF-885F-23ECF321B417}"/>
                  </a:ext>
                </a:extLst>
              </p14:cNvPr>
              <p14:cNvContentPartPr/>
              <p14:nvPr/>
            </p14:nvContentPartPr>
            <p14:xfrm>
              <a:off x="5087173" y="5695752"/>
              <a:ext cx="163080" cy="102960"/>
            </p14:xfrm>
          </p:contentPart>
        </mc:Choice>
        <mc:Fallback>
          <p:pic>
            <p:nvPicPr>
              <p:cNvPr id="22" name="Freihand 21">
                <a:extLst>
                  <a:ext uri="{FF2B5EF4-FFF2-40B4-BE49-F238E27FC236}">
                    <a16:creationId xmlns:a16="http://schemas.microsoft.com/office/drawing/2014/main" id="{BA287BCD-9CB3-4ADF-885F-23ECF321B417}"/>
                  </a:ext>
                </a:extLst>
              </p:cNvPr>
              <p:cNvPicPr/>
              <p:nvPr/>
            </p:nvPicPr>
            <p:blipFill>
              <a:blip r:embed="rId28"/>
              <a:stretch>
                <a:fillRect/>
              </a:stretch>
            </p:blipFill>
            <p:spPr>
              <a:xfrm>
                <a:off x="5082853" y="5691432"/>
                <a:ext cx="171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FC1DAB49-5648-4F83-9A85-497C30241B92}"/>
                  </a:ext>
                </a:extLst>
              </p14:cNvPr>
              <p14:cNvContentPartPr/>
              <p14:nvPr/>
            </p14:nvContentPartPr>
            <p14:xfrm>
              <a:off x="5259613" y="5718072"/>
              <a:ext cx="99360" cy="102240"/>
            </p14:xfrm>
          </p:contentPart>
        </mc:Choice>
        <mc:Fallback>
          <p:pic>
            <p:nvPicPr>
              <p:cNvPr id="23" name="Freihand 22">
                <a:extLst>
                  <a:ext uri="{FF2B5EF4-FFF2-40B4-BE49-F238E27FC236}">
                    <a16:creationId xmlns:a16="http://schemas.microsoft.com/office/drawing/2014/main" id="{FC1DAB49-5648-4F83-9A85-497C30241B92}"/>
                  </a:ext>
                </a:extLst>
              </p:cNvPr>
              <p:cNvPicPr/>
              <p:nvPr/>
            </p:nvPicPr>
            <p:blipFill>
              <a:blip r:embed="rId30"/>
              <a:stretch>
                <a:fillRect/>
              </a:stretch>
            </p:blipFill>
            <p:spPr>
              <a:xfrm>
                <a:off x="5255293" y="5713752"/>
                <a:ext cx="108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64EBF246-2175-47C8-A599-E7CF48770C02}"/>
                  </a:ext>
                </a:extLst>
              </p14:cNvPr>
              <p14:cNvContentPartPr/>
              <p14:nvPr/>
            </p14:nvContentPartPr>
            <p14:xfrm>
              <a:off x="5522773" y="5737152"/>
              <a:ext cx="92880" cy="184320"/>
            </p14:xfrm>
          </p:contentPart>
        </mc:Choice>
        <mc:Fallback>
          <p:pic>
            <p:nvPicPr>
              <p:cNvPr id="24" name="Freihand 23">
                <a:extLst>
                  <a:ext uri="{FF2B5EF4-FFF2-40B4-BE49-F238E27FC236}">
                    <a16:creationId xmlns:a16="http://schemas.microsoft.com/office/drawing/2014/main" id="{64EBF246-2175-47C8-A599-E7CF48770C02}"/>
                  </a:ext>
                </a:extLst>
              </p:cNvPr>
              <p:cNvPicPr/>
              <p:nvPr/>
            </p:nvPicPr>
            <p:blipFill>
              <a:blip r:embed="rId32"/>
              <a:stretch>
                <a:fillRect/>
              </a:stretch>
            </p:blipFill>
            <p:spPr>
              <a:xfrm>
                <a:off x="5518453" y="5732832"/>
                <a:ext cx="101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28CEB3DE-F455-40B8-9830-6CA786F3A8FC}"/>
                  </a:ext>
                </a:extLst>
              </p14:cNvPr>
              <p14:cNvContentPartPr/>
              <p14:nvPr/>
            </p14:nvContentPartPr>
            <p14:xfrm>
              <a:off x="6405133" y="5587392"/>
              <a:ext cx="214560" cy="191520"/>
            </p14:xfrm>
          </p:contentPart>
        </mc:Choice>
        <mc:Fallback>
          <p:pic>
            <p:nvPicPr>
              <p:cNvPr id="29" name="Freihand 28">
                <a:extLst>
                  <a:ext uri="{FF2B5EF4-FFF2-40B4-BE49-F238E27FC236}">
                    <a16:creationId xmlns:a16="http://schemas.microsoft.com/office/drawing/2014/main" id="{28CEB3DE-F455-40B8-9830-6CA786F3A8FC}"/>
                  </a:ext>
                </a:extLst>
              </p:cNvPr>
              <p:cNvPicPr/>
              <p:nvPr/>
            </p:nvPicPr>
            <p:blipFill>
              <a:blip r:embed="rId34"/>
              <a:stretch>
                <a:fillRect/>
              </a:stretch>
            </p:blipFill>
            <p:spPr>
              <a:xfrm>
                <a:off x="6400813" y="5583072"/>
                <a:ext cx="223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E9EE0337-3F75-4753-9A1E-A822EF10D234}"/>
                  </a:ext>
                </a:extLst>
              </p14:cNvPr>
              <p14:cNvContentPartPr/>
              <p14:nvPr/>
            </p14:nvContentPartPr>
            <p14:xfrm>
              <a:off x="6667573" y="5656872"/>
              <a:ext cx="114480" cy="108360"/>
            </p14:xfrm>
          </p:contentPart>
        </mc:Choice>
        <mc:Fallback>
          <p:pic>
            <p:nvPicPr>
              <p:cNvPr id="30" name="Freihand 29">
                <a:extLst>
                  <a:ext uri="{FF2B5EF4-FFF2-40B4-BE49-F238E27FC236}">
                    <a16:creationId xmlns:a16="http://schemas.microsoft.com/office/drawing/2014/main" id="{E9EE0337-3F75-4753-9A1E-A822EF10D234}"/>
                  </a:ext>
                </a:extLst>
              </p:cNvPr>
              <p:cNvPicPr/>
              <p:nvPr/>
            </p:nvPicPr>
            <p:blipFill>
              <a:blip r:embed="rId36"/>
              <a:stretch>
                <a:fillRect/>
              </a:stretch>
            </p:blipFill>
            <p:spPr>
              <a:xfrm>
                <a:off x="6663253" y="5652552"/>
                <a:ext cx="123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3C5CC327-25D7-405F-9146-5539C74C1D0C}"/>
                  </a:ext>
                </a:extLst>
              </p14:cNvPr>
              <p14:cNvContentPartPr/>
              <p14:nvPr/>
            </p14:nvContentPartPr>
            <p14:xfrm>
              <a:off x="6841813" y="5558232"/>
              <a:ext cx="51840" cy="203040"/>
            </p14:xfrm>
          </p:contentPart>
        </mc:Choice>
        <mc:Fallback>
          <p:pic>
            <p:nvPicPr>
              <p:cNvPr id="31" name="Freihand 30">
                <a:extLst>
                  <a:ext uri="{FF2B5EF4-FFF2-40B4-BE49-F238E27FC236}">
                    <a16:creationId xmlns:a16="http://schemas.microsoft.com/office/drawing/2014/main" id="{3C5CC327-25D7-405F-9146-5539C74C1D0C}"/>
                  </a:ext>
                </a:extLst>
              </p:cNvPr>
              <p:cNvPicPr/>
              <p:nvPr/>
            </p:nvPicPr>
            <p:blipFill>
              <a:blip r:embed="rId38"/>
              <a:stretch>
                <a:fillRect/>
              </a:stretch>
            </p:blipFill>
            <p:spPr>
              <a:xfrm>
                <a:off x="6837493" y="5553912"/>
                <a:ext cx="60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364C132E-084A-41CF-A6A1-3B06EBC67CC7}"/>
                  </a:ext>
                </a:extLst>
              </p14:cNvPr>
              <p14:cNvContentPartPr/>
              <p14:nvPr/>
            </p14:nvContentPartPr>
            <p14:xfrm>
              <a:off x="6907693" y="5542032"/>
              <a:ext cx="136440" cy="203760"/>
            </p14:xfrm>
          </p:contentPart>
        </mc:Choice>
        <mc:Fallback>
          <p:pic>
            <p:nvPicPr>
              <p:cNvPr id="32" name="Freihand 31">
                <a:extLst>
                  <a:ext uri="{FF2B5EF4-FFF2-40B4-BE49-F238E27FC236}">
                    <a16:creationId xmlns:a16="http://schemas.microsoft.com/office/drawing/2014/main" id="{364C132E-084A-41CF-A6A1-3B06EBC67CC7}"/>
                  </a:ext>
                </a:extLst>
              </p:cNvPr>
              <p:cNvPicPr/>
              <p:nvPr/>
            </p:nvPicPr>
            <p:blipFill>
              <a:blip r:embed="rId40"/>
              <a:stretch>
                <a:fillRect/>
              </a:stretch>
            </p:blipFill>
            <p:spPr>
              <a:xfrm>
                <a:off x="6903373" y="5537712"/>
                <a:ext cx="145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172F9674-8247-43CE-BD3B-823ADF75B808}"/>
                  </a:ext>
                </a:extLst>
              </p14:cNvPr>
              <p14:cNvContentPartPr/>
              <p14:nvPr/>
            </p14:nvContentPartPr>
            <p14:xfrm>
              <a:off x="5676853" y="5692872"/>
              <a:ext cx="90000" cy="93600"/>
            </p14:xfrm>
          </p:contentPart>
        </mc:Choice>
        <mc:Fallback>
          <p:pic>
            <p:nvPicPr>
              <p:cNvPr id="34" name="Freihand 33">
                <a:extLst>
                  <a:ext uri="{FF2B5EF4-FFF2-40B4-BE49-F238E27FC236}">
                    <a16:creationId xmlns:a16="http://schemas.microsoft.com/office/drawing/2014/main" id="{172F9674-8247-43CE-BD3B-823ADF75B808}"/>
                  </a:ext>
                </a:extLst>
              </p:cNvPr>
              <p:cNvPicPr/>
              <p:nvPr/>
            </p:nvPicPr>
            <p:blipFill>
              <a:blip r:embed="rId42"/>
              <a:stretch>
                <a:fillRect/>
              </a:stretch>
            </p:blipFill>
            <p:spPr>
              <a:xfrm>
                <a:off x="5672533" y="5688552"/>
                <a:ext cx="98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3FEAC0AF-3494-4890-B244-A8956CB1C8C4}"/>
                  </a:ext>
                </a:extLst>
              </p14:cNvPr>
              <p14:cNvContentPartPr/>
              <p14:nvPr/>
            </p14:nvContentPartPr>
            <p14:xfrm>
              <a:off x="5773693" y="5698992"/>
              <a:ext cx="89640" cy="110520"/>
            </p14:xfrm>
          </p:contentPart>
        </mc:Choice>
        <mc:Fallback>
          <p:pic>
            <p:nvPicPr>
              <p:cNvPr id="35" name="Freihand 34">
                <a:extLst>
                  <a:ext uri="{FF2B5EF4-FFF2-40B4-BE49-F238E27FC236}">
                    <a16:creationId xmlns:a16="http://schemas.microsoft.com/office/drawing/2014/main" id="{3FEAC0AF-3494-4890-B244-A8956CB1C8C4}"/>
                  </a:ext>
                </a:extLst>
              </p:cNvPr>
              <p:cNvPicPr/>
              <p:nvPr/>
            </p:nvPicPr>
            <p:blipFill>
              <a:blip r:embed="rId44"/>
              <a:stretch>
                <a:fillRect/>
              </a:stretch>
            </p:blipFill>
            <p:spPr>
              <a:xfrm>
                <a:off x="5769373" y="5694672"/>
                <a:ext cx="98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F6EFFB2C-3900-4ADC-97BC-EE4833FFC667}"/>
                  </a:ext>
                </a:extLst>
              </p14:cNvPr>
              <p14:cNvContentPartPr/>
              <p14:nvPr/>
            </p14:nvContentPartPr>
            <p14:xfrm>
              <a:off x="5865133" y="5726352"/>
              <a:ext cx="74880" cy="59040"/>
            </p14:xfrm>
          </p:contentPart>
        </mc:Choice>
        <mc:Fallback>
          <p:pic>
            <p:nvPicPr>
              <p:cNvPr id="36" name="Freihand 35">
                <a:extLst>
                  <a:ext uri="{FF2B5EF4-FFF2-40B4-BE49-F238E27FC236}">
                    <a16:creationId xmlns:a16="http://schemas.microsoft.com/office/drawing/2014/main" id="{F6EFFB2C-3900-4ADC-97BC-EE4833FFC667}"/>
                  </a:ext>
                </a:extLst>
              </p:cNvPr>
              <p:cNvPicPr/>
              <p:nvPr/>
            </p:nvPicPr>
            <p:blipFill>
              <a:blip r:embed="rId46"/>
              <a:stretch>
                <a:fillRect/>
              </a:stretch>
            </p:blipFill>
            <p:spPr>
              <a:xfrm>
                <a:off x="5860813" y="5722032"/>
                <a:ext cx="83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5B8F3EE8-5124-4DC8-9299-D5F8212D49B1}"/>
                  </a:ext>
                </a:extLst>
              </p14:cNvPr>
              <p14:cNvContentPartPr/>
              <p14:nvPr/>
            </p14:nvContentPartPr>
            <p14:xfrm>
              <a:off x="5931013" y="5643912"/>
              <a:ext cx="45360" cy="145080"/>
            </p14:xfrm>
          </p:contentPart>
        </mc:Choice>
        <mc:Fallback>
          <p:pic>
            <p:nvPicPr>
              <p:cNvPr id="37" name="Freihand 36">
                <a:extLst>
                  <a:ext uri="{FF2B5EF4-FFF2-40B4-BE49-F238E27FC236}">
                    <a16:creationId xmlns:a16="http://schemas.microsoft.com/office/drawing/2014/main" id="{5B8F3EE8-5124-4DC8-9299-D5F8212D49B1}"/>
                  </a:ext>
                </a:extLst>
              </p:cNvPr>
              <p:cNvPicPr/>
              <p:nvPr/>
            </p:nvPicPr>
            <p:blipFill>
              <a:blip r:embed="rId48"/>
              <a:stretch>
                <a:fillRect/>
              </a:stretch>
            </p:blipFill>
            <p:spPr>
              <a:xfrm>
                <a:off x="5926693" y="5639592"/>
                <a:ext cx="54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8F46022C-3B19-493A-9613-7BD09D68642C}"/>
                  </a:ext>
                </a:extLst>
              </p14:cNvPr>
              <p14:cNvContentPartPr/>
              <p14:nvPr/>
            </p14:nvContentPartPr>
            <p14:xfrm>
              <a:off x="6001573" y="5701152"/>
              <a:ext cx="68760" cy="84960"/>
            </p14:xfrm>
          </p:contentPart>
        </mc:Choice>
        <mc:Fallback>
          <p:pic>
            <p:nvPicPr>
              <p:cNvPr id="38" name="Freihand 37">
                <a:extLst>
                  <a:ext uri="{FF2B5EF4-FFF2-40B4-BE49-F238E27FC236}">
                    <a16:creationId xmlns:a16="http://schemas.microsoft.com/office/drawing/2014/main" id="{8F46022C-3B19-493A-9613-7BD09D68642C}"/>
                  </a:ext>
                </a:extLst>
              </p:cNvPr>
              <p:cNvPicPr/>
              <p:nvPr/>
            </p:nvPicPr>
            <p:blipFill>
              <a:blip r:embed="rId50"/>
              <a:stretch>
                <a:fillRect/>
              </a:stretch>
            </p:blipFill>
            <p:spPr>
              <a:xfrm>
                <a:off x="5997253" y="5696832"/>
                <a:ext cx="77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8633BC32-153B-4C72-8124-36126F0D64F4}"/>
                  </a:ext>
                </a:extLst>
              </p14:cNvPr>
              <p14:cNvContentPartPr/>
              <p14:nvPr/>
            </p14:nvContentPartPr>
            <p14:xfrm>
              <a:off x="6099493" y="5630952"/>
              <a:ext cx="51120" cy="145800"/>
            </p14:xfrm>
          </p:contentPart>
        </mc:Choice>
        <mc:Fallback>
          <p:pic>
            <p:nvPicPr>
              <p:cNvPr id="39" name="Freihand 38">
                <a:extLst>
                  <a:ext uri="{FF2B5EF4-FFF2-40B4-BE49-F238E27FC236}">
                    <a16:creationId xmlns:a16="http://schemas.microsoft.com/office/drawing/2014/main" id="{8633BC32-153B-4C72-8124-36126F0D64F4}"/>
                  </a:ext>
                </a:extLst>
              </p:cNvPr>
              <p:cNvPicPr/>
              <p:nvPr/>
            </p:nvPicPr>
            <p:blipFill>
              <a:blip r:embed="rId52"/>
              <a:stretch>
                <a:fillRect/>
              </a:stretch>
            </p:blipFill>
            <p:spPr>
              <a:xfrm>
                <a:off x="6095173" y="5626632"/>
                <a:ext cx="59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3CCAE559-D730-4489-81AA-B7475ECD92EE}"/>
                  </a:ext>
                </a:extLst>
              </p14:cNvPr>
              <p14:cNvContentPartPr/>
              <p14:nvPr/>
            </p14:nvContentPartPr>
            <p14:xfrm>
              <a:off x="6176533" y="5680272"/>
              <a:ext cx="140760" cy="112320"/>
            </p14:xfrm>
          </p:contentPart>
        </mc:Choice>
        <mc:Fallback>
          <p:pic>
            <p:nvPicPr>
              <p:cNvPr id="40" name="Freihand 39">
                <a:extLst>
                  <a:ext uri="{FF2B5EF4-FFF2-40B4-BE49-F238E27FC236}">
                    <a16:creationId xmlns:a16="http://schemas.microsoft.com/office/drawing/2014/main" id="{3CCAE559-D730-4489-81AA-B7475ECD92EE}"/>
                  </a:ext>
                </a:extLst>
              </p:cNvPr>
              <p:cNvPicPr/>
              <p:nvPr/>
            </p:nvPicPr>
            <p:blipFill>
              <a:blip r:embed="rId54"/>
              <a:stretch>
                <a:fillRect/>
              </a:stretch>
            </p:blipFill>
            <p:spPr>
              <a:xfrm>
                <a:off x="6172213" y="5675952"/>
                <a:ext cx="149400" cy="120960"/>
              </a:xfrm>
              <a:prstGeom prst="rect">
                <a:avLst/>
              </a:prstGeom>
            </p:spPr>
          </p:pic>
        </mc:Fallback>
      </mc:AlternateContent>
      <p:grpSp>
        <p:nvGrpSpPr>
          <p:cNvPr id="43" name="Gruppieren 42">
            <a:extLst>
              <a:ext uri="{FF2B5EF4-FFF2-40B4-BE49-F238E27FC236}">
                <a16:creationId xmlns:a16="http://schemas.microsoft.com/office/drawing/2014/main" id="{7C6594A5-74F1-47F2-8661-841222CD4DD1}"/>
              </a:ext>
            </a:extLst>
          </p:cNvPr>
          <p:cNvGrpSpPr/>
          <p:nvPr/>
        </p:nvGrpSpPr>
        <p:grpSpPr>
          <a:xfrm>
            <a:off x="6058813" y="4381752"/>
            <a:ext cx="2513160" cy="925920"/>
            <a:chOff x="6058813" y="4381752"/>
            <a:chExt cx="2513160" cy="925920"/>
          </a:xfrm>
        </p:grpSpPr>
        <mc:AlternateContent xmlns:mc="http://schemas.openxmlformats.org/markup-compatibility/2006">
          <mc:Choice xmlns:p14="http://schemas.microsoft.com/office/powerpoint/2010/main" Requires="p14">
            <p:contentPart p14:bwMode="auto" r:id="rId55">
              <p14:nvContentPartPr>
                <p14:cNvPr id="11" name="Freihand 10">
                  <a:extLst>
                    <a:ext uri="{FF2B5EF4-FFF2-40B4-BE49-F238E27FC236}">
                      <a16:creationId xmlns:a16="http://schemas.microsoft.com/office/drawing/2014/main" id="{570C960B-6E7D-4C4E-8E51-655EDDCD0AA2}"/>
                    </a:ext>
                  </a:extLst>
                </p14:cNvPr>
                <p14:cNvContentPartPr/>
                <p14:nvPr/>
              </p14:nvContentPartPr>
              <p14:xfrm>
                <a:off x="6058813" y="4926072"/>
                <a:ext cx="909720" cy="381600"/>
              </p14:xfrm>
            </p:contentPart>
          </mc:Choice>
          <mc:Fallback>
            <p:pic>
              <p:nvPicPr>
                <p:cNvPr id="11" name="Freihand 10">
                  <a:extLst>
                    <a:ext uri="{FF2B5EF4-FFF2-40B4-BE49-F238E27FC236}">
                      <a16:creationId xmlns:a16="http://schemas.microsoft.com/office/drawing/2014/main" id="{570C960B-6E7D-4C4E-8E51-655EDDCD0AA2}"/>
                    </a:ext>
                  </a:extLst>
                </p:cNvPr>
                <p:cNvPicPr/>
                <p:nvPr/>
              </p:nvPicPr>
              <p:blipFill>
                <a:blip r:embed="rId56"/>
                <a:stretch>
                  <a:fillRect/>
                </a:stretch>
              </p:blipFill>
              <p:spPr>
                <a:xfrm>
                  <a:off x="6054493" y="4921752"/>
                  <a:ext cx="9183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 name="Freihand 11">
                  <a:extLst>
                    <a:ext uri="{FF2B5EF4-FFF2-40B4-BE49-F238E27FC236}">
                      <a16:creationId xmlns:a16="http://schemas.microsoft.com/office/drawing/2014/main" id="{E37243C4-23B9-427A-A7E4-E0E60A609088}"/>
                    </a:ext>
                  </a:extLst>
                </p14:cNvPr>
                <p14:cNvContentPartPr/>
                <p14:nvPr/>
              </p14:nvContentPartPr>
              <p14:xfrm>
                <a:off x="6834613" y="4927152"/>
                <a:ext cx="360" cy="360"/>
              </p14:xfrm>
            </p:contentPart>
          </mc:Choice>
          <mc:Fallback>
            <p:pic>
              <p:nvPicPr>
                <p:cNvPr id="12" name="Freihand 11">
                  <a:extLst>
                    <a:ext uri="{FF2B5EF4-FFF2-40B4-BE49-F238E27FC236}">
                      <a16:creationId xmlns:a16="http://schemas.microsoft.com/office/drawing/2014/main" id="{E37243C4-23B9-427A-A7E4-E0E60A609088}"/>
                    </a:ext>
                  </a:extLst>
                </p:cNvPr>
                <p:cNvPicPr/>
                <p:nvPr/>
              </p:nvPicPr>
              <p:blipFill>
                <a:blip r:embed="rId58"/>
                <a:stretch>
                  <a:fillRect/>
                </a:stretch>
              </p:blipFill>
              <p:spPr>
                <a:xfrm>
                  <a:off x="6830293" y="4922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 name="Freihand 12">
                  <a:extLst>
                    <a:ext uri="{FF2B5EF4-FFF2-40B4-BE49-F238E27FC236}">
                      <a16:creationId xmlns:a16="http://schemas.microsoft.com/office/drawing/2014/main" id="{8FB6D733-8D7C-4F18-9D42-3CD9818B29AA}"/>
                    </a:ext>
                  </a:extLst>
                </p14:cNvPr>
                <p14:cNvContentPartPr/>
                <p14:nvPr/>
              </p14:nvContentPartPr>
              <p14:xfrm>
                <a:off x="6729133" y="4863792"/>
                <a:ext cx="312840" cy="140400"/>
              </p14:xfrm>
            </p:contentPart>
          </mc:Choice>
          <mc:Fallback>
            <p:pic>
              <p:nvPicPr>
                <p:cNvPr id="13" name="Freihand 12">
                  <a:extLst>
                    <a:ext uri="{FF2B5EF4-FFF2-40B4-BE49-F238E27FC236}">
                      <a16:creationId xmlns:a16="http://schemas.microsoft.com/office/drawing/2014/main" id="{8FB6D733-8D7C-4F18-9D42-3CD9818B29AA}"/>
                    </a:ext>
                  </a:extLst>
                </p:cNvPr>
                <p:cNvPicPr/>
                <p:nvPr/>
              </p:nvPicPr>
              <p:blipFill>
                <a:blip r:embed="rId60"/>
                <a:stretch>
                  <a:fillRect/>
                </a:stretch>
              </p:blipFill>
              <p:spPr>
                <a:xfrm>
                  <a:off x="6724813" y="4859472"/>
                  <a:ext cx="321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6802B894-9533-444C-A991-F34DEB6F7077}"/>
                    </a:ext>
                  </a:extLst>
                </p14:cNvPr>
                <p14:cNvContentPartPr/>
                <p14:nvPr/>
              </p14:nvContentPartPr>
              <p14:xfrm>
                <a:off x="6644893" y="4381752"/>
                <a:ext cx="1927080" cy="792000"/>
              </p14:xfrm>
            </p:contentPart>
          </mc:Choice>
          <mc:Fallback>
            <p:pic>
              <p:nvPicPr>
                <p:cNvPr id="42" name="Freihand 41">
                  <a:extLst>
                    <a:ext uri="{FF2B5EF4-FFF2-40B4-BE49-F238E27FC236}">
                      <a16:creationId xmlns:a16="http://schemas.microsoft.com/office/drawing/2014/main" id="{6802B894-9533-444C-A991-F34DEB6F7077}"/>
                    </a:ext>
                  </a:extLst>
                </p:cNvPr>
                <p:cNvPicPr/>
                <p:nvPr/>
              </p:nvPicPr>
              <p:blipFill>
                <a:blip r:embed="rId62"/>
                <a:stretch>
                  <a:fillRect/>
                </a:stretch>
              </p:blipFill>
              <p:spPr>
                <a:xfrm>
                  <a:off x="6640573" y="4377432"/>
                  <a:ext cx="1935720" cy="8006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C2D56FF-7821-4DF2-A4B3-869057493CC0}"/>
                  </a:ext>
                </a:extLst>
              </p14:cNvPr>
              <p14:cNvContentPartPr/>
              <p14:nvPr/>
            </p14:nvContentPartPr>
            <p14:xfrm>
              <a:off x="2171173" y="1261992"/>
              <a:ext cx="3428280" cy="71640"/>
            </p14:xfrm>
          </p:contentPart>
        </mc:Choice>
        <mc:Fallback>
          <p:pic>
            <p:nvPicPr>
              <p:cNvPr id="2" name="Freihand 1">
                <a:extLst>
                  <a:ext uri="{FF2B5EF4-FFF2-40B4-BE49-F238E27FC236}">
                    <a16:creationId xmlns:a16="http://schemas.microsoft.com/office/drawing/2014/main" id="{3C2D56FF-7821-4DF2-A4B3-869057493CC0}"/>
                  </a:ext>
                </a:extLst>
              </p:cNvPr>
              <p:cNvPicPr/>
              <p:nvPr/>
            </p:nvPicPr>
            <p:blipFill>
              <a:blip r:embed="rId4"/>
              <a:stretch>
                <a:fillRect/>
              </a:stretch>
            </p:blipFill>
            <p:spPr>
              <a:xfrm>
                <a:off x="2166853" y="1257672"/>
                <a:ext cx="3436920" cy="80280"/>
              </a:xfrm>
              <a:prstGeom prst="rect">
                <a:avLst/>
              </a:prstGeom>
            </p:spPr>
          </p:pic>
        </mc:Fallback>
      </mc:AlternateContent>
      <p:grpSp>
        <p:nvGrpSpPr>
          <p:cNvPr id="7" name="Gruppieren 6">
            <a:extLst>
              <a:ext uri="{FF2B5EF4-FFF2-40B4-BE49-F238E27FC236}">
                <a16:creationId xmlns:a16="http://schemas.microsoft.com/office/drawing/2014/main" id="{126A353F-FA7D-46EE-B471-801FF4AB9335}"/>
              </a:ext>
            </a:extLst>
          </p:cNvPr>
          <p:cNvGrpSpPr/>
          <p:nvPr/>
        </p:nvGrpSpPr>
        <p:grpSpPr>
          <a:xfrm>
            <a:off x="308533" y="1919712"/>
            <a:ext cx="4671720" cy="50040"/>
            <a:chOff x="308533" y="1919712"/>
            <a:chExt cx="4671720" cy="5004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3233054-4D7B-45EE-944B-1AA014743CC8}"/>
                    </a:ext>
                  </a:extLst>
                </p14:cNvPr>
                <p14:cNvContentPartPr/>
                <p14:nvPr/>
              </p14:nvContentPartPr>
              <p14:xfrm>
                <a:off x="308533" y="1919712"/>
                <a:ext cx="452880" cy="50040"/>
              </p14:xfrm>
            </p:contentPart>
          </mc:Choice>
          <mc:Fallback>
            <p:pic>
              <p:nvPicPr>
                <p:cNvPr id="5" name="Freihand 4">
                  <a:extLst>
                    <a:ext uri="{FF2B5EF4-FFF2-40B4-BE49-F238E27FC236}">
                      <a16:creationId xmlns:a16="http://schemas.microsoft.com/office/drawing/2014/main" id="{43233054-4D7B-45EE-944B-1AA014743CC8}"/>
                    </a:ext>
                  </a:extLst>
                </p:cNvPr>
                <p:cNvPicPr/>
                <p:nvPr/>
              </p:nvPicPr>
              <p:blipFill>
                <a:blip r:embed="rId6"/>
                <a:stretch>
                  <a:fillRect/>
                </a:stretch>
              </p:blipFill>
              <p:spPr>
                <a:xfrm>
                  <a:off x="304213" y="1915392"/>
                  <a:ext cx="461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4CA77C1A-1F6F-4B76-B88D-618CB32CE9A0}"/>
                    </a:ext>
                  </a:extLst>
                </p14:cNvPr>
                <p14:cNvContentPartPr/>
                <p14:nvPr/>
              </p14:nvContentPartPr>
              <p14:xfrm>
                <a:off x="2176573" y="1938072"/>
                <a:ext cx="2803680" cy="11160"/>
              </p14:xfrm>
            </p:contentPart>
          </mc:Choice>
          <mc:Fallback>
            <p:pic>
              <p:nvPicPr>
                <p:cNvPr id="6" name="Freihand 5">
                  <a:extLst>
                    <a:ext uri="{FF2B5EF4-FFF2-40B4-BE49-F238E27FC236}">
                      <a16:creationId xmlns:a16="http://schemas.microsoft.com/office/drawing/2014/main" id="{4CA77C1A-1F6F-4B76-B88D-618CB32CE9A0}"/>
                    </a:ext>
                  </a:extLst>
                </p:cNvPr>
                <p:cNvPicPr/>
                <p:nvPr/>
              </p:nvPicPr>
              <p:blipFill>
                <a:blip r:embed="rId8"/>
                <a:stretch>
                  <a:fillRect/>
                </a:stretch>
              </p:blipFill>
              <p:spPr>
                <a:xfrm>
                  <a:off x="2172253" y="1933752"/>
                  <a:ext cx="2812320" cy="1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91FBFEE-E023-4369-9B70-66188953B551}"/>
                  </a:ext>
                </a:extLst>
              </p14:cNvPr>
              <p14:cNvContentPartPr/>
              <p14:nvPr/>
            </p14:nvContentPartPr>
            <p14:xfrm>
              <a:off x="4925533" y="1471872"/>
              <a:ext cx="1746720" cy="616680"/>
            </p14:xfrm>
          </p:contentPart>
        </mc:Choice>
        <mc:Fallback>
          <p:pic>
            <p:nvPicPr>
              <p:cNvPr id="8" name="Freihand 7">
                <a:extLst>
                  <a:ext uri="{FF2B5EF4-FFF2-40B4-BE49-F238E27FC236}">
                    <a16:creationId xmlns:a16="http://schemas.microsoft.com/office/drawing/2014/main" id="{B91FBFEE-E023-4369-9B70-66188953B551}"/>
                  </a:ext>
                </a:extLst>
              </p:cNvPr>
              <p:cNvPicPr/>
              <p:nvPr/>
            </p:nvPicPr>
            <p:blipFill>
              <a:blip r:embed="rId10"/>
              <a:stretch>
                <a:fillRect/>
              </a:stretch>
            </p:blipFill>
            <p:spPr>
              <a:xfrm>
                <a:off x="4921213" y="1467552"/>
                <a:ext cx="1755360" cy="625320"/>
              </a:xfrm>
              <a:prstGeom prst="rect">
                <a:avLst/>
              </a:prstGeom>
            </p:spPr>
          </p:pic>
        </mc:Fallback>
      </mc:AlternateContent>
      <p:grpSp>
        <p:nvGrpSpPr>
          <p:cNvPr id="27" name="Gruppieren 26">
            <a:extLst>
              <a:ext uri="{FF2B5EF4-FFF2-40B4-BE49-F238E27FC236}">
                <a16:creationId xmlns:a16="http://schemas.microsoft.com/office/drawing/2014/main" id="{E8D6A1C3-D8D6-4477-B5EF-E2481DDCAC02}"/>
              </a:ext>
            </a:extLst>
          </p:cNvPr>
          <p:cNvGrpSpPr/>
          <p:nvPr/>
        </p:nvGrpSpPr>
        <p:grpSpPr>
          <a:xfrm>
            <a:off x="6537613" y="1101792"/>
            <a:ext cx="1918440" cy="563760"/>
            <a:chOff x="6537613" y="1101792"/>
            <a:chExt cx="1918440" cy="56376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55BD786-A886-4C89-BB8C-126BE0ECD822}"/>
                    </a:ext>
                  </a:extLst>
                </p14:cNvPr>
                <p14:cNvContentPartPr/>
                <p14:nvPr/>
              </p14:nvContentPartPr>
              <p14:xfrm>
                <a:off x="6586933" y="1440912"/>
                <a:ext cx="453960" cy="180720"/>
              </p14:xfrm>
            </p:contentPart>
          </mc:Choice>
          <mc:Fallback>
            <p:pic>
              <p:nvPicPr>
                <p:cNvPr id="10" name="Freihand 9">
                  <a:extLst>
                    <a:ext uri="{FF2B5EF4-FFF2-40B4-BE49-F238E27FC236}">
                      <a16:creationId xmlns:a16="http://schemas.microsoft.com/office/drawing/2014/main" id="{D55BD786-A886-4C89-BB8C-126BE0ECD822}"/>
                    </a:ext>
                  </a:extLst>
                </p:cNvPr>
                <p:cNvPicPr/>
                <p:nvPr/>
              </p:nvPicPr>
              <p:blipFill>
                <a:blip r:embed="rId12"/>
                <a:stretch>
                  <a:fillRect/>
                </a:stretch>
              </p:blipFill>
              <p:spPr>
                <a:xfrm>
                  <a:off x="6582613" y="1436592"/>
                  <a:ext cx="462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D57216C-C1E5-4BB2-9FB3-07C84ED7F28A}"/>
                    </a:ext>
                  </a:extLst>
                </p14:cNvPr>
                <p14:cNvContentPartPr/>
                <p14:nvPr/>
              </p14:nvContentPartPr>
              <p14:xfrm>
                <a:off x="6537613" y="1496712"/>
                <a:ext cx="227160" cy="168840"/>
              </p14:xfrm>
            </p:contentPart>
          </mc:Choice>
          <mc:Fallback>
            <p:pic>
              <p:nvPicPr>
                <p:cNvPr id="11" name="Freihand 10">
                  <a:extLst>
                    <a:ext uri="{FF2B5EF4-FFF2-40B4-BE49-F238E27FC236}">
                      <a16:creationId xmlns:a16="http://schemas.microsoft.com/office/drawing/2014/main" id="{FD57216C-C1E5-4BB2-9FB3-07C84ED7F28A}"/>
                    </a:ext>
                  </a:extLst>
                </p:cNvPr>
                <p:cNvPicPr/>
                <p:nvPr/>
              </p:nvPicPr>
              <p:blipFill>
                <a:blip r:embed="rId14"/>
                <a:stretch>
                  <a:fillRect/>
                </a:stretch>
              </p:blipFill>
              <p:spPr>
                <a:xfrm>
                  <a:off x="6533293" y="1492392"/>
                  <a:ext cx="235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5D11F19-84D3-42AD-AB41-3BA5F944EDEA}"/>
                    </a:ext>
                  </a:extLst>
                </p14:cNvPr>
                <p14:cNvContentPartPr/>
                <p14:nvPr/>
              </p14:nvContentPartPr>
              <p14:xfrm>
                <a:off x="7245373" y="1265232"/>
                <a:ext cx="173520" cy="202680"/>
              </p14:xfrm>
            </p:contentPart>
          </mc:Choice>
          <mc:Fallback>
            <p:pic>
              <p:nvPicPr>
                <p:cNvPr id="12" name="Freihand 11">
                  <a:extLst>
                    <a:ext uri="{FF2B5EF4-FFF2-40B4-BE49-F238E27FC236}">
                      <a16:creationId xmlns:a16="http://schemas.microsoft.com/office/drawing/2014/main" id="{25D11F19-84D3-42AD-AB41-3BA5F944EDEA}"/>
                    </a:ext>
                  </a:extLst>
                </p:cNvPr>
                <p:cNvPicPr/>
                <p:nvPr/>
              </p:nvPicPr>
              <p:blipFill>
                <a:blip r:embed="rId16"/>
                <a:stretch>
                  <a:fillRect/>
                </a:stretch>
              </p:blipFill>
              <p:spPr>
                <a:xfrm>
                  <a:off x="7241053" y="1260912"/>
                  <a:ext cx="182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92926E32-1B15-4F78-91B4-7FF408F98962}"/>
                    </a:ext>
                  </a:extLst>
                </p14:cNvPr>
                <p14:cNvContentPartPr/>
                <p14:nvPr/>
              </p14:nvContentPartPr>
              <p14:xfrm>
                <a:off x="7497733" y="1356312"/>
                <a:ext cx="8280" cy="88200"/>
              </p14:xfrm>
            </p:contentPart>
          </mc:Choice>
          <mc:Fallback>
            <p:pic>
              <p:nvPicPr>
                <p:cNvPr id="13" name="Freihand 12">
                  <a:extLst>
                    <a:ext uri="{FF2B5EF4-FFF2-40B4-BE49-F238E27FC236}">
                      <a16:creationId xmlns:a16="http://schemas.microsoft.com/office/drawing/2014/main" id="{92926E32-1B15-4F78-91B4-7FF408F98962}"/>
                    </a:ext>
                  </a:extLst>
                </p:cNvPr>
                <p:cNvPicPr/>
                <p:nvPr/>
              </p:nvPicPr>
              <p:blipFill>
                <a:blip r:embed="rId18"/>
                <a:stretch>
                  <a:fillRect/>
                </a:stretch>
              </p:blipFill>
              <p:spPr>
                <a:xfrm>
                  <a:off x="7493413" y="1351992"/>
                  <a:ext cx="16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A26150A-CD37-4B09-B499-2CE2F2DEE897}"/>
                    </a:ext>
                  </a:extLst>
                </p14:cNvPr>
                <p14:cNvContentPartPr/>
                <p14:nvPr/>
              </p14:nvContentPartPr>
              <p14:xfrm>
                <a:off x="7015693" y="1170552"/>
                <a:ext cx="92520" cy="101160"/>
              </p14:xfrm>
            </p:contentPart>
          </mc:Choice>
          <mc:Fallback>
            <p:pic>
              <p:nvPicPr>
                <p:cNvPr id="14" name="Freihand 13">
                  <a:extLst>
                    <a:ext uri="{FF2B5EF4-FFF2-40B4-BE49-F238E27FC236}">
                      <a16:creationId xmlns:a16="http://schemas.microsoft.com/office/drawing/2014/main" id="{CA26150A-CD37-4B09-B499-2CE2F2DEE897}"/>
                    </a:ext>
                  </a:extLst>
                </p:cNvPr>
                <p:cNvPicPr/>
                <p:nvPr/>
              </p:nvPicPr>
              <p:blipFill>
                <a:blip r:embed="rId20"/>
                <a:stretch>
                  <a:fillRect/>
                </a:stretch>
              </p:blipFill>
              <p:spPr>
                <a:xfrm>
                  <a:off x="7011373" y="1166232"/>
                  <a:ext cx="101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BED0AA4-A756-4C0F-9800-CF28FC82EFB4}"/>
                    </a:ext>
                  </a:extLst>
                </p14:cNvPr>
                <p14:cNvContentPartPr/>
                <p14:nvPr/>
              </p14:nvContentPartPr>
              <p14:xfrm>
                <a:off x="7026853" y="1235712"/>
                <a:ext cx="146160" cy="43560"/>
              </p14:xfrm>
            </p:contentPart>
          </mc:Choice>
          <mc:Fallback>
            <p:pic>
              <p:nvPicPr>
                <p:cNvPr id="15" name="Freihand 14">
                  <a:extLst>
                    <a:ext uri="{FF2B5EF4-FFF2-40B4-BE49-F238E27FC236}">
                      <a16:creationId xmlns:a16="http://schemas.microsoft.com/office/drawing/2014/main" id="{EBED0AA4-A756-4C0F-9800-CF28FC82EFB4}"/>
                    </a:ext>
                  </a:extLst>
                </p:cNvPr>
                <p:cNvPicPr/>
                <p:nvPr/>
              </p:nvPicPr>
              <p:blipFill>
                <a:blip r:embed="rId22"/>
                <a:stretch>
                  <a:fillRect/>
                </a:stretch>
              </p:blipFill>
              <p:spPr>
                <a:xfrm>
                  <a:off x="7022533" y="1231392"/>
                  <a:ext cx="154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39614282-B013-496F-8DFD-B0C659102BC3}"/>
                    </a:ext>
                  </a:extLst>
                </p14:cNvPr>
                <p14:cNvContentPartPr/>
                <p14:nvPr/>
              </p14:nvContentPartPr>
              <p14:xfrm>
                <a:off x="7223413" y="1134192"/>
                <a:ext cx="9360" cy="66240"/>
              </p14:xfrm>
            </p:contentPart>
          </mc:Choice>
          <mc:Fallback>
            <p:pic>
              <p:nvPicPr>
                <p:cNvPr id="16" name="Freihand 15">
                  <a:extLst>
                    <a:ext uri="{FF2B5EF4-FFF2-40B4-BE49-F238E27FC236}">
                      <a16:creationId xmlns:a16="http://schemas.microsoft.com/office/drawing/2014/main" id="{39614282-B013-496F-8DFD-B0C659102BC3}"/>
                    </a:ext>
                  </a:extLst>
                </p:cNvPr>
                <p:cNvPicPr/>
                <p:nvPr/>
              </p:nvPicPr>
              <p:blipFill>
                <a:blip r:embed="rId24"/>
                <a:stretch>
                  <a:fillRect/>
                </a:stretch>
              </p:blipFill>
              <p:spPr>
                <a:xfrm>
                  <a:off x="7219093" y="1129872"/>
                  <a:ext cx="18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B7072CB-D023-44D8-9330-0187CF2802AC}"/>
                    </a:ext>
                  </a:extLst>
                </p14:cNvPr>
                <p14:cNvContentPartPr/>
                <p14:nvPr/>
              </p14:nvContentPartPr>
              <p14:xfrm>
                <a:off x="7144933" y="1101792"/>
                <a:ext cx="132480" cy="150480"/>
              </p14:xfrm>
            </p:contentPart>
          </mc:Choice>
          <mc:Fallback>
            <p:pic>
              <p:nvPicPr>
                <p:cNvPr id="17" name="Freihand 16">
                  <a:extLst>
                    <a:ext uri="{FF2B5EF4-FFF2-40B4-BE49-F238E27FC236}">
                      <a16:creationId xmlns:a16="http://schemas.microsoft.com/office/drawing/2014/main" id="{9B7072CB-D023-44D8-9330-0187CF2802AC}"/>
                    </a:ext>
                  </a:extLst>
                </p:cNvPr>
                <p:cNvPicPr/>
                <p:nvPr/>
              </p:nvPicPr>
              <p:blipFill>
                <a:blip r:embed="rId26"/>
                <a:stretch>
                  <a:fillRect/>
                </a:stretch>
              </p:blipFill>
              <p:spPr>
                <a:xfrm>
                  <a:off x="7140613" y="1097472"/>
                  <a:ext cx="141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8E2A542-A179-4059-B41A-488BD216BD41}"/>
                    </a:ext>
                  </a:extLst>
                </p14:cNvPr>
                <p14:cNvContentPartPr/>
                <p14:nvPr/>
              </p14:nvContentPartPr>
              <p14:xfrm>
                <a:off x="7334653" y="1198272"/>
                <a:ext cx="360" cy="360"/>
              </p14:xfrm>
            </p:contentPart>
          </mc:Choice>
          <mc:Fallback>
            <p:pic>
              <p:nvPicPr>
                <p:cNvPr id="18" name="Freihand 17">
                  <a:extLst>
                    <a:ext uri="{FF2B5EF4-FFF2-40B4-BE49-F238E27FC236}">
                      <a16:creationId xmlns:a16="http://schemas.microsoft.com/office/drawing/2014/main" id="{F8E2A542-A179-4059-B41A-488BD216BD41}"/>
                    </a:ext>
                  </a:extLst>
                </p:cNvPr>
                <p:cNvPicPr/>
                <p:nvPr/>
              </p:nvPicPr>
              <p:blipFill>
                <a:blip r:embed="rId28"/>
                <a:stretch>
                  <a:fillRect/>
                </a:stretch>
              </p:blipFill>
              <p:spPr>
                <a:xfrm>
                  <a:off x="7330333" y="1193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8083FF9-A464-4604-A21C-85F168D482E6}"/>
                    </a:ext>
                  </a:extLst>
                </p14:cNvPr>
                <p14:cNvContentPartPr/>
                <p14:nvPr/>
              </p14:nvContentPartPr>
              <p14:xfrm>
                <a:off x="7571173" y="1357032"/>
                <a:ext cx="47160" cy="50040"/>
              </p14:xfrm>
            </p:contentPart>
          </mc:Choice>
          <mc:Fallback>
            <p:pic>
              <p:nvPicPr>
                <p:cNvPr id="19" name="Freihand 18">
                  <a:extLst>
                    <a:ext uri="{FF2B5EF4-FFF2-40B4-BE49-F238E27FC236}">
                      <a16:creationId xmlns:a16="http://schemas.microsoft.com/office/drawing/2014/main" id="{68083FF9-A464-4604-A21C-85F168D482E6}"/>
                    </a:ext>
                  </a:extLst>
                </p:cNvPr>
                <p:cNvPicPr/>
                <p:nvPr/>
              </p:nvPicPr>
              <p:blipFill>
                <a:blip r:embed="rId30"/>
                <a:stretch>
                  <a:fillRect/>
                </a:stretch>
              </p:blipFill>
              <p:spPr>
                <a:xfrm>
                  <a:off x="7566853" y="1352712"/>
                  <a:ext cx="55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B3FA77E-47D2-4B24-A600-1EE62F1275C6}"/>
                    </a:ext>
                  </a:extLst>
                </p14:cNvPr>
                <p14:cNvContentPartPr/>
                <p14:nvPr/>
              </p14:nvContentPartPr>
              <p14:xfrm>
                <a:off x="7639573" y="1324632"/>
                <a:ext cx="60120" cy="73080"/>
              </p14:xfrm>
            </p:contentPart>
          </mc:Choice>
          <mc:Fallback>
            <p:pic>
              <p:nvPicPr>
                <p:cNvPr id="20" name="Freihand 19">
                  <a:extLst>
                    <a:ext uri="{FF2B5EF4-FFF2-40B4-BE49-F238E27FC236}">
                      <a16:creationId xmlns:a16="http://schemas.microsoft.com/office/drawing/2014/main" id="{0B3FA77E-47D2-4B24-A600-1EE62F1275C6}"/>
                    </a:ext>
                  </a:extLst>
                </p:cNvPr>
                <p:cNvPicPr/>
                <p:nvPr/>
              </p:nvPicPr>
              <p:blipFill>
                <a:blip r:embed="rId32"/>
                <a:stretch>
                  <a:fillRect/>
                </a:stretch>
              </p:blipFill>
              <p:spPr>
                <a:xfrm>
                  <a:off x="7635253" y="1320312"/>
                  <a:ext cx="68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902D6971-0C0E-49E3-9DF8-83101D0E78B9}"/>
                    </a:ext>
                  </a:extLst>
                </p14:cNvPr>
                <p14:cNvContentPartPr/>
                <p14:nvPr/>
              </p14:nvContentPartPr>
              <p14:xfrm>
                <a:off x="7735693" y="1224192"/>
                <a:ext cx="107280" cy="133920"/>
              </p14:xfrm>
            </p:contentPart>
          </mc:Choice>
          <mc:Fallback>
            <p:pic>
              <p:nvPicPr>
                <p:cNvPr id="21" name="Freihand 20">
                  <a:extLst>
                    <a:ext uri="{FF2B5EF4-FFF2-40B4-BE49-F238E27FC236}">
                      <a16:creationId xmlns:a16="http://schemas.microsoft.com/office/drawing/2014/main" id="{902D6971-0C0E-49E3-9DF8-83101D0E78B9}"/>
                    </a:ext>
                  </a:extLst>
                </p:cNvPr>
                <p:cNvPicPr/>
                <p:nvPr/>
              </p:nvPicPr>
              <p:blipFill>
                <a:blip r:embed="rId34"/>
                <a:stretch>
                  <a:fillRect/>
                </a:stretch>
              </p:blipFill>
              <p:spPr>
                <a:xfrm>
                  <a:off x="7731373" y="1219872"/>
                  <a:ext cx="115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7639BA2-E446-4EF5-8538-3515D6470FAA}"/>
                    </a:ext>
                  </a:extLst>
                </p14:cNvPr>
                <p14:cNvContentPartPr/>
                <p14:nvPr/>
              </p14:nvContentPartPr>
              <p14:xfrm>
                <a:off x="7782133" y="1275312"/>
                <a:ext cx="264600" cy="73080"/>
              </p14:xfrm>
            </p:contentPart>
          </mc:Choice>
          <mc:Fallback>
            <p:pic>
              <p:nvPicPr>
                <p:cNvPr id="22" name="Freihand 21">
                  <a:extLst>
                    <a:ext uri="{FF2B5EF4-FFF2-40B4-BE49-F238E27FC236}">
                      <a16:creationId xmlns:a16="http://schemas.microsoft.com/office/drawing/2014/main" id="{27639BA2-E446-4EF5-8538-3515D6470FAA}"/>
                    </a:ext>
                  </a:extLst>
                </p:cNvPr>
                <p:cNvPicPr/>
                <p:nvPr/>
              </p:nvPicPr>
              <p:blipFill>
                <a:blip r:embed="rId36"/>
                <a:stretch>
                  <a:fillRect/>
                </a:stretch>
              </p:blipFill>
              <p:spPr>
                <a:xfrm>
                  <a:off x="7777813" y="1270992"/>
                  <a:ext cx="273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8F5EA63-1575-4042-A77E-7419D0766EF0}"/>
                    </a:ext>
                  </a:extLst>
                </p14:cNvPr>
                <p14:cNvContentPartPr/>
                <p14:nvPr/>
              </p14:nvContentPartPr>
              <p14:xfrm>
                <a:off x="8054653" y="1182432"/>
                <a:ext cx="102960" cy="151560"/>
              </p14:xfrm>
            </p:contentPart>
          </mc:Choice>
          <mc:Fallback>
            <p:pic>
              <p:nvPicPr>
                <p:cNvPr id="23" name="Freihand 22">
                  <a:extLst>
                    <a:ext uri="{FF2B5EF4-FFF2-40B4-BE49-F238E27FC236}">
                      <a16:creationId xmlns:a16="http://schemas.microsoft.com/office/drawing/2014/main" id="{B8F5EA63-1575-4042-A77E-7419D0766EF0}"/>
                    </a:ext>
                  </a:extLst>
                </p:cNvPr>
                <p:cNvPicPr/>
                <p:nvPr/>
              </p:nvPicPr>
              <p:blipFill>
                <a:blip r:embed="rId38"/>
                <a:stretch>
                  <a:fillRect/>
                </a:stretch>
              </p:blipFill>
              <p:spPr>
                <a:xfrm>
                  <a:off x="8050333" y="1178112"/>
                  <a:ext cx="111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6473F30-5533-45CB-AFAE-07E008A69678}"/>
                    </a:ext>
                  </a:extLst>
                </p14:cNvPr>
                <p14:cNvContentPartPr/>
                <p14:nvPr/>
              </p14:nvContentPartPr>
              <p14:xfrm>
                <a:off x="8179573" y="1233192"/>
                <a:ext cx="87120" cy="66960"/>
              </p14:xfrm>
            </p:contentPart>
          </mc:Choice>
          <mc:Fallback>
            <p:pic>
              <p:nvPicPr>
                <p:cNvPr id="24" name="Freihand 23">
                  <a:extLst>
                    <a:ext uri="{FF2B5EF4-FFF2-40B4-BE49-F238E27FC236}">
                      <a16:creationId xmlns:a16="http://schemas.microsoft.com/office/drawing/2014/main" id="{B6473F30-5533-45CB-AFAE-07E008A69678}"/>
                    </a:ext>
                  </a:extLst>
                </p:cNvPr>
                <p:cNvPicPr/>
                <p:nvPr/>
              </p:nvPicPr>
              <p:blipFill>
                <a:blip r:embed="rId40"/>
                <a:stretch>
                  <a:fillRect/>
                </a:stretch>
              </p:blipFill>
              <p:spPr>
                <a:xfrm>
                  <a:off x="8175253" y="1228872"/>
                  <a:ext cx="95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98B4539-709A-4078-A6D9-080E5467C231}"/>
                    </a:ext>
                  </a:extLst>
                </p14:cNvPr>
                <p14:cNvContentPartPr/>
                <p14:nvPr/>
              </p14:nvContentPartPr>
              <p14:xfrm>
                <a:off x="8435893" y="1274232"/>
                <a:ext cx="20160" cy="89640"/>
              </p14:xfrm>
            </p:contentPart>
          </mc:Choice>
          <mc:Fallback>
            <p:pic>
              <p:nvPicPr>
                <p:cNvPr id="26" name="Freihand 25">
                  <a:extLst>
                    <a:ext uri="{FF2B5EF4-FFF2-40B4-BE49-F238E27FC236}">
                      <a16:creationId xmlns:a16="http://schemas.microsoft.com/office/drawing/2014/main" id="{D98B4539-709A-4078-A6D9-080E5467C231}"/>
                    </a:ext>
                  </a:extLst>
                </p:cNvPr>
                <p:cNvPicPr/>
                <p:nvPr/>
              </p:nvPicPr>
              <p:blipFill>
                <a:blip r:embed="rId42"/>
                <a:stretch>
                  <a:fillRect/>
                </a:stretch>
              </p:blipFill>
              <p:spPr>
                <a:xfrm>
                  <a:off x="8431573" y="1269912"/>
                  <a:ext cx="28800" cy="98280"/>
                </a:xfrm>
                <a:prstGeom prst="rect">
                  <a:avLst/>
                </a:prstGeom>
              </p:spPr>
            </p:pic>
          </mc:Fallback>
        </mc:AlternateContent>
      </p:grpSp>
      <p:grpSp>
        <p:nvGrpSpPr>
          <p:cNvPr id="50" name="Gruppieren 49">
            <a:extLst>
              <a:ext uri="{FF2B5EF4-FFF2-40B4-BE49-F238E27FC236}">
                <a16:creationId xmlns:a16="http://schemas.microsoft.com/office/drawing/2014/main" id="{97D7B325-23F6-4D91-B05C-6F76628FC882}"/>
              </a:ext>
            </a:extLst>
          </p:cNvPr>
          <p:cNvGrpSpPr/>
          <p:nvPr/>
        </p:nvGrpSpPr>
        <p:grpSpPr>
          <a:xfrm>
            <a:off x="8615893" y="610392"/>
            <a:ext cx="2396520" cy="603720"/>
            <a:chOff x="8615893" y="610392"/>
            <a:chExt cx="2396520" cy="603720"/>
          </a:xfrm>
        </p:grpSpPr>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1A972AA-CAFD-4E8C-9A8B-83DA751C8744}"/>
                    </a:ext>
                  </a:extLst>
                </p14:cNvPr>
                <p14:cNvContentPartPr/>
                <p14:nvPr/>
              </p14:nvContentPartPr>
              <p14:xfrm>
                <a:off x="8615893" y="1047072"/>
                <a:ext cx="104760" cy="167040"/>
              </p14:xfrm>
            </p:contentPart>
          </mc:Choice>
          <mc:Fallback>
            <p:pic>
              <p:nvPicPr>
                <p:cNvPr id="28" name="Freihand 27">
                  <a:extLst>
                    <a:ext uri="{FF2B5EF4-FFF2-40B4-BE49-F238E27FC236}">
                      <a16:creationId xmlns:a16="http://schemas.microsoft.com/office/drawing/2014/main" id="{01A972AA-CAFD-4E8C-9A8B-83DA751C8744}"/>
                    </a:ext>
                  </a:extLst>
                </p:cNvPr>
                <p:cNvPicPr/>
                <p:nvPr/>
              </p:nvPicPr>
              <p:blipFill>
                <a:blip r:embed="rId44"/>
                <a:stretch>
                  <a:fillRect/>
                </a:stretch>
              </p:blipFill>
              <p:spPr>
                <a:xfrm>
                  <a:off x="8611573" y="1042752"/>
                  <a:ext cx="113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AB293AB-5A55-46C3-8D6A-434B35E4AF93}"/>
                    </a:ext>
                  </a:extLst>
                </p14:cNvPr>
                <p14:cNvContentPartPr/>
                <p14:nvPr/>
              </p14:nvContentPartPr>
              <p14:xfrm>
                <a:off x="8662693" y="1085592"/>
                <a:ext cx="217800" cy="95040"/>
              </p14:xfrm>
            </p:contentPart>
          </mc:Choice>
          <mc:Fallback>
            <p:pic>
              <p:nvPicPr>
                <p:cNvPr id="29" name="Freihand 28">
                  <a:extLst>
                    <a:ext uri="{FF2B5EF4-FFF2-40B4-BE49-F238E27FC236}">
                      <a16:creationId xmlns:a16="http://schemas.microsoft.com/office/drawing/2014/main" id="{DAB293AB-5A55-46C3-8D6A-434B35E4AF93}"/>
                    </a:ext>
                  </a:extLst>
                </p:cNvPr>
                <p:cNvPicPr/>
                <p:nvPr/>
              </p:nvPicPr>
              <p:blipFill>
                <a:blip r:embed="rId46"/>
                <a:stretch>
                  <a:fillRect/>
                </a:stretch>
              </p:blipFill>
              <p:spPr>
                <a:xfrm>
                  <a:off x="8658373" y="1081272"/>
                  <a:ext cx="226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2CAC8C28-5C37-4A38-9D48-8EE6AA56925E}"/>
                    </a:ext>
                  </a:extLst>
                </p14:cNvPr>
                <p14:cNvContentPartPr/>
                <p14:nvPr/>
              </p14:nvContentPartPr>
              <p14:xfrm>
                <a:off x="8879413" y="965712"/>
                <a:ext cx="225360" cy="174240"/>
              </p14:xfrm>
            </p:contentPart>
          </mc:Choice>
          <mc:Fallback>
            <p:pic>
              <p:nvPicPr>
                <p:cNvPr id="30" name="Freihand 29">
                  <a:extLst>
                    <a:ext uri="{FF2B5EF4-FFF2-40B4-BE49-F238E27FC236}">
                      <a16:creationId xmlns:a16="http://schemas.microsoft.com/office/drawing/2014/main" id="{2CAC8C28-5C37-4A38-9D48-8EE6AA56925E}"/>
                    </a:ext>
                  </a:extLst>
                </p:cNvPr>
                <p:cNvPicPr/>
                <p:nvPr/>
              </p:nvPicPr>
              <p:blipFill>
                <a:blip r:embed="rId48"/>
                <a:stretch>
                  <a:fillRect/>
                </a:stretch>
              </p:blipFill>
              <p:spPr>
                <a:xfrm>
                  <a:off x="8875093" y="961392"/>
                  <a:ext cx="234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3A6234DD-A433-4EA9-83CE-8D421633AAAF}"/>
                    </a:ext>
                  </a:extLst>
                </p14:cNvPr>
                <p14:cNvContentPartPr/>
                <p14:nvPr/>
              </p14:nvContentPartPr>
              <p14:xfrm>
                <a:off x="8987053" y="946272"/>
                <a:ext cx="24120" cy="4320"/>
              </p14:xfrm>
            </p:contentPart>
          </mc:Choice>
          <mc:Fallback>
            <p:pic>
              <p:nvPicPr>
                <p:cNvPr id="31" name="Freihand 30">
                  <a:extLst>
                    <a:ext uri="{FF2B5EF4-FFF2-40B4-BE49-F238E27FC236}">
                      <a16:creationId xmlns:a16="http://schemas.microsoft.com/office/drawing/2014/main" id="{3A6234DD-A433-4EA9-83CE-8D421633AAAF}"/>
                    </a:ext>
                  </a:extLst>
                </p:cNvPr>
                <p:cNvPicPr/>
                <p:nvPr/>
              </p:nvPicPr>
              <p:blipFill>
                <a:blip r:embed="rId50"/>
                <a:stretch>
                  <a:fillRect/>
                </a:stretch>
              </p:blipFill>
              <p:spPr>
                <a:xfrm>
                  <a:off x="8982733" y="941952"/>
                  <a:ext cx="32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866133E-71B6-4CA8-94A3-B73D6C384EE3}"/>
                    </a:ext>
                  </a:extLst>
                </p14:cNvPr>
                <p14:cNvContentPartPr/>
                <p14:nvPr/>
              </p14:nvContentPartPr>
              <p14:xfrm>
                <a:off x="9155533" y="944832"/>
                <a:ext cx="89280" cy="142200"/>
              </p14:xfrm>
            </p:contentPart>
          </mc:Choice>
          <mc:Fallback>
            <p:pic>
              <p:nvPicPr>
                <p:cNvPr id="32" name="Freihand 31">
                  <a:extLst>
                    <a:ext uri="{FF2B5EF4-FFF2-40B4-BE49-F238E27FC236}">
                      <a16:creationId xmlns:a16="http://schemas.microsoft.com/office/drawing/2014/main" id="{F866133E-71B6-4CA8-94A3-B73D6C384EE3}"/>
                    </a:ext>
                  </a:extLst>
                </p:cNvPr>
                <p:cNvPicPr/>
                <p:nvPr/>
              </p:nvPicPr>
              <p:blipFill>
                <a:blip r:embed="rId52"/>
                <a:stretch>
                  <a:fillRect/>
                </a:stretch>
              </p:blipFill>
              <p:spPr>
                <a:xfrm>
                  <a:off x="9151213" y="940512"/>
                  <a:ext cx="97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7AF441E-5852-489C-B1EF-07F0E248DEF3}"/>
                    </a:ext>
                  </a:extLst>
                </p14:cNvPr>
                <p14:cNvContentPartPr/>
                <p14:nvPr/>
              </p14:nvContentPartPr>
              <p14:xfrm>
                <a:off x="9191893" y="1038432"/>
                <a:ext cx="93240" cy="30240"/>
              </p14:xfrm>
            </p:contentPart>
          </mc:Choice>
          <mc:Fallback>
            <p:pic>
              <p:nvPicPr>
                <p:cNvPr id="33" name="Freihand 32">
                  <a:extLst>
                    <a:ext uri="{FF2B5EF4-FFF2-40B4-BE49-F238E27FC236}">
                      <a16:creationId xmlns:a16="http://schemas.microsoft.com/office/drawing/2014/main" id="{D7AF441E-5852-489C-B1EF-07F0E248DEF3}"/>
                    </a:ext>
                  </a:extLst>
                </p:cNvPr>
                <p:cNvPicPr/>
                <p:nvPr/>
              </p:nvPicPr>
              <p:blipFill>
                <a:blip r:embed="rId54"/>
                <a:stretch>
                  <a:fillRect/>
                </a:stretch>
              </p:blipFill>
              <p:spPr>
                <a:xfrm>
                  <a:off x="9187573" y="1034112"/>
                  <a:ext cx="101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C0C9599C-32A1-4EC6-BD2A-E83F9AA92941}"/>
                    </a:ext>
                  </a:extLst>
                </p14:cNvPr>
                <p14:cNvContentPartPr/>
                <p14:nvPr/>
              </p14:nvContentPartPr>
              <p14:xfrm>
                <a:off x="9268573" y="968952"/>
                <a:ext cx="163440" cy="95040"/>
              </p14:xfrm>
            </p:contentPart>
          </mc:Choice>
          <mc:Fallback>
            <p:pic>
              <p:nvPicPr>
                <p:cNvPr id="34" name="Freihand 33">
                  <a:extLst>
                    <a:ext uri="{FF2B5EF4-FFF2-40B4-BE49-F238E27FC236}">
                      <a16:creationId xmlns:a16="http://schemas.microsoft.com/office/drawing/2014/main" id="{C0C9599C-32A1-4EC6-BD2A-E83F9AA92941}"/>
                    </a:ext>
                  </a:extLst>
                </p:cNvPr>
                <p:cNvPicPr/>
                <p:nvPr/>
              </p:nvPicPr>
              <p:blipFill>
                <a:blip r:embed="rId56"/>
                <a:stretch>
                  <a:fillRect/>
                </a:stretch>
              </p:blipFill>
              <p:spPr>
                <a:xfrm>
                  <a:off x="9264253" y="964632"/>
                  <a:ext cx="172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A87AEA7D-D104-4F98-80F2-1269E5408970}"/>
                    </a:ext>
                  </a:extLst>
                </p14:cNvPr>
                <p14:cNvContentPartPr/>
                <p14:nvPr/>
              </p14:nvContentPartPr>
              <p14:xfrm>
                <a:off x="9428413" y="891552"/>
                <a:ext cx="180000" cy="155160"/>
              </p14:xfrm>
            </p:contentPart>
          </mc:Choice>
          <mc:Fallback>
            <p:pic>
              <p:nvPicPr>
                <p:cNvPr id="35" name="Freihand 34">
                  <a:extLst>
                    <a:ext uri="{FF2B5EF4-FFF2-40B4-BE49-F238E27FC236}">
                      <a16:creationId xmlns:a16="http://schemas.microsoft.com/office/drawing/2014/main" id="{A87AEA7D-D104-4F98-80F2-1269E5408970}"/>
                    </a:ext>
                  </a:extLst>
                </p:cNvPr>
                <p:cNvPicPr/>
                <p:nvPr/>
              </p:nvPicPr>
              <p:blipFill>
                <a:blip r:embed="rId58"/>
                <a:stretch>
                  <a:fillRect/>
                </a:stretch>
              </p:blipFill>
              <p:spPr>
                <a:xfrm>
                  <a:off x="9424093" y="887232"/>
                  <a:ext cx="188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694BCBC7-A944-4B60-9042-AF6D28F2B685}"/>
                    </a:ext>
                  </a:extLst>
                </p14:cNvPr>
                <p14:cNvContentPartPr/>
                <p14:nvPr/>
              </p14:nvContentPartPr>
              <p14:xfrm>
                <a:off x="9679333" y="1005672"/>
                <a:ext cx="6480" cy="90000"/>
              </p14:xfrm>
            </p:contentPart>
          </mc:Choice>
          <mc:Fallback>
            <p:pic>
              <p:nvPicPr>
                <p:cNvPr id="36" name="Freihand 35">
                  <a:extLst>
                    <a:ext uri="{FF2B5EF4-FFF2-40B4-BE49-F238E27FC236}">
                      <a16:creationId xmlns:a16="http://schemas.microsoft.com/office/drawing/2014/main" id="{694BCBC7-A944-4B60-9042-AF6D28F2B685}"/>
                    </a:ext>
                  </a:extLst>
                </p:cNvPr>
                <p:cNvPicPr/>
                <p:nvPr/>
              </p:nvPicPr>
              <p:blipFill>
                <a:blip r:embed="rId60"/>
                <a:stretch>
                  <a:fillRect/>
                </a:stretch>
              </p:blipFill>
              <p:spPr>
                <a:xfrm>
                  <a:off x="9675013" y="1001352"/>
                  <a:ext cx="15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DCD1AC22-1A20-4C54-ABEB-6B1E6E3FBCC4}"/>
                    </a:ext>
                  </a:extLst>
                </p14:cNvPr>
                <p14:cNvContentPartPr/>
                <p14:nvPr/>
              </p14:nvContentPartPr>
              <p14:xfrm>
                <a:off x="9770773" y="872832"/>
                <a:ext cx="24120" cy="127080"/>
              </p14:xfrm>
            </p:contentPart>
          </mc:Choice>
          <mc:Fallback>
            <p:pic>
              <p:nvPicPr>
                <p:cNvPr id="38" name="Freihand 37">
                  <a:extLst>
                    <a:ext uri="{FF2B5EF4-FFF2-40B4-BE49-F238E27FC236}">
                      <a16:creationId xmlns:a16="http://schemas.microsoft.com/office/drawing/2014/main" id="{DCD1AC22-1A20-4C54-ABEB-6B1E6E3FBCC4}"/>
                    </a:ext>
                  </a:extLst>
                </p:cNvPr>
                <p:cNvPicPr/>
                <p:nvPr/>
              </p:nvPicPr>
              <p:blipFill>
                <a:blip r:embed="rId62"/>
                <a:stretch>
                  <a:fillRect/>
                </a:stretch>
              </p:blipFill>
              <p:spPr>
                <a:xfrm>
                  <a:off x="9766453" y="868512"/>
                  <a:ext cx="32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1C643590-D4B0-4079-9160-C777EBD1D5C7}"/>
                    </a:ext>
                  </a:extLst>
                </p14:cNvPr>
                <p14:cNvContentPartPr/>
                <p14:nvPr/>
              </p14:nvContentPartPr>
              <p14:xfrm>
                <a:off x="9686533" y="832872"/>
                <a:ext cx="140400" cy="79920"/>
              </p14:xfrm>
            </p:contentPart>
          </mc:Choice>
          <mc:Fallback>
            <p:pic>
              <p:nvPicPr>
                <p:cNvPr id="39" name="Freihand 38">
                  <a:extLst>
                    <a:ext uri="{FF2B5EF4-FFF2-40B4-BE49-F238E27FC236}">
                      <a16:creationId xmlns:a16="http://schemas.microsoft.com/office/drawing/2014/main" id="{1C643590-D4B0-4079-9160-C777EBD1D5C7}"/>
                    </a:ext>
                  </a:extLst>
                </p:cNvPr>
                <p:cNvPicPr/>
                <p:nvPr/>
              </p:nvPicPr>
              <p:blipFill>
                <a:blip r:embed="rId64"/>
                <a:stretch>
                  <a:fillRect/>
                </a:stretch>
              </p:blipFill>
              <p:spPr>
                <a:xfrm>
                  <a:off x="9682213" y="828552"/>
                  <a:ext cx="149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E666CE63-1A30-4E40-A89A-52A0F674A543}"/>
                    </a:ext>
                  </a:extLst>
                </p14:cNvPr>
                <p14:cNvContentPartPr/>
                <p14:nvPr/>
              </p14:nvContentPartPr>
              <p14:xfrm>
                <a:off x="9818293" y="830352"/>
                <a:ext cx="209160" cy="209880"/>
              </p14:xfrm>
            </p:contentPart>
          </mc:Choice>
          <mc:Fallback>
            <p:pic>
              <p:nvPicPr>
                <p:cNvPr id="40" name="Freihand 39">
                  <a:extLst>
                    <a:ext uri="{FF2B5EF4-FFF2-40B4-BE49-F238E27FC236}">
                      <a16:creationId xmlns:a16="http://schemas.microsoft.com/office/drawing/2014/main" id="{E666CE63-1A30-4E40-A89A-52A0F674A543}"/>
                    </a:ext>
                  </a:extLst>
                </p:cNvPr>
                <p:cNvPicPr/>
                <p:nvPr/>
              </p:nvPicPr>
              <p:blipFill>
                <a:blip r:embed="rId66"/>
                <a:stretch>
                  <a:fillRect/>
                </a:stretch>
              </p:blipFill>
              <p:spPr>
                <a:xfrm>
                  <a:off x="9813973" y="826032"/>
                  <a:ext cx="217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44E19593-94AA-49B6-B53E-6C0A3F85F3EC}"/>
                    </a:ext>
                  </a:extLst>
                </p14:cNvPr>
                <p14:cNvContentPartPr/>
                <p14:nvPr/>
              </p14:nvContentPartPr>
              <p14:xfrm>
                <a:off x="10070293" y="808032"/>
                <a:ext cx="85680" cy="214200"/>
              </p14:xfrm>
            </p:contentPart>
          </mc:Choice>
          <mc:Fallback>
            <p:pic>
              <p:nvPicPr>
                <p:cNvPr id="42" name="Freihand 41">
                  <a:extLst>
                    <a:ext uri="{FF2B5EF4-FFF2-40B4-BE49-F238E27FC236}">
                      <a16:creationId xmlns:a16="http://schemas.microsoft.com/office/drawing/2014/main" id="{44E19593-94AA-49B6-B53E-6C0A3F85F3EC}"/>
                    </a:ext>
                  </a:extLst>
                </p:cNvPr>
                <p:cNvPicPr/>
                <p:nvPr/>
              </p:nvPicPr>
              <p:blipFill>
                <a:blip r:embed="rId68"/>
                <a:stretch>
                  <a:fillRect/>
                </a:stretch>
              </p:blipFill>
              <p:spPr>
                <a:xfrm>
                  <a:off x="10065973" y="803712"/>
                  <a:ext cx="94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E91D32E4-0203-4EB3-B23E-A36C50542BD3}"/>
                    </a:ext>
                  </a:extLst>
                </p14:cNvPr>
                <p14:cNvContentPartPr/>
                <p14:nvPr/>
              </p14:nvContentPartPr>
              <p14:xfrm>
                <a:off x="10150213" y="702192"/>
                <a:ext cx="168480" cy="165600"/>
              </p14:xfrm>
            </p:contentPart>
          </mc:Choice>
          <mc:Fallback>
            <p:pic>
              <p:nvPicPr>
                <p:cNvPr id="43" name="Freihand 42">
                  <a:extLst>
                    <a:ext uri="{FF2B5EF4-FFF2-40B4-BE49-F238E27FC236}">
                      <a16:creationId xmlns:a16="http://schemas.microsoft.com/office/drawing/2014/main" id="{E91D32E4-0203-4EB3-B23E-A36C50542BD3}"/>
                    </a:ext>
                  </a:extLst>
                </p:cNvPr>
                <p:cNvPicPr/>
                <p:nvPr/>
              </p:nvPicPr>
              <p:blipFill>
                <a:blip r:embed="rId70"/>
                <a:stretch>
                  <a:fillRect/>
                </a:stretch>
              </p:blipFill>
              <p:spPr>
                <a:xfrm>
                  <a:off x="10145893" y="697872"/>
                  <a:ext cx="177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9B1FD965-9414-4A71-B611-05E4650158AC}"/>
                    </a:ext>
                  </a:extLst>
                </p14:cNvPr>
                <p14:cNvContentPartPr/>
                <p14:nvPr/>
              </p14:nvContentPartPr>
              <p14:xfrm>
                <a:off x="10390333" y="804432"/>
                <a:ext cx="7200" cy="23040"/>
              </p14:xfrm>
            </p:contentPart>
          </mc:Choice>
          <mc:Fallback>
            <p:pic>
              <p:nvPicPr>
                <p:cNvPr id="44" name="Freihand 43">
                  <a:extLst>
                    <a:ext uri="{FF2B5EF4-FFF2-40B4-BE49-F238E27FC236}">
                      <a16:creationId xmlns:a16="http://schemas.microsoft.com/office/drawing/2014/main" id="{9B1FD965-9414-4A71-B611-05E4650158AC}"/>
                    </a:ext>
                  </a:extLst>
                </p:cNvPr>
                <p:cNvPicPr/>
                <p:nvPr/>
              </p:nvPicPr>
              <p:blipFill>
                <a:blip r:embed="rId72"/>
                <a:stretch>
                  <a:fillRect/>
                </a:stretch>
              </p:blipFill>
              <p:spPr>
                <a:xfrm>
                  <a:off x="10386013" y="800112"/>
                  <a:ext cx="15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6C8238AC-BFB0-45E7-BB3E-8A01CD41FB0C}"/>
                    </a:ext>
                  </a:extLst>
                </p14:cNvPr>
                <p14:cNvContentPartPr/>
                <p14:nvPr/>
              </p14:nvContentPartPr>
              <p14:xfrm>
                <a:off x="10411213" y="680592"/>
                <a:ext cx="80640" cy="128880"/>
              </p14:xfrm>
            </p:contentPart>
          </mc:Choice>
          <mc:Fallback>
            <p:pic>
              <p:nvPicPr>
                <p:cNvPr id="45" name="Freihand 44">
                  <a:extLst>
                    <a:ext uri="{FF2B5EF4-FFF2-40B4-BE49-F238E27FC236}">
                      <a16:creationId xmlns:a16="http://schemas.microsoft.com/office/drawing/2014/main" id="{6C8238AC-BFB0-45E7-BB3E-8A01CD41FB0C}"/>
                    </a:ext>
                  </a:extLst>
                </p:cNvPr>
                <p:cNvPicPr/>
                <p:nvPr/>
              </p:nvPicPr>
              <p:blipFill>
                <a:blip r:embed="rId74"/>
                <a:stretch>
                  <a:fillRect/>
                </a:stretch>
              </p:blipFill>
              <p:spPr>
                <a:xfrm>
                  <a:off x="10406893" y="676272"/>
                  <a:ext cx="89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1CD401EF-22B2-47C3-B198-A0FDD7244F89}"/>
                    </a:ext>
                  </a:extLst>
                </p14:cNvPr>
                <p14:cNvContentPartPr/>
                <p14:nvPr/>
              </p14:nvContentPartPr>
              <p14:xfrm>
                <a:off x="10449013" y="610392"/>
                <a:ext cx="293400" cy="169560"/>
              </p14:xfrm>
            </p:contentPart>
          </mc:Choice>
          <mc:Fallback>
            <p:pic>
              <p:nvPicPr>
                <p:cNvPr id="46" name="Freihand 45">
                  <a:extLst>
                    <a:ext uri="{FF2B5EF4-FFF2-40B4-BE49-F238E27FC236}">
                      <a16:creationId xmlns:a16="http://schemas.microsoft.com/office/drawing/2014/main" id="{1CD401EF-22B2-47C3-B198-A0FDD7244F89}"/>
                    </a:ext>
                  </a:extLst>
                </p:cNvPr>
                <p:cNvPicPr/>
                <p:nvPr/>
              </p:nvPicPr>
              <p:blipFill>
                <a:blip r:embed="rId76"/>
                <a:stretch>
                  <a:fillRect/>
                </a:stretch>
              </p:blipFill>
              <p:spPr>
                <a:xfrm>
                  <a:off x="10444693" y="606072"/>
                  <a:ext cx="302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4B03AA13-8417-4FF1-AAA8-30ACF40F7530}"/>
                    </a:ext>
                  </a:extLst>
                </p14:cNvPr>
                <p14:cNvContentPartPr/>
                <p14:nvPr/>
              </p14:nvContentPartPr>
              <p14:xfrm>
                <a:off x="10722973" y="668712"/>
                <a:ext cx="71640" cy="67320"/>
              </p14:xfrm>
            </p:contentPart>
          </mc:Choice>
          <mc:Fallback>
            <p:pic>
              <p:nvPicPr>
                <p:cNvPr id="47" name="Freihand 46">
                  <a:extLst>
                    <a:ext uri="{FF2B5EF4-FFF2-40B4-BE49-F238E27FC236}">
                      <a16:creationId xmlns:a16="http://schemas.microsoft.com/office/drawing/2014/main" id="{4B03AA13-8417-4FF1-AAA8-30ACF40F7530}"/>
                    </a:ext>
                  </a:extLst>
                </p:cNvPr>
                <p:cNvPicPr/>
                <p:nvPr/>
              </p:nvPicPr>
              <p:blipFill>
                <a:blip r:embed="rId78"/>
                <a:stretch>
                  <a:fillRect/>
                </a:stretch>
              </p:blipFill>
              <p:spPr>
                <a:xfrm>
                  <a:off x="10718653" y="664392"/>
                  <a:ext cx="80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B67A7F9D-5878-4B90-9DD0-3C6DD53AB49D}"/>
                    </a:ext>
                  </a:extLst>
                </p14:cNvPr>
                <p14:cNvContentPartPr/>
                <p14:nvPr/>
              </p14:nvContentPartPr>
              <p14:xfrm>
                <a:off x="10928173" y="703632"/>
                <a:ext cx="84240" cy="14760"/>
              </p14:xfrm>
            </p:contentPart>
          </mc:Choice>
          <mc:Fallback>
            <p:pic>
              <p:nvPicPr>
                <p:cNvPr id="48" name="Freihand 47">
                  <a:extLst>
                    <a:ext uri="{FF2B5EF4-FFF2-40B4-BE49-F238E27FC236}">
                      <a16:creationId xmlns:a16="http://schemas.microsoft.com/office/drawing/2014/main" id="{B67A7F9D-5878-4B90-9DD0-3C6DD53AB49D}"/>
                    </a:ext>
                  </a:extLst>
                </p:cNvPr>
                <p:cNvPicPr/>
                <p:nvPr/>
              </p:nvPicPr>
              <p:blipFill>
                <a:blip r:embed="rId80"/>
                <a:stretch>
                  <a:fillRect/>
                </a:stretch>
              </p:blipFill>
              <p:spPr>
                <a:xfrm>
                  <a:off x="10923853" y="699312"/>
                  <a:ext cx="92880" cy="2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EAE82C86-D235-440F-AC4F-711F14366ED8}"/>
                  </a:ext>
                </a:extLst>
              </p14:cNvPr>
              <p14:cNvContentPartPr/>
              <p14:nvPr/>
            </p14:nvContentPartPr>
            <p14:xfrm>
              <a:off x="11172613" y="676272"/>
              <a:ext cx="128880" cy="27720"/>
            </p14:xfrm>
          </p:contentPart>
        </mc:Choice>
        <mc:Fallback>
          <p:pic>
            <p:nvPicPr>
              <p:cNvPr id="49" name="Freihand 48">
                <a:extLst>
                  <a:ext uri="{FF2B5EF4-FFF2-40B4-BE49-F238E27FC236}">
                    <a16:creationId xmlns:a16="http://schemas.microsoft.com/office/drawing/2014/main" id="{EAE82C86-D235-440F-AC4F-711F14366ED8}"/>
                  </a:ext>
                </a:extLst>
              </p:cNvPr>
              <p:cNvPicPr/>
              <p:nvPr/>
            </p:nvPicPr>
            <p:blipFill>
              <a:blip r:embed="rId82"/>
              <a:stretch>
                <a:fillRect/>
              </a:stretch>
            </p:blipFill>
            <p:spPr>
              <a:xfrm>
                <a:off x="11168293" y="671952"/>
                <a:ext cx="137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1F5C9785-4629-4A67-99D4-5D16C0FF4629}"/>
                  </a:ext>
                </a:extLst>
              </p14:cNvPr>
              <p14:cNvContentPartPr/>
              <p14:nvPr/>
            </p14:nvContentPartPr>
            <p14:xfrm>
              <a:off x="363253" y="2615592"/>
              <a:ext cx="624600" cy="123840"/>
            </p14:xfrm>
          </p:contentPart>
        </mc:Choice>
        <mc:Fallback>
          <p:pic>
            <p:nvPicPr>
              <p:cNvPr id="51" name="Freihand 50">
                <a:extLst>
                  <a:ext uri="{FF2B5EF4-FFF2-40B4-BE49-F238E27FC236}">
                    <a16:creationId xmlns:a16="http://schemas.microsoft.com/office/drawing/2014/main" id="{1F5C9785-4629-4A67-99D4-5D16C0FF4629}"/>
                  </a:ext>
                </a:extLst>
              </p:cNvPr>
              <p:cNvPicPr/>
              <p:nvPr/>
            </p:nvPicPr>
            <p:blipFill>
              <a:blip r:embed="rId84"/>
              <a:stretch>
                <a:fillRect/>
              </a:stretch>
            </p:blipFill>
            <p:spPr>
              <a:xfrm>
                <a:off x="358933" y="2611272"/>
                <a:ext cx="633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96B06CDF-AD3D-42BA-8142-21B593C6BBAD}"/>
                  </a:ext>
                </a:extLst>
              </p14:cNvPr>
              <p14:cNvContentPartPr/>
              <p14:nvPr/>
            </p14:nvContentPartPr>
            <p14:xfrm>
              <a:off x="2172253" y="2950032"/>
              <a:ext cx="3561480" cy="47880"/>
            </p14:xfrm>
          </p:contentPart>
        </mc:Choice>
        <mc:Fallback>
          <p:pic>
            <p:nvPicPr>
              <p:cNvPr id="52" name="Freihand 51">
                <a:extLst>
                  <a:ext uri="{FF2B5EF4-FFF2-40B4-BE49-F238E27FC236}">
                    <a16:creationId xmlns:a16="http://schemas.microsoft.com/office/drawing/2014/main" id="{96B06CDF-AD3D-42BA-8142-21B593C6BBAD}"/>
                  </a:ext>
                </a:extLst>
              </p:cNvPr>
              <p:cNvPicPr/>
              <p:nvPr/>
            </p:nvPicPr>
            <p:blipFill>
              <a:blip r:embed="rId86"/>
              <a:stretch>
                <a:fillRect/>
              </a:stretch>
            </p:blipFill>
            <p:spPr>
              <a:xfrm>
                <a:off x="2167933" y="2945712"/>
                <a:ext cx="3570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9C7C95DC-913C-4532-A053-D49F7F8F95AA}"/>
                  </a:ext>
                </a:extLst>
              </p14:cNvPr>
              <p14:cNvContentPartPr/>
              <p14:nvPr/>
            </p14:nvContentPartPr>
            <p14:xfrm>
              <a:off x="2200693" y="3334512"/>
              <a:ext cx="4634280" cy="54720"/>
            </p14:xfrm>
          </p:contentPart>
        </mc:Choice>
        <mc:Fallback>
          <p:pic>
            <p:nvPicPr>
              <p:cNvPr id="53" name="Freihand 52">
                <a:extLst>
                  <a:ext uri="{FF2B5EF4-FFF2-40B4-BE49-F238E27FC236}">
                    <a16:creationId xmlns:a16="http://schemas.microsoft.com/office/drawing/2014/main" id="{9C7C95DC-913C-4532-A053-D49F7F8F95AA}"/>
                  </a:ext>
                </a:extLst>
              </p:cNvPr>
              <p:cNvPicPr/>
              <p:nvPr/>
            </p:nvPicPr>
            <p:blipFill>
              <a:blip r:embed="rId88"/>
              <a:stretch>
                <a:fillRect/>
              </a:stretch>
            </p:blipFill>
            <p:spPr>
              <a:xfrm>
                <a:off x="2196373" y="3330192"/>
                <a:ext cx="4642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878F9EAD-9A0F-40EB-AB00-388EDB020CF2}"/>
                  </a:ext>
                </a:extLst>
              </p14:cNvPr>
              <p14:cNvContentPartPr/>
              <p14:nvPr/>
            </p14:nvContentPartPr>
            <p14:xfrm>
              <a:off x="1939693" y="4942992"/>
              <a:ext cx="3057840" cy="955440"/>
            </p14:xfrm>
          </p:contentPart>
        </mc:Choice>
        <mc:Fallback>
          <p:pic>
            <p:nvPicPr>
              <p:cNvPr id="62" name="Freihand 61">
                <a:extLst>
                  <a:ext uri="{FF2B5EF4-FFF2-40B4-BE49-F238E27FC236}">
                    <a16:creationId xmlns:a16="http://schemas.microsoft.com/office/drawing/2014/main" id="{878F9EAD-9A0F-40EB-AB00-388EDB020CF2}"/>
                  </a:ext>
                </a:extLst>
              </p:cNvPr>
              <p:cNvPicPr/>
              <p:nvPr/>
            </p:nvPicPr>
            <p:blipFill>
              <a:blip r:embed="rId90"/>
              <a:stretch>
                <a:fillRect/>
              </a:stretch>
            </p:blipFill>
            <p:spPr>
              <a:xfrm>
                <a:off x="1935373" y="4938672"/>
                <a:ext cx="3066480" cy="964080"/>
              </a:xfrm>
              <a:prstGeom prst="rect">
                <a:avLst/>
              </a:prstGeom>
            </p:spPr>
          </p:pic>
        </mc:Fallback>
      </mc:AlternateContent>
      <p:grpSp>
        <p:nvGrpSpPr>
          <p:cNvPr id="65" name="Gruppieren 64">
            <a:extLst>
              <a:ext uri="{FF2B5EF4-FFF2-40B4-BE49-F238E27FC236}">
                <a16:creationId xmlns:a16="http://schemas.microsoft.com/office/drawing/2014/main" id="{092EF1B4-2072-4875-98F9-152C3A4A62DC}"/>
              </a:ext>
            </a:extLst>
          </p:cNvPr>
          <p:cNvGrpSpPr/>
          <p:nvPr/>
        </p:nvGrpSpPr>
        <p:grpSpPr>
          <a:xfrm>
            <a:off x="300613" y="3761112"/>
            <a:ext cx="8272440" cy="2169000"/>
            <a:chOff x="300613" y="3761112"/>
            <a:chExt cx="8272440" cy="2169000"/>
          </a:xfrm>
        </p:grpSpPr>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23C171FE-F049-42AE-ABFF-F111B51B5BCF}"/>
                    </a:ext>
                  </a:extLst>
                </p14:cNvPr>
                <p14:cNvContentPartPr/>
                <p14:nvPr/>
              </p14:nvContentPartPr>
              <p14:xfrm>
                <a:off x="2582653" y="4692432"/>
                <a:ext cx="309600" cy="14400"/>
              </p14:xfrm>
            </p:contentPart>
          </mc:Choice>
          <mc:Fallback>
            <p:pic>
              <p:nvPicPr>
                <p:cNvPr id="54" name="Freihand 53">
                  <a:extLst>
                    <a:ext uri="{FF2B5EF4-FFF2-40B4-BE49-F238E27FC236}">
                      <a16:creationId xmlns:a16="http://schemas.microsoft.com/office/drawing/2014/main" id="{23C171FE-F049-42AE-ABFF-F111B51B5BCF}"/>
                    </a:ext>
                  </a:extLst>
                </p:cNvPr>
                <p:cNvPicPr/>
                <p:nvPr/>
              </p:nvPicPr>
              <p:blipFill>
                <a:blip r:embed="rId92"/>
                <a:stretch>
                  <a:fillRect/>
                </a:stretch>
              </p:blipFill>
              <p:spPr>
                <a:xfrm>
                  <a:off x="2578333" y="4688112"/>
                  <a:ext cx="318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8772C48A-5869-40E3-BE47-D08B89075B32}"/>
                    </a:ext>
                  </a:extLst>
                </p14:cNvPr>
                <p14:cNvContentPartPr/>
                <p14:nvPr/>
              </p14:nvContentPartPr>
              <p14:xfrm>
                <a:off x="2247853" y="4547352"/>
                <a:ext cx="3176640" cy="96840"/>
              </p14:xfrm>
            </p:contentPart>
          </mc:Choice>
          <mc:Fallback>
            <p:pic>
              <p:nvPicPr>
                <p:cNvPr id="55" name="Freihand 54">
                  <a:extLst>
                    <a:ext uri="{FF2B5EF4-FFF2-40B4-BE49-F238E27FC236}">
                      <a16:creationId xmlns:a16="http://schemas.microsoft.com/office/drawing/2014/main" id="{8772C48A-5869-40E3-BE47-D08B89075B32}"/>
                    </a:ext>
                  </a:extLst>
                </p:cNvPr>
                <p:cNvPicPr/>
                <p:nvPr/>
              </p:nvPicPr>
              <p:blipFill>
                <a:blip r:embed="rId94"/>
                <a:stretch>
                  <a:fillRect/>
                </a:stretch>
              </p:blipFill>
              <p:spPr>
                <a:xfrm>
                  <a:off x="2243533" y="4543032"/>
                  <a:ext cx="3185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D664FDDD-00BA-48D4-B243-3F9361C01958}"/>
                    </a:ext>
                  </a:extLst>
                </p14:cNvPr>
                <p14:cNvContentPartPr/>
                <p14:nvPr/>
              </p14:nvContentPartPr>
              <p14:xfrm>
                <a:off x="2201053" y="4969272"/>
                <a:ext cx="3216600" cy="42120"/>
              </p14:xfrm>
            </p:contentPart>
          </mc:Choice>
          <mc:Fallback>
            <p:pic>
              <p:nvPicPr>
                <p:cNvPr id="56" name="Freihand 55">
                  <a:extLst>
                    <a:ext uri="{FF2B5EF4-FFF2-40B4-BE49-F238E27FC236}">
                      <a16:creationId xmlns:a16="http://schemas.microsoft.com/office/drawing/2014/main" id="{D664FDDD-00BA-48D4-B243-3F9361C01958}"/>
                    </a:ext>
                  </a:extLst>
                </p:cNvPr>
                <p:cNvPicPr/>
                <p:nvPr/>
              </p:nvPicPr>
              <p:blipFill>
                <a:blip r:embed="rId96"/>
                <a:stretch>
                  <a:fillRect/>
                </a:stretch>
              </p:blipFill>
              <p:spPr>
                <a:xfrm>
                  <a:off x="2196733" y="4964952"/>
                  <a:ext cx="3225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6FBAD4AE-365E-4684-AB05-8A6F2EDFAA0B}"/>
                    </a:ext>
                  </a:extLst>
                </p14:cNvPr>
                <p14:cNvContentPartPr/>
                <p14:nvPr/>
              </p14:nvContentPartPr>
              <p14:xfrm>
                <a:off x="2263693" y="5298672"/>
                <a:ext cx="2653200" cy="111960"/>
              </p14:xfrm>
            </p:contentPart>
          </mc:Choice>
          <mc:Fallback>
            <p:pic>
              <p:nvPicPr>
                <p:cNvPr id="58" name="Freihand 57">
                  <a:extLst>
                    <a:ext uri="{FF2B5EF4-FFF2-40B4-BE49-F238E27FC236}">
                      <a16:creationId xmlns:a16="http://schemas.microsoft.com/office/drawing/2014/main" id="{6FBAD4AE-365E-4684-AB05-8A6F2EDFAA0B}"/>
                    </a:ext>
                  </a:extLst>
                </p:cNvPr>
                <p:cNvPicPr/>
                <p:nvPr/>
              </p:nvPicPr>
              <p:blipFill>
                <a:blip r:embed="rId98"/>
                <a:stretch>
                  <a:fillRect/>
                </a:stretch>
              </p:blipFill>
              <p:spPr>
                <a:xfrm>
                  <a:off x="2259373" y="5294352"/>
                  <a:ext cx="2661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4252B9ED-4A3C-4724-846F-02250B208D77}"/>
                    </a:ext>
                  </a:extLst>
                </p14:cNvPr>
                <p14:cNvContentPartPr/>
                <p14:nvPr/>
              </p14:nvContentPartPr>
              <p14:xfrm>
                <a:off x="2218693" y="5699712"/>
                <a:ext cx="1876320" cy="41040"/>
              </p14:xfrm>
            </p:contentPart>
          </mc:Choice>
          <mc:Fallback>
            <p:pic>
              <p:nvPicPr>
                <p:cNvPr id="59" name="Freihand 58">
                  <a:extLst>
                    <a:ext uri="{FF2B5EF4-FFF2-40B4-BE49-F238E27FC236}">
                      <a16:creationId xmlns:a16="http://schemas.microsoft.com/office/drawing/2014/main" id="{4252B9ED-4A3C-4724-846F-02250B208D77}"/>
                    </a:ext>
                  </a:extLst>
                </p:cNvPr>
                <p:cNvPicPr/>
                <p:nvPr/>
              </p:nvPicPr>
              <p:blipFill>
                <a:blip r:embed="rId100"/>
                <a:stretch>
                  <a:fillRect/>
                </a:stretch>
              </p:blipFill>
              <p:spPr>
                <a:xfrm>
                  <a:off x="2214373" y="5695392"/>
                  <a:ext cx="1884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4A174145-0224-4C2E-98F6-79610BD2F8A9}"/>
                    </a:ext>
                  </a:extLst>
                </p14:cNvPr>
                <p14:cNvContentPartPr/>
                <p14:nvPr/>
              </p14:nvContentPartPr>
              <p14:xfrm>
                <a:off x="2100973" y="5277432"/>
                <a:ext cx="1959840" cy="570960"/>
              </p14:xfrm>
            </p:contentPart>
          </mc:Choice>
          <mc:Fallback>
            <p:pic>
              <p:nvPicPr>
                <p:cNvPr id="60" name="Freihand 59">
                  <a:extLst>
                    <a:ext uri="{FF2B5EF4-FFF2-40B4-BE49-F238E27FC236}">
                      <a16:creationId xmlns:a16="http://schemas.microsoft.com/office/drawing/2014/main" id="{4A174145-0224-4C2E-98F6-79610BD2F8A9}"/>
                    </a:ext>
                  </a:extLst>
                </p:cNvPr>
                <p:cNvPicPr/>
                <p:nvPr/>
              </p:nvPicPr>
              <p:blipFill>
                <a:blip r:embed="rId102"/>
                <a:stretch>
                  <a:fillRect/>
                </a:stretch>
              </p:blipFill>
              <p:spPr>
                <a:xfrm>
                  <a:off x="2096653" y="5273112"/>
                  <a:ext cx="196848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4AC83790-E720-470D-8A4F-11516E02115B}"/>
                    </a:ext>
                  </a:extLst>
                </p14:cNvPr>
                <p14:cNvContentPartPr/>
                <p14:nvPr/>
              </p14:nvContentPartPr>
              <p14:xfrm>
                <a:off x="300613" y="3761112"/>
                <a:ext cx="8272440" cy="2169000"/>
              </p14:xfrm>
            </p:contentPart>
          </mc:Choice>
          <mc:Fallback>
            <p:pic>
              <p:nvPicPr>
                <p:cNvPr id="64" name="Freihand 63">
                  <a:extLst>
                    <a:ext uri="{FF2B5EF4-FFF2-40B4-BE49-F238E27FC236}">
                      <a16:creationId xmlns:a16="http://schemas.microsoft.com/office/drawing/2014/main" id="{4AC83790-E720-470D-8A4F-11516E02115B}"/>
                    </a:ext>
                  </a:extLst>
                </p:cNvPr>
                <p:cNvPicPr/>
                <p:nvPr/>
              </p:nvPicPr>
              <p:blipFill>
                <a:blip r:embed="rId104"/>
                <a:stretch>
                  <a:fillRect/>
                </a:stretch>
              </p:blipFill>
              <p:spPr>
                <a:xfrm>
                  <a:off x="296293" y="3756792"/>
                  <a:ext cx="8281080" cy="21776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5" name="Grafik 4">
            <a:extLst>
              <a:ext uri="{FF2B5EF4-FFF2-40B4-BE49-F238E27FC236}">
                <a16:creationId xmlns:a16="http://schemas.microsoft.com/office/drawing/2014/main" id="{B1A4FAA5-445F-4843-8D09-C0DF6E87BAA2}"/>
              </a:ext>
            </a:extLst>
          </p:cNvPr>
          <p:cNvPicPr>
            <a:picLocks noChangeAspect="1"/>
          </p:cNvPicPr>
          <p:nvPr/>
        </p:nvPicPr>
        <p:blipFill>
          <a:blip r:embed="rId3"/>
          <a:stretch>
            <a:fillRect/>
          </a:stretch>
        </p:blipFill>
        <p:spPr>
          <a:xfrm>
            <a:off x="503865" y="604049"/>
            <a:ext cx="7085655" cy="4437086"/>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EF6D120C-C9B4-498E-9419-1E5600F2E2B9}"/>
                  </a:ext>
                </a:extLst>
              </p14:cNvPr>
              <p14:cNvContentPartPr/>
              <p14:nvPr/>
            </p14:nvContentPartPr>
            <p14:xfrm>
              <a:off x="5715733" y="1273152"/>
              <a:ext cx="1209240" cy="952560"/>
            </p14:xfrm>
          </p:contentPart>
        </mc:Choice>
        <mc:Fallback>
          <p:pic>
            <p:nvPicPr>
              <p:cNvPr id="9" name="Freihand 8">
                <a:extLst>
                  <a:ext uri="{FF2B5EF4-FFF2-40B4-BE49-F238E27FC236}">
                    <a16:creationId xmlns:a16="http://schemas.microsoft.com/office/drawing/2014/main" id="{EF6D120C-C9B4-498E-9419-1E5600F2E2B9}"/>
                  </a:ext>
                </a:extLst>
              </p:cNvPr>
              <p:cNvPicPr/>
              <p:nvPr/>
            </p:nvPicPr>
            <p:blipFill>
              <a:blip r:embed="rId5"/>
              <a:stretch>
                <a:fillRect/>
              </a:stretch>
            </p:blipFill>
            <p:spPr>
              <a:xfrm>
                <a:off x="5711413" y="1268832"/>
                <a:ext cx="1217880" cy="96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Freihand 17">
                <a:extLst>
                  <a:ext uri="{FF2B5EF4-FFF2-40B4-BE49-F238E27FC236}">
                    <a16:creationId xmlns:a16="http://schemas.microsoft.com/office/drawing/2014/main" id="{39682C89-35EA-438D-8F19-3AFE18EBFC1A}"/>
                  </a:ext>
                </a:extLst>
              </p14:cNvPr>
              <p14:cNvContentPartPr/>
              <p14:nvPr/>
            </p14:nvContentPartPr>
            <p14:xfrm>
              <a:off x="8492413" y="754752"/>
              <a:ext cx="2583720" cy="411120"/>
            </p14:xfrm>
          </p:contentPart>
        </mc:Choice>
        <mc:Fallback>
          <p:pic>
            <p:nvPicPr>
              <p:cNvPr id="18" name="Freihand 17">
                <a:extLst>
                  <a:ext uri="{FF2B5EF4-FFF2-40B4-BE49-F238E27FC236}">
                    <a16:creationId xmlns:a16="http://schemas.microsoft.com/office/drawing/2014/main" id="{39682C89-35EA-438D-8F19-3AFE18EBFC1A}"/>
                  </a:ext>
                </a:extLst>
              </p:cNvPr>
              <p:cNvPicPr/>
              <p:nvPr/>
            </p:nvPicPr>
            <p:blipFill>
              <a:blip r:embed="rId7"/>
              <a:stretch>
                <a:fillRect/>
              </a:stretch>
            </p:blipFill>
            <p:spPr>
              <a:xfrm>
                <a:off x="8488093" y="750432"/>
                <a:ext cx="259236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2" name="Freihand 131">
                <a:extLst>
                  <a:ext uri="{FF2B5EF4-FFF2-40B4-BE49-F238E27FC236}">
                    <a16:creationId xmlns:a16="http://schemas.microsoft.com/office/drawing/2014/main" id="{C36B5BAF-CD69-4B99-8BDE-21D42588A253}"/>
                  </a:ext>
                </a:extLst>
              </p14:cNvPr>
              <p14:cNvContentPartPr/>
              <p14:nvPr/>
            </p14:nvContentPartPr>
            <p14:xfrm>
              <a:off x="8926933" y="2632512"/>
              <a:ext cx="902520" cy="94320"/>
            </p14:xfrm>
          </p:contentPart>
        </mc:Choice>
        <mc:Fallback>
          <p:pic>
            <p:nvPicPr>
              <p:cNvPr id="132" name="Freihand 131">
                <a:extLst>
                  <a:ext uri="{FF2B5EF4-FFF2-40B4-BE49-F238E27FC236}">
                    <a16:creationId xmlns:a16="http://schemas.microsoft.com/office/drawing/2014/main" id="{C36B5BAF-CD69-4B99-8BDE-21D42588A253}"/>
                  </a:ext>
                </a:extLst>
              </p:cNvPr>
              <p:cNvPicPr/>
              <p:nvPr/>
            </p:nvPicPr>
            <p:blipFill>
              <a:blip r:embed="rId9"/>
              <a:stretch>
                <a:fillRect/>
              </a:stretch>
            </p:blipFill>
            <p:spPr>
              <a:xfrm>
                <a:off x="8922613" y="2628192"/>
                <a:ext cx="911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8" name="Freihand 207">
                <a:extLst>
                  <a:ext uri="{FF2B5EF4-FFF2-40B4-BE49-F238E27FC236}">
                    <a16:creationId xmlns:a16="http://schemas.microsoft.com/office/drawing/2014/main" id="{784B381F-BE2D-4160-B3EF-6542B0A85813}"/>
                  </a:ext>
                </a:extLst>
              </p14:cNvPr>
              <p14:cNvContentPartPr/>
              <p14:nvPr/>
            </p14:nvContentPartPr>
            <p14:xfrm>
              <a:off x="1693093" y="4686672"/>
              <a:ext cx="1921320" cy="1670760"/>
            </p14:xfrm>
          </p:contentPart>
        </mc:Choice>
        <mc:Fallback>
          <p:pic>
            <p:nvPicPr>
              <p:cNvPr id="208" name="Freihand 207">
                <a:extLst>
                  <a:ext uri="{FF2B5EF4-FFF2-40B4-BE49-F238E27FC236}">
                    <a16:creationId xmlns:a16="http://schemas.microsoft.com/office/drawing/2014/main" id="{784B381F-BE2D-4160-B3EF-6542B0A85813}"/>
                  </a:ext>
                </a:extLst>
              </p:cNvPr>
              <p:cNvPicPr/>
              <p:nvPr/>
            </p:nvPicPr>
            <p:blipFill>
              <a:blip r:embed="rId11"/>
              <a:stretch>
                <a:fillRect/>
              </a:stretch>
            </p:blipFill>
            <p:spPr>
              <a:xfrm>
                <a:off x="1688773" y="4682352"/>
                <a:ext cx="1929960" cy="167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9" name="Freihand 208">
                <a:extLst>
                  <a:ext uri="{FF2B5EF4-FFF2-40B4-BE49-F238E27FC236}">
                    <a16:creationId xmlns:a16="http://schemas.microsoft.com/office/drawing/2014/main" id="{6652079F-21A8-4453-9A58-AF4CFF1360DB}"/>
                  </a:ext>
                </a:extLst>
              </p14:cNvPr>
              <p14:cNvContentPartPr/>
              <p14:nvPr/>
            </p14:nvContentPartPr>
            <p14:xfrm>
              <a:off x="1838533" y="5721312"/>
              <a:ext cx="2277360" cy="760320"/>
            </p14:xfrm>
          </p:contentPart>
        </mc:Choice>
        <mc:Fallback>
          <p:pic>
            <p:nvPicPr>
              <p:cNvPr id="209" name="Freihand 208">
                <a:extLst>
                  <a:ext uri="{FF2B5EF4-FFF2-40B4-BE49-F238E27FC236}">
                    <a16:creationId xmlns:a16="http://schemas.microsoft.com/office/drawing/2014/main" id="{6652079F-21A8-4453-9A58-AF4CFF1360DB}"/>
                  </a:ext>
                </a:extLst>
              </p:cNvPr>
              <p:cNvPicPr/>
              <p:nvPr/>
            </p:nvPicPr>
            <p:blipFill>
              <a:blip r:embed="rId13"/>
              <a:stretch>
                <a:fillRect/>
              </a:stretch>
            </p:blipFill>
            <p:spPr>
              <a:xfrm>
                <a:off x="1834213" y="5716992"/>
                <a:ext cx="2286000" cy="768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0" name="Freihand 209">
                <a:extLst>
                  <a:ext uri="{FF2B5EF4-FFF2-40B4-BE49-F238E27FC236}">
                    <a16:creationId xmlns:a16="http://schemas.microsoft.com/office/drawing/2014/main" id="{FF22C902-0989-4D92-B180-A94E4848A692}"/>
                  </a:ext>
                </a:extLst>
              </p14:cNvPr>
              <p14:cNvContentPartPr/>
              <p14:nvPr/>
            </p14:nvContentPartPr>
            <p14:xfrm>
              <a:off x="1884613" y="4774872"/>
              <a:ext cx="427320" cy="505800"/>
            </p14:xfrm>
          </p:contentPart>
        </mc:Choice>
        <mc:Fallback>
          <p:pic>
            <p:nvPicPr>
              <p:cNvPr id="210" name="Freihand 209">
                <a:extLst>
                  <a:ext uri="{FF2B5EF4-FFF2-40B4-BE49-F238E27FC236}">
                    <a16:creationId xmlns:a16="http://schemas.microsoft.com/office/drawing/2014/main" id="{FF22C902-0989-4D92-B180-A94E4848A692}"/>
                  </a:ext>
                </a:extLst>
              </p:cNvPr>
              <p:cNvPicPr/>
              <p:nvPr/>
            </p:nvPicPr>
            <p:blipFill>
              <a:blip r:embed="rId15"/>
              <a:stretch>
                <a:fillRect/>
              </a:stretch>
            </p:blipFill>
            <p:spPr>
              <a:xfrm>
                <a:off x="1880293" y="4770552"/>
                <a:ext cx="43596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1" name="Freihand 210">
                <a:extLst>
                  <a:ext uri="{FF2B5EF4-FFF2-40B4-BE49-F238E27FC236}">
                    <a16:creationId xmlns:a16="http://schemas.microsoft.com/office/drawing/2014/main" id="{7929BB40-59BB-4652-8976-8607CE70E714}"/>
                  </a:ext>
                </a:extLst>
              </p14:cNvPr>
              <p14:cNvContentPartPr/>
              <p14:nvPr/>
            </p14:nvContentPartPr>
            <p14:xfrm>
              <a:off x="1638013" y="4944072"/>
              <a:ext cx="177480" cy="180360"/>
            </p14:xfrm>
          </p:contentPart>
        </mc:Choice>
        <mc:Fallback>
          <p:pic>
            <p:nvPicPr>
              <p:cNvPr id="211" name="Freihand 210">
                <a:extLst>
                  <a:ext uri="{FF2B5EF4-FFF2-40B4-BE49-F238E27FC236}">
                    <a16:creationId xmlns:a16="http://schemas.microsoft.com/office/drawing/2014/main" id="{7929BB40-59BB-4652-8976-8607CE70E714}"/>
                  </a:ext>
                </a:extLst>
              </p:cNvPr>
              <p:cNvPicPr/>
              <p:nvPr/>
            </p:nvPicPr>
            <p:blipFill>
              <a:blip r:embed="rId17"/>
              <a:stretch>
                <a:fillRect/>
              </a:stretch>
            </p:blipFill>
            <p:spPr>
              <a:xfrm>
                <a:off x="1633693" y="4939752"/>
                <a:ext cx="186120" cy="189000"/>
              </a:xfrm>
              <a:prstGeom prst="rect">
                <a:avLst/>
              </a:prstGeom>
            </p:spPr>
          </p:pic>
        </mc:Fallback>
      </mc:AlternateContent>
      <p:grpSp>
        <p:nvGrpSpPr>
          <p:cNvPr id="226" name="Gruppieren 225">
            <a:extLst>
              <a:ext uri="{FF2B5EF4-FFF2-40B4-BE49-F238E27FC236}">
                <a16:creationId xmlns:a16="http://schemas.microsoft.com/office/drawing/2014/main" id="{D0E70E69-0C69-4805-B3B2-3E8AAFA58F9A}"/>
              </a:ext>
            </a:extLst>
          </p:cNvPr>
          <p:cNvGrpSpPr/>
          <p:nvPr/>
        </p:nvGrpSpPr>
        <p:grpSpPr>
          <a:xfrm>
            <a:off x="2436493" y="5251872"/>
            <a:ext cx="704520" cy="675720"/>
            <a:chOff x="2436493" y="5251872"/>
            <a:chExt cx="704520" cy="675720"/>
          </a:xfrm>
        </p:grpSpPr>
        <mc:AlternateContent xmlns:mc="http://schemas.openxmlformats.org/markup-compatibility/2006">
          <mc:Choice xmlns:p14="http://schemas.microsoft.com/office/powerpoint/2010/main" Requires="p14">
            <p:contentPart p14:bwMode="auto" r:id="rId18">
              <p14:nvContentPartPr>
                <p14:cNvPr id="213" name="Freihand 212">
                  <a:extLst>
                    <a:ext uri="{FF2B5EF4-FFF2-40B4-BE49-F238E27FC236}">
                      <a16:creationId xmlns:a16="http://schemas.microsoft.com/office/drawing/2014/main" id="{37EED6C1-1BAF-4B61-872F-DBF6009524F0}"/>
                    </a:ext>
                  </a:extLst>
                </p14:cNvPr>
                <p14:cNvContentPartPr/>
                <p14:nvPr/>
              </p14:nvContentPartPr>
              <p14:xfrm>
                <a:off x="2655373" y="5251872"/>
                <a:ext cx="439200" cy="430920"/>
              </p14:xfrm>
            </p:contentPart>
          </mc:Choice>
          <mc:Fallback>
            <p:pic>
              <p:nvPicPr>
                <p:cNvPr id="213" name="Freihand 212">
                  <a:extLst>
                    <a:ext uri="{FF2B5EF4-FFF2-40B4-BE49-F238E27FC236}">
                      <a16:creationId xmlns:a16="http://schemas.microsoft.com/office/drawing/2014/main" id="{37EED6C1-1BAF-4B61-872F-DBF6009524F0}"/>
                    </a:ext>
                  </a:extLst>
                </p:cNvPr>
                <p:cNvPicPr/>
                <p:nvPr/>
              </p:nvPicPr>
              <p:blipFill>
                <a:blip r:embed="rId19"/>
                <a:stretch>
                  <a:fillRect/>
                </a:stretch>
              </p:blipFill>
              <p:spPr>
                <a:xfrm>
                  <a:off x="2651053" y="5247552"/>
                  <a:ext cx="44784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5" name="Freihand 214">
                  <a:extLst>
                    <a:ext uri="{FF2B5EF4-FFF2-40B4-BE49-F238E27FC236}">
                      <a16:creationId xmlns:a16="http://schemas.microsoft.com/office/drawing/2014/main" id="{6B1F1501-0B89-4BC3-8ECE-BF71997FC10A}"/>
                    </a:ext>
                  </a:extLst>
                </p14:cNvPr>
                <p14:cNvContentPartPr/>
                <p14:nvPr/>
              </p14:nvContentPartPr>
              <p14:xfrm>
                <a:off x="2436493" y="5823552"/>
                <a:ext cx="260280" cy="104040"/>
              </p14:xfrm>
            </p:contentPart>
          </mc:Choice>
          <mc:Fallback>
            <p:pic>
              <p:nvPicPr>
                <p:cNvPr id="215" name="Freihand 214">
                  <a:extLst>
                    <a:ext uri="{FF2B5EF4-FFF2-40B4-BE49-F238E27FC236}">
                      <a16:creationId xmlns:a16="http://schemas.microsoft.com/office/drawing/2014/main" id="{6B1F1501-0B89-4BC3-8ECE-BF71997FC10A}"/>
                    </a:ext>
                  </a:extLst>
                </p:cNvPr>
                <p:cNvPicPr/>
                <p:nvPr/>
              </p:nvPicPr>
              <p:blipFill>
                <a:blip r:embed="rId21"/>
                <a:stretch>
                  <a:fillRect/>
                </a:stretch>
              </p:blipFill>
              <p:spPr>
                <a:xfrm>
                  <a:off x="2432173" y="5819232"/>
                  <a:ext cx="268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7" name="Freihand 216">
                  <a:extLst>
                    <a:ext uri="{FF2B5EF4-FFF2-40B4-BE49-F238E27FC236}">
                      <a16:creationId xmlns:a16="http://schemas.microsoft.com/office/drawing/2014/main" id="{3FE0BBFC-A299-4CA2-8918-18F7DB662B27}"/>
                    </a:ext>
                  </a:extLst>
                </p14:cNvPr>
                <p14:cNvContentPartPr/>
                <p14:nvPr/>
              </p14:nvContentPartPr>
              <p14:xfrm>
                <a:off x="2811253" y="5706192"/>
                <a:ext cx="30600" cy="8640"/>
              </p14:xfrm>
            </p:contentPart>
          </mc:Choice>
          <mc:Fallback>
            <p:pic>
              <p:nvPicPr>
                <p:cNvPr id="217" name="Freihand 216">
                  <a:extLst>
                    <a:ext uri="{FF2B5EF4-FFF2-40B4-BE49-F238E27FC236}">
                      <a16:creationId xmlns:a16="http://schemas.microsoft.com/office/drawing/2014/main" id="{3FE0BBFC-A299-4CA2-8918-18F7DB662B27}"/>
                    </a:ext>
                  </a:extLst>
                </p:cNvPr>
                <p:cNvPicPr/>
                <p:nvPr/>
              </p:nvPicPr>
              <p:blipFill>
                <a:blip r:embed="rId23"/>
                <a:stretch>
                  <a:fillRect/>
                </a:stretch>
              </p:blipFill>
              <p:spPr>
                <a:xfrm>
                  <a:off x="2806933" y="5701872"/>
                  <a:ext cx="39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8" name="Freihand 217">
                  <a:extLst>
                    <a:ext uri="{FF2B5EF4-FFF2-40B4-BE49-F238E27FC236}">
                      <a16:creationId xmlns:a16="http://schemas.microsoft.com/office/drawing/2014/main" id="{1D10026E-6F23-4446-B82C-A24D0AF7FBAE}"/>
                    </a:ext>
                  </a:extLst>
                </p14:cNvPr>
                <p14:cNvContentPartPr/>
                <p14:nvPr/>
              </p14:nvContentPartPr>
              <p14:xfrm>
                <a:off x="2810173" y="5711592"/>
                <a:ext cx="360" cy="360"/>
              </p14:xfrm>
            </p:contentPart>
          </mc:Choice>
          <mc:Fallback>
            <p:pic>
              <p:nvPicPr>
                <p:cNvPr id="218" name="Freihand 217">
                  <a:extLst>
                    <a:ext uri="{FF2B5EF4-FFF2-40B4-BE49-F238E27FC236}">
                      <a16:creationId xmlns:a16="http://schemas.microsoft.com/office/drawing/2014/main" id="{1D10026E-6F23-4446-B82C-A24D0AF7FBAE}"/>
                    </a:ext>
                  </a:extLst>
                </p:cNvPr>
                <p:cNvPicPr/>
                <p:nvPr/>
              </p:nvPicPr>
              <p:blipFill>
                <a:blip r:embed="rId25"/>
                <a:stretch>
                  <a:fillRect/>
                </a:stretch>
              </p:blipFill>
              <p:spPr>
                <a:xfrm>
                  <a:off x="2805853" y="5707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9" name="Freihand 218">
                  <a:extLst>
                    <a:ext uri="{FF2B5EF4-FFF2-40B4-BE49-F238E27FC236}">
                      <a16:creationId xmlns:a16="http://schemas.microsoft.com/office/drawing/2014/main" id="{47E88B36-FA51-441D-8812-B585729A3AD9}"/>
                    </a:ext>
                  </a:extLst>
                </p14:cNvPr>
                <p14:cNvContentPartPr/>
                <p14:nvPr/>
              </p14:nvContentPartPr>
              <p14:xfrm>
                <a:off x="2667973" y="5668032"/>
                <a:ext cx="220680" cy="158040"/>
              </p14:xfrm>
            </p:contentPart>
          </mc:Choice>
          <mc:Fallback>
            <p:pic>
              <p:nvPicPr>
                <p:cNvPr id="219" name="Freihand 218">
                  <a:extLst>
                    <a:ext uri="{FF2B5EF4-FFF2-40B4-BE49-F238E27FC236}">
                      <a16:creationId xmlns:a16="http://schemas.microsoft.com/office/drawing/2014/main" id="{47E88B36-FA51-441D-8812-B585729A3AD9}"/>
                    </a:ext>
                  </a:extLst>
                </p:cNvPr>
                <p:cNvPicPr/>
                <p:nvPr/>
              </p:nvPicPr>
              <p:blipFill>
                <a:blip r:embed="rId27"/>
                <a:stretch>
                  <a:fillRect/>
                </a:stretch>
              </p:blipFill>
              <p:spPr>
                <a:xfrm>
                  <a:off x="2663653" y="5663712"/>
                  <a:ext cx="229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1" name="Freihand 220">
                  <a:extLst>
                    <a:ext uri="{FF2B5EF4-FFF2-40B4-BE49-F238E27FC236}">
                      <a16:creationId xmlns:a16="http://schemas.microsoft.com/office/drawing/2014/main" id="{31C2A26B-8032-4758-92A9-773DE5FA21DC}"/>
                    </a:ext>
                  </a:extLst>
                </p14:cNvPr>
                <p14:cNvContentPartPr/>
                <p14:nvPr/>
              </p14:nvContentPartPr>
              <p14:xfrm>
                <a:off x="2885773" y="5545632"/>
                <a:ext cx="255240" cy="143640"/>
              </p14:xfrm>
            </p:contentPart>
          </mc:Choice>
          <mc:Fallback>
            <p:pic>
              <p:nvPicPr>
                <p:cNvPr id="221" name="Freihand 220">
                  <a:extLst>
                    <a:ext uri="{FF2B5EF4-FFF2-40B4-BE49-F238E27FC236}">
                      <a16:creationId xmlns:a16="http://schemas.microsoft.com/office/drawing/2014/main" id="{31C2A26B-8032-4758-92A9-773DE5FA21DC}"/>
                    </a:ext>
                  </a:extLst>
                </p:cNvPr>
                <p:cNvPicPr/>
                <p:nvPr/>
              </p:nvPicPr>
              <p:blipFill>
                <a:blip r:embed="rId29"/>
                <a:stretch>
                  <a:fillRect/>
                </a:stretch>
              </p:blipFill>
              <p:spPr>
                <a:xfrm>
                  <a:off x="2881453" y="5541312"/>
                  <a:ext cx="263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3" name="Freihand 222">
                  <a:extLst>
                    <a:ext uri="{FF2B5EF4-FFF2-40B4-BE49-F238E27FC236}">
                      <a16:creationId xmlns:a16="http://schemas.microsoft.com/office/drawing/2014/main" id="{A0DBF25E-5942-4838-B69A-1F6B33F07BC6}"/>
                    </a:ext>
                  </a:extLst>
                </p14:cNvPr>
                <p14:cNvContentPartPr/>
                <p14:nvPr/>
              </p14:nvContentPartPr>
              <p14:xfrm>
                <a:off x="2590573" y="5341512"/>
                <a:ext cx="61560" cy="86760"/>
              </p14:xfrm>
            </p:contentPart>
          </mc:Choice>
          <mc:Fallback>
            <p:pic>
              <p:nvPicPr>
                <p:cNvPr id="223" name="Freihand 222">
                  <a:extLst>
                    <a:ext uri="{FF2B5EF4-FFF2-40B4-BE49-F238E27FC236}">
                      <a16:creationId xmlns:a16="http://schemas.microsoft.com/office/drawing/2014/main" id="{A0DBF25E-5942-4838-B69A-1F6B33F07BC6}"/>
                    </a:ext>
                  </a:extLst>
                </p:cNvPr>
                <p:cNvPicPr/>
                <p:nvPr/>
              </p:nvPicPr>
              <p:blipFill>
                <a:blip r:embed="rId31"/>
                <a:stretch>
                  <a:fillRect/>
                </a:stretch>
              </p:blipFill>
              <p:spPr>
                <a:xfrm>
                  <a:off x="2586253" y="5337192"/>
                  <a:ext cx="70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4" name="Freihand 223">
                  <a:extLst>
                    <a:ext uri="{FF2B5EF4-FFF2-40B4-BE49-F238E27FC236}">
                      <a16:creationId xmlns:a16="http://schemas.microsoft.com/office/drawing/2014/main" id="{0368F9F4-BE6F-48B4-AED1-A5A40FB8D01E}"/>
                    </a:ext>
                  </a:extLst>
                </p14:cNvPr>
                <p14:cNvContentPartPr/>
                <p14:nvPr/>
              </p14:nvContentPartPr>
              <p14:xfrm>
                <a:off x="2602453" y="5444472"/>
                <a:ext cx="62280" cy="61560"/>
              </p14:xfrm>
            </p:contentPart>
          </mc:Choice>
          <mc:Fallback>
            <p:pic>
              <p:nvPicPr>
                <p:cNvPr id="224" name="Freihand 223">
                  <a:extLst>
                    <a:ext uri="{FF2B5EF4-FFF2-40B4-BE49-F238E27FC236}">
                      <a16:creationId xmlns:a16="http://schemas.microsoft.com/office/drawing/2014/main" id="{0368F9F4-BE6F-48B4-AED1-A5A40FB8D01E}"/>
                    </a:ext>
                  </a:extLst>
                </p:cNvPr>
                <p:cNvPicPr/>
                <p:nvPr/>
              </p:nvPicPr>
              <p:blipFill>
                <a:blip r:embed="rId33"/>
                <a:stretch>
                  <a:fillRect/>
                </a:stretch>
              </p:blipFill>
              <p:spPr>
                <a:xfrm>
                  <a:off x="2598133" y="5440152"/>
                  <a:ext cx="70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5" name="Freihand 224">
                  <a:extLst>
                    <a:ext uri="{FF2B5EF4-FFF2-40B4-BE49-F238E27FC236}">
                      <a16:creationId xmlns:a16="http://schemas.microsoft.com/office/drawing/2014/main" id="{18AFE315-08D8-4AC3-8A0D-1B5314676884}"/>
                    </a:ext>
                  </a:extLst>
                </p14:cNvPr>
                <p14:cNvContentPartPr/>
                <p14:nvPr/>
              </p14:nvContentPartPr>
              <p14:xfrm>
                <a:off x="2622973" y="5518272"/>
                <a:ext cx="70560" cy="52200"/>
              </p14:xfrm>
            </p:contentPart>
          </mc:Choice>
          <mc:Fallback>
            <p:pic>
              <p:nvPicPr>
                <p:cNvPr id="225" name="Freihand 224">
                  <a:extLst>
                    <a:ext uri="{FF2B5EF4-FFF2-40B4-BE49-F238E27FC236}">
                      <a16:creationId xmlns:a16="http://schemas.microsoft.com/office/drawing/2014/main" id="{18AFE315-08D8-4AC3-8A0D-1B5314676884}"/>
                    </a:ext>
                  </a:extLst>
                </p:cNvPr>
                <p:cNvPicPr/>
                <p:nvPr/>
              </p:nvPicPr>
              <p:blipFill>
                <a:blip r:embed="rId35"/>
                <a:stretch>
                  <a:fillRect/>
                </a:stretch>
              </p:blipFill>
              <p:spPr>
                <a:xfrm>
                  <a:off x="2618653" y="5513952"/>
                  <a:ext cx="79200" cy="60840"/>
                </a:xfrm>
                <a:prstGeom prst="rect">
                  <a:avLst/>
                </a:prstGeom>
              </p:spPr>
            </p:pic>
          </mc:Fallback>
        </mc:AlternateContent>
      </p:grpSp>
      <p:grpSp>
        <p:nvGrpSpPr>
          <p:cNvPr id="334" name="Gruppieren 333">
            <a:extLst>
              <a:ext uri="{FF2B5EF4-FFF2-40B4-BE49-F238E27FC236}">
                <a16:creationId xmlns:a16="http://schemas.microsoft.com/office/drawing/2014/main" id="{E4CAB96C-E38F-4D93-9179-779385787C55}"/>
              </a:ext>
            </a:extLst>
          </p:cNvPr>
          <p:cNvGrpSpPr/>
          <p:nvPr/>
        </p:nvGrpSpPr>
        <p:grpSpPr>
          <a:xfrm>
            <a:off x="5181493" y="739992"/>
            <a:ext cx="6896520" cy="5241960"/>
            <a:chOff x="5181493" y="739992"/>
            <a:chExt cx="6896520" cy="5241960"/>
          </a:xfrm>
        </p:grpSpPr>
        <mc:AlternateContent xmlns:mc="http://schemas.openxmlformats.org/markup-compatibility/2006">
          <mc:Choice xmlns:p14="http://schemas.microsoft.com/office/powerpoint/2010/main" Requires="p14">
            <p:contentPart p14:bwMode="auto" r:id="rId36">
              <p14:nvContentPartPr>
                <p14:cNvPr id="10" name="Freihand 9">
                  <a:extLst>
                    <a:ext uri="{FF2B5EF4-FFF2-40B4-BE49-F238E27FC236}">
                      <a16:creationId xmlns:a16="http://schemas.microsoft.com/office/drawing/2014/main" id="{494F42BF-1408-4967-8461-A83A87E3C60C}"/>
                    </a:ext>
                  </a:extLst>
                </p14:cNvPr>
                <p14:cNvContentPartPr/>
                <p14:nvPr/>
              </p14:nvContentPartPr>
              <p14:xfrm>
                <a:off x="7107853" y="1124832"/>
                <a:ext cx="13320" cy="11520"/>
              </p14:xfrm>
            </p:contentPart>
          </mc:Choice>
          <mc:Fallback>
            <p:pic>
              <p:nvPicPr>
                <p:cNvPr id="10" name="Freihand 9">
                  <a:extLst>
                    <a:ext uri="{FF2B5EF4-FFF2-40B4-BE49-F238E27FC236}">
                      <a16:creationId xmlns:a16="http://schemas.microsoft.com/office/drawing/2014/main" id="{494F42BF-1408-4967-8461-A83A87E3C60C}"/>
                    </a:ext>
                  </a:extLst>
                </p:cNvPr>
                <p:cNvPicPr/>
                <p:nvPr/>
              </p:nvPicPr>
              <p:blipFill>
                <a:blip r:embed="rId37"/>
                <a:stretch>
                  <a:fillRect/>
                </a:stretch>
              </p:blipFill>
              <p:spPr>
                <a:xfrm>
                  <a:off x="7103533" y="1120512"/>
                  <a:ext cx="21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FF14F5DE-AEAA-46CD-85C2-F0FFFDBEA3A9}"/>
                    </a:ext>
                  </a:extLst>
                </p14:cNvPr>
                <p14:cNvContentPartPr/>
                <p14:nvPr/>
              </p14:nvContentPartPr>
              <p14:xfrm>
                <a:off x="7107853" y="1135992"/>
                <a:ext cx="360" cy="360"/>
              </p14:xfrm>
            </p:contentPart>
          </mc:Choice>
          <mc:Fallback>
            <p:pic>
              <p:nvPicPr>
                <p:cNvPr id="11" name="Freihand 10">
                  <a:extLst>
                    <a:ext uri="{FF2B5EF4-FFF2-40B4-BE49-F238E27FC236}">
                      <a16:creationId xmlns:a16="http://schemas.microsoft.com/office/drawing/2014/main" id="{FF14F5DE-AEAA-46CD-85C2-F0FFFDBEA3A9}"/>
                    </a:ext>
                  </a:extLst>
                </p:cNvPr>
                <p:cNvPicPr/>
                <p:nvPr/>
              </p:nvPicPr>
              <p:blipFill>
                <a:blip r:embed="rId25"/>
                <a:stretch>
                  <a:fillRect/>
                </a:stretch>
              </p:blipFill>
              <p:spPr>
                <a:xfrm>
                  <a:off x="7103533" y="1131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DEDFF87E-CA44-467E-91E1-F93F0926F76B}"/>
                    </a:ext>
                  </a:extLst>
                </p14:cNvPr>
                <p14:cNvContentPartPr/>
                <p14:nvPr/>
              </p14:nvContentPartPr>
              <p14:xfrm>
                <a:off x="7106773" y="1131312"/>
                <a:ext cx="8280" cy="706320"/>
              </p14:xfrm>
            </p:contentPart>
          </mc:Choice>
          <mc:Fallback>
            <p:pic>
              <p:nvPicPr>
                <p:cNvPr id="12" name="Freihand 11">
                  <a:extLst>
                    <a:ext uri="{FF2B5EF4-FFF2-40B4-BE49-F238E27FC236}">
                      <a16:creationId xmlns:a16="http://schemas.microsoft.com/office/drawing/2014/main" id="{DEDFF87E-CA44-467E-91E1-F93F0926F76B}"/>
                    </a:ext>
                  </a:extLst>
                </p:cNvPr>
                <p:cNvPicPr/>
                <p:nvPr/>
              </p:nvPicPr>
              <p:blipFill>
                <a:blip r:embed="rId40"/>
                <a:stretch>
                  <a:fillRect/>
                </a:stretch>
              </p:blipFill>
              <p:spPr>
                <a:xfrm>
                  <a:off x="7102453" y="1126992"/>
                  <a:ext cx="16920" cy="71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Freihand 14">
                  <a:extLst>
                    <a:ext uri="{FF2B5EF4-FFF2-40B4-BE49-F238E27FC236}">
                      <a16:creationId xmlns:a16="http://schemas.microsoft.com/office/drawing/2014/main" id="{4778CDA7-00D3-48D5-91B0-21A3F140A481}"/>
                    </a:ext>
                  </a:extLst>
                </p14:cNvPr>
                <p14:cNvContentPartPr/>
                <p14:nvPr/>
              </p14:nvContentPartPr>
              <p14:xfrm>
                <a:off x="7114693" y="1117272"/>
                <a:ext cx="11160" cy="4320"/>
              </p14:xfrm>
            </p:contentPart>
          </mc:Choice>
          <mc:Fallback>
            <p:pic>
              <p:nvPicPr>
                <p:cNvPr id="15" name="Freihand 14">
                  <a:extLst>
                    <a:ext uri="{FF2B5EF4-FFF2-40B4-BE49-F238E27FC236}">
                      <a16:creationId xmlns:a16="http://schemas.microsoft.com/office/drawing/2014/main" id="{4778CDA7-00D3-48D5-91B0-21A3F140A481}"/>
                    </a:ext>
                  </a:extLst>
                </p:cNvPr>
                <p:cNvPicPr/>
                <p:nvPr/>
              </p:nvPicPr>
              <p:blipFill>
                <a:blip r:embed="rId42"/>
                <a:stretch>
                  <a:fillRect/>
                </a:stretch>
              </p:blipFill>
              <p:spPr>
                <a:xfrm>
                  <a:off x="7110373" y="1112952"/>
                  <a:ext cx="19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 name="Freihand 15">
                  <a:extLst>
                    <a:ext uri="{FF2B5EF4-FFF2-40B4-BE49-F238E27FC236}">
                      <a16:creationId xmlns:a16="http://schemas.microsoft.com/office/drawing/2014/main" id="{C40C473D-4A72-4F01-8915-57C6FB630563}"/>
                    </a:ext>
                  </a:extLst>
                </p14:cNvPr>
                <p14:cNvContentPartPr/>
                <p14:nvPr/>
              </p14:nvContentPartPr>
              <p14:xfrm>
                <a:off x="7124773" y="1130952"/>
                <a:ext cx="99000" cy="19440"/>
              </p14:xfrm>
            </p:contentPart>
          </mc:Choice>
          <mc:Fallback>
            <p:pic>
              <p:nvPicPr>
                <p:cNvPr id="16" name="Freihand 15">
                  <a:extLst>
                    <a:ext uri="{FF2B5EF4-FFF2-40B4-BE49-F238E27FC236}">
                      <a16:creationId xmlns:a16="http://schemas.microsoft.com/office/drawing/2014/main" id="{C40C473D-4A72-4F01-8915-57C6FB630563}"/>
                    </a:ext>
                  </a:extLst>
                </p:cNvPr>
                <p:cNvPicPr/>
                <p:nvPr/>
              </p:nvPicPr>
              <p:blipFill>
                <a:blip r:embed="rId44"/>
                <a:stretch>
                  <a:fillRect/>
                </a:stretch>
              </p:blipFill>
              <p:spPr>
                <a:xfrm>
                  <a:off x="7120453" y="1126632"/>
                  <a:ext cx="107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 name="Freihand 1">
                  <a:extLst>
                    <a:ext uri="{FF2B5EF4-FFF2-40B4-BE49-F238E27FC236}">
                      <a16:creationId xmlns:a16="http://schemas.microsoft.com/office/drawing/2014/main" id="{0A9806C2-85CD-46B8-84C9-33531D49DF2F}"/>
                    </a:ext>
                  </a:extLst>
                </p14:cNvPr>
                <p14:cNvContentPartPr/>
                <p14:nvPr/>
              </p14:nvContentPartPr>
              <p14:xfrm>
                <a:off x="8876893" y="1096752"/>
                <a:ext cx="2024280" cy="84600"/>
              </p14:xfrm>
            </p:contentPart>
          </mc:Choice>
          <mc:Fallback>
            <p:pic>
              <p:nvPicPr>
                <p:cNvPr id="2" name="Freihand 1">
                  <a:extLst>
                    <a:ext uri="{FF2B5EF4-FFF2-40B4-BE49-F238E27FC236}">
                      <a16:creationId xmlns:a16="http://schemas.microsoft.com/office/drawing/2014/main" id="{0A9806C2-85CD-46B8-84C9-33531D49DF2F}"/>
                    </a:ext>
                  </a:extLst>
                </p:cNvPr>
                <p:cNvPicPr/>
                <p:nvPr/>
              </p:nvPicPr>
              <p:blipFill>
                <a:blip r:embed="rId46"/>
                <a:stretch>
                  <a:fillRect/>
                </a:stretch>
              </p:blipFill>
              <p:spPr>
                <a:xfrm>
                  <a:off x="8872573" y="1092432"/>
                  <a:ext cx="2032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 name="Freihand 6">
                  <a:extLst>
                    <a:ext uri="{FF2B5EF4-FFF2-40B4-BE49-F238E27FC236}">
                      <a16:creationId xmlns:a16="http://schemas.microsoft.com/office/drawing/2014/main" id="{8E0FF6DD-6993-483F-A3E0-2D8BAABBB950}"/>
                    </a:ext>
                  </a:extLst>
                </p14:cNvPr>
                <p14:cNvContentPartPr/>
                <p14:nvPr/>
              </p14:nvContentPartPr>
              <p14:xfrm>
                <a:off x="8795893" y="739992"/>
                <a:ext cx="2309400" cy="393840"/>
              </p14:xfrm>
            </p:contentPart>
          </mc:Choice>
          <mc:Fallback>
            <p:pic>
              <p:nvPicPr>
                <p:cNvPr id="7" name="Freihand 6">
                  <a:extLst>
                    <a:ext uri="{FF2B5EF4-FFF2-40B4-BE49-F238E27FC236}">
                      <a16:creationId xmlns:a16="http://schemas.microsoft.com/office/drawing/2014/main" id="{8E0FF6DD-6993-483F-A3E0-2D8BAABBB950}"/>
                    </a:ext>
                  </a:extLst>
                </p:cNvPr>
                <p:cNvPicPr/>
                <p:nvPr/>
              </p:nvPicPr>
              <p:blipFill>
                <a:blip r:embed="rId48"/>
                <a:stretch>
                  <a:fillRect/>
                </a:stretch>
              </p:blipFill>
              <p:spPr>
                <a:xfrm>
                  <a:off x="8791573" y="735672"/>
                  <a:ext cx="23180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 name="Freihand 19">
                  <a:extLst>
                    <a:ext uri="{FF2B5EF4-FFF2-40B4-BE49-F238E27FC236}">
                      <a16:creationId xmlns:a16="http://schemas.microsoft.com/office/drawing/2014/main" id="{738E0C36-F1D7-46B2-8414-D04D8D76021C}"/>
                    </a:ext>
                  </a:extLst>
                </p14:cNvPr>
                <p14:cNvContentPartPr/>
                <p14:nvPr/>
              </p14:nvContentPartPr>
              <p14:xfrm>
                <a:off x="8150413" y="1907472"/>
                <a:ext cx="92160" cy="159480"/>
              </p14:xfrm>
            </p:contentPart>
          </mc:Choice>
          <mc:Fallback>
            <p:pic>
              <p:nvPicPr>
                <p:cNvPr id="20" name="Freihand 19">
                  <a:extLst>
                    <a:ext uri="{FF2B5EF4-FFF2-40B4-BE49-F238E27FC236}">
                      <a16:creationId xmlns:a16="http://schemas.microsoft.com/office/drawing/2014/main" id="{738E0C36-F1D7-46B2-8414-D04D8D76021C}"/>
                    </a:ext>
                  </a:extLst>
                </p:cNvPr>
                <p:cNvPicPr/>
                <p:nvPr/>
              </p:nvPicPr>
              <p:blipFill>
                <a:blip r:embed="rId50"/>
                <a:stretch>
                  <a:fillRect/>
                </a:stretch>
              </p:blipFill>
              <p:spPr>
                <a:xfrm>
                  <a:off x="8146093" y="1903152"/>
                  <a:ext cx="100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D7310A20-79CC-40D5-B79A-3D13E00D2A38}"/>
                    </a:ext>
                  </a:extLst>
                </p14:cNvPr>
                <p14:cNvContentPartPr/>
                <p14:nvPr/>
              </p14:nvContentPartPr>
              <p14:xfrm>
                <a:off x="8225653" y="1890912"/>
                <a:ext cx="23040" cy="189720"/>
              </p14:xfrm>
            </p:contentPart>
          </mc:Choice>
          <mc:Fallback>
            <p:pic>
              <p:nvPicPr>
                <p:cNvPr id="21" name="Freihand 20">
                  <a:extLst>
                    <a:ext uri="{FF2B5EF4-FFF2-40B4-BE49-F238E27FC236}">
                      <a16:creationId xmlns:a16="http://schemas.microsoft.com/office/drawing/2014/main" id="{D7310A20-79CC-40D5-B79A-3D13E00D2A38}"/>
                    </a:ext>
                  </a:extLst>
                </p:cNvPr>
                <p:cNvPicPr/>
                <p:nvPr/>
              </p:nvPicPr>
              <p:blipFill>
                <a:blip r:embed="rId52"/>
                <a:stretch>
                  <a:fillRect/>
                </a:stretch>
              </p:blipFill>
              <p:spPr>
                <a:xfrm>
                  <a:off x="8221333" y="1886592"/>
                  <a:ext cx="31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159506C9-A1C4-457B-8442-25C750B21D09}"/>
                    </a:ext>
                  </a:extLst>
                </p14:cNvPr>
                <p14:cNvContentPartPr/>
                <p14:nvPr/>
              </p14:nvContentPartPr>
              <p14:xfrm>
                <a:off x="8174893" y="1984512"/>
                <a:ext cx="123840" cy="12600"/>
              </p14:xfrm>
            </p:contentPart>
          </mc:Choice>
          <mc:Fallback>
            <p:pic>
              <p:nvPicPr>
                <p:cNvPr id="22" name="Freihand 21">
                  <a:extLst>
                    <a:ext uri="{FF2B5EF4-FFF2-40B4-BE49-F238E27FC236}">
                      <a16:creationId xmlns:a16="http://schemas.microsoft.com/office/drawing/2014/main" id="{159506C9-A1C4-457B-8442-25C750B21D09}"/>
                    </a:ext>
                  </a:extLst>
                </p:cNvPr>
                <p:cNvPicPr/>
                <p:nvPr/>
              </p:nvPicPr>
              <p:blipFill>
                <a:blip r:embed="rId54"/>
                <a:stretch>
                  <a:fillRect/>
                </a:stretch>
              </p:blipFill>
              <p:spPr>
                <a:xfrm>
                  <a:off x="8170573" y="1980192"/>
                  <a:ext cx="132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Freihand 22">
                  <a:extLst>
                    <a:ext uri="{FF2B5EF4-FFF2-40B4-BE49-F238E27FC236}">
                      <a16:creationId xmlns:a16="http://schemas.microsoft.com/office/drawing/2014/main" id="{06942A78-2F76-4B95-AD9F-E2B9FD745226}"/>
                    </a:ext>
                  </a:extLst>
                </p14:cNvPr>
                <p14:cNvContentPartPr/>
                <p14:nvPr/>
              </p14:nvContentPartPr>
              <p14:xfrm>
                <a:off x="8311333" y="1885872"/>
                <a:ext cx="110520" cy="173880"/>
              </p14:xfrm>
            </p:contentPart>
          </mc:Choice>
          <mc:Fallback>
            <p:pic>
              <p:nvPicPr>
                <p:cNvPr id="23" name="Freihand 22">
                  <a:extLst>
                    <a:ext uri="{FF2B5EF4-FFF2-40B4-BE49-F238E27FC236}">
                      <a16:creationId xmlns:a16="http://schemas.microsoft.com/office/drawing/2014/main" id="{06942A78-2F76-4B95-AD9F-E2B9FD745226}"/>
                    </a:ext>
                  </a:extLst>
                </p:cNvPr>
                <p:cNvPicPr/>
                <p:nvPr/>
              </p:nvPicPr>
              <p:blipFill>
                <a:blip r:embed="rId56"/>
                <a:stretch>
                  <a:fillRect/>
                </a:stretch>
              </p:blipFill>
              <p:spPr>
                <a:xfrm>
                  <a:off x="8307013" y="1881552"/>
                  <a:ext cx="119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 name="Freihand 23">
                  <a:extLst>
                    <a:ext uri="{FF2B5EF4-FFF2-40B4-BE49-F238E27FC236}">
                      <a16:creationId xmlns:a16="http://schemas.microsoft.com/office/drawing/2014/main" id="{B10C77D8-5865-4E05-99AB-39208DAD4C91}"/>
                    </a:ext>
                  </a:extLst>
                </p14:cNvPr>
                <p14:cNvContentPartPr/>
                <p14:nvPr/>
              </p14:nvContentPartPr>
              <p14:xfrm>
                <a:off x="8442013" y="1946352"/>
                <a:ext cx="98280" cy="101160"/>
              </p14:xfrm>
            </p:contentPart>
          </mc:Choice>
          <mc:Fallback>
            <p:pic>
              <p:nvPicPr>
                <p:cNvPr id="24" name="Freihand 23">
                  <a:extLst>
                    <a:ext uri="{FF2B5EF4-FFF2-40B4-BE49-F238E27FC236}">
                      <a16:creationId xmlns:a16="http://schemas.microsoft.com/office/drawing/2014/main" id="{B10C77D8-5865-4E05-99AB-39208DAD4C91}"/>
                    </a:ext>
                  </a:extLst>
                </p:cNvPr>
                <p:cNvPicPr/>
                <p:nvPr/>
              </p:nvPicPr>
              <p:blipFill>
                <a:blip r:embed="rId58"/>
                <a:stretch>
                  <a:fillRect/>
                </a:stretch>
              </p:blipFill>
              <p:spPr>
                <a:xfrm>
                  <a:off x="8437693" y="1942032"/>
                  <a:ext cx="106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5" name="Freihand 24">
                  <a:extLst>
                    <a:ext uri="{FF2B5EF4-FFF2-40B4-BE49-F238E27FC236}">
                      <a16:creationId xmlns:a16="http://schemas.microsoft.com/office/drawing/2014/main" id="{B28DC790-5B10-4F51-80C9-DCB5BE108154}"/>
                    </a:ext>
                  </a:extLst>
                </p14:cNvPr>
                <p14:cNvContentPartPr/>
                <p14:nvPr/>
              </p14:nvContentPartPr>
              <p14:xfrm>
                <a:off x="8575573" y="1871472"/>
                <a:ext cx="178200" cy="172080"/>
              </p14:xfrm>
            </p:contentPart>
          </mc:Choice>
          <mc:Fallback>
            <p:pic>
              <p:nvPicPr>
                <p:cNvPr id="25" name="Freihand 24">
                  <a:extLst>
                    <a:ext uri="{FF2B5EF4-FFF2-40B4-BE49-F238E27FC236}">
                      <a16:creationId xmlns:a16="http://schemas.microsoft.com/office/drawing/2014/main" id="{B28DC790-5B10-4F51-80C9-DCB5BE108154}"/>
                    </a:ext>
                  </a:extLst>
                </p:cNvPr>
                <p:cNvPicPr/>
                <p:nvPr/>
              </p:nvPicPr>
              <p:blipFill>
                <a:blip r:embed="rId60"/>
                <a:stretch>
                  <a:fillRect/>
                </a:stretch>
              </p:blipFill>
              <p:spPr>
                <a:xfrm>
                  <a:off x="8571253" y="1867152"/>
                  <a:ext cx="186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6" name="Freihand 25">
                  <a:extLst>
                    <a:ext uri="{FF2B5EF4-FFF2-40B4-BE49-F238E27FC236}">
                      <a16:creationId xmlns:a16="http://schemas.microsoft.com/office/drawing/2014/main" id="{150578EE-05BE-404B-9420-EAC7EC6506CC}"/>
                    </a:ext>
                  </a:extLst>
                </p14:cNvPr>
                <p14:cNvContentPartPr/>
                <p14:nvPr/>
              </p14:nvContentPartPr>
              <p14:xfrm>
                <a:off x="8798773" y="1954272"/>
                <a:ext cx="139680" cy="95760"/>
              </p14:xfrm>
            </p:contentPart>
          </mc:Choice>
          <mc:Fallback>
            <p:pic>
              <p:nvPicPr>
                <p:cNvPr id="26" name="Freihand 25">
                  <a:extLst>
                    <a:ext uri="{FF2B5EF4-FFF2-40B4-BE49-F238E27FC236}">
                      <a16:creationId xmlns:a16="http://schemas.microsoft.com/office/drawing/2014/main" id="{150578EE-05BE-404B-9420-EAC7EC6506CC}"/>
                    </a:ext>
                  </a:extLst>
                </p:cNvPr>
                <p:cNvPicPr/>
                <p:nvPr/>
              </p:nvPicPr>
              <p:blipFill>
                <a:blip r:embed="rId62"/>
                <a:stretch>
                  <a:fillRect/>
                </a:stretch>
              </p:blipFill>
              <p:spPr>
                <a:xfrm>
                  <a:off x="8794453" y="1949952"/>
                  <a:ext cx="148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7" name="Freihand 26">
                  <a:extLst>
                    <a:ext uri="{FF2B5EF4-FFF2-40B4-BE49-F238E27FC236}">
                      <a16:creationId xmlns:a16="http://schemas.microsoft.com/office/drawing/2014/main" id="{DD7D31E8-6830-4ED5-BE2A-15C83C98ADF8}"/>
                    </a:ext>
                  </a:extLst>
                </p14:cNvPr>
                <p14:cNvContentPartPr/>
                <p14:nvPr/>
              </p14:nvContentPartPr>
              <p14:xfrm>
                <a:off x="8947093" y="1874352"/>
                <a:ext cx="143640" cy="180000"/>
              </p14:xfrm>
            </p:contentPart>
          </mc:Choice>
          <mc:Fallback>
            <p:pic>
              <p:nvPicPr>
                <p:cNvPr id="27" name="Freihand 26">
                  <a:extLst>
                    <a:ext uri="{FF2B5EF4-FFF2-40B4-BE49-F238E27FC236}">
                      <a16:creationId xmlns:a16="http://schemas.microsoft.com/office/drawing/2014/main" id="{DD7D31E8-6830-4ED5-BE2A-15C83C98ADF8}"/>
                    </a:ext>
                  </a:extLst>
                </p:cNvPr>
                <p:cNvPicPr/>
                <p:nvPr/>
              </p:nvPicPr>
              <p:blipFill>
                <a:blip r:embed="rId64"/>
                <a:stretch>
                  <a:fillRect/>
                </a:stretch>
              </p:blipFill>
              <p:spPr>
                <a:xfrm>
                  <a:off x="8942773" y="1870032"/>
                  <a:ext cx="152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8" name="Freihand 27">
                  <a:extLst>
                    <a:ext uri="{FF2B5EF4-FFF2-40B4-BE49-F238E27FC236}">
                      <a16:creationId xmlns:a16="http://schemas.microsoft.com/office/drawing/2014/main" id="{9FEFD089-3F5D-4806-9C34-7BDFB2DCC09E}"/>
                    </a:ext>
                  </a:extLst>
                </p14:cNvPr>
                <p14:cNvContentPartPr/>
                <p14:nvPr/>
              </p14:nvContentPartPr>
              <p14:xfrm>
                <a:off x="8931973" y="1925112"/>
                <a:ext cx="137880" cy="360"/>
              </p14:xfrm>
            </p:contentPart>
          </mc:Choice>
          <mc:Fallback>
            <p:pic>
              <p:nvPicPr>
                <p:cNvPr id="28" name="Freihand 27">
                  <a:extLst>
                    <a:ext uri="{FF2B5EF4-FFF2-40B4-BE49-F238E27FC236}">
                      <a16:creationId xmlns:a16="http://schemas.microsoft.com/office/drawing/2014/main" id="{9FEFD089-3F5D-4806-9C34-7BDFB2DCC09E}"/>
                    </a:ext>
                  </a:extLst>
                </p:cNvPr>
                <p:cNvPicPr/>
                <p:nvPr/>
              </p:nvPicPr>
              <p:blipFill>
                <a:blip r:embed="rId66"/>
                <a:stretch>
                  <a:fillRect/>
                </a:stretch>
              </p:blipFill>
              <p:spPr>
                <a:xfrm>
                  <a:off x="8927653" y="1920792"/>
                  <a:ext cx="146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9" name="Freihand 28">
                  <a:extLst>
                    <a:ext uri="{FF2B5EF4-FFF2-40B4-BE49-F238E27FC236}">
                      <a16:creationId xmlns:a16="http://schemas.microsoft.com/office/drawing/2014/main" id="{67B88E2C-8335-46FB-A766-5B3CF4D460C7}"/>
                    </a:ext>
                  </a:extLst>
                </p14:cNvPr>
                <p14:cNvContentPartPr/>
                <p14:nvPr/>
              </p14:nvContentPartPr>
              <p14:xfrm>
                <a:off x="9125293" y="1941312"/>
                <a:ext cx="272880" cy="230760"/>
              </p14:xfrm>
            </p:contentPart>
          </mc:Choice>
          <mc:Fallback>
            <p:pic>
              <p:nvPicPr>
                <p:cNvPr id="29" name="Freihand 28">
                  <a:extLst>
                    <a:ext uri="{FF2B5EF4-FFF2-40B4-BE49-F238E27FC236}">
                      <a16:creationId xmlns:a16="http://schemas.microsoft.com/office/drawing/2014/main" id="{67B88E2C-8335-46FB-A766-5B3CF4D460C7}"/>
                    </a:ext>
                  </a:extLst>
                </p:cNvPr>
                <p:cNvPicPr/>
                <p:nvPr/>
              </p:nvPicPr>
              <p:blipFill>
                <a:blip r:embed="rId68"/>
                <a:stretch>
                  <a:fillRect/>
                </a:stretch>
              </p:blipFill>
              <p:spPr>
                <a:xfrm>
                  <a:off x="9120973" y="1936992"/>
                  <a:ext cx="2815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1" name="Freihand 30">
                  <a:extLst>
                    <a:ext uri="{FF2B5EF4-FFF2-40B4-BE49-F238E27FC236}">
                      <a16:creationId xmlns:a16="http://schemas.microsoft.com/office/drawing/2014/main" id="{4648CE38-DD6C-4923-8BD9-F1C49372C050}"/>
                    </a:ext>
                  </a:extLst>
                </p14:cNvPr>
                <p14:cNvContentPartPr/>
                <p14:nvPr/>
              </p14:nvContentPartPr>
              <p14:xfrm>
                <a:off x="9525973" y="1960032"/>
                <a:ext cx="18000" cy="44280"/>
              </p14:xfrm>
            </p:contentPart>
          </mc:Choice>
          <mc:Fallback>
            <p:pic>
              <p:nvPicPr>
                <p:cNvPr id="31" name="Freihand 30">
                  <a:extLst>
                    <a:ext uri="{FF2B5EF4-FFF2-40B4-BE49-F238E27FC236}">
                      <a16:creationId xmlns:a16="http://schemas.microsoft.com/office/drawing/2014/main" id="{4648CE38-DD6C-4923-8BD9-F1C49372C050}"/>
                    </a:ext>
                  </a:extLst>
                </p:cNvPr>
                <p:cNvPicPr/>
                <p:nvPr/>
              </p:nvPicPr>
              <p:blipFill>
                <a:blip r:embed="rId70"/>
                <a:stretch>
                  <a:fillRect/>
                </a:stretch>
              </p:blipFill>
              <p:spPr>
                <a:xfrm>
                  <a:off x="9521653" y="1955712"/>
                  <a:ext cx="26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2" name="Freihand 31">
                  <a:extLst>
                    <a:ext uri="{FF2B5EF4-FFF2-40B4-BE49-F238E27FC236}">
                      <a16:creationId xmlns:a16="http://schemas.microsoft.com/office/drawing/2014/main" id="{581A607C-5F1A-4851-9A33-22181F3F281E}"/>
                    </a:ext>
                  </a:extLst>
                </p14:cNvPr>
                <p14:cNvContentPartPr/>
                <p14:nvPr/>
              </p14:nvContentPartPr>
              <p14:xfrm>
                <a:off x="9526333" y="2034192"/>
                <a:ext cx="11520" cy="26280"/>
              </p14:xfrm>
            </p:contentPart>
          </mc:Choice>
          <mc:Fallback>
            <p:pic>
              <p:nvPicPr>
                <p:cNvPr id="32" name="Freihand 31">
                  <a:extLst>
                    <a:ext uri="{FF2B5EF4-FFF2-40B4-BE49-F238E27FC236}">
                      <a16:creationId xmlns:a16="http://schemas.microsoft.com/office/drawing/2014/main" id="{581A607C-5F1A-4851-9A33-22181F3F281E}"/>
                    </a:ext>
                  </a:extLst>
                </p:cNvPr>
                <p:cNvPicPr/>
                <p:nvPr/>
              </p:nvPicPr>
              <p:blipFill>
                <a:blip r:embed="rId72"/>
                <a:stretch>
                  <a:fillRect/>
                </a:stretch>
              </p:blipFill>
              <p:spPr>
                <a:xfrm>
                  <a:off x="9522013" y="2029872"/>
                  <a:ext cx="20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3" name="Freihand 32">
                  <a:extLst>
                    <a:ext uri="{FF2B5EF4-FFF2-40B4-BE49-F238E27FC236}">
                      <a16:creationId xmlns:a16="http://schemas.microsoft.com/office/drawing/2014/main" id="{5EBA60D4-E793-43B5-96D7-0FB37959B14C}"/>
                    </a:ext>
                  </a:extLst>
                </p14:cNvPr>
                <p14:cNvContentPartPr/>
                <p14:nvPr/>
              </p14:nvContentPartPr>
              <p14:xfrm>
                <a:off x="9754213" y="1890192"/>
                <a:ext cx="226800" cy="149760"/>
              </p14:xfrm>
            </p:contentPart>
          </mc:Choice>
          <mc:Fallback>
            <p:pic>
              <p:nvPicPr>
                <p:cNvPr id="33" name="Freihand 32">
                  <a:extLst>
                    <a:ext uri="{FF2B5EF4-FFF2-40B4-BE49-F238E27FC236}">
                      <a16:creationId xmlns:a16="http://schemas.microsoft.com/office/drawing/2014/main" id="{5EBA60D4-E793-43B5-96D7-0FB37959B14C}"/>
                    </a:ext>
                  </a:extLst>
                </p:cNvPr>
                <p:cNvPicPr/>
                <p:nvPr/>
              </p:nvPicPr>
              <p:blipFill>
                <a:blip r:embed="rId74"/>
                <a:stretch>
                  <a:fillRect/>
                </a:stretch>
              </p:blipFill>
              <p:spPr>
                <a:xfrm>
                  <a:off x="9749893" y="1885872"/>
                  <a:ext cx="235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4" name="Freihand 33">
                  <a:extLst>
                    <a:ext uri="{FF2B5EF4-FFF2-40B4-BE49-F238E27FC236}">
                      <a16:creationId xmlns:a16="http://schemas.microsoft.com/office/drawing/2014/main" id="{223B5C05-81B9-4AFC-9B52-3C975884ACF2}"/>
                    </a:ext>
                  </a:extLst>
                </p14:cNvPr>
                <p14:cNvContentPartPr/>
                <p14:nvPr/>
              </p14:nvContentPartPr>
              <p14:xfrm>
                <a:off x="10001533" y="1956792"/>
                <a:ext cx="38520" cy="66960"/>
              </p14:xfrm>
            </p:contentPart>
          </mc:Choice>
          <mc:Fallback>
            <p:pic>
              <p:nvPicPr>
                <p:cNvPr id="34" name="Freihand 33">
                  <a:extLst>
                    <a:ext uri="{FF2B5EF4-FFF2-40B4-BE49-F238E27FC236}">
                      <a16:creationId xmlns:a16="http://schemas.microsoft.com/office/drawing/2014/main" id="{223B5C05-81B9-4AFC-9B52-3C975884ACF2}"/>
                    </a:ext>
                  </a:extLst>
                </p:cNvPr>
                <p:cNvPicPr/>
                <p:nvPr/>
              </p:nvPicPr>
              <p:blipFill>
                <a:blip r:embed="rId76"/>
                <a:stretch>
                  <a:fillRect/>
                </a:stretch>
              </p:blipFill>
              <p:spPr>
                <a:xfrm>
                  <a:off x="9997213" y="1952472"/>
                  <a:ext cx="47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5" name="Freihand 34">
                  <a:extLst>
                    <a:ext uri="{FF2B5EF4-FFF2-40B4-BE49-F238E27FC236}">
                      <a16:creationId xmlns:a16="http://schemas.microsoft.com/office/drawing/2014/main" id="{4AC01115-73F8-4DD9-9683-24A912181687}"/>
                    </a:ext>
                  </a:extLst>
                </p14:cNvPr>
                <p14:cNvContentPartPr/>
                <p14:nvPr/>
              </p14:nvContentPartPr>
              <p14:xfrm>
                <a:off x="10067413" y="1843032"/>
                <a:ext cx="80640" cy="172800"/>
              </p14:xfrm>
            </p:contentPart>
          </mc:Choice>
          <mc:Fallback>
            <p:pic>
              <p:nvPicPr>
                <p:cNvPr id="35" name="Freihand 34">
                  <a:extLst>
                    <a:ext uri="{FF2B5EF4-FFF2-40B4-BE49-F238E27FC236}">
                      <a16:creationId xmlns:a16="http://schemas.microsoft.com/office/drawing/2014/main" id="{4AC01115-73F8-4DD9-9683-24A912181687}"/>
                    </a:ext>
                  </a:extLst>
                </p:cNvPr>
                <p:cNvPicPr/>
                <p:nvPr/>
              </p:nvPicPr>
              <p:blipFill>
                <a:blip r:embed="rId78"/>
                <a:stretch>
                  <a:fillRect/>
                </a:stretch>
              </p:blipFill>
              <p:spPr>
                <a:xfrm>
                  <a:off x="10063093" y="1838712"/>
                  <a:ext cx="89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6" name="Freihand 35">
                  <a:extLst>
                    <a:ext uri="{FF2B5EF4-FFF2-40B4-BE49-F238E27FC236}">
                      <a16:creationId xmlns:a16="http://schemas.microsoft.com/office/drawing/2014/main" id="{502455B6-D060-432F-B3FC-F4F652EF3AE7}"/>
                    </a:ext>
                  </a:extLst>
                </p14:cNvPr>
                <p14:cNvContentPartPr/>
                <p14:nvPr/>
              </p14:nvContentPartPr>
              <p14:xfrm>
                <a:off x="10306093" y="1884432"/>
                <a:ext cx="113040" cy="119880"/>
              </p14:xfrm>
            </p:contentPart>
          </mc:Choice>
          <mc:Fallback>
            <p:pic>
              <p:nvPicPr>
                <p:cNvPr id="36" name="Freihand 35">
                  <a:extLst>
                    <a:ext uri="{FF2B5EF4-FFF2-40B4-BE49-F238E27FC236}">
                      <a16:creationId xmlns:a16="http://schemas.microsoft.com/office/drawing/2014/main" id="{502455B6-D060-432F-B3FC-F4F652EF3AE7}"/>
                    </a:ext>
                  </a:extLst>
                </p:cNvPr>
                <p:cNvPicPr/>
                <p:nvPr/>
              </p:nvPicPr>
              <p:blipFill>
                <a:blip r:embed="rId80"/>
                <a:stretch>
                  <a:fillRect/>
                </a:stretch>
              </p:blipFill>
              <p:spPr>
                <a:xfrm>
                  <a:off x="10301773" y="1880112"/>
                  <a:ext cx="121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7" name="Freihand 36">
                  <a:extLst>
                    <a:ext uri="{FF2B5EF4-FFF2-40B4-BE49-F238E27FC236}">
                      <a16:creationId xmlns:a16="http://schemas.microsoft.com/office/drawing/2014/main" id="{ACB13C32-A617-46EF-B96E-782A5D513AA8}"/>
                    </a:ext>
                  </a:extLst>
                </p14:cNvPr>
                <p14:cNvContentPartPr/>
                <p14:nvPr/>
              </p14:nvContentPartPr>
              <p14:xfrm>
                <a:off x="10436053" y="1949232"/>
                <a:ext cx="54720" cy="66960"/>
              </p14:xfrm>
            </p:contentPart>
          </mc:Choice>
          <mc:Fallback>
            <p:pic>
              <p:nvPicPr>
                <p:cNvPr id="37" name="Freihand 36">
                  <a:extLst>
                    <a:ext uri="{FF2B5EF4-FFF2-40B4-BE49-F238E27FC236}">
                      <a16:creationId xmlns:a16="http://schemas.microsoft.com/office/drawing/2014/main" id="{ACB13C32-A617-46EF-B96E-782A5D513AA8}"/>
                    </a:ext>
                  </a:extLst>
                </p:cNvPr>
                <p:cNvPicPr/>
                <p:nvPr/>
              </p:nvPicPr>
              <p:blipFill>
                <a:blip r:embed="rId82"/>
                <a:stretch>
                  <a:fillRect/>
                </a:stretch>
              </p:blipFill>
              <p:spPr>
                <a:xfrm>
                  <a:off x="10431733" y="1944912"/>
                  <a:ext cx="63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8" name="Freihand 37">
                  <a:extLst>
                    <a:ext uri="{FF2B5EF4-FFF2-40B4-BE49-F238E27FC236}">
                      <a16:creationId xmlns:a16="http://schemas.microsoft.com/office/drawing/2014/main" id="{EB694DD7-EFB0-48E9-90DE-07C5D3910592}"/>
                    </a:ext>
                  </a:extLst>
                </p14:cNvPr>
                <p14:cNvContentPartPr/>
                <p14:nvPr/>
              </p14:nvContentPartPr>
              <p14:xfrm>
                <a:off x="10533973" y="1829352"/>
                <a:ext cx="172440" cy="191520"/>
              </p14:xfrm>
            </p:contentPart>
          </mc:Choice>
          <mc:Fallback>
            <p:pic>
              <p:nvPicPr>
                <p:cNvPr id="38" name="Freihand 37">
                  <a:extLst>
                    <a:ext uri="{FF2B5EF4-FFF2-40B4-BE49-F238E27FC236}">
                      <a16:creationId xmlns:a16="http://schemas.microsoft.com/office/drawing/2014/main" id="{EB694DD7-EFB0-48E9-90DE-07C5D3910592}"/>
                    </a:ext>
                  </a:extLst>
                </p:cNvPr>
                <p:cNvPicPr/>
                <p:nvPr/>
              </p:nvPicPr>
              <p:blipFill>
                <a:blip r:embed="rId84"/>
                <a:stretch>
                  <a:fillRect/>
                </a:stretch>
              </p:blipFill>
              <p:spPr>
                <a:xfrm>
                  <a:off x="10529653" y="1825032"/>
                  <a:ext cx="181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9" name="Freihand 38">
                  <a:extLst>
                    <a:ext uri="{FF2B5EF4-FFF2-40B4-BE49-F238E27FC236}">
                      <a16:creationId xmlns:a16="http://schemas.microsoft.com/office/drawing/2014/main" id="{D0AFB18B-A25A-4A34-84FE-85D04F8C070E}"/>
                    </a:ext>
                  </a:extLst>
                </p14:cNvPr>
                <p14:cNvContentPartPr/>
                <p14:nvPr/>
              </p14:nvContentPartPr>
              <p14:xfrm>
                <a:off x="10908733" y="1931592"/>
                <a:ext cx="4680" cy="66600"/>
              </p14:xfrm>
            </p:contentPart>
          </mc:Choice>
          <mc:Fallback>
            <p:pic>
              <p:nvPicPr>
                <p:cNvPr id="39" name="Freihand 38">
                  <a:extLst>
                    <a:ext uri="{FF2B5EF4-FFF2-40B4-BE49-F238E27FC236}">
                      <a16:creationId xmlns:a16="http://schemas.microsoft.com/office/drawing/2014/main" id="{D0AFB18B-A25A-4A34-84FE-85D04F8C070E}"/>
                    </a:ext>
                  </a:extLst>
                </p:cNvPr>
                <p:cNvPicPr/>
                <p:nvPr/>
              </p:nvPicPr>
              <p:blipFill>
                <a:blip r:embed="rId86"/>
                <a:stretch>
                  <a:fillRect/>
                </a:stretch>
              </p:blipFill>
              <p:spPr>
                <a:xfrm>
                  <a:off x="10904413" y="1927272"/>
                  <a:ext cx="13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0" name="Freihand 39">
                  <a:extLst>
                    <a:ext uri="{FF2B5EF4-FFF2-40B4-BE49-F238E27FC236}">
                      <a16:creationId xmlns:a16="http://schemas.microsoft.com/office/drawing/2014/main" id="{5E4399E4-1F7B-43ED-AB12-C865FA307530}"/>
                    </a:ext>
                  </a:extLst>
                </p14:cNvPr>
                <p14:cNvContentPartPr/>
                <p14:nvPr/>
              </p14:nvContentPartPr>
              <p14:xfrm>
                <a:off x="10905853" y="1882992"/>
                <a:ext cx="63360" cy="34200"/>
              </p14:xfrm>
            </p:contentPart>
          </mc:Choice>
          <mc:Fallback>
            <p:pic>
              <p:nvPicPr>
                <p:cNvPr id="40" name="Freihand 39">
                  <a:extLst>
                    <a:ext uri="{FF2B5EF4-FFF2-40B4-BE49-F238E27FC236}">
                      <a16:creationId xmlns:a16="http://schemas.microsoft.com/office/drawing/2014/main" id="{5E4399E4-1F7B-43ED-AB12-C865FA307530}"/>
                    </a:ext>
                  </a:extLst>
                </p:cNvPr>
                <p:cNvPicPr/>
                <p:nvPr/>
              </p:nvPicPr>
              <p:blipFill>
                <a:blip r:embed="rId88"/>
                <a:stretch>
                  <a:fillRect/>
                </a:stretch>
              </p:blipFill>
              <p:spPr>
                <a:xfrm>
                  <a:off x="10901533" y="1878672"/>
                  <a:ext cx="72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 name="Freihand 40">
                  <a:extLst>
                    <a:ext uri="{FF2B5EF4-FFF2-40B4-BE49-F238E27FC236}">
                      <a16:creationId xmlns:a16="http://schemas.microsoft.com/office/drawing/2014/main" id="{1E718E68-74DB-4919-B808-A7BBE197DBFB}"/>
                    </a:ext>
                  </a:extLst>
                </p14:cNvPr>
                <p14:cNvContentPartPr/>
                <p14:nvPr/>
              </p14:nvContentPartPr>
              <p14:xfrm>
                <a:off x="10959853" y="1938792"/>
                <a:ext cx="111240" cy="86760"/>
              </p14:xfrm>
            </p:contentPart>
          </mc:Choice>
          <mc:Fallback>
            <p:pic>
              <p:nvPicPr>
                <p:cNvPr id="41" name="Freihand 40">
                  <a:extLst>
                    <a:ext uri="{FF2B5EF4-FFF2-40B4-BE49-F238E27FC236}">
                      <a16:creationId xmlns:a16="http://schemas.microsoft.com/office/drawing/2014/main" id="{1E718E68-74DB-4919-B808-A7BBE197DBFB}"/>
                    </a:ext>
                  </a:extLst>
                </p:cNvPr>
                <p:cNvPicPr/>
                <p:nvPr/>
              </p:nvPicPr>
              <p:blipFill>
                <a:blip r:embed="rId90"/>
                <a:stretch>
                  <a:fillRect/>
                </a:stretch>
              </p:blipFill>
              <p:spPr>
                <a:xfrm>
                  <a:off x="10955533" y="1934472"/>
                  <a:ext cx="119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2" name="Freihand 41">
                  <a:extLst>
                    <a:ext uri="{FF2B5EF4-FFF2-40B4-BE49-F238E27FC236}">
                      <a16:creationId xmlns:a16="http://schemas.microsoft.com/office/drawing/2014/main" id="{6230CF56-CA37-4AFC-923C-5B2EC22C7652}"/>
                    </a:ext>
                  </a:extLst>
                </p14:cNvPr>
                <p14:cNvContentPartPr/>
                <p14:nvPr/>
              </p14:nvContentPartPr>
              <p14:xfrm>
                <a:off x="11081533" y="1841232"/>
                <a:ext cx="143640" cy="156600"/>
              </p14:xfrm>
            </p:contentPart>
          </mc:Choice>
          <mc:Fallback>
            <p:pic>
              <p:nvPicPr>
                <p:cNvPr id="42" name="Freihand 41">
                  <a:extLst>
                    <a:ext uri="{FF2B5EF4-FFF2-40B4-BE49-F238E27FC236}">
                      <a16:creationId xmlns:a16="http://schemas.microsoft.com/office/drawing/2014/main" id="{6230CF56-CA37-4AFC-923C-5B2EC22C7652}"/>
                    </a:ext>
                  </a:extLst>
                </p:cNvPr>
                <p:cNvPicPr/>
                <p:nvPr/>
              </p:nvPicPr>
              <p:blipFill>
                <a:blip r:embed="rId92"/>
                <a:stretch>
                  <a:fillRect/>
                </a:stretch>
              </p:blipFill>
              <p:spPr>
                <a:xfrm>
                  <a:off x="11077213" y="1836912"/>
                  <a:ext cx="152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 name="Freihand 42">
                  <a:extLst>
                    <a:ext uri="{FF2B5EF4-FFF2-40B4-BE49-F238E27FC236}">
                      <a16:creationId xmlns:a16="http://schemas.microsoft.com/office/drawing/2014/main" id="{21822991-BAF3-48C2-976E-648DD6FE71C2}"/>
                    </a:ext>
                  </a:extLst>
                </p14:cNvPr>
                <p14:cNvContentPartPr/>
                <p14:nvPr/>
              </p14:nvContentPartPr>
              <p14:xfrm>
                <a:off x="11344333" y="1851672"/>
                <a:ext cx="165960" cy="113040"/>
              </p14:xfrm>
            </p:contentPart>
          </mc:Choice>
          <mc:Fallback>
            <p:pic>
              <p:nvPicPr>
                <p:cNvPr id="43" name="Freihand 42">
                  <a:extLst>
                    <a:ext uri="{FF2B5EF4-FFF2-40B4-BE49-F238E27FC236}">
                      <a16:creationId xmlns:a16="http://schemas.microsoft.com/office/drawing/2014/main" id="{21822991-BAF3-48C2-976E-648DD6FE71C2}"/>
                    </a:ext>
                  </a:extLst>
                </p:cNvPr>
                <p:cNvPicPr/>
                <p:nvPr/>
              </p:nvPicPr>
              <p:blipFill>
                <a:blip r:embed="rId94"/>
                <a:stretch>
                  <a:fillRect/>
                </a:stretch>
              </p:blipFill>
              <p:spPr>
                <a:xfrm>
                  <a:off x="11340013" y="1847352"/>
                  <a:ext cx="174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4" name="Freihand 43">
                  <a:extLst>
                    <a:ext uri="{FF2B5EF4-FFF2-40B4-BE49-F238E27FC236}">
                      <a16:creationId xmlns:a16="http://schemas.microsoft.com/office/drawing/2014/main" id="{FE82E69E-795D-4797-83E9-A3C5A1E4FCC0}"/>
                    </a:ext>
                  </a:extLst>
                </p14:cNvPr>
                <p14:cNvContentPartPr/>
                <p14:nvPr/>
              </p14:nvContentPartPr>
              <p14:xfrm>
                <a:off x="11488333" y="1893432"/>
                <a:ext cx="155520" cy="66600"/>
              </p14:xfrm>
            </p:contentPart>
          </mc:Choice>
          <mc:Fallback>
            <p:pic>
              <p:nvPicPr>
                <p:cNvPr id="44" name="Freihand 43">
                  <a:extLst>
                    <a:ext uri="{FF2B5EF4-FFF2-40B4-BE49-F238E27FC236}">
                      <a16:creationId xmlns:a16="http://schemas.microsoft.com/office/drawing/2014/main" id="{FE82E69E-795D-4797-83E9-A3C5A1E4FCC0}"/>
                    </a:ext>
                  </a:extLst>
                </p:cNvPr>
                <p:cNvPicPr/>
                <p:nvPr/>
              </p:nvPicPr>
              <p:blipFill>
                <a:blip r:embed="rId96"/>
                <a:stretch>
                  <a:fillRect/>
                </a:stretch>
              </p:blipFill>
              <p:spPr>
                <a:xfrm>
                  <a:off x="11484013" y="1889112"/>
                  <a:ext cx="164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 name="Freihand 44">
                  <a:extLst>
                    <a:ext uri="{FF2B5EF4-FFF2-40B4-BE49-F238E27FC236}">
                      <a16:creationId xmlns:a16="http://schemas.microsoft.com/office/drawing/2014/main" id="{857EB815-CEB2-4B47-8A12-112D911849E7}"/>
                    </a:ext>
                  </a:extLst>
                </p14:cNvPr>
                <p14:cNvContentPartPr/>
                <p14:nvPr/>
              </p14:nvContentPartPr>
              <p14:xfrm>
                <a:off x="11622253" y="1877952"/>
                <a:ext cx="91800" cy="90360"/>
              </p14:xfrm>
            </p:contentPart>
          </mc:Choice>
          <mc:Fallback>
            <p:pic>
              <p:nvPicPr>
                <p:cNvPr id="45" name="Freihand 44">
                  <a:extLst>
                    <a:ext uri="{FF2B5EF4-FFF2-40B4-BE49-F238E27FC236}">
                      <a16:creationId xmlns:a16="http://schemas.microsoft.com/office/drawing/2014/main" id="{857EB815-CEB2-4B47-8A12-112D911849E7}"/>
                    </a:ext>
                  </a:extLst>
                </p:cNvPr>
                <p:cNvPicPr/>
                <p:nvPr/>
              </p:nvPicPr>
              <p:blipFill>
                <a:blip r:embed="rId98"/>
                <a:stretch>
                  <a:fillRect/>
                </a:stretch>
              </p:blipFill>
              <p:spPr>
                <a:xfrm>
                  <a:off x="11617933" y="1873632"/>
                  <a:ext cx="100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5" name="Freihand 164">
                  <a:extLst>
                    <a:ext uri="{FF2B5EF4-FFF2-40B4-BE49-F238E27FC236}">
                      <a16:creationId xmlns:a16="http://schemas.microsoft.com/office/drawing/2014/main" id="{83303BA7-9996-47BF-8B1F-0EE0553FEE2B}"/>
                    </a:ext>
                  </a:extLst>
                </p14:cNvPr>
                <p14:cNvContentPartPr/>
                <p14:nvPr/>
              </p14:nvContentPartPr>
              <p14:xfrm>
                <a:off x="7923253" y="3406872"/>
                <a:ext cx="20520" cy="109800"/>
              </p14:xfrm>
            </p:contentPart>
          </mc:Choice>
          <mc:Fallback>
            <p:pic>
              <p:nvPicPr>
                <p:cNvPr id="165" name="Freihand 164">
                  <a:extLst>
                    <a:ext uri="{FF2B5EF4-FFF2-40B4-BE49-F238E27FC236}">
                      <a16:creationId xmlns:a16="http://schemas.microsoft.com/office/drawing/2014/main" id="{83303BA7-9996-47BF-8B1F-0EE0553FEE2B}"/>
                    </a:ext>
                  </a:extLst>
                </p:cNvPr>
                <p:cNvPicPr/>
                <p:nvPr/>
              </p:nvPicPr>
              <p:blipFill>
                <a:blip r:embed="rId100"/>
                <a:stretch>
                  <a:fillRect/>
                </a:stretch>
              </p:blipFill>
              <p:spPr>
                <a:xfrm>
                  <a:off x="7918933" y="3402552"/>
                  <a:ext cx="29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6" name="Freihand 165">
                  <a:extLst>
                    <a:ext uri="{FF2B5EF4-FFF2-40B4-BE49-F238E27FC236}">
                      <a16:creationId xmlns:a16="http://schemas.microsoft.com/office/drawing/2014/main" id="{656954A6-A320-43F8-87C0-E9A0A857E3D6}"/>
                    </a:ext>
                  </a:extLst>
                </p14:cNvPr>
                <p14:cNvContentPartPr/>
                <p14:nvPr/>
              </p14:nvContentPartPr>
              <p14:xfrm>
                <a:off x="7915693" y="3387432"/>
                <a:ext cx="111960" cy="31320"/>
              </p14:xfrm>
            </p:contentPart>
          </mc:Choice>
          <mc:Fallback>
            <p:pic>
              <p:nvPicPr>
                <p:cNvPr id="166" name="Freihand 165">
                  <a:extLst>
                    <a:ext uri="{FF2B5EF4-FFF2-40B4-BE49-F238E27FC236}">
                      <a16:creationId xmlns:a16="http://schemas.microsoft.com/office/drawing/2014/main" id="{656954A6-A320-43F8-87C0-E9A0A857E3D6}"/>
                    </a:ext>
                  </a:extLst>
                </p:cNvPr>
                <p:cNvPicPr/>
                <p:nvPr/>
              </p:nvPicPr>
              <p:blipFill>
                <a:blip r:embed="rId102"/>
                <a:stretch>
                  <a:fillRect/>
                </a:stretch>
              </p:blipFill>
              <p:spPr>
                <a:xfrm>
                  <a:off x="7911373" y="3383112"/>
                  <a:ext cx="120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7" name="Freihand 166">
                  <a:extLst>
                    <a:ext uri="{FF2B5EF4-FFF2-40B4-BE49-F238E27FC236}">
                      <a16:creationId xmlns:a16="http://schemas.microsoft.com/office/drawing/2014/main" id="{35915A0E-F453-46D4-89BA-13FF6C91230C}"/>
                    </a:ext>
                  </a:extLst>
                </p14:cNvPr>
                <p14:cNvContentPartPr/>
                <p14:nvPr/>
              </p14:nvContentPartPr>
              <p14:xfrm>
                <a:off x="7918213" y="3438912"/>
                <a:ext cx="123840" cy="81720"/>
              </p14:xfrm>
            </p:contentPart>
          </mc:Choice>
          <mc:Fallback>
            <p:pic>
              <p:nvPicPr>
                <p:cNvPr id="167" name="Freihand 166">
                  <a:extLst>
                    <a:ext uri="{FF2B5EF4-FFF2-40B4-BE49-F238E27FC236}">
                      <a16:creationId xmlns:a16="http://schemas.microsoft.com/office/drawing/2014/main" id="{35915A0E-F453-46D4-89BA-13FF6C91230C}"/>
                    </a:ext>
                  </a:extLst>
                </p:cNvPr>
                <p:cNvPicPr/>
                <p:nvPr/>
              </p:nvPicPr>
              <p:blipFill>
                <a:blip r:embed="rId104"/>
                <a:stretch>
                  <a:fillRect/>
                </a:stretch>
              </p:blipFill>
              <p:spPr>
                <a:xfrm>
                  <a:off x="7913893" y="3434592"/>
                  <a:ext cx="132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8" name="Freihand 167">
                  <a:extLst>
                    <a:ext uri="{FF2B5EF4-FFF2-40B4-BE49-F238E27FC236}">
                      <a16:creationId xmlns:a16="http://schemas.microsoft.com/office/drawing/2014/main" id="{E09B2D93-26AD-4044-98D2-D906EA105F7B}"/>
                    </a:ext>
                  </a:extLst>
                </p14:cNvPr>
                <p14:cNvContentPartPr/>
                <p14:nvPr/>
              </p14:nvContentPartPr>
              <p14:xfrm>
                <a:off x="8047453" y="3455472"/>
                <a:ext cx="141480" cy="46440"/>
              </p14:xfrm>
            </p:contentPart>
          </mc:Choice>
          <mc:Fallback>
            <p:pic>
              <p:nvPicPr>
                <p:cNvPr id="168" name="Freihand 167">
                  <a:extLst>
                    <a:ext uri="{FF2B5EF4-FFF2-40B4-BE49-F238E27FC236}">
                      <a16:creationId xmlns:a16="http://schemas.microsoft.com/office/drawing/2014/main" id="{E09B2D93-26AD-4044-98D2-D906EA105F7B}"/>
                    </a:ext>
                  </a:extLst>
                </p:cNvPr>
                <p:cNvPicPr/>
                <p:nvPr/>
              </p:nvPicPr>
              <p:blipFill>
                <a:blip r:embed="rId106"/>
                <a:stretch>
                  <a:fillRect/>
                </a:stretch>
              </p:blipFill>
              <p:spPr>
                <a:xfrm>
                  <a:off x="8043133" y="3451152"/>
                  <a:ext cx="150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9" name="Freihand 168">
                  <a:extLst>
                    <a:ext uri="{FF2B5EF4-FFF2-40B4-BE49-F238E27FC236}">
                      <a16:creationId xmlns:a16="http://schemas.microsoft.com/office/drawing/2014/main" id="{718559E2-B7DD-4F08-8A52-F697CD214A53}"/>
                    </a:ext>
                  </a:extLst>
                </p14:cNvPr>
                <p14:cNvContentPartPr/>
                <p14:nvPr/>
              </p14:nvContentPartPr>
              <p14:xfrm>
                <a:off x="8157973" y="3402192"/>
                <a:ext cx="360" cy="360"/>
              </p14:xfrm>
            </p:contentPart>
          </mc:Choice>
          <mc:Fallback>
            <p:pic>
              <p:nvPicPr>
                <p:cNvPr id="169" name="Freihand 168">
                  <a:extLst>
                    <a:ext uri="{FF2B5EF4-FFF2-40B4-BE49-F238E27FC236}">
                      <a16:creationId xmlns:a16="http://schemas.microsoft.com/office/drawing/2014/main" id="{718559E2-B7DD-4F08-8A52-F697CD214A53}"/>
                    </a:ext>
                  </a:extLst>
                </p:cNvPr>
                <p:cNvPicPr/>
                <p:nvPr/>
              </p:nvPicPr>
              <p:blipFill>
                <a:blip r:embed="rId25"/>
                <a:stretch>
                  <a:fillRect/>
                </a:stretch>
              </p:blipFill>
              <p:spPr>
                <a:xfrm>
                  <a:off x="8153653" y="3397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0" name="Freihand 169">
                  <a:extLst>
                    <a:ext uri="{FF2B5EF4-FFF2-40B4-BE49-F238E27FC236}">
                      <a16:creationId xmlns:a16="http://schemas.microsoft.com/office/drawing/2014/main" id="{10E94C83-6347-4C22-B1BB-5FD425F1C0C2}"/>
                    </a:ext>
                  </a:extLst>
                </p14:cNvPr>
                <p14:cNvContentPartPr/>
                <p14:nvPr/>
              </p14:nvContentPartPr>
              <p14:xfrm>
                <a:off x="8265253" y="3419832"/>
                <a:ext cx="173520" cy="83520"/>
              </p14:xfrm>
            </p:contentPart>
          </mc:Choice>
          <mc:Fallback>
            <p:pic>
              <p:nvPicPr>
                <p:cNvPr id="170" name="Freihand 169">
                  <a:extLst>
                    <a:ext uri="{FF2B5EF4-FFF2-40B4-BE49-F238E27FC236}">
                      <a16:creationId xmlns:a16="http://schemas.microsoft.com/office/drawing/2014/main" id="{10E94C83-6347-4C22-B1BB-5FD425F1C0C2}"/>
                    </a:ext>
                  </a:extLst>
                </p:cNvPr>
                <p:cNvPicPr/>
                <p:nvPr/>
              </p:nvPicPr>
              <p:blipFill>
                <a:blip r:embed="rId109"/>
                <a:stretch>
                  <a:fillRect/>
                </a:stretch>
              </p:blipFill>
              <p:spPr>
                <a:xfrm>
                  <a:off x="8260933" y="3415512"/>
                  <a:ext cx="182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1" name="Freihand 170">
                  <a:extLst>
                    <a:ext uri="{FF2B5EF4-FFF2-40B4-BE49-F238E27FC236}">
                      <a16:creationId xmlns:a16="http://schemas.microsoft.com/office/drawing/2014/main" id="{2930E670-F99D-417F-B4D0-0321A8B0C907}"/>
                    </a:ext>
                  </a:extLst>
                </p14:cNvPr>
                <p14:cNvContentPartPr/>
                <p14:nvPr/>
              </p14:nvContentPartPr>
              <p14:xfrm>
                <a:off x="8460373" y="3400032"/>
                <a:ext cx="84960" cy="87120"/>
              </p14:xfrm>
            </p:contentPart>
          </mc:Choice>
          <mc:Fallback>
            <p:pic>
              <p:nvPicPr>
                <p:cNvPr id="171" name="Freihand 170">
                  <a:extLst>
                    <a:ext uri="{FF2B5EF4-FFF2-40B4-BE49-F238E27FC236}">
                      <a16:creationId xmlns:a16="http://schemas.microsoft.com/office/drawing/2014/main" id="{2930E670-F99D-417F-B4D0-0321A8B0C907}"/>
                    </a:ext>
                  </a:extLst>
                </p:cNvPr>
                <p:cNvPicPr/>
                <p:nvPr/>
              </p:nvPicPr>
              <p:blipFill>
                <a:blip r:embed="rId111"/>
                <a:stretch>
                  <a:fillRect/>
                </a:stretch>
              </p:blipFill>
              <p:spPr>
                <a:xfrm>
                  <a:off x="8456053" y="3395712"/>
                  <a:ext cx="93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2" name="Freihand 171">
                  <a:extLst>
                    <a:ext uri="{FF2B5EF4-FFF2-40B4-BE49-F238E27FC236}">
                      <a16:creationId xmlns:a16="http://schemas.microsoft.com/office/drawing/2014/main" id="{4F1C094E-CDB2-40D0-8D48-C7D8CC6ED9A3}"/>
                    </a:ext>
                  </a:extLst>
                </p14:cNvPr>
                <p14:cNvContentPartPr/>
                <p14:nvPr/>
              </p14:nvContentPartPr>
              <p14:xfrm>
                <a:off x="8556133" y="3343512"/>
                <a:ext cx="88200" cy="124920"/>
              </p14:xfrm>
            </p:contentPart>
          </mc:Choice>
          <mc:Fallback>
            <p:pic>
              <p:nvPicPr>
                <p:cNvPr id="172" name="Freihand 171">
                  <a:extLst>
                    <a:ext uri="{FF2B5EF4-FFF2-40B4-BE49-F238E27FC236}">
                      <a16:creationId xmlns:a16="http://schemas.microsoft.com/office/drawing/2014/main" id="{4F1C094E-CDB2-40D0-8D48-C7D8CC6ED9A3}"/>
                    </a:ext>
                  </a:extLst>
                </p:cNvPr>
                <p:cNvPicPr/>
                <p:nvPr/>
              </p:nvPicPr>
              <p:blipFill>
                <a:blip r:embed="rId113"/>
                <a:stretch>
                  <a:fillRect/>
                </a:stretch>
              </p:blipFill>
              <p:spPr>
                <a:xfrm>
                  <a:off x="8551813" y="3339192"/>
                  <a:ext cx="96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3" name="Freihand 172">
                  <a:extLst>
                    <a:ext uri="{FF2B5EF4-FFF2-40B4-BE49-F238E27FC236}">
                      <a16:creationId xmlns:a16="http://schemas.microsoft.com/office/drawing/2014/main" id="{8B0B1F60-E1AD-4A9C-AD44-FB2180434C7F}"/>
                    </a:ext>
                  </a:extLst>
                </p14:cNvPr>
                <p14:cNvContentPartPr/>
                <p14:nvPr/>
              </p14:nvContentPartPr>
              <p14:xfrm>
                <a:off x="8661973" y="3413352"/>
                <a:ext cx="91440" cy="57600"/>
              </p14:xfrm>
            </p:contentPart>
          </mc:Choice>
          <mc:Fallback>
            <p:pic>
              <p:nvPicPr>
                <p:cNvPr id="173" name="Freihand 172">
                  <a:extLst>
                    <a:ext uri="{FF2B5EF4-FFF2-40B4-BE49-F238E27FC236}">
                      <a16:creationId xmlns:a16="http://schemas.microsoft.com/office/drawing/2014/main" id="{8B0B1F60-E1AD-4A9C-AD44-FB2180434C7F}"/>
                    </a:ext>
                  </a:extLst>
                </p:cNvPr>
                <p:cNvPicPr/>
                <p:nvPr/>
              </p:nvPicPr>
              <p:blipFill>
                <a:blip r:embed="rId115"/>
                <a:stretch>
                  <a:fillRect/>
                </a:stretch>
              </p:blipFill>
              <p:spPr>
                <a:xfrm>
                  <a:off x="8657653" y="3409032"/>
                  <a:ext cx="100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 name="Freihand 173">
                  <a:extLst>
                    <a:ext uri="{FF2B5EF4-FFF2-40B4-BE49-F238E27FC236}">
                      <a16:creationId xmlns:a16="http://schemas.microsoft.com/office/drawing/2014/main" id="{15D1990F-B779-4F5A-B51A-9A20A7E09B11}"/>
                    </a:ext>
                  </a:extLst>
                </p14:cNvPr>
                <p14:cNvContentPartPr/>
                <p14:nvPr/>
              </p14:nvContentPartPr>
              <p14:xfrm>
                <a:off x="8781133" y="3387792"/>
                <a:ext cx="182880" cy="66240"/>
              </p14:xfrm>
            </p:contentPart>
          </mc:Choice>
          <mc:Fallback>
            <p:pic>
              <p:nvPicPr>
                <p:cNvPr id="174" name="Freihand 173">
                  <a:extLst>
                    <a:ext uri="{FF2B5EF4-FFF2-40B4-BE49-F238E27FC236}">
                      <a16:creationId xmlns:a16="http://schemas.microsoft.com/office/drawing/2014/main" id="{15D1990F-B779-4F5A-B51A-9A20A7E09B11}"/>
                    </a:ext>
                  </a:extLst>
                </p:cNvPr>
                <p:cNvPicPr/>
                <p:nvPr/>
              </p:nvPicPr>
              <p:blipFill>
                <a:blip r:embed="rId117"/>
                <a:stretch>
                  <a:fillRect/>
                </a:stretch>
              </p:blipFill>
              <p:spPr>
                <a:xfrm>
                  <a:off x="8776813" y="3383472"/>
                  <a:ext cx="191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5" name="Freihand 174">
                  <a:extLst>
                    <a:ext uri="{FF2B5EF4-FFF2-40B4-BE49-F238E27FC236}">
                      <a16:creationId xmlns:a16="http://schemas.microsoft.com/office/drawing/2014/main" id="{DD55518D-C47C-46AD-9228-F93D45BCF975}"/>
                    </a:ext>
                  </a:extLst>
                </p14:cNvPr>
                <p14:cNvContentPartPr/>
                <p14:nvPr/>
              </p14:nvContentPartPr>
              <p14:xfrm>
                <a:off x="8983813" y="3378432"/>
                <a:ext cx="131400" cy="92880"/>
              </p14:xfrm>
            </p:contentPart>
          </mc:Choice>
          <mc:Fallback>
            <p:pic>
              <p:nvPicPr>
                <p:cNvPr id="175" name="Freihand 174">
                  <a:extLst>
                    <a:ext uri="{FF2B5EF4-FFF2-40B4-BE49-F238E27FC236}">
                      <a16:creationId xmlns:a16="http://schemas.microsoft.com/office/drawing/2014/main" id="{DD55518D-C47C-46AD-9228-F93D45BCF975}"/>
                    </a:ext>
                  </a:extLst>
                </p:cNvPr>
                <p:cNvPicPr/>
                <p:nvPr/>
              </p:nvPicPr>
              <p:blipFill>
                <a:blip r:embed="rId119"/>
                <a:stretch>
                  <a:fillRect/>
                </a:stretch>
              </p:blipFill>
              <p:spPr>
                <a:xfrm>
                  <a:off x="8979493" y="3374112"/>
                  <a:ext cx="140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6" name="Freihand 175">
                  <a:extLst>
                    <a:ext uri="{FF2B5EF4-FFF2-40B4-BE49-F238E27FC236}">
                      <a16:creationId xmlns:a16="http://schemas.microsoft.com/office/drawing/2014/main" id="{75FCC2A3-EAF8-4831-96DB-490308A54C94}"/>
                    </a:ext>
                  </a:extLst>
                </p14:cNvPr>
                <p14:cNvContentPartPr/>
                <p14:nvPr/>
              </p14:nvContentPartPr>
              <p14:xfrm>
                <a:off x="8992813" y="3400392"/>
                <a:ext cx="92880" cy="17640"/>
              </p14:xfrm>
            </p:contentPart>
          </mc:Choice>
          <mc:Fallback>
            <p:pic>
              <p:nvPicPr>
                <p:cNvPr id="176" name="Freihand 175">
                  <a:extLst>
                    <a:ext uri="{FF2B5EF4-FFF2-40B4-BE49-F238E27FC236}">
                      <a16:creationId xmlns:a16="http://schemas.microsoft.com/office/drawing/2014/main" id="{75FCC2A3-EAF8-4831-96DB-490308A54C94}"/>
                    </a:ext>
                  </a:extLst>
                </p:cNvPr>
                <p:cNvPicPr/>
                <p:nvPr/>
              </p:nvPicPr>
              <p:blipFill>
                <a:blip r:embed="rId121"/>
                <a:stretch>
                  <a:fillRect/>
                </a:stretch>
              </p:blipFill>
              <p:spPr>
                <a:xfrm>
                  <a:off x="8988493" y="3396072"/>
                  <a:ext cx="101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7" name="Freihand 176">
                  <a:extLst>
                    <a:ext uri="{FF2B5EF4-FFF2-40B4-BE49-F238E27FC236}">
                      <a16:creationId xmlns:a16="http://schemas.microsoft.com/office/drawing/2014/main" id="{68F42A98-FCCA-415D-97E8-2BE84DA8F1B0}"/>
                    </a:ext>
                  </a:extLst>
                </p14:cNvPr>
                <p14:cNvContentPartPr/>
                <p14:nvPr/>
              </p14:nvContentPartPr>
              <p14:xfrm>
                <a:off x="9109813" y="3374832"/>
                <a:ext cx="143640" cy="79200"/>
              </p14:xfrm>
            </p:contentPart>
          </mc:Choice>
          <mc:Fallback>
            <p:pic>
              <p:nvPicPr>
                <p:cNvPr id="177" name="Freihand 176">
                  <a:extLst>
                    <a:ext uri="{FF2B5EF4-FFF2-40B4-BE49-F238E27FC236}">
                      <a16:creationId xmlns:a16="http://schemas.microsoft.com/office/drawing/2014/main" id="{68F42A98-FCCA-415D-97E8-2BE84DA8F1B0}"/>
                    </a:ext>
                  </a:extLst>
                </p:cNvPr>
                <p:cNvPicPr/>
                <p:nvPr/>
              </p:nvPicPr>
              <p:blipFill>
                <a:blip r:embed="rId123"/>
                <a:stretch>
                  <a:fillRect/>
                </a:stretch>
              </p:blipFill>
              <p:spPr>
                <a:xfrm>
                  <a:off x="9105493" y="3370512"/>
                  <a:ext cx="152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8" name="Freihand 177">
                  <a:extLst>
                    <a:ext uri="{FF2B5EF4-FFF2-40B4-BE49-F238E27FC236}">
                      <a16:creationId xmlns:a16="http://schemas.microsoft.com/office/drawing/2014/main" id="{9A31FAE0-26C5-4C86-8F6C-4C225B139EF1}"/>
                    </a:ext>
                  </a:extLst>
                </p14:cNvPr>
                <p14:cNvContentPartPr/>
                <p14:nvPr/>
              </p14:nvContentPartPr>
              <p14:xfrm>
                <a:off x="9248413" y="3308232"/>
                <a:ext cx="148680" cy="143640"/>
              </p14:xfrm>
            </p:contentPart>
          </mc:Choice>
          <mc:Fallback>
            <p:pic>
              <p:nvPicPr>
                <p:cNvPr id="178" name="Freihand 177">
                  <a:extLst>
                    <a:ext uri="{FF2B5EF4-FFF2-40B4-BE49-F238E27FC236}">
                      <a16:creationId xmlns:a16="http://schemas.microsoft.com/office/drawing/2014/main" id="{9A31FAE0-26C5-4C86-8F6C-4C225B139EF1}"/>
                    </a:ext>
                  </a:extLst>
                </p:cNvPr>
                <p:cNvPicPr/>
                <p:nvPr/>
              </p:nvPicPr>
              <p:blipFill>
                <a:blip r:embed="rId125"/>
                <a:stretch>
                  <a:fillRect/>
                </a:stretch>
              </p:blipFill>
              <p:spPr>
                <a:xfrm>
                  <a:off x="9244093" y="3303912"/>
                  <a:ext cx="157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81" name="Freihand 180">
                  <a:extLst>
                    <a:ext uri="{FF2B5EF4-FFF2-40B4-BE49-F238E27FC236}">
                      <a16:creationId xmlns:a16="http://schemas.microsoft.com/office/drawing/2014/main" id="{78EDF6CA-98BA-44F4-BE38-D85AB02B15E1}"/>
                    </a:ext>
                  </a:extLst>
                </p14:cNvPr>
                <p14:cNvContentPartPr/>
                <p14:nvPr/>
              </p14:nvContentPartPr>
              <p14:xfrm>
                <a:off x="8062573" y="3657432"/>
                <a:ext cx="14760" cy="141840"/>
              </p14:xfrm>
            </p:contentPart>
          </mc:Choice>
          <mc:Fallback>
            <p:pic>
              <p:nvPicPr>
                <p:cNvPr id="181" name="Freihand 180">
                  <a:extLst>
                    <a:ext uri="{FF2B5EF4-FFF2-40B4-BE49-F238E27FC236}">
                      <a16:creationId xmlns:a16="http://schemas.microsoft.com/office/drawing/2014/main" id="{78EDF6CA-98BA-44F4-BE38-D85AB02B15E1}"/>
                    </a:ext>
                  </a:extLst>
                </p:cNvPr>
                <p:cNvPicPr/>
                <p:nvPr/>
              </p:nvPicPr>
              <p:blipFill>
                <a:blip r:embed="rId127"/>
                <a:stretch>
                  <a:fillRect/>
                </a:stretch>
              </p:blipFill>
              <p:spPr>
                <a:xfrm>
                  <a:off x="8058253" y="3653112"/>
                  <a:ext cx="23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82" name="Freihand 181">
                  <a:extLst>
                    <a:ext uri="{FF2B5EF4-FFF2-40B4-BE49-F238E27FC236}">
                      <a16:creationId xmlns:a16="http://schemas.microsoft.com/office/drawing/2014/main" id="{661C0718-4DF2-4D76-8D38-A4278CE44A73}"/>
                    </a:ext>
                  </a:extLst>
                </p14:cNvPr>
                <p14:cNvContentPartPr/>
                <p14:nvPr/>
              </p14:nvContentPartPr>
              <p14:xfrm>
                <a:off x="7983733" y="3607032"/>
                <a:ext cx="156960" cy="197640"/>
              </p14:xfrm>
            </p:contentPart>
          </mc:Choice>
          <mc:Fallback>
            <p:pic>
              <p:nvPicPr>
                <p:cNvPr id="182" name="Freihand 181">
                  <a:extLst>
                    <a:ext uri="{FF2B5EF4-FFF2-40B4-BE49-F238E27FC236}">
                      <a16:creationId xmlns:a16="http://schemas.microsoft.com/office/drawing/2014/main" id="{661C0718-4DF2-4D76-8D38-A4278CE44A73}"/>
                    </a:ext>
                  </a:extLst>
                </p:cNvPr>
                <p:cNvPicPr/>
                <p:nvPr/>
              </p:nvPicPr>
              <p:blipFill>
                <a:blip r:embed="rId129"/>
                <a:stretch>
                  <a:fillRect/>
                </a:stretch>
              </p:blipFill>
              <p:spPr>
                <a:xfrm>
                  <a:off x="7979413" y="3602712"/>
                  <a:ext cx="165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83" name="Freihand 182">
                  <a:extLst>
                    <a:ext uri="{FF2B5EF4-FFF2-40B4-BE49-F238E27FC236}">
                      <a16:creationId xmlns:a16="http://schemas.microsoft.com/office/drawing/2014/main" id="{FC112EB9-7A30-4A6D-965A-37EAE9E02EF3}"/>
                    </a:ext>
                  </a:extLst>
                </p14:cNvPr>
                <p14:cNvContentPartPr/>
                <p14:nvPr/>
              </p14:nvContentPartPr>
              <p14:xfrm>
                <a:off x="8278573" y="3662112"/>
                <a:ext cx="21600" cy="16560"/>
              </p14:xfrm>
            </p:contentPart>
          </mc:Choice>
          <mc:Fallback>
            <p:pic>
              <p:nvPicPr>
                <p:cNvPr id="183" name="Freihand 182">
                  <a:extLst>
                    <a:ext uri="{FF2B5EF4-FFF2-40B4-BE49-F238E27FC236}">
                      <a16:creationId xmlns:a16="http://schemas.microsoft.com/office/drawing/2014/main" id="{FC112EB9-7A30-4A6D-965A-37EAE9E02EF3}"/>
                    </a:ext>
                  </a:extLst>
                </p:cNvPr>
                <p:cNvPicPr/>
                <p:nvPr/>
              </p:nvPicPr>
              <p:blipFill>
                <a:blip r:embed="rId131"/>
                <a:stretch>
                  <a:fillRect/>
                </a:stretch>
              </p:blipFill>
              <p:spPr>
                <a:xfrm>
                  <a:off x="8274253" y="3657792"/>
                  <a:ext cx="30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84" name="Freihand 183">
                  <a:extLst>
                    <a:ext uri="{FF2B5EF4-FFF2-40B4-BE49-F238E27FC236}">
                      <a16:creationId xmlns:a16="http://schemas.microsoft.com/office/drawing/2014/main" id="{54BEFDFD-5673-4866-8939-20B31BBBBE08}"/>
                    </a:ext>
                  </a:extLst>
                </p14:cNvPr>
                <p14:cNvContentPartPr/>
                <p14:nvPr/>
              </p14:nvContentPartPr>
              <p14:xfrm>
                <a:off x="8299813" y="3739152"/>
                <a:ext cx="11880" cy="13680"/>
              </p14:xfrm>
            </p:contentPart>
          </mc:Choice>
          <mc:Fallback>
            <p:pic>
              <p:nvPicPr>
                <p:cNvPr id="184" name="Freihand 183">
                  <a:extLst>
                    <a:ext uri="{FF2B5EF4-FFF2-40B4-BE49-F238E27FC236}">
                      <a16:creationId xmlns:a16="http://schemas.microsoft.com/office/drawing/2014/main" id="{54BEFDFD-5673-4866-8939-20B31BBBBE08}"/>
                    </a:ext>
                  </a:extLst>
                </p:cNvPr>
                <p:cNvPicPr/>
                <p:nvPr/>
              </p:nvPicPr>
              <p:blipFill>
                <a:blip r:embed="rId133"/>
                <a:stretch>
                  <a:fillRect/>
                </a:stretch>
              </p:blipFill>
              <p:spPr>
                <a:xfrm>
                  <a:off x="8295493" y="3734832"/>
                  <a:ext cx="20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86" name="Freihand 185">
                  <a:extLst>
                    <a:ext uri="{FF2B5EF4-FFF2-40B4-BE49-F238E27FC236}">
                      <a16:creationId xmlns:a16="http://schemas.microsoft.com/office/drawing/2014/main" id="{A99B2942-82E6-46A4-9FBF-30DBDEF596DC}"/>
                    </a:ext>
                  </a:extLst>
                </p14:cNvPr>
                <p14:cNvContentPartPr/>
                <p14:nvPr/>
              </p14:nvContentPartPr>
              <p14:xfrm>
                <a:off x="8414653" y="3679032"/>
                <a:ext cx="156960" cy="73800"/>
              </p14:xfrm>
            </p:contentPart>
          </mc:Choice>
          <mc:Fallback>
            <p:pic>
              <p:nvPicPr>
                <p:cNvPr id="186" name="Freihand 185">
                  <a:extLst>
                    <a:ext uri="{FF2B5EF4-FFF2-40B4-BE49-F238E27FC236}">
                      <a16:creationId xmlns:a16="http://schemas.microsoft.com/office/drawing/2014/main" id="{A99B2942-82E6-46A4-9FBF-30DBDEF596DC}"/>
                    </a:ext>
                  </a:extLst>
                </p:cNvPr>
                <p:cNvPicPr/>
                <p:nvPr/>
              </p:nvPicPr>
              <p:blipFill>
                <a:blip r:embed="rId135"/>
                <a:stretch>
                  <a:fillRect/>
                </a:stretch>
              </p:blipFill>
              <p:spPr>
                <a:xfrm>
                  <a:off x="8410333" y="3674712"/>
                  <a:ext cx="165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7" name="Freihand 186">
                  <a:extLst>
                    <a:ext uri="{FF2B5EF4-FFF2-40B4-BE49-F238E27FC236}">
                      <a16:creationId xmlns:a16="http://schemas.microsoft.com/office/drawing/2014/main" id="{9205D4FA-4F53-4625-BAA9-FEF75C41807C}"/>
                    </a:ext>
                  </a:extLst>
                </p14:cNvPr>
                <p14:cNvContentPartPr/>
                <p14:nvPr/>
              </p14:nvContentPartPr>
              <p14:xfrm>
                <a:off x="8651533" y="3604152"/>
                <a:ext cx="104400" cy="147240"/>
              </p14:xfrm>
            </p:contentPart>
          </mc:Choice>
          <mc:Fallback>
            <p:pic>
              <p:nvPicPr>
                <p:cNvPr id="187" name="Freihand 186">
                  <a:extLst>
                    <a:ext uri="{FF2B5EF4-FFF2-40B4-BE49-F238E27FC236}">
                      <a16:creationId xmlns:a16="http://schemas.microsoft.com/office/drawing/2014/main" id="{9205D4FA-4F53-4625-BAA9-FEF75C41807C}"/>
                    </a:ext>
                  </a:extLst>
                </p:cNvPr>
                <p:cNvPicPr/>
                <p:nvPr/>
              </p:nvPicPr>
              <p:blipFill>
                <a:blip r:embed="rId137"/>
                <a:stretch>
                  <a:fillRect/>
                </a:stretch>
              </p:blipFill>
              <p:spPr>
                <a:xfrm>
                  <a:off x="8647213" y="3599832"/>
                  <a:ext cx="113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88" name="Freihand 187">
                  <a:extLst>
                    <a:ext uri="{FF2B5EF4-FFF2-40B4-BE49-F238E27FC236}">
                      <a16:creationId xmlns:a16="http://schemas.microsoft.com/office/drawing/2014/main" id="{74045F81-F543-49BB-AE80-09D4CCB83AEE}"/>
                    </a:ext>
                  </a:extLst>
                </p14:cNvPr>
                <p14:cNvContentPartPr/>
                <p14:nvPr/>
              </p14:nvContentPartPr>
              <p14:xfrm>
                <a:off x="8793013" y="3589392"/>
                <a:ext cx="61200" cy="102600"/>
              </p14:xfrm>
            </p:contentPart>
          </mc:Choice>
          <mc:Fallback>
            <p:pic>
              <p:nvPicPr>
                <p:cNvPr id="188" name="Freihand 187">
                  <a:extLst>
                    <a:ext uri="{FF2B5EF4-FFF2-40B4-BE49-F238E27FC236}">
                      <a16:creationId xmlns:a16="http://schemas.microsoft.com/office/drawing/2014/main" id="{74045F81-F543-49BB-AE80-09D4CCB83AEE}"/>
                    </a:ext>
                  </a:extLst>
                </p:cNvPr>
                <p:cNvPicPr/>
                <p:nvPr/>
              </p:nvPicPr>
              <p:blipFill>
                <a:blip r:embed="rId139"/>
                <a:stretch>
                  <a:fillRect/>
                </a:stretch>
              </p:blipFill>
              <p:spPr>
                <a:xfrm>
                  <a:off x="8788693" y="3585072"/>
                  <a:ext cx="69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89" name="Freihand 188">
                  <a:extLst>
                    <a:ext uri="{FF2B5EF4-FFF2-40B4-BE49-F238E27FC236}">
                      <a16:creationId xmlns:a16="http://schemas.microsoft.com/office/drawing/2014/main" id="{468208AF-1604-42F6-98A4-6C80E6ADBC2C}"/>
                    </a:ext>
                  </a:extLst>
                </p14:cNvPr>
                <p14:cNvContentPartPr/>
                <p14:nvPr/>
              </p14:nvContentPartPr>
              <p14:xfrm>
                <a:off x="8903173" y="3555552"/>
                <a:ext cx="129960" cy="142200"/>
              </p14:xfrm>
            </p:contentPart>
          </mc:Choice>
          <mc:Fallback>
            <p:pic>
              <p:nvPicPr>
                <p:cNvPr id="189" name="Freihand 188">
                  <a:extLst>
                    <a:ext uri="{FF2B5EF4-FFF2-40B4-BE49-F238E27FC236}">
                      <a16:creationId xmlns:a16="http://schemas.microsoft.com/office/drawing/2014/main" id="{468208AF-1604-42F6-98A4-6C80E6ADBC2C}"/>
                    </a:ext>
                  </a:extLst>
                </p:cNvPr>
                <p:cNvPicPr/>
                <p:nvPr/>
              </p:nvPicPr>
              <p:blipFill>
                <a:blip r:embed="rId141"/>
                <a:stretch>
                  <a:fillRect/>
                </a:stretch>
              </p:blipFill>
              <p:spPr>
                <a:xfrm>
                  <a:off x="8898853" y="3551232"/>
                  <a:ext cx="138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90" name="Freihand 189">
                  <a:extLst>
                    <a:ext uri="{FF2B5EF4-FFF2-40B4-BE49-F238E27FC236}">
                      <a16:creationId xmlns:a16="http://schemas.microsoft.com/office/drawing/2014/main" id="{626A237E-CBC3-4784-9CBE-5F39CD8FEC82}"/>
                    </a:ext>
                  </a:extLst>
                </p14:cNvPr>
                <p14:cNvContentPartPr/>
                <p14:nvPr/>
              </p14:nvContentPartPr>
              <p14:xfrm>
                <a:off x="9039613" y="3571752"/>
                <a:ext cx="360" cy="360"/>
              </p14:xfrm>
            </p:contentPart>
          </mc:Choice>
          <mc:Fallback>
            <p:pic>
              <p:nvPicPr>
                <p:cNvPr id="190" name="Freihand 189">
                  <a:extLst>
                    <a:ext uri="{FF2B5EF4-FFF2-40B4-BE49-F238E27FC236}">
                      <a16:creationId xmlns:a16="http://schemas.microsoft.com/office/drawing/2014/main" id="{626A237E-CBC3-4784-9CBE-5F39CD8FEC82}"/>
                    </a:ext>
                  </a:extLst>
                </p:cNvPr>
                <p:cNvPicPr/>
                <p:nvPr/>
              </p:nvPicPr>
              <p:blipFill>
                <a:blip r:embed="rId25"/>
                <a:stretch>
                  <a:fillRect/>
                </a:stretch>
              </p:blipFill>
              <p:spPr>
                <a:xfrm>
                  <a:off x="9035293" y="3567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91" name="Freihand 190">
                  <a:extLst>
                    <a:ext uri="{FF2B5EF4-FFF2-40B4-BE49-F238E27FC236}">
                      <a16:creationId xmlns:a16="http://schemas.microsoft.com/office/drawing/2014/main" id="{07787C92-33B5-46A9-B1EA-B1B4FAD7C819}"/>
                    </a:ext>
                  </a:extLst>
                </p14:cNvPr>
                <p14:cNvContentPartPr/>
                <p14:nvPr/>
              </p14:nvContentPartPr>
              <p14:xfrm>
                <a:off x="9072733" y="3610272"/>
                <a:ext cx="72360" cy="70920"/>
              </p14:xfrm>
            </p:contentPart>
          </mc:Choice>
          <mc:Fallback>
            <p:pic>
              <p:nvPicPr>
                <p:cNvPr id="191" name="Freihand 190">
                  <a:extLst>
                    <a:ext uri="{FF2B5EF4-FFF2-40B4-BE49-F238E27FC236}">
                      <a16:creationId xmlns:a16="http://schemas.microsoft.com/office/drawing/2014/main" id="{07787C92-33B5-46A9-B1EA-B1B4FAD7C819}"/>
                    </a:ext>
                  </a:extLst>
                </p:cNvPr>
                <p:cNvPicPr/>
                <p:nvPr/>
              </p:nvPicPr>
              <p:blipFill>
                <a:blip r:embed="rId144"/>
                <a:stretch>
                  <a:fillRect/>
                </a:stretch>
              </p:blipFill>
              <p:spPr>
                <a:xfrm>
                  <a:off x="9068413" y="3605952"/>
                  <a:ext cx="81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D68CE061-598D-4810-B827-A0608B88A791}"/>
                    </a:ext>
                  </a:extLst>
                </p14:cNvPr>
                <p14:cNvContentPartPr/>
                <p14:nvPr/>
              </p14:nvContentPartPr>
              <p14:xfrm>
                <a:off x="11559973" y="2381232"/>
                <a:ext cx="88560" cy="129600"/>
              </p14:xfrm>
            </p:contentPart>
          </mc:Choice>
          <mc:Fallback>
            <p:pic>
              <p:nvPicPr>
                <p:cNvPr id="95" name="Freihand 94">
                  <a:extLst>
                    <a:ext uri="{FF2B5EF4-FFF2-40B4-BE49-F238E27FC236}">
                      <a16:creationId xmlns:a16="http://schemas.microsoft.com/office/drawing/2014/main" id="{D68CE061-598D-4810-B827-A0608B88A791}"/>
                    </a:ext>
                  </a:extLst>
                </p:cNvPr>
                <p:cNvPicPr/>
                <p:nvPr/>
              </p:nvPicPr>
              <p:blipFill>
                <a:blip r:embed="rId146"/>
                <a:stretch>
                  <a:fillRect/>
                </a:stretch>
              </p:blipFill>
              <p:spPr>
                <a:xfrm>
                  <a:off x="11555653" y="2376912"/>
                  <a:ext cx="97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94E342B9-A0E9-4CEE-AB77-6BF590080CD8}"/>
                    </a:ext>
                  </a:extLst>
                </p14:cNvPr>
                <p14:cNvContentPartPr/>
                <p14:nvPr/>
              </p14:nvContentPartPr>
              <p14:xfrm>
                <a:off x="11622613" y="2451432"/>
                <a:ext cx="75960" cy="153000"/>
              </p14:xfrm>
            </p:contentPart>
          </mc:Choice>
          <mc:Fallback>
            <p:pic>
              <p:nvPicPr>
                <p:cNvPr id="96" name="Freihand 95">
                  <a:extLst>
                    <a:ext uri="{FF2B5EF4-FFF2-40B4-BE49-F238E27FC236}">
                      <a16:creationId xmlns:a16="http://schemas.microsoft.com/office/drawing/2014/main" id="{94E342B9-A0E9-4CEE-AB77-6BF590080CD8}"/>
                    </a:ext>
                  </a:extLst>
                </p:cNvPr>
                <p:cNvPicPr/>
                <p:nvPr/>
              </p:nvPicPr>
              <p:blipFill>
                <a:blip r:embed="rId148"/>
                <a:stretch>
                  <a:fillRect/>
                </a:stretch>
              </p:blipFill>
              <p:spPr>
                <a:xfrm>
                  <a:off x="11618293" y="2447112"/>
                  <a:ext cx="84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776A6A0C-6D5D-446B-AA16-761E3C932B5E}"/>
                    </a:ext>
                  </a:extLst>
                </p14:cNvPr>
                <p14:cNvContentPartPr/>
                <p14:nvPr/>
              </p14:nvContentPartPr>
              <p14:xfrm>
                <a:off x="11700373" y="2457552"/>
                <a:ext cx="150840" cy="67320"/>
              </p14:xfrm>
            </p:contentPart>
          </mc:Choice>
          <mc:Fallback>
            <p:pic>
              <p:nvPicPr>
                <p:cNvPr id="97" name="Freihand 96">
                  <a:extLst>
                    <a:ext uri="{FF2B5EF4-FFF2-40B4-BE49-F238E27FC236}">
                      <a16:creationId xmlns:a16="http://schemas.microsoft.com/office/drawing/2014/main" id="{776A6A0C-6D5D-446B-AA16-761E3C932B5E}"/>
                    </a:ext>
                  </a:extLst>
                </p:cNvPr>
                <p:cNvPicPr/>
                <p:nvPr/>
              </p:nvPicPr>
              <p:blipFill>
                <a:blip r:embed="rId150"/>
                <a:stretch>
                  <a:fillRect/>
                </a:stretch>
              </p:blipFill>
              <p:spPr>
                <a:xfrm>
                  <a:off x="11696053" y="2453232"/>
                  <a:ext cx="159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4FEE7291-CA61-46B9-88FB-E3BE0EDD00CC}"/>
                    </a:ext>
                  </a:extLst>
                </p14:cNvPr>
                <p14:cNvContentPartPr/>
                <p14:nvPr/>
              </p14:nvContentPartPr>
              <p14:xfrm>
                <a:off x="11873173" y="2465112"/>
                <a:ext cx="23760" cy="81720"/>
              </p14:xfrm>
            </p:contentPart>
          </mc:Choice>
          <mc:Fallback>
            <p:pic>
              <p:nvPicPr>
                <p:cNvPr id="98" name="Freihand 97">
                  <a:extLst>
                    <a:ext uri="{FF2B5EF4-FFF2-40B4-BE49-F238E27FC236}">
                      <a16:creationId xmlns:a16="http://schemas.microsoft.com/office/drawing/2014/main" id="{4FEE7291-CA61-46B9-88FB-E3BE0EDD00CC}"/>
                    </a:ext>
                  </a:extLst>
                </p:cNvPr>
                <p:cNvPicPr/>
                <p:nvPr/>
              </p:nvPicPr>
              <p:blipFill>
                <a:blip r:embed="rId152"/>
                <a:stretch>
                  <a:fillRect/>
                </a:stretch>
              </p:blipFill>
              <p:spPr>
                <a:xfrm>
                  <a:off x="11868853" y="2460792"/>
                  <a:ext cx="32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38AAAB6C-34F3-4647-A6FB-C62869D2A94B}"/>
                    </a:ext>
                  </a:extLst>
                </p14:cNvPr>
                <p14:cNvContentPartPr/>
                <p14:nvPr/>
              </p14:nvContentPartPr>
              <p14:xfrm>
                <a:off x="11907733" y="2467992"/>
                <a:ext cx="170280" cy="63000"/>
              </p14:xfrm>
            </p:contentPart>
          </mc:Choice>
          <mc:Fallback>
            <p:pic>
              <p:nvPicPr>
                <p:cNvPr id="99" name="Freihand 98">
                  <a:extLst>
                    <a:ext uri="{FF2B5EF4-FFF2-40B4-BE49-F238E27FC236}">
                      <a16:creationId xmlns:a16="http://schemas.microsoft.com/office/drawing/2014/main" id="{38AAAB6C-34F3-4647-A6FB-C62869D2A94B}"/>
                    </a:ext>
                  </a:extLst>
                </p:cNvPr>
                <p:cNvPicPr/>
                <p:nvPr/>
              </p:nvPicPr>
              <p:blipFill>
                <a:blip r:embed="rId154"/>
                <a:stretch>
                  <a:fillRect/>
                </a:stretch>
              </p:blipFill>
              <p:spPr>
                <a:xfrm>
                  <a:off x="11903413" y="2463672"/>
                  <a:ext cx="178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C2D326D0-43E1-4465-8BB0-40E92BFD2EFA}"/>
                    </a:ext>
                  </a:extLst>
                </p14:cNvPr>
                <p14:cNvContentPartPr/>
                <p14:nvPr/>
              </p14:nvContentPartPr>
              <p14:xfrm>
                <a:off x="12025453" y="2390232"/>
                <a:ext cx="360" cy="360"/>
              </p14:xfrm>
            </p:contentPart>
          </mc:Choice>
          <mc:Fallback>
            <p:pic>
              <p:nvPicPr>
                <p:cNvPr id="100" name="Freihand 99">
                  <a:extLst>
                    <a:ext uri="{FF2B5EF4-FFF2-40B4-BE49-F238E27FC236}">
                      <a16:creationId xmlns:a16="http://schemas.microsoft.com/office/drawing/2014/main" id="{C2D326D0-43E1-4465-8BB0-40E92BFD2EFA}"/>
                    </a:ext>
                  </a:extLst>
                </p:cNvPr>
                <p:cNvPicPr/>
                <p:nvPr/>
              </p:nvPicPr>
              <p:blipFill>
                <a:blip r:embed="rId25"/>
                <a:stretch>
                  <a:fillRect/>
                </a:stretch>
              </p:blipFill>
              <p:spPr>
                <a:xfrm>
                  <a:off x="12021133" y="2385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F7162442-3695-449F-9ECA-27D4AA6718CA}"/>
                    </a:ext>
                  </a:extLst>
                </p14:cNvPr>
                <p14:cNvContentPartPr/>
                <p14:nvPr/>
              </p14:nvContentPartPr>
              <p14:xfrm>
                <a:off x="11509933" y="2515872"/>
                <a:ext cx="16920" cy="95400"/>
              </p14:xfrm>
            </p:contentPart>
          </mc:Choice>
          <mc:Fallback>
            <p:pic>
              <p:nvPicPr>
                <p:cNvPr id="101" name="Freihand 100">
                  <a:extLst>
                    <a:ext uri="{FF2B5EF4-FFF2-40B4-BE49-F238E27FC236}">
                      <a16:creationId xmlns:a16="http://schemas.microsoft.com/office/drawing/2014/main" id="{F7162442-3695-449F-9ECA-27D4AA6718CA}"/>
                    </a:ext>
                  </a:extLst>
                </p:cNvPr>
                <p:cNvPicPr/>
                <p:nvPr/>
              </p:nvPicPr>
              <p:blipFill>
                <a:blip r:embed="rId157"/>
                <a:stretch>
                  <a:fillRect/>
                </a:stretch>
              </p:blipFill>
              <p:spPr>
                <a:xfrm>
                  <a:off x="11505613" y="2511552"/>
                  <a:ext cx="25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6" name="Freihand 45">
                  <a:extLst>
                    <a:ext uri="{FF2B5EF4-FFF2-40B4-BE49-F238E27FC236}">
                      <a16:creationId xmlns:a16="http://schemas.microsoft.com/office/drawing/2014/main" id="{E4C74741-D043-42A9-AEBB-2B3AD00B74EF}"/>
                    </a:ext>
                  </a:extLst>
                </p14:cNvPr>
                <p14:cNvContentPartPr/>
                <p14:nvPr/>
              </p14:nvContentPartPr>
              <p14:xfrm>
                <a:off x="8218093" y="2278272"/>
                <a:ext cx="25200" cy="131040"/>
              </p14:xfrm>
            </p:contentPart>
          </mc:Choice>
          <mc:Fallback>
            <p:pic>
              <p:nvPicPr>
                <p:cNvPr id="46" name="Freihand 45">
                  <a:extLst>
                    <a:ext uri="{FF2B5EF4-FFF2-40B4-BE49-F238E27FC236}">
                      <a16:creationId xmlns:a16="http://schemas.microsoft.com/office/drawing/2014/main" id="{E4C74741-D043-42A9-AEBB-2B3AD00B74EF}"/>
                    </a:ext>
                  </a:extLst>
                </p:cNvPr>
                <p:cNvPicPr/>
                <p:nvPr/>
              </p:nvPicPr>
              <p:blipFill>
                <a:blip r:embed="rId159"/>
                <a:stretch>
                  <a:fillRect/>
                </a:stretch>
              </p:blipFill>
              <p:spPr>
                <a:xfrm>
                  <a:off x="8213773" y="2273952"/>
                  <a:ext cx="33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7" name="Freihand 46">
                  <a:extLst>
                    <a:ext uri="{FF2B5EF4-FFF2-40B4-BE49-F238E27FC236}">
                      <a16:creationId xmlns:a16="http://schemas.microsoft.com/office/drawing/2014/main" id="{AD293F2B-9851-4E11-BA11-48D367E4D0D6}"/>
                    </a:ext>
                  </a:extLst>
                </p14:cNvPr>
                <p14:cNvContentPartPr/>
                <p14:nvPr/>
              </p14:nvContentPartPr>
              <p14:xfrm>
                <a:off x="8123053" y="2234352"/>
                <a:ext cx="198000" cy="159120"/>
              </p14:xfrm>
            </p:contentPart>
          </mc:Choice>
          <mc:Fallback>
            <p:pic>
              <p:nvPicPr>
                <p:cNvPr id="47" name="Freihand 46">
                  <a:extLst>
                    <a:ext uri="{FF2B5EF4-FFF2-40B4-BE49-F238E27FC236}">
                      <a16:creationId xmlns:a16="http://schemas.microsoft.com/office/drawing/2014/main" id="{AD293F2B-9851-4E11-BA11-48D367E4D0D6}"/>
                    </a:ext>
                  </a:extLst>
                </p:cNvPr>
                <p:cNvPicPr/>
                <p:nvPr/>
              </p:nvPicPr>
              <p:blipFill>
                <a:blip r:embed="rId161"/>
                <a:stretch>
                  <a:fillRect/>
                </a:stretch>
              </p:blipFill>
              <p:spPr>
                <a:xfrm>
                  <a:off x="8118733" y="2230032"/>
                  <a:ext cx="206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 name="Freihand 47">
                  <a:extLst>
                    <a:ext uri="{FF2B5EF4-FFF2-40B4-BE49-F238E27FC236}">
                      <a16:creationId xmlns:a16="http://schemas.microsoft.com/office/drawing/2014/main" id="{24EE151D-1BBF-42B6-9F89-6082B41E168B}"/>
                    </a:ext>
                  </a:extLst>
                </p14:cNvPr>
                <p14:cNvContentPartPr/>
                <p14:nvPr/>
              </p14:nvContentPartPr>
              <p14:xfrm>
                <a:off x="8401333" y="2273592"/>
                <a:ext cx="24840" cy="101880"/>
              </p14:xfrm>
            </p:contentPart>
          </mc:Choice>
          <mc:Fallback>
            <p:pic>
              <p:nvPicPr>
                <p:cNvPr id="48" name="Freihand 47">
                  <a:extLst>
                    <a:ext uri="{FF2B5EF4-FFF2-40B4-BE49-F238E27FC236}">
                      <a16:creationId xmlns:a16="http://schemas.microsoft.com/office/drawing/2014/main" id="{24EE151D-1BBF-42B6-9F89-6082B41E168B}"/>
                    </a:ext>
                  </a:extLst>
                </p:cNvPr>
                <p:cNvPicPr/>
                <p:nvPr/>
              </p:nvPicPr>
              <p:blipFill>
                <a:blip r:embed="rId163"/>
                <a:stretch>
                  <a:fillRect/>
                </a:stretch>
              </p:blipFill>
              <p:spPr>
                <a:xfrm>
                  <a:off x="8397013" y="2269272"/>
                  <a:ext cx="33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9" name="Freihand 48">
                  <a:extLst>
                    <a:ext uri="{FF2B5EF4-FFF2-40B4-BE49-F238E27FC236}">
                      <a16:creationId xmlns:a16="http://schemas.microsoft.com/office/drawing/2014/main" id="{0C11ABA1-59DC-42DB-93D7-8EC7F3E2B0D6}"/>
                    </a:ext>
                  </a:extLst>
                </p14:cNvPr>
                <p14:cNvContentPartPr/>
                <p14:nvPr/>
              </p14:nvContentPartPr>
              <p14:xfrm>
                <a:off x="8524453" y="2264232"/>
                <a:ext cx="21240" cy="109440"/>
              </p14:xfrm>
            </p:contentPart>
          </mc:Choice>
          <mc:Fallback>
            <p:pic>
              <p:nvPicPr>
                <p:cNvPr id="49" name="Freihand 48">
                  <a:extLst>
                    <a:ext uri="{FF2B5EF4-FFF2-40B4-BE49-F238E27FC236}">
                      <a16:creationId xmlns:a16="http://schemas.microsoft.com/office/drawing/2014/main" id="{0C11ABA1-59DC-42DB-93D7-8EC7F3E2B0D6}"/>
                    </a:ext>
                  </a:extLst>
                </p:cNvPr>
                <p:cNvPicPr/>
                <p:nvPr/>
              </p:nvPicPr>
              <p:blipFill>
                <a:blip r:embed="rId165"/>
                <a:stretch>
                  <a:fillRect/>
                </a:stretch>
              </p:blipFill>
              <p:spPr>
                <a:xfrm>
                  <a:off x="8520133" y="2259912"/>
                  <a:ext cx="29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0" name="Freihand 49">
                  <a:extLst>
                    <a:ext uri="{FF2B5EF4-FFF2-40B4-BE49-F238E27FC236}">
                      <a16:creationId xmlns:a16="http://schemas.microsoft.com/office/drawing/2014/main" id="{FF003425-5C06-4336-9422-07BDB723ED6B}"/>
                    </a:ext>
                  </a:extLst>
                </p14:cNvPr>
                <p14:cNvContentPartPr/>
                <p14:nvPr/>
              </p14:nvContentPartPr>
              <p14:xfrm>
                <a:off x="8441293" y="2221752"/>
                <a:ext cx="182880" cy="74160"/>
              </p14:xfrm>
            </p:contentPart>
          </mc:Choice>
          <mc:Fallback>
            <p:pic>
              <p:nvPicPr>
                <p:cNvPr id="50" name="Freihand 49">
                  <a:extLst>
                    <a:ext uri="{FF2B5EF4-FFF2-40B4-BE49-F238E27FC236}">
                      <a16:creationId xmlns:a16="http://schemas.microsoft.com/office/drawing/2014/main" id="{FF003425-5C06-4336-9422-07BDB723ED6B}"/>
                    </a:ext>
                  </a:extLst>
                </p:cNvPr>
                <p:cNvPicPr/>
                <p:nvPr/>
              </p:nvPicPr>
              <p:blipFill>
                <a:blip r:embed="rId167"/>
                <a:stretch>
                  <a:fillRect/>
                </a:stretch>
              </p:blipFill>
              <p:spPr>
                <a:xfrm>
                  <a:off x="8436973" y="2217432"/>
                  <a:ext cx="191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1" name="Freihand 50">
                  <a:extLst>
                    <a:ext uri="{FF2B5EF4-FFF2-40B4-BE49-F238E27FC236}">
                      <a16:creationId xmlns:a16="http://schemas.microsoft.com/office/drawing/2014/main" id="{0CC2C804-5B34-4CE9-8A6B-FA98D230181B}"/>
                    </a:ext>
                  </a:extLst>
                </p14:cNvPr>
                <p14:cNvContentPartPr/>
                <p14:nvPr/>
              </p14:nvContentPartPr>
              <p14:xfrm>
                <a:off x="8833333" y="2225352"/>
                <a:ext cx="389520" cy="128160"/>
              </p14:xfrm>
            </p:contentPart>
          </mc:Choice>
          <mc:Fallback>
            <p:pic>
              <p:nvPicPr>
                <p:cNvPr id="51" name="Freihand 50">
                  <a:extLst>
                    <a:ext uri="{FF2B5EF4-FFF2-40B4-BE49-F238E27FC236}">
                      <a16:creationId xmlns:a16="http://schemas.microsoft.com/office/drawing/2014/main" id="{0CC2C804-5B34-4CE9-8A6B-FA98D230181B}"/>
                    </a:ext>
                  </a:extLst>
                </p:cNvPr>
                <p:cNvPicPr/>
                <p:nvPr/>
              </p:nvPicPr>
              <p:blipFill>
                <a:blip r:embed="rId169"/>
                <a:stretch>
                  <a:fillRect/>
                </a:stretch>
              </p:blipFill>
              <p:spPr>
                <a:xfrm>
                  <a:off x="8829013" y="2221032"/>
                  <a:ext cx="398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2" name="Freihand 51">
                  <a:extLst>
                    <a:ext uri="{FF2B5EF4-FFF2-40B4-BE49-F238E27FC236}">
                      <a16:creationId xmlns:a16="http://schemas.microsoft.com/office/drawing/2014/main" id="{FCFDE6F9-4994-4FEF-9B00-E59D974DCFBC}"/>
                    </a:ext>
                  </a:extLst>
                </p14:cNvPr>
                <p14:cNvContentPartPr/>
                <p14:nvPr/>
              </p14:nvContentPartPr>
              <p14:xfrm>
                <a:off x="9456133" y="2345232"/>
                <a:ext cx="360" cy="360"/>
              </p14:xfrm>
            </p:contentPart>
          </mc:Choice>
          <mc:Fallback>
            <p:pic>
              <p:nvPicPr>
                <p:cNvPr id="52" name="Freihand 51">
                  <a:extLst>
                    <a:ext uri="{FF2B5EF4-FFF2-40B4-BE49-F238E27FC236}">
                      <a16:creationId xmlns:a16="http://schemas.microsoft.com/office/drawing/2014/main" id="{FCFDE6F9-4994-4FEF-9B00-E59D974DCFBC}"/>
                    </a:ext>
                  </a:extLst>
                </p:cNvPr>
                <p:cNvPicPr/>
                <p:nvPr/>
              </p:nvPicPr>
              <p:blipFill>
                <a:blip r:embed="rId25"/>
                <a:stretch>
                  <a:fillRect/>
                </a:stretch>
              </p:blipFill>
              <p:spPr>
                <a:xfrm>
                  <a:off x="9451813" y="2340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5" name="Freihand 54">
                  <a:extLst>
                    <a:ext uri="{FF2B5EF4-FFF2-40B4-BE49-F238E27FC236}">
                      <a16:creationId xmlns:a16="http://schemas.microsoft.com/office/drawing/2014/main" id="{D935C1F0-4469-416F-B322-4ED252D25592}"/>
                    </a:ext>
                  </a:extLst>
                </p14:cNvPr>
                <p14:cNvContentPartPr/>
                <p14:nvPr/>
              </p14:nvContentPartPr>
              <p14:xfrm>
                <a:off x="9452173" y="2230752"/>
                <a:ext cx="25920" cy="103320"/>
              </p14:xfrm>
            </p:contentPart>
          </mc:Choice>
          <mc:Fallback>
            <p:pic>
              <p:nvPicPr>
                <p:cNvPr id="55" name="Freihand 54">
                  <a:extLst>
                    <a:ext uri="{FF2B5EF4-FFF2-40B4-BE49-F238E27FC236}">
                      <a16:creationId xmlns:a16="http://schemas.microsoft.com/office/drawing/2014/main" id="{D935C1F0-4469-416F-B322-4ED252D25592}"/>
                    </a:ext>
                  </a:extLst>
                </p:cNvPr>
                <p:cNvPicPr/>
                <p:nvPr/>
              </p:nvPicPr>
              <p:blipFill>
                <a:blip r:embed="rId172"/>
                <a:stretch>
                  <a:fillRect/>
                </a:stretch>
              </p:blipFill>
              <p:spPr>
                <a:xfrm>
                  <a:off x="9447853" y="2226432"/>
                  <a:ext cx="34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6" name="Freihand 55">
                  <a:extLst>
                    <a:ext uri="{FF2B5EF4-FFF2-40B4-BE49-F238E27FC236}">
                      <a16:creationId xmlns:a16="http://schemas.microsoft.com/office/drawing/2014/main" id="{5F20FD34-B592-4A11-A6C9-6891D3A8D5E7}"/>
                    </a:ext>
                  </a:extLst>
                </p14:cNvPr>
                <p14:cNvContentPartPr/>
                <p14:nvPr/>
              </p14:nvContentPartPr>
              <p14:xfrm>
                <a:off x="9451813" y="2219232"/>
                <a:ext cx="135000" cy="8640"/>
              </p14:xfrm>
            </p:contentPart>
          </mc:Choice>
          <mc:Fallback>
            <p:pic>
              <p:nvPicPr>
                <p:cNvPr id="56" name="Freihand 55">
                  <a:extLst>
                    <a:ext uri="{FF2B5EF4-FFF2-40B4-BE49-F238E27FC236}">
                      <a16:creationId xmlns:a16="http://schemas.microsoft.com/office/drawing/2014/main" id="{5F20FD34-B592-4A11-A6C9-6891D3A8D5E7}"/>
                    </a:ext>
                  </a:extLst>
                </p:cNvPr>
                <p:cNvPicPr/>
                <p:nvPr/>
              </p:nvPicPr>
              <p:blipFill>
                <a:blip r:embed="rId174"/>
                <a:stretch>
                  <a:fillRect/>
                </a:stretch>
              </p:blipFill>
              <p:spPr>
                <a:xfrm>
                  <a:off x="9447493" y="2214912"/>
                  <a:ext cx="143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7" name="Freihand 56">
                  <a:extLst>
                    <a:ext uri="{FF2B5EF4-FFF2-40B4-BE49-F238E27FC236}">
                      <a16:creationId xmlns:a16="http://schemas.microsoft.com/office/drawing/2014/main" id="{54D492FC-7EE8-4D5E-8337-62512E5A33C6}"/>
                    </a:ext>
                  </a:extLst>
                </p14:cNvPr>
                <p14:cNvContentPartPr/>
                <p14:nvPr/>
              </p14:nvContentPartPr>
              <p14:xfrm>
                <a:off x="9456133" y="2277912"/>
                <a:ext cx="145800" cy="74880"/>
              </p14:xfrm>
            </p:contentPart>
          </mc:Choice>
          <mc:Fallback>
            <p:pic>
              <p:nvPicPr>
                <p:cNvPr id="57" name="Freihand 56">
                  <a:extLst>
                    <a:ext uri="{FF2B5EF4-FFF2-40B4-BE49-F238E27FC236}">
                      <a16:creationId xmlns:a16="http://schemas.microsoft.com/office/drawing/2014/main" id="{54D492FC-7EE8-4D5E-8337-62512E5A33C6}"/>
                    </a:ext>
                  </a:extLst>
                </p:cNvPr>
                <p:cNvPicPr/>
                <p:nvPr/>
              </p:nvPicPr>
              <p:blipFill>
                <a:blip r:embed="rId176"/>
                <a:stretch>
                  <a:fillRect/>
                </a:stretch>
              </p:blipFill>
              <p:spPr>
                <a:xfrm>
                  <a:off x="9451813" y="2273592"/>
                  <a:ext cx="154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8" name="Freihand 57">
                  <a:extLst>
                    <a:ext uri="{FF2B5EF4-FFF2-40B4-BE49-F238E27FC236}">
                      <a16:creationId xmlns:a16="http://schemas.microsoft.com/office/drawing/2014/main" id="{037C3C28-9301-413C-81EB-90B1E93234A5}"/>
                    </a:ext>
                  </a:extLst>
                </p14:cNvPr>
                <p14:cNvContentPartPr/>
                <p14:nvPr/>
              </p14:nvContentPartPr>
              <p14:xfrm>
                <a:off x="9607693" y="2266752"/>
                <a:ext cx="178200" cy="60840"/>
              </p14:xfrm>
            </p:contentPart>
          </mc:Choice>
          <mc:Fallback>
            <p:pic>
              <p:nvPicPr>
                <p:cNvPr id="58" name="Freihand 57">
                  <a:extLst>
                    <a:ext uri="{FF2B5EF4-FFF2-40B4-BE49-F238E27FC236}">
                      <a16:creationId xmlns:a16="http://schemas.microsoft.com/office/drawing/2014/main" id="{037C3C28-9301-413C-81EB-90B1E93234A5}"/>
                    </a:ext>
                  </a:extLst>
                </p:cNvPr>
                <p:cNvPicPr/>
                <p:nvPr/>
              </p:nvPicPr>
              <p:blipFill>
                <a:blip r:embed="rId178"/>
                <a:stretch>
                  <a:fillRect/>
                </a:stretch>
              </p:blipFill>
              <p:spPr>
                <a:xfrm>
                  <a:off x="9603373" y="2262432"/>
                  <a:ext cx="186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9" name="Freihand 58">
                  <a:extLst>
                    <a:ext uri="{FF2B5EF4-FFF2-40B4-BE49-F238E27FC236}">
                      <a16:creationId xmlns:a16="http://schemas.microsoft.com/office/drawing/2014/main" id="{F18511CD-DBA2-42AA-9A1A-5E118B1EB3A5}"/>
                    </a:ext>
                  </a:extLst>
                </p14:cNvPr>
                <p14:cNvContentPartPr/>
                <p14:nvPr/>
              </p14:nvContentPartPr>
              <p14:xfrm>
                <a:off x="9817933" y="2273952"/>
                <a:ext cx="56520" cy="56520"/>
              </p14:xfrm>
            </p:contentPart>
          </mc:Choice>
          <mc:Fallback>
            <p:pic>
              <p:nvPicPr>
                <p:cNvPr id="59" name="Freihand 58">
                  <a:extLst>
                    <a:ext uri="{FF2B5EF4-FFF2-40B4-BE49-F238E27FC236}">
                      <a16:creationId xmlns:a16="http://schemas.microsoft.com/office/drawing/2014/main" id="{F18511CD-DBA2-42AA-9A1A-5E118B1EB3A5}"/>
                    </a:ext>
                  </a:extLst>
                </p:cNvPr>
                <p:cNvPicPr/>
                <p:nvPr/>
              </p:nvPicPr>
              <p:blipFill>
                <a:blip r:embed="rId180"/>
                <a:stretch>
                  <a:fillRect/>
                </a:stretch>
              </p:blipFill>
              <p:spPr>
                <a:xfrm>
                  <a:off x="9813613" y="2269632"/>
                  <a:ext cx="65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0" name="Freihand 59">
                  <a:extLst>
                    <a:ext uri="{FF2B5EF4-FFF2-40B4-BE49-F238E27FC236}">
                      <a16:creationId xmlns:a16="http://schemas.microsoft.com/office/drawing/2014/main" id="{F87A5BB3-8F4B-4BF8-9673-CEC52FCFACBF}"/>
                    </a:ext>
                  </a:extLst>
                </p14:cNvPr>
                <p14:cNvContentPartPr/>
                <p14:nvPr/>
              </p14:nvContentPartPr>
              <p14:xfrm>
                <a:off x="9931693" y="2247312"/>
                <a:ext cx="114120" cy="72720"/>
              </p14:xfrm>
            </p:contentPart>
          </mc:Choice>
          <mc:Fallback>
            <p:pic>
              <p:nvPicPr>
                <p:cNvPr id="60" name="Freihand 59">
                  <a:extLst>
                    <a:ext uri="{FF2B5EF4-FFF2-40B4-BE49-F238E27FC236}">
                      <a16:creationId xmlns:a16="http://schemas.microsoft.com/office/drawing/2014/main" id="{F87A5BB3-8F4B-4BF8-9673-CEC52FCFACBF}"/>
                    </a:ext>
                  </a:extLst>
                </p:cNvPr>
                <p:cNvPicPr/>
                <p:nvPr/>
              </p:nvPicPr>
              <p:blipFill>
                <a:blip r:embed="rId182"/>
                <a:stretch>
                  <a:fillRect/>
                </a:stretch>
              </p:blipFill>
              <p:spPr>
                <a:xfrm>
                  <a:off x="9927373" y="2242992"/>
                  <a:ext cx="122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1" name="Freihand 60">
                  <a:extLst>
                    <a:ext uri="{FF2B5EF4-FFF2-40B4-BE49-F238E27FC236}">
                      <a16:creationId xmlns:a16="http://schemas.microsoft.com/office/drawing/2014/main" id="{1642BC81-552A-435C-BCAD-7120A788E421}"/>
                    </a:ext>
                  </a:extLst>
                </p14:cNvPr>
                <p14:cNvContentPartPr/>
                <p14:nvPr/>
              </p14:nvContentPartPr>
              <p14:xfrm>
                <a:off x="9909733" y="2274312"/>
                <a:ext cx="135720" cy="13680"/>
              </p14:xfrm>
            </p:contentPart>
          </mc:Choice>
          <mc:Fallback>
            <p:pic>
              <p:nvPicPr>
                <p:cNvPr id="61" name="Freihand 60">
                  <a:extLst>
                    <a:ext uri="{FF2B5EF4-FFF2-40B4-BE49-F238E27FC236}">
                      <a16:creationId xmlns:a16="http://schemas.microsoft.com/office/drawing/2014/main" id="{1642BC81-552A-435C-BCAD-7120A788E421}"/>
                    </a:ext>
                  </a:extLst>
                </p:cNvPr>
                <p:cNvPicPr/>
                <p:nvPr/>
              </p:nvPicPr>
              <p:blipFill>
                <a:blip r:embed="rId184"/>
                <a:stretch>
                  <a:fillRect/>
                </a:stretch>
              </p:blipFill>
              <p:spPr>
                <a:xfrm>
                  <a:off x="9905413" y="2269992"/>
                  <a:ext cx="144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2" name="Freihand 61">
                  <a:extLst>
                    <a:ext uri="{FF2B5EF4-FFF2-40B4-BE49-F238E27FC236}">
                      <a16:creationId xmlns:a16="http://schemas.microsoft.com/office/drawing/2014/main" id="{CABA99DA-F934-42A0-9248-AAD6C3EA8C1E}"/>
                    </a:ext>
                  </a:extLst>
                </p14:cNvPr>
                <p14:cNvContentPartPr/>
                <p14:nvPr/>
              </p14:nvContentPartPr>
              <p14:xfrm>
                <a:off x="10056253" y="2254152"/>
                <a:ext cx="224280" cy="57240"/>
              </p14:xfrm>
            </p:contentPart>
          </mc:Choice>
          <mc:Fallback>
            <p:pic>
              <p:nvPicPr>
                <p:cNvPr id="62" name="Freihand 61">
                  <a:extLst>
                    <a:ext uri="{FF2B5EF4-FFF2-40B4-BE49-F238E27FC236}">
                      <a16:creationId xmlns:a16="http://schemas.microsoft.com/office/drawing/2014/main" id="{CABA99DA-F934-42A0-9248-AAD6C3EA8C1E}"/>
                    </a:ext>
                  </a:extLst>
                </p:cNvPr>
                <p:cNvPicPr/>
                <p:nvPr/>
              </p:nvPicPr>
              <p:blipFill>
                <a:blip r:embed="rId186"/>
                <a:stretch>
                  <a:fillRect/>
                </a:stretch>
              </p:blipFill>
              <p:spPr>
                <a:xfrm>
                  <a:off x="10051933" y="2249832"/>
                  <a:ext cx="232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3" name="Freihand 62">
                  <a:extLst>
                    <a:ext uri="{FF2B5EF4-FFF2-40B4-BE49-F238E27FC236}">
                      <a16:creationId xmlns:a16="http://schemas.microsoft.com/office/drawing/2014/main" id="{2D5999CC-B4ED-4C2F-9413-46539618F1EA}"/>
                    </a:ext>
                  </a:extLst>
                </p14:cNvPr>
                <p14:cNvContentPartPr/>
                <p14:nvPr/>
              </p14:nvContentPartPr>
              <p14:xfrm>
                <a:off x="10311853" y="2243712"/>
                <a:ext cx="99000" cy="63360"/>
              </p14:xfrm>
            </p:contentPart>
          </mc:Choice>
          <mc:Fallback>
            <p:pic>
              <p:nvPicPr>
                <p:cNvPr id="63" name="Freihand 62">
                  <a:extLst>
                    <a:ext uri="{FF2B5EF4-FFF2-40B4-BE49-F238E27FC236}">
                      <a16:creationId xmlns:a16="http://schemas.microsoft.com/office/drawing/2014/main" id="{2D5999CC-B4ED-4C2F-9413-46539618F1EA}"/>
                    </a:ext>
                  </a:extLst>
                </p:cNvPr>
                <p:cNvPicPr/>
                <p:nvPr/>
              </p:nvPicPr>
              <p:blipFill>
                <a:blip r:embed="rId188"/>
                <a:stretch>
                  <a:fillRect/>
                </a:stretch>
              </p:blipFill>
              <p:spPr>
                <a:xfrm>
                  <a:off x="10307533" y="2239392"/>
                  <a:ext cx="107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4" name="Freihand 63">
                  <a:extLst>
                    <a:ext uri="{FF2B5EF4-FFF2-40B4-BE49-F238E27FC236}">
                      <a16:creationId xmlns:a16="http://schemas.microsoft.com/office/drawing/2014/main" id="{94DBE1AF-C682-4259-81BB-672D6D4FDF04}"/>
                    </a:ext>
                  </a:extLst>
                </p14:cNvPr>
                <p14:cNvContentPartPr/>
                <p14:nvPr/>
              </p14:nvContentPartPr>
              <p14:xfrm>
                <a:off x="10449013" y="2153712"/>
                <a:ext cx="90720" cy="126000"/>
              </p14:xfrm>
            </p:contentPart>
          </mc:Choice>
          <mc:Fallback>
            <p:pic>
              <p:nvPicPr>
                <p:cNvPr id="64" name="Freihand 63">
                  <a:extLst>
                    <a:ext uri="{FF2B5EF4-FFF2-40B4-BE49-F238E27FC236}">
                      <a16:creationId xmlns:a16="http://schemas.microsoft.com/office/drawing/2014/main" id="{94DBE1AF-C682-4259-81BB-672D6D4FDF04}"/>
                    </a:ext>
                  </a:extLst>
                </p:cNvPr>
                <p:cNvPicPr/>
                <p:nvPr/>
              </p:nvPicPr>
              <p:blipFill>
                <a:blip r:embed="rId190"/>
                <a:stretch>
                  <a:fillRect/>
                </a:stretch>
              </p:blipFill>
              <p:spPr>
                <a:xfrm>
                  <a:off x="10444693" y="2149392"/>
                  <a:ext cx="99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5" name="Freihand 64">
                  <a:extLst>
                    <a:ext uri="{FF2B5EF4-FFF2-40B4-BE49-F238E27FC236}">
                      <a16:creationId xmlns:a16="http://schemas.microsoft.com/office/drawing/2014/main" id="{1E597128-57BF-4F9E-9021-6EC87B5214BF}"/>
                    </a:ext>
                  </a:extLst>
                </p14:cNvPr>
                <p14:cNvContentPartPr/>
                <p14:nvPr/>
              </p14:nvContentPartPr>
              <p14:xfrm>
                <a:off x="10444333" y="2307432"/>
                <a:ext cx="31680" cy="23760"/>
              </p14:xfrm>
            </p:contentPart>
          </mc:Choice>
          <mc:Fallback>
            <p:pic>
              <p:nvPicPr>
                <p:cNvPr id="65" name="Freihand 64">
                  <a:extLst>
                    <a:ext uri="{FF2B5EF4-FFF2-40B4-BE49-F238E27FC236}">
                      <a16:creationId xmlns:a16="http://schemas.microsoft.com/office/drawing/2014/main" id="{1E597128-57BF-4F9E-9021-6EC87B5214BF}"/>
                    </a:ext>
                  </a:extLst>
                </p:cNvPr>
                <p:cNvPicPr/>
                <p:nvPr/>
              </p:nvPicPr>
              <p:blipFill>
                <a:blip r:embed="rId192"/>
                <a:stretch>
                  <a:fillRect/>
                </a:stretch>
              </p:blipFill>
              <p:spPr>
                <a:xfrm>
                  <a:off x="10440013" y="2303112"/>
                  <a:ext cx="40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7" name="Freihand 66">
                  <a:extLst>
                    <a:ext uri="{FF2B5EF4-FFF2-40B4-BE49-F238E27FC236}">
                      <a16:creationId xmlns:a16="http://schemas.microsoft.com/office/drawing/2014/main" id="{88110BB6-D316-4CAA-ABF2-5A7FFFF545F9}"/>
                    </a:ext>
                  </a:extLst>
                </p14:cNvPr>
                <p14:cNvContentPartPr/>
                <p14:nvPr/>
              </p14:nvContentPartPr>
              <p14:xfrm>
                <a:off x="7947373" y="2521632"/>
                <a:ext cx="140040" cy="151920"/>
              </p14:xfrm>
            </p:contentPart>
          </mc:Choice>
          <mc:Fallback>
            <p:pic>
              <p:nvPicPr>
                <p:cNvPr id="67" name="Freihand 66">
                  <a:extLst>
                    <a:ext uri="{FF2B5EF4-FFF2-40B4-BE49-F238E27FC236}">
                      <a16:creationId xmlns:a16="http://schemas.microsoft.com/office/drawing/2014/main" id="{88110BB6-D316-4CAA-ABF2-5A7FFFF545F9}"/>
                    </a:ext>
                  </a:extLst>
                </p:cNvPr>
                <p:cNvPicPr/>
                <p:nvPr/>
              </p:nvPicPr>
              <p:blipFill>
                <a:blip r:embed="rId194"/>
                <a:stretch>
                  <a:fillRect/>
                </a:stretch>
              </p:blipFill>
              <p:spPr>
                <a:xfrm>
                  <a:off x="7943053" y="2517312"/>
                  <a:ext cx="148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8" name="Freihand 67">
                  <a:extLst>
                    <a:ext uri="{FF2B5EF4-FFF2-40B4-BE49-F238E27FC236}">
                      <a16:creationId xmlns:a16="http://schemas.microsoft.com/office/drawing/2014/main" id="{36107CEE-334E-407F-9612-A96F9DD10D32}"/>
                    </a:ext>
                  </a:extLst>
                </p14:cNvPr>
                <p14:cNvContentPartPr/>
                <p14:nvPr/>
              </p14:nvContentPartPr>
              <p14:xfrm>
                <a:off x="8111533" y="2596512"/>
                <a:ext cx="15480" cy="57240"/>
              </p14:xfrm>
            </p:contentPart>
          </mc:Choice>
          <mc:Fallback>
            <p:pic>
              <p:nvPicPr>
                <p:cNvPr id="68" name="Freihand 67">
                  <a:extLst>
                    <a:ext uri="{FF2B5EF4-FFF2-40B4-BE49-F238E27FC236}">
                      <a16:creationId xmlns:a16="http://schemas.microsoft.com/office/drawing/2014/main" id="{36107CEE-334E-407F-9612-A96F9DD10D32}"/>
                    </a:ext>
                  </a:extLst>
                </p:cNvPr>
                <p:cNvPicPr/>
                <p:nvPr/>
              </p:nvPicPr>
              <p:blipFill>
                <a:blip r:embed="rId196"/>
                <a:stretch>
                  <a:fillRect/>
                </a:stretch>
              </p:blipFill>
              <p:spPr>
                <a:xfrm>
                  <a:off x="8107213" y="2592192"/>
                  <a:ext cx="24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9" name="Freihand 68">
                  <a:extLst>
                    <a:ext uri="{FF2B5EF4-FFF2-40B4-BE49-F238E27FC236}">
                      <a16:creationId xmlns:a16="http://schemas.microsoft.com/office/drawing/2014/main" id="{67C06FA2-059B-4619-8227-FAFDFB24095F}"/>
                    </a:ext>
                  </a:extLst>
                </p14:cNvPr>
                <p14:cNvContentPartPr/>
                <p14:nvPr/>
              </p14:nvContentPartPr>
              <p14:xfrm>
                <a:off x="8162653" y="2521632"/>
                <a:ext cx="48600" cy="149040"/>
              </p14:xfrm>
            </p:contentPart>
          </mc:Choice>
          <mc:Fallback>
            <p:pic>
              <p:nvPicPr>
                <p:cNvPr id="69" name="Freihand 68">
                  <a:extLst>
                    <a:ext uri="{FF2B5EF4-FFF2-40B4-BE49-F238E27FC236}">
                      <a16:creationId xmlns:a16="http://schemas.microsoft.com/office/drawing/2014/main" id="{67C06FA2-059B-4619-8227-FAFDFB24095F}"/>
                    </a:ext>
                  </a:extLst>
                </p:cNvPr>
                <p:cNvPicPr/>
                <p:nvPr/>
              </p:nvPicPr>
              <p:blipFill>
                <a:blip r:embed="rId198"/>
                <a:stretch>
                  <a:fillRect/>
                </a:stretch>
              </p:blipFill>
              <p:spPr>
                <a:xfrm>
                  <a:off x="8158333" y="2517312"/>
                  <a:ext cx="57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0" name="Freihand 69">
                  <a:extLst>
                    <a:ext uri="{FF2B5EF4-FFF2-40B4-BE49-F238E27FC236}">
                      <a16:creationId xmlns:a16="http://schemas.microsoft.com/office/drawing/2014/main" id="{C9F77900-D54F-4F59-A603-5FCD0E5B079B}"/>
                    </a:ext>
                  </a:extLst>
                </p14:cNvPr>
                <p14:cNvContentPartPr/>
                <p14:nvPr/>
              </p14:nvContentPartPr>
              <p14:xfrm>
                <a:off x="8145013" y="2550432"/>
                <a:ext cx="22320" cy="9000"/>
              </p14:xfrm>
            </p:contentPart>
          </mc:Choice>
          <mc:Fallback>
            <p:pic>
              <p:nvPicPr>
                <p:cNvPr id="70" name="Freihand 69">
                  <a:extLst>
                    <a:ext uri="{FF2B5EF4-FFF2-40B4-BE49-F238E27FC236}">
                      <a16:creationId xmlns:a16="http://schemas.microsoft.com/office/drawing/2014/main" id="{C9F77900-D54F-4F59-A603-5FCD0E5B079B}"/>
                    </a:ext>
                  </a:extLst>
                </p:cNvPr>
                <p:cNvPicPr/>
                <p:nvPr/>
              </p:nvPicPr>
              <p:blipFill>
                <a:blip r:embed="rId200"/>
                <a:stretch>
                  <a:fillRect/>
                </a:stretch>
              </p:blipFill>
              <p:spPr>
                <a:xfrm>
                  <a:off x="8140693" y="2546112"/>
                  <a:ext cx="30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1" name="Freihand 70">
                  <a:extLst>
                    <a:ext uri="{FF2B5EF4-FFF2-40B4-BE49-F238E27FC236}">
                      <a16:creationId xmlns:a16="http://schemas.microsoft.com/office/drawing/2014/main" id="{A65A1654-D926-4EED-97F6-5C4D10D7F8D6}"/>
                    </a:ext>
                  </a:extLst>
                </p14:cNvPr>
                <p14:cNvContentPartPr/>
                <p14:nvPr/>
              </p14:nvContentPartPr>
              <p14:xfrm>
                <a:off x="8218813" y="2525592"/>
                <a:ext cx="97920" cy="233640"/>
              </p14:xfrm>
            </p:contentPart>
          </mc:Choice>
          <mc:Fallback>
            <p:pic>
              <p:nvPicPr>
                <p:cNvPr id="71" name="Freihand 70">
                  <a:extLst>
                    <a:ext uri="{FF2B5EF4-FFF2-40B4-BE49-F238E27FC236}">
                      <a16:creationId xmlns:a16="http://schemas.microsoft.com/office/drawing/2014/main" id="{A65A1654-D926-4EED-97F6-5C4D10D7F8D6}"/>
                    </a:ext>
                  </a:extLst>
                </p:cNvPr>
                <p:cNvPicPr/>
                <p:nvPr/>
              </p:nvPicPr>
              <p:blipFill>
                <a:blip r:embed="rId202"/>
                <a:stretch>
                  <a:fillRect/>
                </a:stretch>
              </p:blipFill>
              <p:spPr>
                <a:xfrm>
                  <a:off x="8214493" y="2521272"/>
                  <a:ext cx="106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2" name="Freihand 71">
                  <a:extLst>
                    <a:ext uri="{FF2B5EF4-FFF2-40B4-BE49-F238E27FC236}">
                      <a16:creationId xmlns:a16="http://schemas.microsoft.com/office/drawing/2014/main" id="{0C668FDF-AD4E-402E-A1DE-DDCF905CC7DE}"/>
                    </a:ext>
                  </a:extLst>
                </p14:cNvPr>
                <p14:cNvContentPartPr/>
                <p14:nvPr/>
              </p14:nvContentPartPr>
              <p14:xfrm>
                <a:off x="8332573" y="2590032"/>
                <a:ext cx="10080" cy="56520"/>
              </p14:xfrm>
            </p:contentPart>
          </mc:Choice>
          <mc:Fallback>
            <p:pic>
              <p:nvPicPr>
                <p:cNvPr id="72" name="Freihand 71">
                  <a:extLst>
                    <a:ext uri="{FF2B5EF4-FFF2-40B4-BE49-F238E27FC236}">
                      <a16:creationId xmlns:a16="http://schemas.microsoft.com/office/drawing/2014/main" id="{0C668FDF-AD4E-402E-A1DE-DDCF905CC7DE}"/>
                    </a:ext>
                  </a:extLst>
                </p:cNvPr>
                <p:cNvPicPr/>
                <p:nvPr/>
              </p:nvPicPr>
              <p:blipFill>
                <a:blip r:embed="rId204"/>
                <a:stretch>
                  <a:fillRect/>
                </a:stretch>
              </p:blipFill>
              <p:spPr>
                <a:xfrm>
                  <a:off x="8328253" y="2585712"/>
                  <a:ext cx="18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3" name="Freihand 72">
                  <a:extLst>
                    <a:ext uri="{FF2B5EF4-FFF2-40B4-BE49-F238E27FC236}">
                      <a16:creationId xmlns:a16="http://schemas.microsoft.com/office/drawing/2014/main" id="{3DE07653-86F4-40FB-A928-58BD55D2300E}"/>
                    </a:ext>
                  </a:extLst>
                </p14:cNvPr>
                <p14:cNvContentPartPr/>
                <p14:nvPr/>
              </p14:nvContentPartPr>
              <p14:xfrm>
                <a:off x="8378293" y="2529552"/>
                <a:ext cx="47880" cy="122040"/>
              </p14:xfrm>
            </p:contentPart>
          </mc:Choice>
          <mc:Fallback>
            <p:pic>
              <p:nvPicPr>
                <p:cNvPr id="73" name="Freihand 72">
                  <a:extLst>
                    <a:ext uri="{FF2B5EF4-FFF2-40B4-BE49-F238E27FC236}">
                      <a16:creationId xmlns:a16="http://schemas.microsoft.com/office/drawing/2014/main" id="{3DE07653-86F4-40FB-A928-58BD55D2300E}"/>
                    </a:ext>
                  </a:extLst>
                </p:cNvPr>
                <p:cNvPicPr/>
                <p:nvPr/>
              </p:nvPicPr>
              <p:blipFill>
                <a:blip r:embed="rId206"/>
                <a:stretch>
                  <a:fillRect/>
                </a:stretch>
              </p:blipFill>
              <p:spPr>
                <a:xfrm>
                  <a:off x="8373973" y="2525232"/>
                  <a:ext cx="56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4" name="Freihand 73">
                  <a:extLst>
                    <a:ext uri="{FF2B5EF4-FFF2-40B4-BE49-F238E27FC236}">
                      <a16:creationId xmlns:a16="http://schemas.microsoft.com/office/drawing/2014/main" id="{CA3E84FD-5F89-40E0-B0B9-EEFDC874B2AD}"/>
                    </a:ext>
                  </a:extLst>
                </p14:cNvPr>
                <p14:cNvContentPartPr/>
                <p14:nvPr/>
              </p14:nvContentPartPr>
              <p14:xfrm>
                <a:off x="8483413" y="2507952"/>
                <a:ext cx="241560" cy="141480"/>
              </p14:xfrm>
            </p:contentPart>
          </mc:Choice>
          <mc:Fallback>
            <p:pic>
              <p:nvPicPr>
                <p:cNvPr id="74" name="Freihand 73">
                  <a:extLst>
                    <a:ext uri="{FF2B5EF4-FFF2-40B4-BE49-F238E27FC236}">
                      <a16:creationId xmlns:a16="http://schemas.microsoft.com/office/drawing/2014/main" id="{CA3E84FD-5F89-40E0-B0B9-EEFDC874B2AD}"/>
                    </a:ext>
                  </a:extLst>
                </p:cNvPr>
                <p:cNvPicPr/>
                <p:nvPr/>
              </p:nvPicPr>
              <p:blipFill>
                <a:blip r:embed="rId208"/>
                <a:stretch>
                  <a:fillRect/>
                </a:stretch>
              </p:blipFill>
              <p:spPr>
                <a:xfrm>
                  <a:off x="8479093" y="2503632"/>
                  <a:ext cx="250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5" name="Freihand 74">
                  <a:extLst>
                    <a:ext uri="{FF2B5EF4-FFF2-40B4-BE49-F238E27FC236}">
                      <a16:creationId xmlns:a16="http://schemas.microsoft.com/office/drawing/2014/main" id="{72422E23-912F-4A42-99AF-4DFFC5266797}"/>
                    </a:ext>
                  </a:extLst>
                </p14:cNvPr>
                <p14:cNvContentPartPr/>
                <p14:nvPr/>
              </p14:nvContentPartPr>
              <p14:xfrm>
                <a:off x="8831893" y="2579232"/>
                <a:ext cx="6840" cy="50400"/>
              </p14:xfrm>
            </p:contentPart>
          </mc:Choice>
          <mc:Fallback>
            <p:pic>
              <p:nvPicPr>
                <p:cNvPr id="75" name="Freihand 74">
                  <a:extLst>
                    <a:ext uri="{FF2B5EF4-FFF2-40B4-BE49-F238E27FC236}">
                      <a16:creationId xmlns:a16="http://schemas.microsoft.com/office/drawing/2014/main" id="{72422E23-912F-4A42-99AF-4DFFC5266797}"/>
                    </a:ext>
                  </a:extLst>
                </p:cNvPr>
                <p:cNvPicPr/>
                <p:nvPr/>
              </p:nvPicPr>
              <p:blipFill>
                <a:blip r:embed="rId210"/>
                <a:stretch>
                  <a:fillRect/>
                </a:stretch>
              </p:blipFill>
              <p:spPr>
                <a:xfrm>
                  <a:off x="8827573" y="2574912"/>
                  <a:ext cx="15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7" name="Freihand 76">
                  <a:extLst>
                    <a:ext uri="{FF2B5EF4-FFF2-40B4-BE49-F238E27FC236}">
                      <a16:creationId xmlns:a16="http://schemas.microsoft.com/office/drawing/2014/main" id="{365168A2-CEFF-407C-AAA3-3E0B73EF5115}"/>
                    </a:ext>
                  </a:extLst>
                </p14:cNvPr>
                <p14:cNvContentPartPr/>
                <p14:nvPr/>
              </p14:nvContentPartPr>
              <p14:xfrm>
                <a:off x="9049333" y="2526312"/>
                <a:ext cx="7920" cy="84960"/>
              </p14:xfrm>
            </p:contentPart>
          </mc:Choice>
          <mc:Fallback>
            <p:pic>
              <p:nvPicPr>
                <p:cNvPr id="77" name="Freihand 76">
                  <a:extLst>
                    <a:ext uri="{FF2B5EF4-FFF2-40B4-BE49-F238E27FC236}">
                      <a16:creationId xmlns:a16="http://schemas.microsoft.com/office/drawing/2014/main" id="{365168A2-CEFF-407C-AAA3-3E0B73EF5115}"/>
                    </a:ext>
                  </a:extLst>
                </p:cNvPr>
                <p:cNvPicPr/>
                <p:nvPr/>
              </p:nvPicPr>
              <p:blipFill>
                <a:blip r:embed="rId212"/>
                <a:stretch>
                  <a:fillRect/>
                </a:stretch>
              </p:blipFill>
              <p:spPr>
                <a:xfrm>
                  <a:off x="9045013" y="2521992"/>
                  <a:ext cx="16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8" name="Freihand 77">
                  <a:extLst>
                    <a:ext uri="{FF2B5EF4-FFF2-40B4-BE49-F238E27FC236}">
                      <a16:creationId xmlns:a16="http://schemas.microsoft.com/office/drawing/2014/main" id="{D5AE8513-3A11-4127-9B6A-8FE3B958F0FF}"/>
                    </a:ext>
                  </a:extLst>
                </p14:cNvPr>
                <p14:cNvContentPartPr/>
                <p14:nvPr/>
              </p14:nvContentPartPr>
              <p14:xfrm>
                <a:off x="8938453" y="2490672"/>
                <a:ext cx="146520" cy="144000"/>
              </p14:xfrm>
            </p:contentPart>
          </mc:Choice>
          <mc:Fallback>
            <p:pic>
              <p:nvPicPr>
                <p:cNvPr id="78" name="Freihand 77">
                  <a:extLst>
                    <a:ext uri="{FF2B5EF4-FFF2-40B4-BE49-F238E27FC236}">
                      <a16:creationId xmlns:a16="http://schemas.microsoft.com/office/drawing/2014/main" id="{D5AE8513-3A11-4127-9B6A-8FE3B958F0FF}"/>
                    </a:ext>
                  </a:extLst>
                </p:cNvPr>
                <p:cNvPicPr/>
                <p:nvPr/>
              </p:nvPicPr>
              <p:blipFill>
                <a:blip r:embed="rId214"/>
                <a:stretch>
                  <a:fillRect/>
                </a:stretch>
              </p:blipFill>
              <p:spPr>
                <a:xfrm>
                  <a:off x="8934133" y="2486352"/>
                  <a:ext cx="155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9" name="Freihand 78">
                  <a:extLst>
                    <a:ext uri="{FF2B5EF4-FFF2-40B4-BE49-F238E27FC236}">
                      <a16:creationId xmlns:a16="http://schemas.microsoft.com/office/drawing/2014/main" id="{AAC527CA-65BE-4334-9EEB-334CDA757E9B}"/>
                    </a:ext>
                  </a:extLst>
                </p14:cNvPr>
                <p14:cNvContentPartPr/>
                <p14:nvPr/>
              </p14:nvContentPartPr>
              <p14:xfrm>
                <a:off x="9124213" y="2547552"/>
                <a:ext cx="160560" cy="73800"/>
              </p14:xfrm>
            </p:contentPart>
          </mc:Choice>
          <mc:Fallback>
            <p:pic>
              <p:nvPicPr>
                <p:cNvPr id="79" name="Freihand 78">
                  <a:extLst>
                    <a:ext uri="{FF2B5EF4-FFF2-40B4-BE49-F238E27FC236}">
                      <a16:creationId xmlns:a16="http://schemas.microsoft.com/office/drawing/2014/main" id="{AAC527CA-65BE-4334-9EEB-334CDA757E9B}"/>
                    </a:ext>
                  </a:extLst>
                </p:cNvPr>
                <p:cNvPicPr/>
                <p:nvPr/>
              </p:nvPicPr>
              <p:blipFill>
                <a:blip r:embed="rId216"/>
                <a:stretch>
                  <a:fillRect/>
                </a:stretch>
              </p:blipFill>
              <p:spPr>
                <a:xfrm>
                  <a:off x="9119893" y="2543232"/>
                  <a:ext cx="169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0" name="Freihand 79">
                  <a:extLst>
                    <a:ext uri="{FF2B5EF4-FFF2-40B4-BE49-F238E27FC236}">
                      <a16:creationId xmlns:a16="http://schemas.microsoft.com/office/drawing/2014/main" id="{5A5A1DE7-A611-44D1-AC04-7B97C07EA5F7}"/>
                    </a:ext>
                  </a:extLst>
                </p14:cNvPr>
                <p14:cNvContentPartPr/>
                <p14:nvPr/>
              </p14:nvContentPartPr>
              <p14:xfrm>
                <a:off x="9270373" y="2469072"/>
                <a:ext cx="102960" cy="138240"/>
              </p14:xfrm>
            </p:contentPart>
          </mc:Choice>
          <mc:Fallback>
            <p:pic>
              <p:nvPicPr>
                <p:cNvPr id="80" name="Freihand 79">
                  <a:extLst>
                    <a:ext uri="{FF2B5EF4-FFF2-40B4-BE49-F238E27FC236}">
                      <a16:creationId xmlns:a16="http://schemas.microsoft.com/office/drawing/2014/main" id="{5A5A1DE7-A611-44D1-AC04-7B97C07EA5F7}"/>
                    </a:ext>
                  </a:extLst>
                </p:cNvPr>
                <p:cNvPicPr/>
                <p:nvPr/>
              </p:nvPicPr>
              <p:blipFill>
                <a:blip r:embed="rId218"/>
                <a:stretch>
                  <a:fillRect/>
                </a:stretch>
              </p:blipFill>
              <p:spPr>
                <a:xfrm>
                  <a:off x="9266053" y="2464752"/>
                  <a:ext cx="111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1" name="Freihand 80">
                  <a:extLst>
                    <a:ext uri="{FF2B5EF4-FFF2-40B4-BE49-F238E27FC236}">
                      <a16:creationId xmlns:a16="http://schemas.microsoft.com/office/drawing/2014/main" id="{5A148158-A43C-45D0-B09C-2EB235DA2B70}"/>
                    </a:ext>
                  </a:extLst>
                </p14:cNvPr>
                <p14:cNvContentPartPr/>
                <p14:nvPr/>
              </p14:nvContentPartPr>
              <p14:xfrm>
                <a:off x="9343453" y="2531352"/>
                <a:ext cx="93960" cy="67320"/>
              </p14:xfrm>
            </p:contentPart>
          </mc:Choice>
          <mc:Fallback>
            <p:pic>
              <p:nvPicPr>
                <p:cNvPr id="81" name="Freihand 80">
                  <a:extLst>
                    <a:ext uri="{FF2B5EF4-FFF2-40B4-BE49-F238E27FC236}">
                      <a16:creationId xmlns:a16="http://schemas.microsoft.com/office/drawing/2014/main" id="{5A148158-A43C-45D0-B09C-2EB235DA2B70}"/>
                    </a:ext>
                  </a:extLst>
                </p:cNvPr>
                <p:cNvPicPr/>
                <p:nvPr/>
              </p:nvPicPr>
              <p:blipFill>
                <a:blip r:embed="rId220"/>
                <a:stretch>
                  <a:fillRect/>
                </a:stretch>
              </p:blipFill>
              <p:spPr>
                <a:xfrm>
                  <a:off x="9339133" y="2527032"/>
                  <a:ext cx="102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2" name="Freihand 81">
                  <a:extLst>
                    <a:ext uri="{FF2B5EF4-FFF2-40B4-BE49-F238E27FC236}">
                      <a16:creationId xmlns:a16="http://schemas.microsoft.com/office/drawing/2014/main" id="{C3E39E5C-5ADB-499A-BB7F-EA5E160AD23F}"/>
                    </a:ext>
                  </a:extLst>
                </p14:cNvPr>
                <p14:cNvContentPartPr/>
                <p14:nvPr/>
              </p14:nvContentPartPr>
              <p14:xfrm>
                <a:off x="9450733" y="2446392"/>
                <a:ext cx="125640" cy="152280"/>
              </p14:xfrm>
            </p:contentPart>
          </mc:Choice>
          <mc:Fallback>
            <p:pic>
              <p:nvPicPr>
                <p:cNvPr id="82" name="Freihand 81">
                  <a:extLst>
                    <a:ext uri="{FF2B5EF4-FFF2-40B4-BE49-F238E27FC236}">
                      <a16:creationId xmlns:a16="http://schemas.microsoft.com/office/drawing/2014/main" id="{C3E39E5C-5ADB-499A-BB7F-EA5E160AD23F}"/>
                    </a:ext>
                  </a:extLst>
                </p:cNvPr>
                <p:cNvPicPr/>
                <p:nvPr/>
              </p:nvPicPr>
              <p:blipFill>
                <a:blip r:embed="rId222"/>
                <a:stretch>
                  <a:fillRect/>
                </a:stretch>
              </p:blipFill>
              <p:spPr>
                <a:xfrm>
                  <a:off x="9446413" y="2442072"/>
                  <a:ext cx="134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3" name="Freihand 82">
                  <a:extLst>
                    <a:ext uri="{FF2B5EF4-FFF2-40B4-BE49-F238E27FC236}">
                      <a16:creationId xmlns:a16="http://schemas.microsoft.com/office/drawing/2014/main" id="{11AA86EB-1F51-4C03-9BB8-02A1000D7AB0}"/>
                    </a:ext>
                  </a:extLst>
                </p14:cNvPr>
                <p14:cNvContentPartPr/>
                <p14:nvPr/>
              </p14:nvContentPartPr>
              <p14:xfrm>
                <a:off x="9602653" y="2435952"/>
                <a:ext cx="25560" cy="140760"/>
              </p14:xfrm>
            </p:contentPart>
          </mc:Choice>
          <mc:Fallback>
            <p:pic>
              <p:nvPicPr>
                <p:cNvPr id="83" name="Freihand 82">
                  <a:extLst>
                    <a:ext uri="{FF2B5EF4-FFF2-40B4-BE49-F238E27FC236}">
                      <a16:creationId xmlns:a16="http://schemas.microsoft.com/office/drawing/2014/main" id="{11AA86EB-1F51-4C03-9BB8-02A1000D7AB0}"/>
                    </a:ext>
                  </a:extLst>
                </p:cNvPr>
                <p:cNvPicPr/>
                <p:nvPr/>
              </p:nvPicPr>
              <p:blipFill>
                <a:blip r:embed="rId224"/>
                <a:stretch>
                  <a:fillRect/>
                </a:stretch>
              </p:blipFill>
              <p:spPr>
                <a:xfrm>
                  <a:off x="9598333" y="2431632"/>
                  <a:ext cx="34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4" name="Freihand 83">
                  <a:extLst>
                    <a:ext uri="{FF2B5EF4-FFF2-40B4-BE49-F238E27FC236}">
                      <a16:creationId xmlns:a16="http://schemas.microsoft.com/office/drawing/2014/main" id="{797702E7-DA70-4887-AED3-B32537A8AE0D}"/>
                    </a:ext>
                  </a:extLst>
                </p14:cNvPr>
                <p14:cNvContentPartPr/>
                <p14:nvPr/>
              </p14:nvContentPartPr>
              <p14:xfrm>
                <a:off x="9640813" y="2465832"/>
                <a:ext cx="241920" cy="107280"/>
              </p14:xfrm>
            </p:contentPart>
          </mc:Choice>
          <mc:Fallback>
            <p:pic>
              <p:nvPicPr>
                <p:cNvPr id="84" name="Freihand 83">
                  <a:extLst>
                    <a:ext uri="{FF2B5EF4-FFF2-40B4-BE49-F238E27FC236}">
                      <a16:creationId xmlns:a16="http://schemas.microsoft.com/office/drawing/2014/main" id="{797702E7-DA70-4887-AED3-B32537A8AE0D}"/>
                    </a:ext>
                  </a:extLst>
                </p:cNvPr>
                <p:cNvPicPr/>
                <p:nvPr/>
              </p:nvPicPr>
              <p:blipFill>
                <a:blip r:embed="rId226"/>
                <a:stretch>
                  <a:fillRect/>
                </a:stretch>
              </p:blipFill>
              <p:spPr>
                <a:xfrm>
                  <a:off x="9636493" y="2461512"/>
                  <a:ext cx="250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5" name="Freihand 84">
                  <a:extLst>
                    <a:ext uri="{FF2B5EF4-FFF2-40B4-BE49-F238E27FC236}">
                      <a16:creationId xmlns:a16="http://schemas.microsoft.com/office/drawing/2014/main" id="{C81D063A-7288-42DF-AD7B-552A9BED96AB}"/>
                    </a:ext>
                  </a:extLst>
                </p14:cNvPr>
                <p14:cNvContentPartPr/>
                <p14:nvPr/>
              </p14:nvContentPartPr>
              <p14:xfrm>
                <a:off x="9988213" y="2529192"/>
                <a:ext cx="21600" cy="111240"/>
              </p14:xfrm>
            </p:contentPart>
          </mc:Choice>
          <mc:Fallback>
            <p:pic>
              <p:nvPicPr>
                <p:cNvPr id="85" name="Freihand 84">
                  <a:extLst>
                    <a:ext uri="{FF2B5EF4-FFF2-40B4-BE49-F238E27FC236}">
                      <a16:creationId xmlns:a16="http://schemas.microsoft.com/office/drawing/2014/main" id="{C81D063A-7288-42DF-AD7B-552A9BED96AB}"/>
                    </a:ext>
                  </a:extLst>
                </p:cNvPr>
                <p:cNvPicPr/>
                <p:nvPr/>
              </p:nvPicPr>
              <p:blipFill>
                <a:blip r:embed="rId228"/>
                <a:stretch>
                  <a:fillRect/>
                </a:stretch>
              </p:blipFill>
              <p:spPr>
                <a:xfrm>
                  <a:off x="9983893" y="2524872"/>
                  <a:ext cx="30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6" name="Freihand 85">
                  <a:extLst>
                    <a:ext uri="{FF2B5EF4-FFF2-40B4-BE49-F238E27FC236}">
                      <a16:creationId xmlns:a16="http://schemas.microsoft.com/office/drawing/2014/main" id="{2B88F9AF-9207-490E-809E-044F8306D46F}"/>
                    </a:ext>
                  </a:extLst>
                </p14:cNvPr>
                <p14:cNvContentPartPr/>
                <p14:nvPr/>
              </p14:nvContentPartPr>
              <p14:xfrm>
                <a:off x="10111693" y="2467992"/>
                <a:ext cx="19440" cy="74520"/>
              </p14:xfrm>
            </p:contentPart>
          </mc:Choice>
          <mc:Fallback>
            <p:pic>
              <p:nvPicPr>
                <p:cNvPr id="86" name="Freihand 85">
                  <a:extLst>
                    <a:ext uri="{FF2B5EF4-FFF2-40B4-BE49-F238E27FC236}">
                      <a16:creationId xmlns:a16="http://schemas.microsoft.com/office/drawing/2014/main" id="{2B88F9AF-9207-490E-809E-044F8306D46F}"/>
                    </a:ext>
                  </a:extLst>
                </p:cNvPr>
                <p:cNvPicPr/>
                <p:nvPr/>
              </p:nvPicPr>
              <p:blipFill>
                <a:blip r:embed="rId230"/>
                <a:stretch>
                  <a:fillRect/>
                </a:stretch>
              </p:blipFill>
              <p:spPr>
                <a:xfrm>
                  <a:off x="10107373" y="2463672"/>
                  <a:ext cx="28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7" name="Freihand 86">
                  <a:extLst>
                    <a:ext uri="{FF2B5EF4-FFF2-40B4-BE49-F238E27FC236}">
                      <a16:creationId xmlns:a16="http://schemas.microsoft.com/office/drawing/2014/main" id="{482802D9-372E-4BBB-81AC-7C5922EC3275}"/>
                    </a:ext>
                  </a:extLst>
                </p14:cNvPr>
                <p14:cNvContentPartPr/>
                <p14:nvPr/>
              </p14:nvContentPartPr>
              <p14:xfrm>
                <a:off x="10031413" y="2462952"/>
                <a:ext cx="164880" cy="57240"/>
              </p14:xfrm>
            </p:contentPart>
          </mc:Choice>
          <mc:Fallback>
            <p:pic>
              <p:nvPicPr>
                <p:cNvPr id="87" name="Freihand 86">
                  <a:extLst>
                    <a:ext uri="{FF2B5EF4-FFF2-40B4-BE49-F238E27FC236}">
                      <a16:creationId xmlns:a16="http://schemas.microsoft.com/office/drawing/2014/main" id="{482802D9-372E-4BBB-81AC-7C5922EC3275}"/>
                    </a:ext>
                  </a:extLst>
                </p:cNvPr>
                <p:cNvPicPr/>
                <p:nvPr/>
              </p:nvPicPr>
              <p:blipFill>
                <a:blip r:embed="rId232"/>
                <a:stretch>
                  <a:fillRect/>
                </a:stretch>
              </p:blipFill>
              <p:spPr>
                <a:xfrm>
                  <a:off x="10027093" y="2458632"/>
                  <a:ext cx="173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8" name="Freihand 87">
                  <a:extLst>
                    <a:ext uri="{FF2B5EF4-FFF2-40B4-BE49-F238E27FC236}">
                      <a16:creationId xmlns:a16="http://schemas.microsoft.com/office/drawing/2014/main" id="{564438CC-9C01-4013-ABCC-944883B45363}"/>
                    </a:ext>
                  </a:extLst>
                </p14:cNvPr>
                <p14:cNvContentPartPr/>
                <p14:nvPr/>
              </p14:nvContentPartPr>
              <p14:xfrm>
                <a:off x="10193773" y="2491752"/>
                <a:ext cx="238320" cy="70560"/>
              </p14:xfrm>
            </p:contentPart>
          </mc:Choice>
          <mc:Fallback>
            <p:pic>
              <p:nvPicPr>
                <p:cNvPr id="88" name="Freihand 87">
                  <a:extLst>
                    <a:ext uri="{FF2B5EF4-FFF2-40B4-BE49-F238E27FC236}">
                      <a16:creationId xmlns:a16="http://schemas.microsoft.com/office/drawing/2014/main" id="{564438CC-9C01-4013-ABCC-944883B45363}"/>
                    </a:ext>
                  </a:extLst>
                </p:cNvPr>
                <p:cNvPicPr/>
                <p:nvPr/>
              </p:nvPicPr>
              <p:blipFill>
                <a:blip r:embed="rId234"/>
                <a:stretch>
                  <a:fillRect/>
                </a:stretch>
              </p:blipFill>
              <p:spPr>
                <a:xfrm>
                  <a:off x="10189453" y="2487432"/>
                  <a:ext cx="246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9" name="Freihand 88">
                  <a:extLst>
                    <a:ext uri="{FF2B5EF4-FFF2-40B4-BE49-F238E27FC236}">
                      <a16:creationId xmlns:a16="http://schemas.microsoft.com/office/drawing/2014/main" id="{FA2B50BA-A195-42C6-9E5A-59403C6DF092}"/>
                    </a:ext>
                  </a:extLst>
                </p14:cNvPr>
                <p14:cNvContentPartPr/>
                <p14:nvPr/>
              </p14:nvContentPartPr>
              <p14:xfrm>
                <a:off x="10452973" y="2431632"/>
                <a:ext cx="74520" cy="94320"/>
              </p14:xfrm>
            </p:contentPart>
          </mc:Choice>
          <mc:Fallback>
            <p:pic>
              <p:nvPicPr>
                <p:cNvPr id="89" name="Freihand 88">
                  <a:extLst>
                    <a:ext uri="{FF2B5EF4-FFF2-40B4-BE49-F238E27FC236}">
                      <a16:creationId xmlns:a16="http://schemas.microsoft.com/office/drawing/2014/main" id="{FA2B50BA-A195-42C6-9E5A-59403C6DF092}"/>
                    </a:ext>
                  </a:extLst>
                </p:cNvPr>
                <p:cNvPicPr/>
                <p:nvPr/>
              </p:nvPicPr>
              <p:blipFill>
                <a:blip r:embed="rId236"/>
                <a:stretch>
                  <a:fillRect/>
                </a:stretch>
              </p:blipFill>
              <p:spPr>
                <a:xfrm>
                  <a:off x="10448653" y="2427312"/>
                  <a:ext cx="83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0" name="Freihand 89">
                  <a:extLst>
                    <a:ext uri="{FF2B5EF4-FFF2-40B4-BE49-F238E27FC236}">
                      <a16:creationId xmlns:a16="http://schemas.microsoft.com/office/drawing/2014/main" id="{246DCC92-436F-46B3-8FDC-D67E6870DB46}"/>
                    </a:ext>
                  </a:extLst>
                </p14:cNvPr>
                <p14:cNvContentPartPr/>
                <p14:nvPr/>
              </p14:nvContentPartPr>
              <p14:xfrm>
                <a:off x="10492573" y="2506512"/>
                <a:ext cx="54000" cy="11880"/>
              </p14:xfrm>
            </p:contentPart>
          </mc:Choice>
          <mc:Fallback>
            <p:pic>
              <p:nvPicPr>
                <p:cNvPr id="90" name="Freihand 89">
                  <a:extLst>
                    <a:ext uri="{FF2B5EF4-FFF2-40B4-BE49-F238E27FC236}">
                      <a16:creationId xmlns:a16="http://schemas.microsoft.com/office/drawing/2014/main" id="{246DCC92-436F-46B3-8FDC-D67E6870DB46}"/>
                    </a:ext>
                  </a:extLst>
                </p:cNvPr>
                <p:cNvPicPr/>
                <p:nvPr/>
              </p:nvPicPr>
              <p:blipFill>
                <a:blip r:embed="rId238"/>
                <a:stretch>
                  <a:fillRect/>
                </a:stretch>
              </p:blipFill>
              <p:spPr>
                <a:xfrm>
                  <a:off x="10488253" y="2502192"/>
                  <a:ext cx="62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1" name="Freihand 90">
                  <a:extLst>
                    <a:ext uri="{FF2B5EF4-FFF2-40B4-BE49-F238E27FC236}">
                      <a16:creationId xmlns:a16="http://schemas.microsoft.com/office/drawing/2014/main" id="{D9BE8D2B-46D5-46D0-AB35-211127498DBE}"/>
                    </a:ext>
                  </a:extLst>
                </p14:cNvPr>
                <p14:cNvContentPartPr/>
                <p14:nvPr/>
              </p14:nvContentPartPr>
              <p14:xfrm>
                <a:off x="10562773" y="2448192"/>
                <a:ext cx="180360" cy="90720"/>
              </p14:xfrm>
            </p:contentPart>
          </mc:Choice>
          <mc:Fallback>
            <p:pic>
              <p:nvPicPr>
                <p:cNvPr id="91" name="Freihand 90">
                  <a:extLst>
                    <a:ext uri="{FF2B5EF4-FFF2-40B4-BE49-F238E27FC236}">
                      <a16:creationId xmlns:a16="http://schemas.microsoft.com/office/drawing/2014/main" id="{D9BE8D2B-46D5-46D0-AB35-211127498DBE}"/>
                    </a:ext>
                  </a:extLst>
                </p:cNvPr>
                <p:cNvPicPr/>
                <p:nvPr/>
              </p:nvPicPr>
              <p:blipFill>
                <a:blip r:embed="rId240"/>
                <a:stretch>
                  <a:fillRect/>
                </a:stretch>
              </p:blipFill>
              <p:spPr>
                <a:xfrm>
                  <a:off x="10558453" y="2443872"/>
                  <a:ext cx="189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2" name="Freihand 91">
                  <a:extLst>
                    <a:ext uri="{FF2B5EF4-FFF2-40B4-BE49-F238E27FC236}">
                      <a16:creationId xmlns:a16="http://schemas.microsoft.com/office/drawing/2014/main" id="{3D8481B1-B263-47A4-A06E-6DA9679CF53A}"/>
                    </a:ext>
                  </a:extLst>
                </p14:cNvPr>
                <p14:cNvContentPartPr/>
                <p14:nvPr/>
              </p14:nvContentPartPr>
              <p14:xfrm>
                <a:off x="10741333" y="2408232"/>
                <a:ext cx="21240" cy="33480"/>
              </p14:xfrm>
            </p:contentPart>
          </mc:Choice>
          <mc:Fallback>
            <p:pic>
              <p:nvPicPr>
                <p:cNvPr id="92" name="Freihand 91">
                  <a:extLst>
                    <a:ext uri="{FF2B5EF4-FFF2-40B4-BE49-F238E27FC236}">
                      <a16:creationId xmlns:a16="http://schemas.microsoft.com/office/drawing/2014/main" id="{3D8481B1-B263-47A4-A06E-6DA9679CF53A}"/>
                    </a:ext>
                  </a:extLst>
                </p:cNvPr>
                <p:cNvPicPr/>
                <p:nvPr/>
              </p:nvPicPr>
              <p:blipFill>
                <a:blip r:embed="rId242"/>
                <a:stretch>
                  <a:fillRect/>
                </a:stretch>
              </p:blipFill>
              <p:spPr>
                <a:xfrm>
                  <a:off x="10737013" y="2403912"/>
                  <a:ext cx="29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3" name="Freihand 92">
                  <a:extLst>
                    <a:ext uri="{FF2B5EF4-FFF2-40B4-BE49-F238E27FC236}">
                      <a16:creationId xmlns:a16="http://schemas.microsoft.com/office/drawing/2014/main" id="{93AC1911-0DAC-427A-B05A-6919C77C328D}"/>
                    </a:ext>
                  </a:extLst>
                </p14:cNvPr>
                <p14:cNvContentPartPr/>
                <p14:nvPr/>
              </p14:nvContentPartPr>
              <p14:xfrm>
                <a:off x="10796773" y="2348472"/>
                <a:ext cx="108720" cy="166320"/>
              </p14:xfrm>
            </p:contentPart>
          </mc:Choice>
          <mc:Fallback>
            <p:pic>
              <p:nvPicPr>
                <p:cNvPr id="93" name="Freihand 92">
                  <a:extLst>
                    <a:ext uri="{FF2B5EF4-FFF2-40B4-BE49-F238E27FC236}">
                      <a16:creationId xmlns:a16="http://schemas.microsoft.com/office/drawing/2014/main" id="{93AC1911-0DAC-427A-B05A-6919C77C328D}"/>
                    </a:ext>
                  </a:extLst>
                </p:cNvPr>
                <p:cNvPicPr/>
                <p:nvPr/>
              </p:nvPicPr>
              <p:blipFill>
                <a:blip r:embed="rId244"/>
                <a:stretch>
                  <a:fillRect/>
                </a:stretch>
              </p:blipFill>
              <p:spPr>
                <a:xfrm>
                  <a:off x="10792453" y="2344152"/>
                  <a:ext cx="117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3" name="Freihand 102">
                  <a:extLst>
                    <a:ext uri="{FF2B5EF4-FFF2-40B4-BE49-F238E27FC236}">
                      <a16:creationId xmlns:a16="http://schemas.microsoft.com/office/drawing/2014/main" id="{2BA86A51-CD5D-44DE-A44B-732BDED1269D}"/>
                    </a:ext>
                  </a:extLst>
                </p14:cNvPr>
                <p14:cNvContentPartPr/>
                <p14:nvPr/>
              </p14:nvContentPartPr>
              <p14:xfrm>
                <a:off x="10931413" y="2540352"/>
                <a:ext cx="6840" cy="69840"/>
              </p14:xfrm>
            </p:contentPart>
          </mc:Choice>
          <mc:Fallback>
            <p:pic>
              <p:nvPicPr>
                <p:cNvPr id="103" name="Freihand 102">
                  <a:extLst>
                    <a:ext uri="{FF2B5EF4-FFF2-40B4-BE49-F238E27FC236}">
                      <a16:creationId xmlns:a16="http://schemas.microsoft.com/office/drawing/2014/main" id="{2BA86A51-CD5D-44DE-A44B-732BDED1269D}"/>
                    </a:ext>
                  </a:extLst>
                </p:cNvPr>
                <p:cNvPicPr/>
                <p:nvPr/>
              </p:nvPicPr>
              <p:blipFill>
                <a:blip r:embed="rId246"/>
                <a:stretch>
                  <a:fillRect/>
                </a:stretch>
              </p:blipFill>
              <p:spPr>
                <a:xfrm>
                  <a:off x="10927093" y="2536032"/>
                  <a:ext cx="15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5" name="Freihand 104">
                  <a:extLst>
                    <a:ext uri="{FF2B5EF4-FFF2-40B4-BE49-F238E27FC236}">
                      <a16:creationId xmlns:a16="http://schemas.microsoft.com/office/drawing/2014/main" id="{5768BF3F-89C9-4C0A-9A0C-12937DDF30F4}"/>
                    </a:ext>
                  </a:extLst>
                </p14:cNvPr>
                <p14:cNvContentPartPr/>
                <p14:nvPr/>
              </p14:nvContentPartPr>
              <p14:xfrm>
                <a:off x="8821813" y="2812152"/>
                <a:ext cx="24120" cy="114120"/>
              </p14:xfrm>
            </p:contentPart>
          </mc:Choice>
          <mc:Fallback>
            <p:pic>
              <p:nvPicPr>
                <p:cNvPr id="105" name="Freihand 104">
                  <a:extLst>
                    <a:ext uri="{FF2B5EF4-FFF2-40B4-BE49-F238E27FC236}">
                      <a16:creationId xmlns:a16="http://schemas.microsoft.com/office/drawing/2014/main" id="{5768BF3F-89C9-4C0A-9A0C-12937DDF30F4}"/>
                    </a:ext>
                  </a:extLst>
                </p:cNvPr>
                <p:cNvPicPr/>
                <p:nvPr/>
              </p:nvPicPr>
              <p:blipFill>
                <a:blip r:embed="rId248"/>
                <a:stretch>
                  <a:fillRect/>
                </a:stretch>
              </p:blipFill>
              <p:spPr>
                <a:xfrm>
                  <a:off x="8817493" y="2807832"/>
                  <a:ext cx="32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6" name="Freihand 105">
                  <a:extLst>
                    <a:ext uri="{FF2B5EF4-FFF2-40B4-BE49-F238E27FC236}">
                      <a16:creationId xmlns:a16="http://schemas.microsoft.com/office/drawing/2014/main" id="{F2C16888-A5C9-4F70-BFD1-FB862B79BF54}"/>
                    </a:ext>
                  </a:extLst>
                </p14:cNvPr>
                <p14:cNvContentPartPr/>
                <p14:nvPr/>
              </p14:nvContentPartPr>
              <p14:xfrm>
                <a:off x="8826853" y="2807472"/>
                <a:ext cx="109800" cy="99720"/>
              </p14:xfrm>
            </p:contentPart>
          </mc:Choice>
          <mc:Fallback>
            <p:pic>
              <p:nvPicPr>
                <p:cNvPr id="106" name="Freihand 105">
                  <a:extLst>
                    <a:ext uri="{FF2B5EF4-FFF2-40B4-BE49-F238E27FC236}">
                      <a16:creationId xmlns:a16="http://schemas.microsoft.com/office/drawing/2014/main" id="{F2C16888-A5C9-4F70-BFD1-FB862B79BF54}"/>
                    </a:ext>
                  </a:extLst>
                </p:cNvPr>
                <p:cNvPicPr/>
                <p:nvPr/>
              </p:nvPicPr>
              <p:blipFill>
                <a:blip r:embed="rId250"/>
                <a:stretch>
                  <a:fillRect/>
                </a:stretch>
              </p:blipFill>
              <p:spPr>
                <a:xfrm>
                  <a:off x="8822533" y="2803152"/>
                  <a:ext cx="118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7" name="Freihand 106">
                  <a:extLst>
                    <a:ext uri="{FF2B5EF4-FFF2-40B4-BE49-F238E27FC236}">
                      <a16:creationId xmlns:a16="http://schemas.microsoft.com/office/drawing/2014/main" id="{B6B55119-F20E-470D-A955-2F221C127CB9}"/>
                    </a:ext>
                  </a:extLst>
                </p14:cNvPr>
                <p14:cNvContentPartPr/>
                <p14:nvPr/>
              </p14:nvContentPartPr>
              <p14:xfrm>
                <a:off x="8957173" y="2851032"/>
                <a:ext cx="360" cy="360"/>
              </p14:xfrm>
            </p:contentPart>
          </mc:Choice>
          <mc:Fallback>
            <p:pic>
              <p:nvPicPr>
                <p:cNvPr id="107" name="Freihand 106">
                  <a:extLst>
                    <a:ext uri="{FF2B5EF4-FFF2-40B4-BE49-F238E27FC236}">
                      <a16:creationId xmlns:a16="http://schemas.microsoft.com/office/drawing/2014/main" id="{B6B55119-F20E-470D-A955-2F221C127CB9}"/>
                    </a:ext>
                  </a:extLst>
                </p:cNvPr>
                <p:cNvPicPr/>
                <p:nvPr/>
              </p:nvPicPr>
              <p:blipFill>
                <a:blip r:embed="rId25"/>
                <a:stretch>
                  <a:fillRect/>
                </a:stretch>
              </p:blipFill>
              <p:spPr>
                <a:xfrm>
                  <a:off x="8952853" y="2846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8" name="Freihand 107">
                  <a:extLst>
                    <a:ext uri="{FF2B5EF4-FFF2-40B4-BE49-F238E27FC236}">
                      <a16:creationId xmlns:a16="http://schemas.microsoft.com/office/drawing/2014/main" id="{34B11D7E-81C2-4534-9B6E-7B3749A392D7}"/>
                    </a:ext>
                  </a:extLst>
                </p14:cNvPr>
                <p14:cNvContentPartPr/>
                <p14:nvPr/>
              </p14:nvContentPartPr>
              <p14:xfrm>
                <a:off x="8931253" y="2850672"/>
                <a:ext cx="65880" cy="61200"/>
              </p14:xfrm>
            </p:contentPart>
          </mc:Choice>
          <mc:Fallback>
            <p:pic>
              <p:nvPicPr>
                <p:cNvPr id="108" name="Freihand 107">
                  <a:extLst>
                    <a:ext uri="{FF2B5EF4-FFF2-40B4-BE49-F238E27FC236}">
                      <a16:creationId xmlns:a16="http://schemas.microsoft.com/office/drawing/2014/main" id="{34B11D7E-81C2-4534-9B6E-7B3749A392D7}"/>
                    </a:ext>
                  </a:extLst>
                </p:cNvPr>
                <p:cNvPicPr/>
                <p:nvPr/>
              </p:nvPicPr>
              <p:blipFill>
                <a:blip r:embed="rId253"/>
                <a:stretch>
                  <a:fillRect/>
                </a:stretch>
              </p:blipFill>
              <p:spPr>
                <a:xfrm>
                  <a:off x="8926933" y="2846352"/>
                  <a:ext cx="74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9" name="Freihand 108">
                  <a:extLst>
                    <a:ext uri="{FF2B5EF4-FFF2-40B4-BE49-F238E27FC236}">
                      <a16:creationId xmlns:a16="http://schemas.microsoft.com/office/drawing/2014/main" id="{7CEE4A56-76E2-4480-92E0-329335401442}"/>
                    </a:ext>
                  </a:extLst>
                </p14:cNvPr>
                <p14:cNvContentPartPr/>
                <p14:nvPr/>
              </p14:nvContentPartPr>
              <p14:xfrm>
                <a:off x="8978053" y="2817912"/>
                <a:ext cx="34200" cy="18000"/>
              </p14:xfrm>
            </p:contentPart>
          </mc:Choice>
          <mc:Fallback>
            <p:pic>
              <p:nvPicPr>
                <p:cNvPr id="109" name="Freihand 108">
                  <a:extLst>
                    <a:ext uri="{FF2B5EF4-FFF2-40B4-BE49-F238E27FC236}">
                      <a16:creationId xmlns:a16="http://schemas.microsoft.com/office/drawing/2014/main" id="{7CEE4A56-76E2-4480-92E0-329335401442}"/>
                    </a:ext>
                  </a:extLst>
                </p:cNvPr>
                <p:cNvPicPr/>
                <p:nvPr/>
              </p:nvPicPr>
              <p:blipFill>
                <a:blip r:embed="rId255"/>
                <a:stretch>
                  <a:fillRect/>
                </a:stretch>
              </p:blipFill>
              <p:spPr>
                <a:xfrm>
                  <a:off x="8973733" y="2813592"/>
                  <a:ext cx="42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0" name="Freihand 109">
                  <a:extLst>
                    <a:ext uri="{FF2B5EF4-FFF2-40B4-BE49-F238E27FC236}">
                      <a16:creationId xmlns:a16="http://schemas.microsoft.com/office/drawing/2014/main" id="{C4A8AFCD-3D6A-4ED5-9154-3BF98BFFE60D}"/>
                    </a:ext>
                  </a:extLst>
                </p14:cNvPr>
                <p14:cNvContentPartPr/>
                <p14:nvPr/>
              </p14:nvContentPartPr>
              <p14:xfrm>
                <a:off x="9028453" y="2816832"/>
                <a:ext cx="152280" cy="80280"/>
              </p14:xfrm>
            </p:contentPart>
          </mc:Choice>
          <mc:Fallback>
            <p:pic>
              <p:nvPicPr>
                <p:cNvPr id="110" name="Freihand 109">
                  <a:extLst>
                    <a:ext uri="{FF2B5EF4-FFF2-40B4-BE49-F238E27FC236}">
                      <a16:creationId xmlns:a16="http://schemas.microsoft.com/office/drawing/2014/main" id="{C4A8AFCD-3D6A-4ED5-9154-3BF98BFFE60D}"/>
                    </a:ext>
                  </a:extLst>
                </p:cNvPr>
                <p:cNvPicPr/>
                <p:nvPr/>
              </p:nvPicPr>
              <p:blipFill>
                <a:blip r:embed="rId257"/>
                <a:stretch>
                  <a:fillRect/>
                </a:stretch>
              </p:blipFill>
              <p:spPr>
                <a:xfrm>
                  <a:off x="9024133" y="2812512"/>
                  <a:ext cx="160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1" name="Freihand 110">
                  <a:extLst>
                    <a:ext uri="{FF2B5EF4-FFF2-40B4-BE49-F238E27FC236}">
                      <a16:creationId xmlns:a16="http://schemas.microsoft.com/office/drawing/2014/main" id="{745544B9-5366-4E24-9CC1-41A88B7A0515}"/>
                    </a:ext>
                  </a:extLst>
                </p14:cNvPr>
                <p14:cNvContentPartPr/>
                <p14:nvPr/>
              </p14:nvContentPartPr>
              <p14:xfrm>
                <a:off x="9194413" y="2780112"/>
                <a:ext cx="27360" cy="103320"/>
              </p14:xfrm>
            </p:contentPart>
          </mc:Choice>
          <mc:Fallback>
            <p:pic>
              <p:nvPicPr>
                <p:cNvPr id="111" name="Freihand 110">
                  <a:extLst>
                    <a:ext uri="{FF2B5EF4-FFF2-40B4-BE49-F238E27FC236}">
                      <a16:creationId xmlns:a16="http://schemas.microsoft.com/office/drawing/2014/main" id="{745544B9-5366-4E24-9CC1-41A88B7A0515}"/>
                    </a:ext>
                  </a:extLst>
                </p:cNvPr>
                <p:cNvPicPr/>
                <p:nvPr/>
              </p:nvPicPr>
              <p:blipFill>
                <a:blip r:embed="rId259"/>
                <a:stretch>
                  <a:fillRect/>
                </a:stretch>
              </p:blipFill>
              <p:spPr>
                <a:xfrm>
                  <a:off x="9190093" y="2775792"/>
                  <a:ext cx="36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2" name="Freihand 111">
                  <a:extLst>
                    <a:ext uri="{FF2B5EF4-FFF2-40B4-BE49-F238E27FC236}">
                      <a16:creationId xmlns:a16="http://schemas.microsoft.com/office/drawing/2014/main" id="{68AD150C-069F-449B-85E0-38A211CA9F21}"/>
                    </a:ext>
                  </a:extLst>
                </p14:cNvPr>
                <p14:cNvContentPartPr/>
                <p14:nvPr/>
              </p14:nvContentPartPr>
              <p14:xfrm>
                <a:off x="9252373" y="2845992"/>
                <a:ext cx="127800" cy="38520"/>
              </p14:xfrm>
            </p:contentPart>
          </mc:Choice>
          <mc:Fallback>
            <p:pic>
              <p:nvPicPr>
                <p:cNvPr id="112" name="Freihand 111">
                  <a:extLst>
                    <a:ext uri="{FF2B5EF4-FFF2-40B4-BE49-F238E27FC236}">
                      <a16:creationId xmlns:a16="http://schemas.microsoft.com/office/drawing/2014/main" id="{68AD150C-069F-449B-85E0-38A211CA9F21}"/>
                    </a:ext>
                  </a:extLst>
                </p:cNvPr>
                <p:cNvPicPr/>
                <p:nvPr/>
              </p:nvPicPr>
              <p:blipFill>
                <a:blip r:embed="rId261"/>
                <a:stretch>
                  <a:fillRect/>
                </a:stretch>
              </p:blipFill>
              <p:spPr>
                <a:xfrm>
                  <a:off x="9248053" y="2841672"/>
                  <a:ext cx="136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3" name="Freihand 112">
                  <a:extLst>
                    <a:ext uri="{FF2B5EF4-FFF2-40B4-BE49-F238E27FC236}">
                      <a16:creationId xmlns:a16="http://schemas.microsoft.com/office/drawing/2014/main" id="{9C07278D-B678-44A2-BAE1-6EEB737F712C}"/>
                    </a:ext>
                  </a:extLst>
                </p14:cNvPr>
                <p14:cNvContentPartPr/>
                <p14:nvPr/>
              </p14:nvContentPartPr>
              <p14:xfrm>
                <a:off x="9388453" y="2816832"/>
                <a:ext cx="167040" cy="72360"/>
              </p14:xfrm>
            </p:contentPart>
          </mc:Choice>
          <mc:Fallback>
            <p:pic>
              <p:nvPicPr>
                <p:cNvPr id="113" name="Freihand 112">
                  <a:extLst>
                    <a:ext uri="{FF2B5EF4-FFF2-40B4-BE49-F238E27FC236}">
                      <a16:creationId xmlns:a16="http://schemas.microsoft.com/office/drawing/2014/main" id="{9C07278D-B678-44A2-BAE1-6EEB737F712C}"/>
                    </a:ext>
                  </a:extLst>
                </p:cNvPr>
                <p:cNvPicPr/>
                <p:nvPr/>
              </p:nvPicPr>
              <p:blipFill>
                <a:blip r:embed="rId263"/>
                <a:stretch>
                  <a:fillRect/>
                </a:stretch>
              </p:blipFill>
              <p:spPr>
                <a:xfrm>
                  <a:off x="9384133" y="2812512"/>
                  <a:ext cx="175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4" name="Freihand 113">
                  <a:extLst>
                    <a:ext uri="{FF2B5EF4-FFF2-40B4-BE49-F238E27FC236}">
                      <a16:creationId xmlns:a16="http://schemas.microsoft.com/office/drawing/2014/main" id="{DE297DA6-600C-4E63-AFDC-C76768B7EF09}"/>
                    </a:ext>
                  </a:extLst>
                </p14:cNvPr>
                <p14:cNvContentPartPr/>
                <p14:nvPr/>
              </p14:nvContentPartPr>
              <p14:xfrm>
                <a:off x="9663853" y="2887392"/>
                <a:ext cx="28440" cy="85680"/>
              </p14:xfrm>
            </p:contentPart>
          </mc:Choice>
          <mc:Fallback>
            <p:pic>
              <p:nvPicPr>
                <p:cNvPr id="114" name="Freihand 113">
                  <a:extLst>
                    <a:ext uri="{FF2B5EF4-FFF2-40B4-BE49-F238E27FC236}">
                      <a16:creationId xmlns:a16="http://schemas.microsoft.com/office/drawing/2014/main" id="{DE297DA6-600C-4E63-AFDC-C76768B7EF09}"/>
                    </a:ext>
                  </a:extLst>
                </p:cNvPr>
                <p:cNvPicPr/>
                <p:nvPr/>
              </p:nvPicPr>
              <p:blipFill>
                <a:blip r:embed="rId265"/>
                <a:stretch>
                  <a:fillRect/>
                </a:stretch>
              </p:blipFill>
              <p:spPr>
                <a:xfrm>
                  <a:off x="9659533" y="2883072"/>
                  <a:ext cx="37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5" name="Freihand 114">
                  <a:extLst>
                    <a:ext uri="{FF2B5EF4-FFF2-40B4-BE49-F238E27FC236}">
                      <a16:creationId xmlns:a16="http://schemas.microsoft.com/office/drawing/2014/main" id="{50B5F4D5-6AC6-433A-B708-36949D0A4016}"/>
                    </a:ext>
                  </a:extLst>
                </p14:cNvPr>
                <p14:cNvContentPartPr/>
                <p14:nvPr/>
              </p14:nvContentPartPr>
              <p14:xfrm>
                <a:off x="9777973" y="2828352"/>
                <a:ext cx="14400" cy="89280"/>
              </p14:xfrm>
            </p:contentPart>
          </mc:Choice>
          <mc:Fallback>
            <p:pic>
              <p:nvPicPr>
                <p:cNvPr id="115" name="Freihand 114">
                  <a:extLst>
                    <a:ext uri="{FF2B5EF4-FFF2-40B4-BE49-F238E27FC236}">
                      <a16:creationId xmlns:a16="http://schemas.microsoft.com/office/drawing/2014/main" id="{50B5F4D5-6AC6-433A-B708-36949D0A4016}"/>
                    </a:ext>
                  </a:extLst>
                </p:cNvPr>
                <p:cNvPicPr/>
                <p:nvPr/>
              </p:nvPicPr>
              <p:blipFill>
                <a:blip r:embed="rId267"/>
                <a:stretch>
                  <a:fillRect/>
                </a:stretch>
              </p:blipFill>
              <p:spPr>
                <a:xfrm>
                  <a:off x="9773653" y="2824032"/>
                  <a:ext cx="23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6" name="Freihand 115">
                  <a:extLst>
                    <a:ext uri="{FF2B5EF4-FFF2-40B4-BE49-F238E27FC236}">
                      <a16:creationId xmlns:a16="http://schemas.microsoft.com/office/drawing/2014/main" id="{650A92DA-7D5D-4FCB-A02A-20447D1701C5}"/>
                    </a:ext>
                  </a:extLst>
                </p14:cNvPr>
                <p14:cNvContentPartPr/>
                <p14:nvPr/>
              </p14:nvContentPartPr>
              <p14:xfrm>
                <a:off x="9727213" y="2798472"/>
                <a:ext cx="137880" cy="133200"/>
              </p14:xfrm>
            </p:contentPart>
          </mc:Choice>
          <mc:Fallback>
            <p:pic>
              <p:nvPicPr>
                <p:cNvPr id="116" name="Freihand 115">
                  <a:extLst>
                    <a:ext uri="{FF2B5EF4-FFF2-40B4-BE49-F238E27FC236}">
                      <a16:creationId xmlns:a16="http://schemas.microsoft.com/office/drawing/2014/main" id="{650A92DA-7D5D-4FCB-A02A-20447D1701C5}"/>
                    </a:ext>
                  </a:extLst>
                </p:cNvPr>
                <p:cNvPicPr/>
                <p:nvPr/>
              </p:nvPicPr>
              <p:blipFill>
                <a:blip r:embed="rId269"/>
                <a:stretch>
                  <a:fillRect/>
                </a:stretch>
              </p:blipFill>
              <p:spPr>
                <a:xfrm>
                  <a:off x="9722893" y="2794152"/>
                  <a:ext cx="146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7" name="Freihand 116">
                  <a:extLst>
                    <a:ext uri="{FF2B5EF4-FFF2-40B4-BE49-F238E27FC236}">
                      <a16:creationId xmlns:a16="http://schemas.microsoft.com/office/drawing/2014/main" id="{8C05B492-864E-4CFD-BEDD-BBCE9E45C596}"/>
                    </a:ext>
                  </a:extLst>
                </p14:cNvPr>
                <p14:cNvContentPartPr/>
                <p14:nvPr/>
              </p14:nvContentPartPr>
              <p14:xfrm>
                <a:off x="9865093" y="2788032"/>
                <a:ext cx="173520" cy="128880"/>
              </p14:xfrm>
            </p:contentPart>
          </mc:Choice>
          <mc:Fallback>
            <p:pic>
              <p:nvPicPr>
                <p:cNvPr id="117" name="Freihand 116">
                  <a:extLst>
                    <a:ext uri="{FF2B5EF4-FFF2-40B4-BE49-F238E27FC236}">
                      <a16:creationId xmlns:a16="http://schemas.microsoft.com/office/drawing/2014/main" id="{8C05B492-864E-4CFD-BEDD-BBCE9E45C596}"/>
                    </a:ext>
                  </a:extLst>
                </p:cNvPr>
                <p:cNvPicPr/>
                <p:nvPr/>
              </p:nvPicPr>
              <p:blipFill>
                <a:blip r:embed="rId271"/>
                <a:stretch>
                  <a:fillRect/>
                </a:stretch>
              </p:blipFill>
              <p:spPr>
                <a:xfrm>
                  <a:off x="9860773" y="2783712"/>
                  <a:ext cx="182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8" name="Freihand 117">
                  <a:extLst>
                    <a:ext uri="{FF2B5EF4-FFF2-40B4-BE49-F238E27FC236}">
                      <a16:creationId xmlns:a16="http://schemas.microsoft.com/office/drawing/2014/main" id="{4583F6CE-DE2C-4CEB-860F-3C2947AF99B5}"/>
                    </a:ext>
                  </a:extLst>
                </p14:cNvPr>
                <p14:cNvContentPartPr/>
                <p14:nvPr/>
              </p14:nvContentPartPr>
              <p14:xfrm>
                <a:off x="10018453" y="2740872"/>
                <a:ext cx="25920" cy="130320"/>
              </p14:xfrm>
            </p:contentPart>
          </mc:Choice>
          <mc:Fallback>
            <p:pic>
              <p:nvPicPr>
                <p:cNvPr id="118" name="Freihand 117">
                  <a:extLst>
                    <a:ext uri="{FF2B5EF4-FFF2-40B4-BE49-F238E27FC236}">
                      <a16:creationId xmlns:a16="http://schemas.microsoft.com/office/drawing/2014/main" id="{4583F6CE-DE2C-4CEB-860F-3C2947AF99B5}"/>
                    </a:ext>
                  </a:extLst>
                </p:cNvPr>
                <p:cNvPicPr/>
                <p:nvPr/>
              </p:nvPicPr>
              <p:blipFill>
                <a:blip r:embed="rId273"/>
                <a:stretch>
                  <a:fillRect/>
                </a:stretch>
              </p:blipFill>
              <p:spPr>
                <a:xfrm>
                  <a:off x="10014133" y="2736552"/>
                  <a:ext cx="34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9" name="Freihand 118">
                  <a:extLst>
                    <a:ext uri="{FF2B5EF4-FFF2-40B4-BE49-F238E27FC236}">
                      <a16:creationId xmlns:a16="http://schemas.microsoft.com/office/drawing/2014/main" id="{BE6E0272-3D76-4F10-ADD8-2EF8BD553827}"/>
                    </a:ext>
                  </a:extLst>
                </p14:cNvPr>
                <p14:cNvContentPartPr/>
                <p14:nvPr/>
              </p14:nvContentPartPr>
              <p14:xfrm>
                <a:off x="10073533" y="2807472"/>
                <a:ext cx="239760" cy="203400"/>
              </p14:xfrm>
            </p:contentPart>
          </mc:Choice>
          <mc:Fallback>
            <p:pic>
              <p:nvPicPr>
                <p:cNvPr id="119" name="Freihand 118">
                  <a:extLst>
                    <a:ext uri="{FF2B5EF4-FFF2-40B4-BE49-F238E27FC236}">
                      <a16:creationId xmlns:a16="http://schemas.microsoft.com/office/drawing/2014/main" id="{BE6E0272-3D76-4F10-ADD8-2EF8BD553827}"/>
                    </a:ext>
                  </a:extLst>
                </p:cNvPr>
                <p:cNvPicPr/>
                <p:nvPr/>
              </p:nvPicPr>
              <p:blipFill>
                <a:blip r:embed="rId275"/>
                <a:stretch>
                  <a:fillRect/>
                </a:stretch>
              </p:blipFill>
              <p:spPr>
                <a:xfrm>
                  <a:off x="10069213" y="2803152"/>
                  <a:ext cx="248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0" name="Freihand 119">
                  <a:extLst>
                    <a:ext uri="{FF2B5EF4-FFF2-40B4-BE49-F238E27FC236}">
                      <a16:creationId xmlns:a16="http://schemas.microsoft.com/office/drawing/2014/main" id="{1D44BA77-86C5-47DC-85F5-4B56FBA74785}"/>
                    </a:ext>
                  </a:extLst>
                </p14:cNvPr>
                <p14:cNvContentPartPr/>
                <p14:nvPr/>
              </p14:nvContentPartPr>
              <p14:xfrm>
                <a:off x="10336693" y="2794512"/>
                <a:ext cx="129600" cy="92160"/>
              </p14:xfrm>
            </p:contentPart>
          </mc:Choice>
          <mc:Fallback>
            <p:pic>
              <p:nvPicPr>
                <p:cNvPr id="120" name="Freihand 119">
                  <a:extLst>
                    <a:ext uri="{FF2B5EF4-FFF2-40B4-BE49-F238E27FC236}">
                      <a16:creationId xmlns:a16="http://schemas.microsoft.com/office/drawing/2014/main" id="{1D44BA77-86C5-47DC-85F5-4B56FBA74785}"/>
                    </a:ext>
                  </a:extLst>
                </p:cNvPr>
                <p:cNvPicPr/>
                <p:nvPr/>
              </p:nvPicPr>
              <p:blipFill>
                <a:blip r:embed="rId277"/>
                <a:stretch>
                  <a:fillRect/>
                </a:stretch>
              </p:blipFill>
              <p:spPr>
                <a:xfrm>
                  <a:off x="10332373" y="2790192"/>
                  <a:ext cx="138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1" name="Freihand 120">
                  <a:extLst>
                    <a:ext uri="{FF2B5EF4-FFF2-40B4-BE49-F238E27FC236}">
                      <a16:creationId xmlns:a16="http://schemas.microsoft.com/office/drawing/2014/main" id="{40D562DF-C185-4414-87BC-BF0E68363AC4}"/>
                    </a:ext>
                  </a:extLst>
                </p14:cNvPr>
                <p14:cNvContentPartPr/>
                <p14:nvPr/>
              </p14:nvContentPartPr>
              <p14:xfrm>
                <a:off x="10545493" y="2888112"/>
                <a:ext cx="144720" cy="8280"/>
              </p14:xfrm>
            </p:contentPart>
          </mc:Choice>
          <mc:Fallback>
            <p:pic>
              <p:nvPicPr>
                <p:cNvPr id="121" name="Freihand 120">
                  <a:extLst>
                    <a:ext uri="{FF2B5EF4-FFF2-40B4-BE49-F238E27FC236}">
                      <a16:creationId xmlns:a16="http://schemas.microsoft.com/office/drawing/2014/main" id="{40D562DF-C185-4414-87BC-BF0E68363AC4}"/>
                    </a:ext>
                  </a:extLst>
                </p:cNvPr>
                <p:cNvPicPr/>
                <p:nvPr/>
              </p:nvPicPr>
              <p:blipFill>
                <a:blip r:embed="rId279"/>
                <a:stretch>
                  <a:fillRect/>
                </a:stretch>
              </p:blipFill>
              <p:spPr>
                <a:xfrm>
                  <a:off x="10541173" y="2883792"/>
                  <a:ext cx="153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3" name="Freihand 122">
                  <a:extLst>
                    <a:ext uri="{FF2B5EF4-FFF2-40B4-BE49-F238E27FC236}">
                      <a16:creationId xmlns:a16="http://schemas.microsoft.com/office/drawing/2014/main" id="{2FEF2A60-6615-4D3D-918B-D648E4CA5A19}"/>
                    </a:ext>
                  </a:extLst>
                </p14:cNvPr>
                <p14:cNvContentPartPr/>
                <p14:nvPr/>
              </p14:nvContentPartPr>
              <p14:xfrm>
                <a:off x="11044453" y="2403912"/>
                <a:ext cx="12600" cy="98640"/>
              </p14:xfrm>
            </p:contentPart>
          </mc:Choice>
          <mc:Fallback>
            <p:pic>
              <p:nvPicPr>
                <p:cNvPr id="123" name="Freihand 122">
                  <a:extLst>
                    <a:ext uri="{FF2B5EF4-FFF2-40B4-BE49-F238E27FC236}">
                      <a16:creationId xmlns:a16="http://schemas.microsoft.com/office/drawing/2014/main" id="{2FEF2A60-6615-4D3D-918B-D648E4CA5A19}"/>
                    </a:ext>
                  </a:extLst>
                </p:cNvPr>
                <p:cNvPicPr/>
                <p:nvPr/>
              </p:nvPicPr>
              <p:blipFill>
                <a:blip r:embed="rId281"/>
                <a:stretch>
                  <a:fillRect/>
                </a:stretch>
              </p:blipFill>
              <p:spPr>
                <a:xfrm>
                  <a:off x="11040133" y="2399592"/>
                  <a:ext cx="21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24" name="Freihand 123">
                  <a:extLst>
                    <a:ext uri="{FF2B5EF4-FFF2-40B4-BE49-F238E27FC236}">
                      <a16:creationId xmlns:a16="http://schemas.microsoft.com/office/drawing/2014/main" id="{BF05326B-4A26-48F9-AC86-61F8C63ED114}"/>
                    </a:ext>
                  </a:extLst>
                </p14:cNvPr>
                <p14:cNvContentPartPr/>
                <p14:nvPr/>
              </p14:nvContentPartPr>
              <p14:xfrm>
                <a:off x="11089453" y="2378352"/>
                <a:ext cx="24840" cy="112680"/>
              </p14:xfrm>
            </p:contentPart>
          </mc:Choice>
          <mc:Fallback>
            <p:pic>
              <p:nvPicPr>
                <p:cNvPr id="124" name="Freihand 123">
                  <a:extLst>
                    <a:ext uri="{FF2B5EF4-FFF2-40B4-BE49-F238E27FC236}">
                      <a16:creationId xmlns:a16="http://schemas.microsoft.com/office/drawing/2014/main" id="{BF05326B-4A26-48F9-AC86-61F8C63ED114}"/>
                    </a:ext>
                  </a:extLst>
                </p:cNvPr>
                <p:cNvPicPr/>
                <p:nvPr/>
              </p:nvPicPr>
              <p:blipFill>
                <a:blip r:embed="rId283"/>
                <a:stretch>
                  <a:fillRect/>
                </a:stretch>
              </p:blipFill>
              <p:spPr>
                <a:xfrm>
                  <a:off x="11085133" y="2374032"/>
                  <a:ext cx="33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25" name="Freihand 124">
                  <a:extLst>
                    <a:ext uri="{FF2B5EF4-FFF2-40B4-BE49-F238E27FC236}">
                      <a16:creationId xmlns:a16="http://schemas.microsoft.com/office/drawing/2014/main" id="{F3332F72-1233-439F-AB4C-770691D7037D}"/>
                    </a:ext>
                  </a:extLst>
                </p14:cNvPr>
                <p14:cNvContentPartPr/>
                <p14:nvPr/>
              </p14:nvContentPartPr>
              <p14:xfrm>
                <a:off x="11064613" y="2444232"/>
                <a:ext cx="80640" cy="7920"/>
              </p14:xfrm>
            </p:contentPart>
          </mc:Choice>
          <mc:Fallback>
            <p:pic>
              <p:nvPicPr>
                <p:cNvPr id="125" name="Freihand 124">
                  <a:extLst>
                    <a:ext uri="{FF2B5EF4-FFF2-40B4-BE49-F238E27FC236}">
                      <a16:creationId xmlns:a16="http://schemas.microsoft.com/office/drawing/2014/main" id="{F3332F72-1233-439F-AB4C-770691D7037D}"/>
                    </a:ext>
                  </a:extLst>
                </p:cNvPr>
                <p:cNvPicPr/>
                <p:nvPr/>
              </p:nvPicPr>
              <p:blipFill>
                <a:blip r:embed="rId285"/>
                <a:stretch>
                  <a:fillRect/>
                </a:stretch>
              </p:blipFill>
              <p:spPr>
                <a:xfrm>
                  <a:off x="11060293" y="2439912"/>
                  <a:ext cx="89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26" name="Freihand 125">
                  <a:extLst>
                    <a:ext uri="{FF2B5EF4-FFF2-40B4-BE49-F238E27FC236}">
                      <a16:creationId xmlns:a16="http://schemas.microsoft.com/office/drawing/2014/main" id="{DA2EA65F-0E39-4194-8D98-D11C6277F759}"/>
                    </a:ext>
                  </a:extLst>
                </p14:cNvPr>
                <p14:cNvContentPartPr/>
                <p14:nvPr/>
              </p14:nvContentPartPr>
              <p14:xfrm>
                <a:off x="11145613" y="2427672"/>
                <a:ext cx="63720" cy="75240"/>
              </p14:xfrm>
            </p:contentPart>
          </mc:Choice>
          <mc:Fallback>
            <p:pic>
              <p:nvPicPr>
                <p:cNvPr id="126" name="Freihand 125">
                  <a:extLst>
                    <a:ext uri="{FF2B5EF4-FFF2-40B4-BE49-F238E27FC236}">
                      <a16:creationId xmlns:a16="http://schemas.microsoft.com/office/drawing/2014/main" id="{DA2EA65F-0E39-4194-8D98-D11C6277F759}"/>
                    </a:ext>
                  </a:extLst>
                </p:cNvPr>
                <p:cNvPicPr/>
                <p:nvPr/>
              </p:nvPicPr>
              <p:blipFill>
                <a:blip r:embed="rId287"/>
                <a:stretch>
                  <a:fillRect/>
                </a:stretch>
              </p:blipFill>
              <p:spPr>
                <a:xfrm>
                  <a:off x="11141293" y="2423352"/>
                  <a:ext cx="72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27" name="Freihand 126">
                  <a:extLst>
                    <a:ext uri="{FF2B5EF4-FFF2-40B4-BE49-F238E27FC236}">
                      <a16:creationId xmlns:a16="http://schemas.microsoft.com/office/drawing/2014/main" id="{30BBD7D6-66E3-41A3-B723-3E07176EF131}"/>
                    </a:ext>
                  </a:extLst>
                </p14:cNvPr>
                <p14:cNvContentPartPr/>
                <p14:nvPr/>
              </p14:nvContentPartPr>
              <p14:xfrm>
                <a:off x="11224453" y="2350992"/>
                <a:ext cx="11520" cy="146520"/>
              </p14:xfrm>
            </p:contentPart>
          </mc:Choice>
          <mc:Fallback>
            <p:pic>
              <p:nvPicPr>
                <p:cNvPr id="127" name="Freihand 126">
                  <a:extLst>
                    <a:ext uri="{FF2B5EF4-FFF2-40B4-BE49-F238E27FC236}">
                      <a16:creationId xmlns:a16="http://schemas.microsoft.com/office/drawing/2014/main" id="{30BBD7D6-66E3-41A3-B723-3E07176EF131}"/>
                    </a:ext>
                  </a:extLst>
                </p:cNvPr>
                <p:cNvPicPr/>
                <p:nvPr/>
              </p:nvPicPr>
              <p:blipFill>
                <a:blip r:embed="rId289"/>
                <a:stretch>
                  <a:fillRect/>
                </a:stretch>
              </p:blipFill>
              <p:spPr>
                <a:xfrm>
                  <a:off x="11220133" y="2346672"/>
                  <a:ext cx="20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8" name="Freihand 127">
                  <a:extLst>
                    <a:ext uri="{FF2B5EF4-FFF2-40B4-BE49-F238E27FC236}">
                      <a16:creationId xmlns:a16="http://schemas.microsoft.com/office/drawing/2014/main" id="{D92DCEE7-F708-4DDB-9D10-F157784C3B38}"/>
                    </a:ext>
                  </a:extLst>
                </p14:cNvPr>
                <p14:cNvContentPartPr/>
                <p14:nvPr/>
              </p14:nvContentPartPr>
              <p14:xfrm>
                <a:off x="11258293" y="2430912"/>
                <a:ext cx="8280" cy="91440"/>
              </p14:xfrm>
            </p:contentPart>
          </mc:Choice>
          <mc:Fallback>
            <p:pic>
              <p:nvPicPr>
                <p:cNvPr id="128" name="Freihand 127">
                  <a:extLst>
                    <a:ext uri="{FF2B5EF4-FFF2-40B4-BE49-F238E27FC236}">
                      <a16:creationId xmlns:a16="http://schemas.microsoft.com/office/drawing/2014/main" id="{D92DCEE7-F708-4DDB-9D10-F157784C3B38}"/>
                    </a:ext>
                  </a:extLst>
                </p:cNvPr>
                <p:cNvPicPr/>
                <p:nvPr/>
              </p:nvPicPr>
              <p:blipFill>
                <a:blip r:embed="rId291"/>
                <a:stretch>
                  <a:fillRect/>
                </a:stretch>
              </p:blipFill>
              <p:spPr>
                <a:xfrm>
                  <a:off x="11253973" y="2426592"/>
                  <a:ext cx="16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29" name="Freihand 128">
                  <a:extLst>
                    <a:ext uri="{FF2B5EF4-FFF2-40B4-BE49-F238E27FC236}">
                      <a16:creationId xmlns:a16="http://schemas.microsoft.com/office/drawing/2014/main" id="{7A63C4C0-2B1E-4AE4-812A-73962B4F83FE}"/>
                    </a:ext>
                  </a:extLst>
                </p14:cNvPr>
                <p14:cNvContentPartPr/>
                <p14:nvPr/>
              </p14:nvContentPartPr>
              <p14:xfrm>
                <a:off x="11303293" y="2434512"/>
                <a:ext cx="132840" cy="83880"/>
              </p14:xfrm>
            </p:contentPart>
          </mc:Choice>
          <mc:Fallback>
            <p:pic>
              <p:nvPicPr>
                <p:cNvPr id="129" name="Freihand 128">
                  <a:extLst>
                    <a:ext uri="{FF2B5EF4-FFF2-40B4-BE49-F238E27FC236}">
                      <a16:creationId xmlns:a16="http://schemas.microsoft.com/office/drawing/2014/main" id="{7A63C4C0-2B1E-4AE4-812A-73962B4F83FE}"/>
                    </a:ext>
                  </a:extLst>
                </p:cNvPr>
                <p:cNvPicPr/>
                <p:nvPr/>
              </p:nvPicPr>
              <p:blipFill>
                <a:blip r:embed="rId293"/>
                <a:stretch>
                  <a:fillRect/>
                </a:stretch>
              </p:blipFill>
              <p:spPr>
                <a:xfrm>
                  <a:off x="11298973" y="2430192"/>
                  <a:ext cx="141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0" name="Freihand 129">
                  <a:extLst>
                    <a:ext uri="{FF2B5EF4-FFF2-40B4-BE49-F238E27FC236}">
                      <a16:creationId xmlns:a16="http://schemas.microsoft.com/office/drawing/2014/main" id="{DF3E122C-6A03-4FA4-AD88-77D76E9C79D0}"/>
                    </a:ext>
                  </a:extLst>
                </p14:cNvPr>
                <p14:cNvContentPartPr/>
                <p14:nvPr/>
              </p14:nvContentPartPr>
              <p14:xfrm>
                <a:off x="11363053" y="2331552"/>
                <a:ext cx="360" cy="360"/>
              </p14:xfrm>
            </p:contentPart>
          </mc:Choice>
          <mc:Fallback>
            <p:pic>
              <p:nvPicPr>
                <p:cNvPr id="130" name="Freihand 129">
                  <a:extLst>
                    <a:ext uri="{FF2B5EF4-FFF2-40B4-BE49-F238E27FC236}">
                      <a16:creationId xmlns:a16="http://schemas.microsoft.com/office/drawing/2014/main" id="{DF3E122C-6A03-4FA4-AD88-77D76E9C79D0}"/>
                    </a:ext>
                  </a:extLst>
                </p:cNvPr>
                <p:cNvPicPr/>
                <p:nvPr/>
              </p:nvPicPr>
              <p:blipFill>
                <a:blip r:embed="rId25"/>
                <a:stretch>
                  <a:fillRect/>
                </a:stretch>
              </p:blipFill>
              <p:spPr>
                <a:xfrm>
                  <a:off x="11358733" y="2327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4" name="Freihand 133">
                  <a:extLst>
                    <a:ext uri="{FF2B5EF4-FFF2-40B4-BE49-F238E27FC236}">
                      <a16:creationId xmlns:a16="http://schemas.microsoft.com/office/drawing/2014/main" id="{301D3ECB-765F-4A60-A75E-09977F843D9E}"/>
                    </a:ext>
                  </a:extLst>
                </p14:cNvPr>
                <p14:cNvContentPartPr/>
                <p14:nvPr/>
              </p14:nvContentPartPr>
              <p14:xfrm>
                <a:off x="7926133" y="3108072"/>
                <a:ext cx="360" cy="360"/>
              </p14:xfrm>
            </p:contentPart>
          </mc:Choice>
          <mc:Fallback>
            <p:pic>
              <p:nvPicPr>
                <p:cNvPr id="134" name="Freihand 133">
                  <a:extLst>
                    <a:ext uri="{FF2B5EF4-FFF2-40B4-BE49-F238E27FC236}">
                      <a16:creationId xmlns:a16="http://schemas.microsoft.com/office/drawing/2014/main" id="{301D3ECB-765F-4A60-A75E-09977F843D9E}"/>
                    </a:ext>
                  </a:extLst>
                </p:cNvPr>
                <p:cNvPicPr/>
                <p:nvPr/>
              </p:nvPicPr>
              <p:blipFill>
                <a:blip r:embed="rId25"/>
                <a:stretch>
                  <a:fillRect/>
                </a:stretch>
              </p:blipFill>
              <p:spPr>
                <a:xfrm>
                  <a:off x="7921813" y="3103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5" name="Freihand 134">
                  <a:extLst>
                    <a:ext uri="{FF2B5EF4-FFF2-40B4-BE49-F238E27FC236}">
                      <a16:creationId xmlns:a16="http://schemas.microsoft.com/office/drawing/2014/main" id="{D639AFE4-C795-40B6-AB6F-F20C98F1F397}"/>
                    </a:ext>
                  </a:extLst>
                </p14:cNvPr>
                <p14:cNvContentPartPr/>
                <p14:nvPr/>
              </p14:nvContentPartPr>
              <p14:xfrm>
                <a:off x="7934053" y="3145152"/>
                <a:ext cx="64080" cy="16200"/>
              </p14:xfrm>
            </p:contentPart>
          </mc:Choice>
          <mc:Fallback>
            <p:pic>
              <p:nvPicPr>
                <p:cNvPr id="135" name="Freihand 134">
                  <a:extLst>
                    <a:ext uri="{FF2B5EF4-FFF2-40B4-BE49-F238E27FC236}">
                      <a16:creationId xmlns:a16="http://schemas.microsoft.com/office/drawing/2014/main" id="{D639AFE4-C795-40B6-AB6F-F20C98F1F397}"/>
                    </a:ext>
                  </a:extLst>
                </p:cNvPr>
                <p:cNvPicPr/>
                <p:nvPr/>
              </p:nvPicPr>
              <p:blipFill>
                <a:blip r:embed="rId297"/>
                <a:stretch>
                  <a:fillRect/>
                </a:stretch>
              </p:blipFill>
              <p:spPr>
                <a:xfrm>
                  <a:off x="7929733" y="3140832"/>
                  <a:ext cx="72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7" name="Freihand 136">
                  <a:extLst>
                    <a:ext uri="{FF2B5EF4-FFF2-40B4-BE49-F238E27FC236}">
                      <a16:creationId xmlns:a16="http://schemas.microsoft.com/office/drawing/2014/main" id="{9B7B2955-0466-43DC-8826-6A514C04EFCD}"/>
                    </a:ext>
                  </a:extLst>
                </p14:cNvPr>
                <p14:cNvContentPartPr/>
                <p14:nvPr/>
              </p14:nvContentPartPr>
              <p14:xfrm>
                <a:off x="7946653" y="3127512"/>
                <a:ext cx="11160" cy="123120"/>
              </p14:xfrm>
            </p:contentPart>
          </mc:Choice>
          <mc:Fallback>
            <p:pic>
              <p:nvPicPr>
                <p:cNvPr id="137" name="Freihand 136">
                  <a:extLst>
                    <a:ext uri="{FF2B5EF4-FFF2-40B4-BE49-F238E27FC236}">
                      <a16:creationId xmlns:a16="http://schemas.microsoft.com/office/drawing/2014/main" id="{9B7B2955-0466-43DC-8826-6A514C04EFCD}"/>
                    </a:ext>
                  </a:extLst>
                </p:cNvPr>
                <p:cNvPicPr/>
                <p:nvPr/>
              </p:nvPicPr>
              <p:blipFill>
                <a:blip r:embed="rId299"/>
                <a:stretch>
                  <a:fillRect/>
                </a:stretch>
              </p:blipFill>
              <p:spPr>
                <a:xfrm>
                  <a:off x="7942333" y="3123192"/>
                  <a:ext cx="19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8" name="Freihand 137">
                  <a:extLst>
                    <a:ext uri="{FF2B5EF4-FFF2-40B4-BE49-F238E27FC236}">
                      <a16:creationId xmlns:a16="http://schemas.microsoft.com/office/drawing/2014/main" id="{42A5F3A3-DDD6-42FD-B659-F3DC31F7B188}"/>
                    </a:ext>
                  </a:extLst>
                </p14:cNvPr>
                <p14:cNvContentPartPr/>
                <p14:nvPr/>
              </p14:nvContentPartPr>
              <p14:xfrm>
                <a:off x="7876093" y="3074232"/>
                <a:ext cx="144360" cy="160200"/>
              </p14:xfrm>
            </p:contentPart>
          </mc:Choice>
          <mc:Fallback>
            <p:pic>
              <p:nvPicPr>
                <p:cNvPr id="138" name="Freihand 137">
                  <a:extLst>
                    <a:ext uri="{FF2B5EF4-FFF2-40B4-BE49-F238E27FC236}">
                      <a16:creationId xmlns:a16="http://schemas.microsoft.com/office/drawing/2014/main" id="{42A5F3A3-DDD6-42FD-B659-F3DC31F7B188}"/>
                    </a:ext>
                  </a:extLst>
                </p:cNvPr>
                <p:cNvPicPr/>
                <p:nvPr/>
              </p:nvPicPr>
              <p:blipFill>
                <a:blip r:embed="rId301"/>
                <a:stretch>
                  <a:fillRect/>
                </a:stretch>
              </p:blipFill>
              <p:spPr>
                <a:xfrm>
                  <a:off x="7871773" y="3069912"/>
                  <a:ext cx="153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9" name="Freihand 138">
                  <a:extLst>
                    <a:ext uri="{FF2B5EF4-FFF2-40B4-BE49-F238E27FC236}">
                      <a16:creationId xmlns:a16="http://schemas.microsoft.com/office/drawing/2014/main" id="{D2439561-078D-4082-BA76-0921BA8D1369}"/>
                    </a:ext>
                  </a:extLst>
                </p14:cNvPr>
                <p14:cNvContentPartPr/>
                <p14:nvPr/>
              </p14:nvContentPartPr>
              <p14:xfrm>
                <a:off x="8035213" y="3144432"/>
                <a:ext cx="82080" cy="78480"/>
              </p14:xfrm>
            </p:contentPart>
          </mc:Choice>
          <mc:Fallback>
            <p:pic>
              <p:nvPicPr>
                <p:cNvPr id="139" name="Freihand 138">
                  <a:extLst>
                    <a:ext uri="{FF2B5EF4-FFF2-40B4-BE49-F238E27FC236}">
                      <a16:creationId xmlns:a16="http://schemas.microsoft.com/office/drawing/2014/main" id="{D2439561-078D-4082-BA76-0921BA8D1369}"/>
                    </a:ext>
                  </a:extLst>
                </p:cNvPr>
                <p:cNvPicPr/>
                <p:nvPr/>
              </p:nvPicPr>
              <p:blipFill>
                <a:blip r:embed="rId303"/>
                <a:stretch>
                  <a:fillRect/>
                </a:stretch>
              </p:blipFill>
              <p:spPr>
                <a:xfrm>
                  <a:off x="8030893" y="3140112"/>
                  <a:ext cx="90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0" name="Freihand 139">
                  <a:extLst>
                    <a:ext uri="{FF2B5EF4-FFF2-40B4-BE49-F238E27FC236}">
                      <a16:creationId xmlns:a16="http://schemas.microsoft.com/office/drawing/2014/main" id="{3AAA9A7F-DEC2-4043-A3DA-605AB32F7D73}"/>
                    </a:ext>
                  </a:extLst>
                </p14:cNvPr>
                <p14:cNvContentPartPr/>
                <p14:nvPr/>
              </p14:nvContentPartPr>
              <p14:xfrm>
                <a:off x="8149693" y="3133632"/>
                <a:ext cx="82440" cy="93240"/>
              </p14:xfrm>
            </p:contentPart>
          </mc:Choice>
          <mc:Fallback>
            <p:pic>
              <p:nvPicPr>
                <p:cNvPr id="140" name="Freihand 139">
                  <a:extLst>
                    <a:ext uri="{FF2B5EF4-FFF2-40B4-BE49-F238E27FC236}">
                      <a16:creationId xmlns:a16="http://schemas.microsoft.com/office/drawing/2014/main" id="{3AAA9A7F-DEC2-4043-A3DA-605AB32F7D73}"/>
                    </a:ext>
                  </a:extLst>
                </p:cNvPr>
                <p:cNvPicPr/>
                <p:nvPr/>
              </p:nvPicPr>
              <p:blipFill>
                <a:blip r:embed="rId305"/>
                <a:stretch>
                  <a:fillRect/>
                </a:stretch>
              </p:blipFill>
              <p:spPr>
                <a:xfrm>
                  <a:off x="8145373" y="3129312"/>
                  <a:ext cx="91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1" name="Freihand 140">
                  <a:extLst>
                    <a:ext uri="{FF2B5EF4-FFF2-40B4-BE49-F238E27FC236}">
                      <a16:creationId xmlns:a16="http://schemas.microsoft.com/office/drawing/2014/main" id="{29772BF9-2659-4EE0-882D-75B07B127206}"/>
                    </a:ext>
                  </a:extLst>
                </p14:cNvPr>
                <p14:cNvContentPartPr/>
                <p14:nvPr/>
              </p14:nvContentPartPr>
              <p14:xfrm>
                <a:off x="8467573" y="3091512"/>
                <a:ext cx="12960" cy="122400"/>
              </p14:xfrm>
            </p:contentPart>
          </mc:Choice>
          <mc:Fallback>
            <p:pic>
              <p:nvPicPr>
                <p:cNvPr id="141" name="Freihand 140">
                  <a:extLst>
                    <a:ext uri="{FF2B5EF4-FFF2-40B4-BE49-F238E27FC236}">
                      <a16:creationId xmlns:a16="http://schemas.microsoft.com/office/drawing/2014/main" id="{29772BF9-2659-4EE0-882D-75B07B127206}"/>
                    </a:ext>
                  </a:extLst>
                </p:cNvPr>
                <p:cNvPicPr/>
                <p:nvPr/>
              </p:nvPicPr>
              <p:blipFill>
                <a:blip r:embed="rId307"/>
                <a:stretch>
                  <a:fillRect/>
                </a:stretch>
              </p:blipFill>
              <p:spPr>
                <a:xfrm>
                  <a:off x="8463253" y="3087192"/>
                  <a:ext cx="21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2" name="Freihand 141">
                  <a:extLst>
                    <a:ext uri="{FF2B5EF4-FFF2-40B4-BE49-F238E27FC236}">
                      <a16:creationId xmlns:a16="http://schemas.microsoft.com/office/drawing/2014/main" id="{03E7484F-23A6-451A-A98E-7A535A8B165B}"/>
                    </a:ext>
                  </a:extLst>
                </p14:cNvPr>
                <p14:cNvContentPartPr/>
                <p14:nvPr/>
              </p14:nvContentPartPr>
              <p14:xfrm>
                <a:off x="8400253" y="3073872"/>
                <a:ext cx="146880" cy="153720"/>
              </p14:xfrm>
            </p:contentPart>
          </mc:Choice>
          <mc:Fallback>
            <p:pic>
              <p:nvPicPr>
                <p:cNvPr id="142" name="Freihand 141">
                  <a:extLst>
                    <a:ext uri="{FF2B5EF4-FFF2-40B4-BE49-F238E27FC236}">
                      <a16:creationId xmlns:a16="http://schemas.microsoft.com/office/drawing/2014/main" id="{03E7484F-23A6-451A-A98E-7A535A8B165B}"/>
                    </a:ext>
                  </a:extLst>
                </p:cNvPr>
                <p:cNvPicPr/>
                <p:nvPr/>
              </p:nvPicPr>
              <p:blipFill>
                <a:blip r:embed="rId309"/>
                <a:stretch>
                  <a:fillRect/>
                </a:stretch>
              </p:blipFill>
              <p:spPr>
                <a:xfrm>
                  <a:off x="8395933" y="3069552"/>
                  <a:ext cx="155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3" name="Freihand 142">
                  <a:extLst>
                    <a:ext uri="{FF2B5EF4-FFF2-40B4-BE49-F238E27FC236}">
                      <a16:creationId xmlns:a16="http://schemas.microsoft.com/office/drawing/2014/main" id="{B21626BD-82E4-4EC2-872A-29DBFB37D9FF}"/>
                    </a:ext>
                  </a:extLst>
                </p14:cNvPr>
                <p14:cNvContentPartPr/>
                <p14:nvPr/>
              </p14:nvContentPartPr>
              <p14:xfrm>
                <a:off x="8620573" y="3100152"/>
                <a:ext cx="16560" cy="91440"/>
              </p14:xfrm>
            </p:contentPart>
          </mc:Choice>
          <mc:Fallback>
            <p:pic>
              <p:nvPicPr>
                <p:cNvPr id="143" name="Freihand 142">
                  <a:extLst>
                    <a:ext uri="{FF2B5EF4-FFF2-40B4-BE49-F238E27FC236}">
                      <a16:creationId xmlns:a16="http://schemas.microsoft.com/office/drawing/2014/main" id="{B21626BD-82E4-4EC2-872A-29DBFB37D9FF}"/>
                    </a:ext>
                  </a:extLst>
                </p:cNvPr>
                <p:cNvPicPr/>
                <p:nvPr/>
              </p:nvPicPr>
              <p:blipFill>
                <a:blip r:embed="rId311"/>
                <a:stretch>
                  <a:fillRect/>
                </a:stretch>
              </p:blipFill>
              <p:spPr>
                <a:xfrm>
                  <a:off x="8616253" y="3095832"/>
                  <a:ext cx="25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4" name="Freihand 143">
                  <a:extLst>
                    <a:ext uri="{FF2B5EF4-FFF2-40B4-BE49-F238E27FC236}">
                      <a16:creationId xmlns:a16="http://schemas.microsoft.com/office/drawing/2014/main" id="{75199AF4-858A-4755-BDC9-80C4D21DC856}"/>
                    </a:ext>
                  </a:extLst>
                </p14:cNvPr>
                <p14:cNvContentPartPr/>
                <p14:nvPr/>
              </p14:nvContentPartPr>
              <p14:xfrm>
                <a:off x="8699053" y="3099432"/>
                <a:ext cx="16560" cy="93600"/>
              </p14:xfrm>
            </p:contentPart>
          </mc:Choice>
          <mc:Fallback>
            <p:pic>
              <p:nvPicPr>
                <p:cNvPr id="144" name="Freihand 143">
                  <a:extLst>
                    <a:ext uri="{FF2B5EF4-FFF2-40B4-BE49-F238E27FC236}">
                      <a16:creationId xmlns:a16="http://schemas.microsoft.com/office/drawing/2014/main" id="{75199AF4-858A-4755-BDC9-80C4D21DC856}"/>
                    </a:ext>
                  </a:extLst>
                </p:cNvPr>
                <p:cNvPicPr/>
                <p:nvPr/>
              </p:nvPicPr>
              <p:blipFill>
                <a:blip r:embed="rId313"/>
                <a:stretch>
                  <a:fillRect/>
                </a:stretch>
              </p:blipFill>
              <p:spPr>
                <a:xfrm>
                  <a:off x="8694733" y="3095112"/>
                  <a:ext cx="25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5" name="Freihand 144">
                  <a:extLst>
                    <a:ext uri="{FF2B5EF4-FFF2-40B4-BE49-F238E27FC236}">
                      <a16:creationId xmlns:a16="http://schemas.microsoft.com/office/drawing/2014/main" id="{A1D6506A-FFDB-4BE3-96AA-D25FB461A85D}"/>
                    </a:ext>
                  </a:extLst>
                </p14:cNvPr>
                <p14:cNvContentPartPr/>
                <p14:nvPr/>
              </p14:nvContentPartPr>
              <p14:xfrm>
                <a:off x="8627773" y="3069192"/>
                <a:ext cx="128160" cy="72000"/>
              </p14:xfrm>
            </p:contentPart>
          </mc:Choice>
          <mc:Fallback>
            <p:pic>
              <p:nvPicPr>
                <p:cNvPr id="145" name="Freihand 144">
                  <a:extLst>
                    <a:ext uri="{FF2B5EF4-FFF2-40B4-BE49-F238E27FC236}">
                      <a16:creationId xmlns:a16="http://schemas.microsoft.com/office/drawing/2014/main" id="{A1D6506A-FFDB-4BE3-96AA-D25FB461A85D}"/>
                    </a:ext>
                  </a:extLst>
                </p:cNvPr>
                <p:cNvPicPr/>
                <p:nvPr/>
              </p:nvPicPr>
              <p:blipFill>
                <a:blip r:embed="rId315"/>
                <a:stretch>
                  <a:fillRect/>
                </a:stretch>
              </p:blipFill>
              <p:spPr>
                <a:xfrm>
                  <a:off x="8623453" y="3064872"/>
                  <a:ext cx="136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46" name="Freihand 145">
                  <a:extLst>
                    <a:ext uri="{FF2B5EF4-FFF2-40B4-BE49-F238E27FC236}">
                      <a16:creationId xmlns:a16="http://schemas.microsoft.com/office/drawing/2014/main" id="{E5F1E095-E872-46D2-902C-99328D028732}"/>
                    </a:ext>
                  </a:extLst>
                </p14:cNvPr>
                <p14:cNvContentPartPr/>
                <p14:nvPr/>
              </p14:nvContentPartPr>
              <p14:xfrm>
                <a:off x="8938453" y="3109152"/>
                <a:ext cx="5760" cy="77760"/>
              </p14:xfrm>
            </p:contentPart>
          </mc:Choice>
          <mc:Fallback>
            <p:pic>
              <p:nvPicPr>
                <p:cNvPr id="146" name="Freihand 145">
                  <a:extLst>
                    <a:ext uri="{FF2B5EF4-FFF2-40B4-BE49-F238E27FC236}">
                      <a16:creationId xmlns:a16="http://schemas.microsoft.com/office/drawing/2014/main" id="{E5F1E095-E872-46D2-902C-99328D028732}"/>
                    </a:ext>
                  </a:extLst>
                </p:cNvPr>
                <p:cNvPicPr/>
                <p:nvPr/>
              </p:nvPicPr>
              <p:blipFill>
                <a:blip r:embed="rId317"/>
                <a:stretch>
                  <a:fillRect/>
                </a:stretch>
              </p:blipFill>
              <p:spPr>
                <a:xfrm>
                  <a:off x="8934133" y="3104832"/>
                  <a:ext cx="14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7" name="Freihand 146">
                  <a:extLst>
                    <a:ext uri="{FF2B5EF4-FFF2-40B4-BE49-F238E27FC236}">
                      <a16:creationId xmlns:a16="http://schemas.microsoft.com/office/drawing/2014/main" id="{60568ED7-48FE-4A03-8760-A92B3FA5E512}"/>
                    </a:ext>
                  </a:extLst>
                </p14:cNvPr>
                <p14:cNvContentPartPr/>
                <p14:nvPr/>
              </p14:nvContentPartPr>
              <p14:xfrm>
                <a:off x="8912893" y="3046512"/>
                <a:ext cx="75600" cy="29880"/>
              </p14:xfrm>
            </p:contentPart>
          </mc:Choice>
          <mc:Fallback>
            <p:pic>
              <p:nvPicPr>
                <p:cNvPr id="147" name="Freihand 146">
                  <a:extLst>
                    <a:ext uri="{FF2B5EF4-FFF2-40B4-BE49-F238E27FC236}">
                      <a16:creationId xmlns:a16="http://schemas.microsoft.com/office/drawing/2014/main" id="{60568ED7-48FE-4A03-8760-A92B3FA5E512}"/>
                    </a:ext>
                  </a:extLst>
                </p:cNvPr>
                <p:cNvPicPr/>
                <p:nvPr/>
              </p:nvPicPr>
              <p:blipFill>
                <a:blip r:embed="rId319"/>
                <a:stretch>
                  <a:fillRect/>
                </a:stretch>
              </p:blipFill>
              <p:spPr>
                <a:xfrm>
                  <a:off x="8908573" y="3042192"/>
                  <a:ext cx="84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8" name="Freihand 147">
                  <a:extLst>
                    <a:ext uri="{FF2B5EF4-FFF2-40B4-BE49-F238E27FC236}">
                      <a16:creationId xmlns:a16="http://schemas.microsoft.com/office/drawing/2014/main" id="{7F3179A7-9A85-42A7-8358-2D8F21631B61}"/>
                    </a:ext>
                  </a:extLst>
                </p14:cNvPr>
                <p14:cNvContentPartPr/>
                <p14:nvPr/>
              </p14:nvContentPartPr>
              <p14:xfrm>
                <a:off x="8978413" y="3088992"/>
                <a:ext cx="97560" cy="103680"/>
              </p14:xfrm>
            </p:contentPart>
          </mc:Choice>
          <mc:Fallback>
            <p:pic>
              <p:nvPicPr>
                <p:cNvPr id="148" name="Freihand 147">
                  <a:extLst>
                    <a:ext uri="{FF2B5EF4-FFF2-40B4-BE49-F238E27FC236}">
                      <a16:creationId xmlns:a16="http://schemas.microsoft.com/office/drawing/2014/main" id="{7F3179A7-9A85-42A7-8358-2D8F21631B61}"/>
                    </a:ext>
                  </a:extLst>
                </p:cNvPr>
                <p:cNvPicPr/>
                <p:nvPr/>
              </p:nvPicPr>
              <p:blipFill>
                <a:blip r:embed="rId321"/>
                <a:stretch>
                  <a:fillRect/>
                </a:stretch>
              </p:blipFill>
              <p:spPr>
                <a:xfrm>
                  <a:off x="8974093" y="3084672"/>
                  <a:ext cx="10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9" name="Freihand 148">
                  <a:extLst>
                    <a:ext uri="{FF2B5EF4-FFF2-40B4-BE49-F238E27FC236}">
                      <a16:creationId xmlns:a16="http://schemas.microsoft.com/office/drawing/2014/main" id="{64B53FCC-6135-4E6C-9D3D-0960D1844C8E}"/>
                    </a:ext>
                  </a:extLst>
                </p14:cNvPr>
                <p14:cNvContentPartPr/>
                <p14:nvPr/>
              </p14:nvContentPartPr>
              <p14:xfrm>
                <a:off x="9086413" y="3029232"/>
                <a:ext cx="117000" cy="145440"/>
              </p14:xfrm>
            </p:contentPart>
          </mc:Choice>
          <mc:Fallback>
            <p:pic>
              <p:nvPicPr>
                <p:cNvPr id="149" name="Freihand 148">
                  <a:extLst>
                    <a:ext uri="{FF2B5EF4-FFF2-40B4-BE49-F238E27FC236}">
                      <a16:creationId xmlns:a16="http://schemas.microsoft.com/office/drawing/2014/main" id="{64B53FCC-6135-4E6C-9D3D-0960D1844C8E}"/>
                    </a:ext>
                  </a:extLst>
                </p:cNvPr>
                <p:cNvPicPr/>
                <p:nvPr/>
              </p:nvPicPr>
              <p:blipFill>
                <a:blip r:embed="rId323"/>
                <a:stretch>
                  <a:fillRect/>
                </a:stretch>
              </p:blipFill>
              <p:spPr>
                <a:xfrm>
                  <a:off x="9082093" y="3024912"/>
                  <a:ext cx="125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51" name="Freihand 150">
                  <a:extLst>
                    <a:ext uri="{FF2B5EF4-FFF2-40B4-BE49-F238E27FC236}">
                      <a16:creationId xmlns:a16="http://schemas.microsoft.com/office/drawing/2014/main" id="{315EAB96-A0DF-4CEB-AA09-7FA9A9A9603C}"/>
                    </a:ext>
                  </a:extLst>
                </p14:cNvPr>
                <p14:cNvContentPartPr/>
                <p14:nvPr/>
              </p14:nvContentPartPr>
              <p14:xfrm>
                <a:off x="9333733" y="3085752"/>
                <a:ext cx="87840" cy="110520"/>
              </p14:xfrm>
            </p:contentPart>
          </mc:Choice>
          <mc:Fallback>
            <p:pic>
              <p:nvPicPr>
                <p:cNvPr id="151" name="Freihand 150">
                  <a:extLst>
                    <a:ext uri="{FF2B5EF4-FFF2-40B4-BE49-F238E27FC236}">
                      <a16:creationId xmlns:a16="http://schemas.microsoft.com/office/drawing/2014/main" id="{315EAB96-A0DF-4CEB-AA09-7FA9A9A9603C}"/>
                    </a:ext>
                  </a:extLst>
                </p:cNvPr>
                <p:cNvPicPr/>
                <p:nvPr/>
              </p:nvPicPr>
              <p:blipFill>
                <a:blip r:embed="rId325"/>
                <a:stretch>
                  <a:fillRect/>
                </a:stretch>
              </p:blipFill>
              <p:spPr>
                <a:xfrm>
                  <a:off x="9329413" y="3081432"/>
                  <a:ext cx="96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52" name="Freihand 151">
                  <a:extLst>
                    <a:ext uri="{FF2B5EF4-FFF2-40B4-BE49-F238E27FC236}">
                      <a16:creationId xmlns:a16="http://schemas.microsoft.com/office/drawing/2014/main" id="{B53EFCF2-B708-4E78-BBE9-553E1667D188}"/>
                    </a:ext>
                  </a:extLst>
                </p14:cNvPr>
                <p14:cNvContentPartPr/>
                <p14:nvPr/>
              </p14:nvContentPartPr>
              <p14:xfrm>
                <a:off x="9436693" y="3023832"/>
                <a:ext cx="70920" cy="152640"/>
              </p14:xfrm>
            </p:contentPart>
          </mc:Choice>
          <mc:Fallback>
            <p:pic>
              <p:nvPicPr>
                <p:cNvPr id="152" name="Freihand 151">
                  <a:extLst>
                    <a:ext uri="{FF2B5EF4-FFF2-40B4-BE49-F238E27FC236}">
                      <a16:creationId xmlns:a16="http://schemas.microsoft.com/office/drawing/2014/main" id="{B53EFCF2-B708-4E78-BBE9-553E1667D188}"/>
                    </a:ext>
                  </a:extLst>
                </p:cNvPr>
                <p:cNvPicPr/>
                <p:nvPr/>
              </p:nvPicPr>
              <p:blipFill>
                <a:blip r:embed="rId327"/>
                <a:stretch>
                  <a:fillRect/>
                </a:stretch>
              </p:blipFill>
              <p:spPr>
                <a:xfrm>
                  <a:off x="9432373" y="3019512"/>
                  <a:ext cx="79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53" name="Freihand 152">
                  <a:extLst>
                    <a:ext uri="{FF2B5EF4-FFF2-40B4-BE49-F238E27FC236}">
                      <a16:creationId xmlns:a16="http://schemas.microsoft.com/office/drawing/2014/main" id="{4D1937DD-F47E-4248-8453-6199158339B2}"/>
                    </a:ext>
                  </a:extLst>
                </p14:cNvPr>
                <p14:cNvContentPartPr/>
                <p14:nvPr/>
              </p14:nvContentPartPr>
              <p14:xfrm>
                <a:off x="9506893" y="3099432"/>
                <a:ext cx="115200" cy="72720"/>
              </p14:xfrm>
            </p:contentPart>
          </mc:Choice>
          <mc:Fallback>
            <p:pic>
              <p:nvPicPr>
                <p:cNvPr id="153" name="Freihand 152">
                  <a:extLst>
                    <a:ext uri="{FF2B5EF4-FFF2-40B4-BE49-F238E27FC236}">
                      <a16:creationId xmlns:a16="http://schemas.microsoft.com/office/drawing/2014/main" id="{4D1937DD-F47E-4248-8453-6199158339B2}"/>
                    </a:ext>
                  </a:extLst>
                </p:cNvPr>
                <p:cNvPicPr/>
                <p:nvPr/>
              </p:nvPicPr>
              <p:blipFill>
                <a:blip r:embed="rId329"/>
                <a:stretch>
                  <a:fillRect/>
                </a:stretch>
              </p:blipFill>
              <p:spPr>
                <a:xfrm>
                  <a:off x="9502573" y="3095112"/>
                  <a:ext cx="123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54" name="Freihand 153">
                  <a:extLst>
                    <a:ext uri="{FF2B5EF4-FFF2-40B4-BE49-F238E27FC236}">
                      <a16:creationId xmlns:a16="http://schemas.microsoft.com/office/drawing/2014/main" id="{DFE06E38-EFE1-4D11-92F8-AD9E6C1287E7}"/>
                    </a:ext>
                  </a:extLst>
                </p14:cNvPr>
                <p14:cNvContentPartPr/>
                <p14:nvPr/>
              </p14:nvContentPartPr>
              <p14:xfrm>
                <a:off x="9650533" y="3043632"/>
                <a:ext cx="65880" cy="84960"/>
              </p14:xfrm>
            </p:contentPart>
          </mc:Choice>
          <mc:Fallback>
            <p:pic>
              <p:nvPicPr>
                <p:cNvPr id="154" name="Freihand 153">
                  <a:extLst>
                    <a:ext uri="{FF2B5EF4-FFF2-40B4-BE49-F238E27FC236}">
                      <a16:creationId xmlns:a16="http://schemas.microsoft.com/office/drawing/2014/main" id="{DFE06E38-EFE1-4D11-92F8-AD9E6C1287E7}"/>
                    </a:ext>
                  </a:extLst>
                </p:cNvPr>
                <p:cNvPicPr/>
                <p:nvPr/>
              </p:nvPicPr>
              <p:blipFill>
                <a:blip r:embed="rId331"/>
                <a:stretch>
                  <a:fillRect/>
                </a:stretch>
              </p:blipFill>
              <p:spPr>
                <a:xfrm>
                  <a:off x="9646213" y="3039312"/>
                  <a:ext cx="74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55" name="Freihand 154">
                  <a:extLst>
                    <a:ext uri="{FF2B5EF4-FFF2-40B4-BE49-F238E27FC236}">
                      <a16:creationId xmlns:a16="http://schemas.microsoft.com/office/drawing/2014/main" id="{9AD55378-4848-4E3E-B296-9B82F3D472C5}"/>
                    </a:ext>
                  </a:extLst>
                </p14:cNvPr>
                <p14:cNvContentPartPr/>
                <p14:nvPr/>
              </p14:nvContentPartPr>
              <p14:xfrm>
                <a:off x="9677173" y="3098352"/>
                <a:ext cx="36720" cy="37440"/>
              </p14:xfrm>
            </p:contentPart>
          </mc:Choice>
          <mc:Fallback>
            <p:pic>
              <p:nvPicPr>
                <p:cNvPr id="155" name="Freihand 154">
                  <a:extLst>
                    <a:ext uri="{FF2B5EF4-FFF2-40B4-BE49-F238E27FC236}">
                      <a16:creationId xmlns:a16="http://schemas.microsoft.com/office/drawing/2014/main" id="{9AD55378-4848-4E3E-B296-9B82F3D472C5}"/>
                    </a:ext>
                  </a:extLst>
                </p:cNvPr>
                <p:cNvPicPr/>
                <p:nvPr/>
              </p:nvPicPr>
              <p:blipFill>
                <a:blip r:embed="rId333"/>
                <a:stretch>
                  <a:fillRect/>
                </a:stretch>
              </p:blipFill>
              <p:spPr>
                <a:xfrm>
                  <a:off x="9672853" y="3094032"/>
                  <a:ext cx="4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57" name="Freihand 156">
                  <a:extLst>
                    <a:ext uri="{FF2B5EF4-FFF2-40B4-BE49-F238E27FC236}">
                      <a16:creationId xmlns:a16="http://schemas.microsoft.com/office/drawing/2014/main" id="{8D3CEAB1-1E7B-4119-9348-0AFC549F7B98}"/>
                    </a:ext>
                  </a:extLst>
                </p14:cNvPr>
                <p14:cNvContentPartPr/>
                <p14:nvPr/>
              </p14:nvContentPartPr>
              <p14:xfrm>
                <a:off x="9871213" y="3035712"/>
                <a:ext cx="120600" cy="104040"/>
              </p14:xfrm>
            </p:contentPart>
          </mc:Choice>
          <mc:Fallback>
            <p:pic>
              <p:nvPicPr>
                <p:cNvPr id="157" name="Freihand 156">
                  <a:extLst>
                    <a:ext uri="{FF2B5EF4-FFF2-40B4-BE49-F238E27FC236}">
                      <a16:creationId xmlns:a16="http://schemas.microsoft.com/office/drawing/2014/main" id="{8D3CEAB1-1E7B-4119-9348-0AFC549F7B98}"/>
                    </a:ext>
                  </a:extLst>
                </p:cNvPr>
                <p:cNvPicPr/>
                <p:nvPr/>
              </p:nvPicPr>
              <p:blipFill>
                <a:blip r:embed="rId335"/>
                <a:stretch>
                  <a:fillRect/>
                </a:stretch>
              </p:blipFill>
              <p:spPr>
                <a:xfrm>
                  <a:off x="9866893" y="3031392"/>
                  <a:ext cx="129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58" name="Freihand 157">
                  <a:extLst>
                    <a:ext uri="{FF2B5EF4-FFF2-40B4-BE49-F238E27FC236}">
                      <a16:creationId xmlns:a16="http://schemas.microsoft.com/office/drawing/2014/main" id="{A3561CEA-AD71-42DE-A542-73AA242EA20D}"/>
                    </a:ext>
                  </a:extLst>
                </p14:cNvPr>
                <p14:cNvContentPartPr/>
                <p14:nvPr/>
              </p14:nvContentPartPr>
              <p14:xfrm>
                <a:off x="9935653" y="3091872"/>
                <a:ext cx="49320" cy="43920"/>
              </p14:xfrm>
            </p:contentPart>
          </mc:Choice>
          <mc:Fallback>
            <p:pic>
              <p:nvPicPr>
                <p:cNvPr id="158" name="Freihand 157">
                  <a:extLst>
                    <a:ext uri="{FF2B5EF4-FFF2-40B4-BE49-F238E27FC236}">
                      <a16:creationId xmlns:a16="http://schemas.microsoft.com/office/drawing/2014/main" id="{A3561CEA-AD71-42DE-A542-73AA242EA20D}"/>
                    </a:ext>
                  </a:extLst>
                </p:cNvPr>
                <p:cNvPicPr/>
                <p:nvPr/>
              </p:nvPicPr>
              <p:blipFill>
                <a:blip r:embed="rId337"/>
                <a:stretch>
                  <a:fillRect/>
                </a:stretch>
              </p:blipFill>
              <p:spPr>
                <a:xfrm>
                  <a:off x="9931333" y="3087552"/>
                  <a:ext cx="57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59" name="Freihand 158">
                  <a:extLst>
                    <a:ext uri="{FF2B5EF4-FFF2-40B4-BE49-F238E27FC236}">
                      <a16:creationId xmlns:a16="http://schemas.microsoft.com/office/drawing/2014/main" id="{312F45EA-384A-4AAC-B822-756AD5424924}"/>
                    </a:ext>
                  </a:extLst>
                </p14:cNvPr>
                <p14:cNvContentPartPr/>
                <p14:nvPr/>
              </p14:nvContentPartPr>
              <p14:xfrm>
                <a:off x="9992893" y="3065952"/>
                <a:ext cx="273960" cy="69840"/>
              </p14:xfrm>
            </p:contentPart>
          </mc:Choice>
          <mc:Fallback>
            <p:pic>
              <p:nvPicPr>
                <p:cNvPr id="159" name="Freihand 158">
                  <a:extLst>
                    <a:ext uri="{FF2B5EF4-FFF2-40B4-BE49-F238E27FC236}">
                      <a16:creationId xmlns:a16="http://schemas.microsoft.com/office/drawing/2014/main" id="{312F45EA-384A-4AAC-B822-756AD5424924}"/>
                    </a:ext>
                  </a:extLst>
                </p:cNvPr>
                <p:cNvPicPr/>
                <p:nvPr/>
              </p:nvPicPr>
              <p:blipFill>
                <a:blip r:embed="rId339"/>
                <a:stretch>
                  <a:fillRect/>
                </a:stretch>
              </p:blipFill>
              <p:spPr>
                <a:xfrm>
                  <a:off x="9988573" y="3061632"/>
                  <a:ext cx="282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0" name="Freihand 159">
                  <a:extLst>
                    <a:ext uri="{FF2B5EF4-FFF2-40B4-BE49-F238E27FC236}">
                      <a16:creationId xmlns:a16="http://schemas.microsoft.com/office/drawing/2014/main" id="{758820B7-40E6-418A-904D-77F60E7384CC}"/>
                    </a:ext>
                  </a:extLst>
                </p14:cNvPr>
                <p14:cNvContentPartPr/>
                <p14:nvPr/>
              </p14:nvContentPartPr>
              <p14:xfrm>
                <a:off x="10268653" y="3004752"/>
                <a:ext cx="274680" cy="117360"/>
              </p14:xfrm>
            </p:contentPart>
          </mc:Choice>
          <mc:Fallback>
            <p:pic>
              <p:nvPicPr>
                <p:cNvPr id="160" name="Freihand 159">
                  <a:extLst>
                    <a:ext uri="{FF2B5EF4-FFF2-40B4-BE49-F238E27FC236}">
                      <a16:creationId xmlns:a16="http://schemas.microsoft.com/office/drawing/2014/main" id="{758820B7-40E6-418A-904D-77F60E7384CC}"/>
                    </a:ext>
                  </a:extLst>
                </p:cNvPr>
                <p:cNvPicPr/>
                <p:nvPr/>
              </p:nvPicPr>
              <p:blipFill>
                <a:blip r:embed="rId341"/>
                <a:stretch>
                  <a:fillRect/>
                </a:stretch>
              </p:blipFill>
              <p:spPr>
                <a:xfrm>
                  <a:off x="10264333" y="3000432"/>
                  <a:ext cx="283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1" name="Freihand 160">
                  <a:extLst>
                    <a:ext uri="{FF2B5EF4-FFF2-40B4-BE49-F238E27FC236}">
                      <a16:creationId xmlns:a16="http://schemas.microsoft.com/office/drawing/2014/main" id="{727BE245-7F0A-4F05-BD19-2B46AC095824}"/>
                    </a:ext>
                  </a:extLst>
                </p14:cNvPr>
                <p14:cNvContentPartPr/>
                <p14:nvPr/>
              </p14:nvContentPartPr>
              <p14:xfrm>
                <a:off x="10434613" y="2955432"/>
                <a:ext cx="18360" cy="16560"/>
              </p14:xfrm>
            </p:contentPart>
          </mc:Choice>
          <mc:Fallback>
            <p:pic>
              <p:nvPicPr>
                <p:cNvPr id="161" name="Freihand 160">
                  <a:extLst>
                    <a:ext uri="{FF2B5EF4-FFF2-40B4-BE49-F238E27FC236}">
                      <a16:creationId xmlns:a16="http://schemas.microsoft.com/office/drawing/2014/main" id="{727BE245-7F0A-4F05-BD19-2B46AC095824}"/>
                    </a:ext>
                  </a:extLst>
                </p:cNvPr>
                <p:cNvPicPr/>
                <p:nvPr/>
              </p:nvPicPr>
              <p:blipFill>
                <a:blip r:embed="rId343"/>
                <a:stretch>
                  <a:fillRect/>
                </a:stretch>
              </p:blipFill>
              <p:spPr>
                <a:xfrm>
                  <a:off x="10430293" y="2951112"/>
                  <a:ext cx="27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2" name="Freihand 161">
                  <a:extLst>
                    <a:ext uri="{FF2B5EF4-FFF2-40B4-BE49-F238E27FC236}">
                      <a16:creationId xmlns:a16="http://schemas.microsoft.com/office/drawing/2014/main" id="{1CD7698D-65E2-4D8C-9857-C64685FF77C5}"/>
                    </a:ext>
                  </a:extLst>
                </p14:cNvPr>
                <p14:cNvContentPartPr/>
                <p14:nvPr/>
              </p14:nvContentPartPr>
              <p14:xfrm>
                <a:off x="10689133" y="2952192"/>
                <a:ext cx="266040" cy="158760"/>
              </p14:xfrm>
            </p:contentPart>
          </mc:Choice>
          <mc:Fallback>
            <p:pic>
              <p:nvPicPr>
                <p:cNvPr id="162" name="Freihand 161">
                  <a:extLst>
                    <a:ext uri="{FF2B5EF4-FFF2-40B4-BE49-F238E27FC236}">
                      <a16:creationId xmlns:a16="http://schemas.microsoft.com/office/drawing/2014/main" id="{1CD7698D-65E2-4D8C-9857-C64685FF77C5}"/>
                    </a:ext>
                  </a:extLst>
                </p:cNvPr>
                <p:cNvPicPr/>
                <p:nvPr/>
              </p:nvPicPr>
              <p:blipFill>
                <a:blip r:embed="rId345"/>
                <a:stretch>
                  <a:fillRect/>
                </a:stretch>
              </p:blipFill>
              <p:spPr>
                <a:xfrm>
                  <a:off x="10684813" y="2947872"/>
                  <a:ext cx="274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3" name="Freihand 162">
                  <a:extLst>
                    <a:ext uri="{FF2B5EF4-FFF2-40B4-BE49-F238E27FC236}">
                      <a16:creationId xmlns:a16="http://schemas.microsoft.com/office/drawing/2014/main" id="{C52DCA84-DC97-4BFF-80A0-45AB835F9B95}"/>
                    </a:ext>
                  </a:extLst>
                </p14:cNvPr>
                <p14:cNvContentPartPr/>
                <p14:nvPr/>
              </p14:nvContentPartPr>
              <p14:xfrm>
                <a:off x="10890013" y="2945712"/>
                <a:ext cx="25920" cy="7560"/>
              </p14:xfrm>
            </p:contentPart>
          </mc:Choice>
          <mc:Fallback>
            <p:pic>
              <p:nvPicPr>
                <p:cNvPr id="163" name="Freihand 162">
                  <a:extLst>
                    <a:ext uri="{FF2B5EF4-FFF2-40B4-BE49-F238E27FC236}">
                      <a16:creationId xmlns:a16="http://schemas.microsoft.com/office/drawing/2014/main" id="{C52DCA84-DC97-4BFF-80A0-45AB835F9B95}"/>
                    </a:ext>
                  </a:extLst>
                </p:cNvPr>
                <p:cNvPicPr/>
                <p:nvPr/>
              </p:nvPicPr>
              <p:blipFill>
                <a:blip r:embed="rId347"/>
                <a:stretch>
                  <a:fillRect/>
                </a:stretch>
              </p:blipFill>
              <p:spPr>
                <a:xfrm>
                  <a:off x="10885693" y="2941392"/>
                  <a:ext cx="34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4" name="Freihand 163">
                  <a:extLst>
                    <a:ext uri="{FF2B5EF4-FFF2-40B4-BE49-F238E27FC236}">
                      <a16:creationId xmlns:a16="http://schemas.microsoft.com/office/drawing/2014/main" id="{0970FE86-EB20-4B33-A388-F338D28A8AA5}"/>
                    </a:ext>
                  </a:extLst>
                </p14:cNvPr>
                <p14:cNvContentPartPr/>
                <p14:nvPr/>
              </p14:nvContentPartPr>
              <p14:xfrm>
                <a:off x="11086213" y="2955432"/>
                <a:ext cx="330840" cy="97560"/>
              </p14:xfrm>
            </p:contentPart>
          </mc:Choice>
          <mc:Fallback>
            <p:pic>
              <p:nvPicPr>
                <p:cNvPr id="164" name="Freihand 163">
                  <a:extLst>
                    <a:ext uri="{FF2B5EF4-FFF2-40B4-BE49-F238E27FC236}">
                      <a16:creationId xmlns:a16="http://schemas.microsoft.com/office/drawing/2014/main" id="{0970FE86-EB20-4B33-A388-F338D28A8AA5}"/>
                    </a:ext>
                  </a:extLst>
                </p:cNvPr>
                <p:cNvPicPr/>
                <p:nvPr/>
              </p:nvPicPr>
              <p:blipFill>
                <a:blip r:embed="rId349"/>
                <a:stretch>
                  <a:fillRect/>
                </a:stretch>
              </p:blipFill>
              <p:spPr>
                <a:xfrm>
                  <a:off x="11081893" y="2951112"/>
                  <a:ext cx="339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5" name="Freihand 204">
                  <a:extLst>
                    <a:ext uri="{FF2B5EF4-FFF2-40B4-BE49-F238E27FC236}">
                      <a16:creationId xmlns:a16="http://schemas.microsoft.com/office/drawing/2014/main" id="{29E58146-D1FB-4E1B-9564-90D2A1BBC95E}"/>
                    </a:ext>
                  </a:extLst>
                </p14:cNvPr>
                <p14:cNvContentPartPr/>
                <p14:nvPr/>
              </p14:nvContentPartPr>
              <p14:xfrm>
                <a:off x="8991373" y="2652672"/>
                <a:ext cx="838440" cy="47160"/>
              </p14:xfrm>
            </p:contentPart>
          </mc:Choice>
          <mc:Fallback>
            <p:pic>
              <p:nvPicPr>
                <p:cNvPr id="205" name="Freihand 204">
                  <a:extLst>
                    <a:ext uri="{FF2B5EF4-FFF2-40B4-BE49-F238E27FC236}">
                      <a16:creationId xmlns:a16="http://schemas.microsoft.com/office/drawing/2014/main" id="{29E58146-D1FB-4E1B-9564-90D2A1BBC95E}"/>
                    </a:ext>
                  </a:extLst>
                </p:cNvPr>
                <p:cNvPicPr/>
                <p:nvPr/>
              </p:nvPicPr>
              <p:blipFill>
                <a:blip r:embed="rId351"/>
                <a:stretch>
                  <a:fillRect/>
                </a:stretch>
              </p:blipFill>
              <p:spPr>
                <a:xfrm>
                  <a:off x="8987053" y="2648352"/>
                  <a:ext cx="847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6" name="Freihand 205">
                  <a:extLst>
                    <a:ext uri="{FF2B5EF4-FFF2-40B4-BE49-F238E27FC236}">
                      <a16:creationId xmlns:a16="http://schemas.microsoft.com/office/drawing/2014/main" id="{F4CB89E3-0F99-4014-85DC-7DAD2303FC10}"/>
                    </a:ext>
                  </a:extLst>
                </p14:cNvPr>
                <p14:cNvContentPartPr/>
                <p14:nvPr/>
              </p14:nvContentPartPr>
              <p14:xfrm>
                <a:off x="10071373" y="2590392"/>
                <a:ext cx="960840" cy="51840"/>
              </p14:xfrm>
            </p:contentPart>
          </mc:Choice>
          <mc:Fallback>
            <p:pic>
              <p:nvPicPr>
                <p:cNvPr id="206" name="Freihand 205">
                  <a:extLst>
                    <a:ext uri="{FF2B5EF4-FFF2-40B4-BE49-F238E27FC236}">
                      <a16:creationId xmlns:a16="http://schemas.microsoft.com/office/drawing/2014/main" id="{F4CB89E3-0F99-4014-85DC-7DAD2303FC10}"/>
                    </a:ext>
                  </a:extLst>
                </p:cNvPr>
                <p:cNvPicPr/>
                <p:nvPr/>
              </p:nvPicPr>
              <p:blipFill>
                <a:blip r:embed="rId353"/>
                <a:stretch>
                  <a:fillRect/>
                </a:stretch>
              </p:blipFill>
              <p:spPr>
                <a:xfrm>
                  <a:off x="10067053" y="2586072"/>
                  <a:ext cx="969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3" name="Freihand 192">
                  <a:extLst>
                    <a:ext uri="{FF2B5EF4-FFF2-40B4-BE49-F238E27FC236}">
                      <a16:creationId xmlns:a16="http://schemas.microsoft.com/office/drawing/2014/main" id="{0EC68D3F-4DA9-4D0C-8954-BB529021DF8E}"/>
                    </a:ext>
                  </a:extLst>
                </p14:cNvPr>
                <p14:cNvContentPartPr/>
                <p14:nvPr/>
              </p14:nvContentPartPr>
              <p14:xfrm>
                <a:off x="9726853" y="3536472"/>
                <a:ext cx="11880" cy="104760"/>
              </p14:xfrm>
            </p:contentPart>
          </mc:Choice>
          <mc:Fallback>
            <p:pic>
              <p:nvPicPr>
                <p:cNvPr id="193" name="Freihand 192">
                  <a:extLst>
                    <a:ext uri="{FF2B5EF4-FFF2-40B4-BE49-F238E27FC236}">
                      <a16:creationId xmlns:a16="http://schemas.microsoft.com/office/drawing/2014/main" id="{0EC68D3F-4DA9-4D0C-8954-BB529021DF8E}"/>
                    </a:ext>
                  </a:extLst>
                </p:cNvPr>
                <p:cNvPicPr/>
                <p:nvPr/>
              </p:nvPicPr>
              <p:blipFill>
                <a:blip r:embed="rId355"/>
                <a:stretch>
                  <a:fillRect/>
                </a:stretch>
              </p:blipFill>
              <p:spPr>
                <a:xfrm>
                  <a:off x="9722533" y="3532152"/>
                  <a:ext cx="20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4" name="Freihand 193">
                  <a:extLst>
                    <a:ext uri="{FF2B5EF4-FFF2-40B4-BE49-F238E27FC236}">
                      <a16:creationId xmlns:a16="http://schemas.microsoft.com/office/drawing/2014/main" id="{0AA80563-7FF3-4A17-AA55-43B09181EECD}"/>
                    </a:ext>
                  </a:extLst>
                </p14:cNvPr>
                <p14:cNvContentPartPr/>
                <p14:nvPr/>
              </p14:nvContentPartPr>
              <p14:xfrm>
                <a:off x="9722893" y="3517752"/>
                <a:ext cx="118080" cy="59040"/>
              </p14:xfrm>
            </p:contentPart>
          </mc:Choice>
          <mc:Fallback>
            <p:pic>
              <p:nvPicPr>
                <p:cNvPr id="194" name="Freihand 193">
                  <a:extLst>
                    <a:ext uri="{FF2B5EF4-FFF2-40B4-BE49-F238E27FC236}">
                      <a16:creationId xmlns:a16="http://schemas.microsoft.com/office/drawing/2014/main" id="{0AA80563-7FF3-4A17-AA55-43B09181EECD}"/>
                    </a:ext>
                  </a:extLst>
                </p:cNvPr>
                <p:cNvPicPr/>
                <p:nvPr/>
              </p:nvPicPr>
              <p:blipFill>
                <a:blip r:embed="rId357"/>
                <a:stretch>
                  <a:fillRect/>
                </a:stretch>
              </p:blipFill>
              <p:spPr>
                <a:xfrm>
                  <a:off x="9718573" y="3513432"/>
                  <a:ext cx="126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5" name="Freihand 194">
                  <a:extLst>
                    <a:ext uri="{FF2B5EF4-FFF2-40B4-BE49-F238E27FC236}">
                      <a16:creationId xmlns:a16="http://schemas.microsoft.com/office/drawing/2014/main" id="{4B94DB4D-1C01-41A6-A659-2A2FB2166328}"/>
                    </a:ext>
                  </a:extLst>
                </p14:cNvPr>
                <p14:cNvContentPartPr/>
                <p14:nvPr/>
              </p14:nvContentPartPr>
              <p14:xfrm>
                <a:off x="9711373" y="3615672"/>
                <a:ext cx="109800" cy="21240"/>
              </p14:xfrm>
            </p:contentPart>
          </mc:Choice>
          <mc:Fallback>
            <p:pic>
              <p:nvPicPr>
                <p:cNvPr id="195" name="Freihand 194">
                  <a:extLst>
                    <a:ext uri="{FF2B5EF4-FFF2-40B4-BE49-F238E27FC236}">
                      <a16:creationId xmlns:a16="http://schemas.microsoft.com/office/drawing/2014/main" id="{4B94DB4D-1C01-41A6-A659-2A2FB2166328}"/>
                    </a:ext>
                  </a:extLst>
                </p:cNvPr>
                <p:cNvPicPr/>
                <p:nvPr/>
              </p:nvPicPr>
              <p:blipFill>
                <a:blip r:embed="rId359"/>
                <a:stretch>
                  <a:fillRect/>
                </a:stretch>
              </p:blipFill>
              <p:spPr>
                <a:xfrm>
                  <a:off x="9707053" y="3611352"/>
                  <a:ext cx="118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6" name="Freihand 195">
                  <a:extLst>
                    <a:ext uri="{FF2B5EF4-FFF2-40B4-BE49-F238E27FC236}">
                      <a16:creationId xmlns:a16="http://schemas.microsoft.com/office/drawing/2014/main" id="{131A9815-F033-4E23-8538-C8F2FC45DC88}"/>
                    </a:ext>
                  </a:extLst>
                </p14:cNvPr>
                <p14:cNvContentPartPr/>
                <p14:nvPr/>
              </p14:nvContentPartPr>
              <p14:xfrm>
                <a:off x="9835573" y="3562752"/>
                <a:ext cx="144000" cy="69480"/>
              </p14:xfrm>
            </p:contentPart>
          </mc:Choice>
          <mc:Fallback>
            <p:pic>
              <p:nvPicPr>
                <p:cNvPr id="196" name="Freihand 195">
                  <a:extLst>
                    <a:ext uri="{FF2B5EF4-FFF2-40B4-BE49-F238E27FC236}">
                      <a16:creationId xmlns:a16="http://schemas.microsoft.com/office/drawing/2014/main" id="{131A9815-F033-4E23-8538-C8F2FC45DC88}"/>
                    </a:ext>
                  </a:extLst>
                </p:cNvPr>
                <p:cNvPicPr/>
                <p:nvPr/>
              </p:nvPicPr>
              <p:blipFill>
                <a:blip r:embed="rId361"/>
                <a:stretch>
                  <a:fillRect/>
                </a:stretch>
              </p:blipFill>
              <p:spPr>
                <a:xfrm>
                  <a:off x="9831253" y="3558432"/>
                  <a:ext cx="152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8" name="Freihand 197">
                  <a:extLst>
                    <a:ext uri="{FF2B5EF4-FFF2-40B4-BE49-F238E27FC236}">
                      <a16:creationId xmlns:a16="http://schemas.microsoft.com/office/drawing/2014/main" id="{179DED23-3DA2-40DF-B53A-F15C7C9A0E85}"/>
                    </a:ext>
                  </a:extLst>
                </p14:cNvPr>
                <p14:cNvContentPartPr/>
                <p14:nvPr/>
              </p14:nvContentPartPr>
              <p14:xfrm>
                <a:off x="9997933" y="3527112"/>
                <a:ext cx="145080" cy="95040"/>
              </p14:xfrm>
            </p:contentPart>
          </mc:Choice>
          <mc:Fallback>
            <p:pic>
              <p:nvPicPr>
                <p:cNvPr id="198" name="Freihand 197">
                  <a:extLst>
                    <a:ext uri="{FF2B5EF4-FFF2-40B4-BE49-F238E27FC236}">
                      <a16:creationId xmlns:a16="http://schemas.microsoft.com/office/drawing/2014/main" id="{179DED23-3DA2-40DF-B53A-F15C7C9A0E85}"/>
                    </a:ext>
                  </a:extLst>
                </p:cNvPr>
                <p:cNvPicPr/>
                <p:nvPr/>
              </p:nvPicPr>
              <p:blipFill>
                <a:blip r:embed="rId363"/>
                <a:stretch>
                  <a:fillRect/>
                </a:stretch>
              </p:blipFill>
              <p:spPr>
                <a:xfrm>
                  <a:off x="9993613" y="3522792"/>
                  <a:ext cx="153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9" name="Freihand 198">
                  <a:extLst>
                    <a:ext uri="{FF2B5EF4-FFF2-40B4-BE49-F238E27FC236}">
                      <a16:creationId xmlns:a16="http://schemas.microsoft.com/office/drawing/2014/main" id="{69F124A1-352C-41F8-8A35-93C104B68CB4}"/>
                    </a:ext>
                  </a:extLst>
                </p14:cNvPr>
                <p14:cNvContentPartPr/>
                <p14:nvPr/>
              </p14:nvContentPartPr>
              <p14:xfrm>
                <a:off x="10094413" y="3558072"/>
                <a:ext cx="53640" cy="9360"/>
              </p14:xfrm>
            </p:contentPart>
          </mc:Choice>
          <mc:Fallback>
            <p:pic>
              <p:nvPicPr>
                <p:cNvPr id="199" name="Freihand 198">
                  <a:extLst>
                    <a:ext uri="{FF2B5EF4-FFF2-40B4-BE49-F238E27FC236}">
                      <a16:creationId xmlns:a16="http://schemas.microsoft.com/office/drawing/2014/main" id="{69F124A1-352C-41F8-8A35-93C104B68CB4}"/>
                    </a:ext>
                  </a:extLst>
                </p:cNvPr>
                <p:cNvPicPr/>
                <p:nvPr/>
              </p:nvPicPr>
              <p:blipFill>
                <a:blip r:embed="rId365"/>
                <a:stretch>
                  <a:fillRect/>
                </a:stretch>
              </p:blipFill>
              <p:spPr>
                <a:xfrm>
                  <a:off x="10090093" y="3553752"/>
                  <a:ext cx="62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0" name="Freihand 199">
                  <a:extLst>
                    <a:ext uri="{FF2B5EF4-FFF2-40B4-BE49-F238E27FC236}">
                      <a16:creationId xmlns:a16="http://schemas.microsoft.com/office/drawing/2014/main" id="{85B495AD-7788-429C-A91A-629BD1CE745E}"/>
                    </a:ext>
                  </a:extLst>
                </p14:cNvPr>
                <p14:cNvContentPartPr/>
                <p14:nvPr/>
              </p14:nvContentPartPr>
              <p14:xfrm>
                <a:off x="10158493" y="3540432"/>
                <a:ext cx="145800" cy="41400"/>
              </p14:xfrm>
            </p:contentPart>
          </mc:Choice>
          <mc:Fallback>
            <p:pic>
              <p:nvPicPr>
                <p:cNvPr id="200" name="Freihand 199">
                  <a:extLst>
                    <a:ext uri="{FF2B5EF4-FFF2-40B4-BE49-F238E27FC236}">
                      <a16:creationId xmlns:a16="http://schemas.microsoft.com/office/drawing/2014/main" id="{85B495AD-7788-429C-A91A-629BD1CE745E}"/>
                    </a:ext>
                  </a:extLst>
                </p:cNvPr>
                <p:cNvPicPr/>
                <p:nvPr/>
              </p:nvPicPr>
              <p:blipFill>
                <a:blip r:embed="rId367"/>
                <a:stretch>
                  <a:fillRect/>
                </a:stretch>
              </p:blipFill>
              <p:spPr>
                <a:xfrm>
                  <a:off x="10154173" y="3536112"/>
                  <a:ext cx="154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1" name="Freihand 200">
                  <a:extLst>
                    <a:ext uri="{FF2B5EF4-FFF2-40B4-BE49-F238E27FC236}">
                      <a16:creationId xmlns:a16="http://schemas.microsoft.com/office/drawing/2014/main" id="{F6A087A6-C0EB-4C01-B420-5C1D79D02330}"/>
                    </a:ext>
                  </a:extLst>
                </p14:cNvPr>
                <p14:cNvContentPartPr/>
                <p14:nvPr/>
              </p14:nvContentPartPr>
              <p14:xfrm>
                <a:off x="10318333" y="3526392"/>
                <a:ext cx="73800" cy="55800"/>
              </p14:xfrm>
            </p:contentPart>
          </mc:Choice>
          <mc:Fallback>
            <p:pic>
              <p:nvPicPr>
                <p:cNvPr id="201" name="Freihand 200">
                  <a:extLst>
                    <a:ext uri="{FF2B5EF4-FFF2-40B4-BE49-F238E27FC236}">
                      <a16:creationId xmlns:a16="http://schemas.microsoft.com/office/drawing/2014/main" id="{F6A087A6-C0EB-4C01-B420-5C1D79D02330}"/>
                    </a:ext>
                  </a:extLst>
                </p:cNvPr>
                <p:cNvPicPr/>
                <p:nvPr/>
              </p:nvPicPr>
              <p:blipFill>
                <a:blip r:embed="rId369"/>
                <a:stretch>
                  <a:fillRect/>
                </a:stretch>
              </p:blipFill>
              <p:spPr>
                <a:xfrm>
                  <a:off x="10314013" y="3522072"/>
                  <a:ext cx="82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2" name="Freihand 201">
                  <a:extLst>
                    <a:ext uri="{FF2B5EF4-FFF2-40B4-BE49-F238E27FC236}">
                      <a16:creationId xmlns:a16="http://schemas.microsoft.com/office/drawing/2014/main" id="{BBD8C51E-B680-418F-8091-F0255B7A9F55}"/>
                    </a:ext>
                  </a:extLst>
                </p14:cNvPr>
                <p14:cNvContentPartPr/>
                <p14:nvPr/>
              </p14:nvContentPartPr>
              <p14:xfrm>
                <a:off x="10506973" y="3514152"/>
                <a:ext cx="360" cy="360"/>
              </p14:xfrm>
            </p:contentPart>
          </mc:Choice>
          <mc:Fallback>
            <p:pic>
              <p:nvPicPr>
                <p:cNvPr id="202" name="Freihand 201">
                  <a:extLst>
                    <a:ext uri="{FF2B5EF4-FFF2-40B4-BE49-F238E27FC236}">
                      <a16:creationId xmlns:a16="http://schemas.microsoft.com/office/drawing/2014/main" id="{BBD8C51E-B680-418F-8091-F0255B7A9F55}"/>
                    </a:ext>
                  </a:extLst>
                </p:cNvPr>
                <p:cNvPicPr/>
                <p:nvPr/>
              </p:nvPicPr>
              <p:blipFill>
                <a:blip r:embed="rId25"/>
                <a:stretch>
                  <a:fillRect/>
                </a:stretch>
              </p:blipFill>
              <p:spPr>
                <a:xfrm>
                  <a:off x="10502653" y="3509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3" name="Freihand 202">
                  <a:extLst>
                    <a:ext uri="{FF2B5EF4-FFF2-40B4-BE49-F238E27FC236}">
                      <a16:creationId xmlns:a16="http://schemas.microsoft.com/office/drawing/2014/main" id="{AA0FF87B-24B4-494D-9CEB-626C23EB284B}"/>
                    </a:ext>
                  </a:extLst>
                </p14:cNvPr>
                <p14:cNvContentPartPr/>
                <p14:nvPr/>
              </p14:nvContentPartPr>
              <p14:xfrm>
                <a:off x="10501213" y="3583272"/>
                <a:ext cx="12600" cy="17640"/>
              </p14:xfrm>
            </p:contentPart>
          </mc:Choice>
          <mc:Fallback>
            <p:pic>
              <p:nvPicPr>
                <p:cNvPr id="203" name="Freihand 202">
                  <a:extLst>
                    <a:ext uri="{FF2B5EF4-FFF2-40B4-BE49-F238E27FC236}">
                      <a16:creationId xmlns:a16="http://schemas.microsoft.com/office/drawing/2014/main" id="{AA0FF87B-24B4-494D-9CEB-626C23EB284B}"/>
                    </a:ext>
                  </a:extLst>
                </p:cNvPr>
                <p:cNvPicPr/>
                <p:nvPr/>
              </p:nvPicPr>
              <p:blipFill>
                <a:blip r:embed="rId372"/>
                <a:stretch>
                  <a:fillRect/>
                </a:stretch>
              </p:blipFill>
              <p:spPr>
                <a:xfrm>
                  <a:off x="10496893" y="3578952"/>
                  <a:ext cx="21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7" name="Freihand 226">
                  <a:extLst>
                    <a:ext uri="{FF2B5EF4-FFF2-40B4-BE49-F238E27FC236}">
                      <a16:creationId xmlns:a16="http://schemas.microsoft.com/office/drawing/2014/main" id="{E193DAE4-E086-498F-925A-079496532AAA}"/>
                    </a:ext>
                  </a:extLst>
                </p14:cNvPr>
                <p14:cNvContentPartPr/>
                <p14:nvPr/>
              </p14:nvContentPartPr>
              <p14:xfrm>
                <a:off x="10568893" y="3415872"/>
                <a:ext cx="100080" cy="174240"/>
              </p14:xfrm>
            </p:contentPart>
          </mc:Choice>
          <mc:Fallback>
            <p:pic>
              <p:nvPicPr>
                <p:cNvPr id="227" name="Freihand 226">
                  <a:extLst>
                    <a:ext uri="{FF2B5EF4-FFF2-40B4-BE49-F238E27FC236}">
                      <a16:creationId xmlns:a16="http://schemas.microsoft.com/office/drawing/2014/main" id="{E193DAE4-E086-498F-925A-079496532AAA}"/>
                    </a:ext>
                  </a:extLst>
                </p:cNvPr>
                <p:cNvPicPr/>
                <p:nvPr/>
              </p:nvPicPr>
              <p:blipFill>
                <a:blip r:embed="rId374"/>
                <a:stretch>
                  <a:fillRect/>
                </a:stretch>
              </p:blipFill>
              <p:spPr>
                <a:xfrm>
                  <a:off x="10564573" y="3411552"/>
                  <a:ext cx="108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9" name="Freihand 228">
                  <a:extLst>
                    <a:ext uri="{FF2B5EF4-FFF2-40B4-BE49-F238E27FC236}">
                      <a16:creationId xmlns:a16="http://schemas.microsoft.com/office/drawing/2014/main" id="{D915F8F9-CAFC-4841-B3A0-85CF83781E06}"/>
                    </a:ext>
                  </a:extLst>
                </p14:cNvPr>
                <p14:cNvContentPartPr/>
                <p14:nvPr/>
              </p14:nvContentPartPr>
              <p14:xfrm>
                <a:off x="10698853" y="3435672"/>
                <a:ext cx="101160" cy="123840"/>
              </p14:xfrm>
            </p:contentPart>
          </mc:Choice>
          <mc:Fallback>
            <p:pic>
              <p:nvPicPr>
                <p:cNvPr id="229" name="Freihand 228">
                  <a:extLst>
                    <a:ext uri="{FF2B5EF4-FFF2-40B4-BE49-F238E27FC236}">
                      <a16:creationId xmlns:a16="http://schemas.microsoft.com/office/drawing/2014/main" id="{D915F8F9-CAFC-4841-B3A0-85CF83781E06}"/>
                    </a:ext>
                  </a:extLst>
                </p:cNvPr>
                <p:cNvPicPr/>
                <p:nvPr/>
              </p:nvPicPr>
              <p:blipFill>
                <a:blip r:embed="rId376"/>
                <a:stretch>
                  <a:fillRect/>
                </a:stretch>
              </p:blipFill>
              <p:spPr>
                <a:xfrm>
                  <a:off x="10694533" y="3431352"/>
                  <a:ext cx="109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0" name="Freihand 229">
                  <a:extLst>
                    <a:ext uri="{FF2B5EF4-FFF2-40B4-BE49-F238E27FC236}">
                      <a16:creationId xmlns:a16="http://schemas.microsoft.com/office/drawing/2014/main" id="{D1F5CC37-0D64-4CE3-9533-2AC7F16FD75C}"/>
                    </a:ext>
                  </a:extLst>
                </p14:cNvPr>
                <p14:cNvContentPartPr/>
                <p14:nvPr/>
              </p14:nvContentPartPr>
              <p14:xfrm>
                <a:off x="10736653" y="3410112"/>
                <a:ext cx="105120" cy="16560"/>
              </p14:xfrm>
            </p:contentPart>
          </mc:Choice>
          <mc:Fallback>
            <p:pic>
              <p:nvPicPr>
                <p:cNvPr id="230" name="Freihand 229">
                  <a:extLst>
                    <a:ext uri="{FF2B5EF4-FFF2-40B4-BE49-F238E27FC236}">
                      <a16:creationId xmlns:a16="http://schemas.microsoft.com/office/drawing/2014/main" id="{D1F5CC37-0D64-4CE3-9533-2AC7F16FD75C}"/>
                    </a:ext>
                  </a:extLst>
                </p:cNvPr>
                <p:cNvPicPr/>
                <p:nvPr/>
              </p:nvPicPr>
              <p:blipFill>
                <a:blip r:embed="rId378"/>
                <a:stretch>
                  <a:fillRect/>
                </a:stretch>
              </p:blipFill>
              <p:spPr>
                <a:xfrm>
                  <a:off x="10732333" y="3405792"/>
                  <a:ext cx="113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1" name="Freihand 230">
                  <a:extLst>
                    <a:ext uri="{FF2B5EF4-FFF2-40B4-BE49-F238E27FC236}">
                      <a16:creationId xmlns:a16="http://schemas.microsoft.com/office/drawing/2014/main" id="{B16D08E2-10DE-437B-8A0E-CDEC3AB2DA05}"/>
                    </a:ext>
                  </a:extLst>
                </p14:cNvPr>
                <p14:cNvContentPartPr/>
                <p14:nvPr/>
              </p14:nvContentPartPr>
              <p14:xfrm>
                <a:off x="10865893" y="3400032"/>
                <a:ext cx="105120" cy="148320"/>
              </p14:xfrm>
            </p:contentPart>
          </mc:Choice>
          <mc:Fallback>
            <p:pic>
              <p:nvPicPr>
                <p:cNvPr id="231" name="Freihand 230">
                  <a:extLst>
                    <a:ext uri="{FF2B5EF4-FFF2-40B4-BE49-F238E27FC236}">
                      <a16:creationId xmlns:a16="http://schemas.microsoft.com/office/drawing/2014/main" id="{B16D08E2-10DE-437B-8A0E-CDEC3AB2DA05}"/>
                    </a:ext>
                  </a:extLst>
                </p:cNvPr>
                <p:cNvPicPr/>
                <p:nvPr/>
              </p:nvPicPr>
              <p:blipFill>
                <a:blip r:embed="rId380"/>
                <a:stretch>
                  <a:fillRect/>
                </a:stretch>
              </p:blipFill>
              <p:spPr>
                <a:xfrm>
                  <a:off x="10861573" y="3395712"/>
                  <a:ext cx="113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2" name="Freihand 231">
                  <a:extLst>
                    <a:ext uri="{FF2B5EF4-FFF2-40B4-BE49-F238E27FC236}">
                      <a16:creationId xmlns:a16="http://schemas.microsoft.com/office/drawing/2014/main" id="{512BC449-84E7-41B8-8325-6A5F93AA18E7}"/>
                    </a:ext>
                  </a:extLst>
                </p14:cNvPr>
                <p14:cNvContentPartPr/>
                <p14:nvPr/>
              </p14:nvContentPartPr>
              <p14:xfrm>
                <a:off x="10440013" y="3510912"/>
                <a:ext cx="111240" cy="65160"/>
              </p14:xfrm>
            </p:contentPart>
          </mc:Choice>
          <mc:Fallback>
            <p:pic>
              <p:nvPicPr>
                <p:cNvPr id="232" name="Freihand 231">
                  <a:extLst>
                    <a:ext uri="{FF2B5EF4-FFF2-40B4-BE49-F238E27FC236}">
                      <a16:creationId xmlns:a16="http://schemas.microsoft.com/office/drawing/2014/main" id="{512BC449-84E7-41B8-8325-6A5F93AA18E7}"/>
                    </a:ext>
                  </a:extLst>
                </p:cNvPr>
                <p:cNvPicPr/>
                <p:nvPr/>
              </p:nvPicPr>
              <p:blipFill>
                <a:blip r:embed="rId382"/>
                <a:stretch>
                  <a:fillRect/>
                </a:stretch>
              </p:blipFill>
              <p:spPr>
                <a:xfrm>
                  <a:off x="10435693" y="3506592"/>
                  <a:ext cx="119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4" name="Freihand 233">
                  <a:extLst>
                    <a:ext uri="{FF2B5EF4-FFF2-40B4-BE49-F238E27FC236}">
                      <a16:creationId xmlns:a16="http://schemas.microsoft.com/office/drawing/2014/main" id="{ACA44F2F-3A37-4B89-972F-5DA23BB9485A}"/>
                    </a:ext>
                  </a:extLst>
                </p14:cNvPr>
                <p14:cNvContentPartPr/>
                <p14:nvPr/>
              </p14:nvContentPartPr>
              <p14:xfrm>
                <a:off x="11019253" y="3404712"/>
                <a:ext cx="135720" cy="113760"/>
              </p14:xfrm>
            </p:contentPart>
          </mc:Choice>
          <mc:Fallback>
            <p:pic>
              <p:nvPicPr>
                <p:cNvPr id="234" name="Freihand 233">
                  <a:extLst>
                    <a:ext uri="{FF2B5EF4-FFF2-40B4-BE49-F238E27FC236}">
                      <a16:creationId xmlns:a16="http://schemas.microsoft.com/office/drawing/2014/main" id="{ACA44F2F-3A37-4B89-972F-5DA23BB9485A}"/>
                    </a:ext>
                  </a:extLst>
                </p:cNvPr>
                <p:cNvPicPr/>
                <p:nvPr/>
              </p:nvPicPr>
              <p:blipFill>
                <a:blip r:embed="rId384"/>
                <a:stretch>
                  <a:fillRect/>
                </a:stretch>
              </p:blipFill>
              <p:spPr>
                <a:xfrm>
                  <a:off x="11014933" y="3400392"/>
                  <a:ext cx="144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5" name="Freihand 234">
                  <a:extLst>
                    <a:ext uri="{FF2B5EF4-FFF2-40B4-BE49-F238E27FC236}">
                      <a16:creationId xmlns:a16="http://schemas.microsoft.com/office/drawing/2014/main" id="{9D8658C7-D4F3-42AA-B71F-860F93A18810}"/>
                    </a:ext>
                  </a:extLst>
                </p14:cNvPr>
                <p14:cNvContentPartPr/>
                <p14:nvPr/>
              </p14:nvContentPartPr>
              <p14:xfrm>
                <a:off x="11168293" y="3457992"/>
                <a:ext cx="14040" cy="39600"/>
              </p14:xfrm>
            </p:contentPart>
          </mc:Choice>
          <mc:Fallback>
            <p:pic>
              <p:nvPicPr>
                <p:cNvPr id="235" name="Freihand 234">
                  <a:extLst>
                    <a:ext uri="{FF2B5EF4-FFF2-40B4-BE49-F238E27FC236}">
                      <a16:creationId xmlns:a16="http://schemas.microsoft.com/office/drawing/2014/main" id="{9D8658C7-D4F3-42AA-B71F-860F93A18810}"/>
                    </a:ext>
                  </a:extLst>
                </p:cNvPr>
                <p:cNvPicPr/>
                <p:nvPr/>
              </p:nvPicPr>
              <p:blipFill>
                <a:blip r:embed="rId386"/>
                <a:stretch>
                  <a:fillRect/>
                </a:stretch>
              </p:blipFill>
              <p:spPr>
                <a:xfrm>
                  <a:off x="11163973" y="3453672"/>
                  <a:ext cx="22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6" name="Freihand 235">
                  <a:extLst>
                    <a:ext uri="{FF2B5EF4-FFF2-40B4-BE49-F238E27FC236}">
                      <a16:creationId xmlns:a16="http://schemas.microsoft.com/office/drawing/2014/main" id="{C2C80869-6E01-4539-A46F-864A3CF7D6D3}"/>
                    </a:ext>
                  </a:extLst>
                </p14:cNvPr>
                <p14:cNvContentPartPr/>
                <p14:nvPr/>
              </p14:nvContentPartPr>
              <p14:xfrm>
                <a:off x="11148853" y="3376272"/>
                <a:ext cx="18000" cy="15840"/>
              </p14:xfrm>
            </p:contentPart>
          </mc:Choice>
          <mc:Fallback>
            <p:pic>
              <p:nvPicPr>
                <p:cNvPr id="236" name="Freihand 235">
                  <a:extLst>
                    <a:ext uri="{FF2B5EF4-FFF2-40B4-BE49-F238E27FC236}">
                      <a16:creationId xmlns:a16="http://schemas.microsoft.com/office/drawing/2014/main" id="{C2C80869-6E01-4539-A46F-864A3CF7D6D3}"/>
                    </a:ext>
                  </a:extLst>
                </p:cNvPr>
                <p:cNvPicPr/>
                <p:nvPr/>
              </p:nvPicPr>
              <p:blipFill>
                <a:blip r:embed="rId388"/>
                <a:stretch>
                  <a:fillRect/>
                </a:stretch>
              </p:blipFill>
              <p:spPr>
                <a:xfrm>
                  <a:off x="11144533" y="3371952"/>
                  <a:ext cx="26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7" name="Freihand 236">
                  <a:extLst>
                    <a:ext uri="{FF2B5EF4-FFF2-40B4-BE49-F238E27FC236}">
                      <a16:creationId xmlns:a16="http://schemas.microsoft.com/office/drawing/2014/main" id="{ABD3BD1D-6101-420A-969B-9C5AB971AE79}"/>
                    </a:ext>
                  </a:extLst>
                </p14:cNvPr>
                <p14:cNvContentPartPr/>
                <p14:nvPr/>
              </p14:nvContentPartPr>
              <p14:xfrm>
                <a:off x="11213293" y="3451152"/>
                <a:ext cx="41400" cy="58320"/>
              </p14:xfrm>
            </p:contentPart>
          </mc:Choice>
          <mc:Fallback>
            <p:pic>
              <p:nvPicPr>
                <p:cNvPr id="237" name="Freihand 236">
                  <a:extLst>
                    <a:ext uri="{FF2B5EF4-FFF2-40B4-BE49-F238E27FC236}">
                      <a16:creationId xmlns:a16="http://schemas.microsoft.com/office/drawing/2014/main" id="{ABD3BD1D-6101-420A-969B-9C5AB971AE79}"/>
                    </a:ext>
                  </a:extLst>
                </p:cNvPr>
                <p:cNvPicPr/>
                <p:nvPr/>
              </p:nvPicPr>
              <p:blipFill>
                <a:blip r:embed="rId390"/>
                <a:stretch>
                  <a:fillRect/>
                </a:stretch>
              </p:blipFill>
              <p:spPr>
                <a:xfrm>
                  <a:off x="11208973" y="3446832"/>
                  <a:ext cx="50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9" name="Freihand 238">
                  <a:extLst>
                    <a:ext uri="{FF2B5EF4-FFF2-40B4-BE49-F238E27FC236}">
                      <a16:creationId xmlns:a16="http://schemas.microsoft.com/office/drawing/2014/main" id="{26350926-D47A-4AD1-91CD-167E731C0225}"/>
                    </a:ext>
                  </a:extLst>
                </p14:cNvPr>
                <p14:cNvContentPartPr/>
                <p14:nvPr/>
              </p14:nvContentPartPr>
              <p14:xfrm>
                <a:off x="5896093" y="4772712"/>
                <a:ext cx="13320" cy="157320"/>
              </p14:xfrm>
            </p:contentPart>
          </mc:Choice>
          <mc:Fallback>
            <p:pic>
              <p:nvPicPr>
                <p:cNvPr id="239" name="Freihand 238">
                  <a:extLst>
                    <a:ext uri="{FF2B5EF4-FFF2-40B4-BE49-F238E27FC236}">
                      <a16:creationId xmlns:a16="http://schemas.microsoft.com/office/drawing/2014/main" id="{26350926-D47A-4AD1-91CD-167E731C0225}"/>
                    </a:ext>
                  </a:extLst>
                </p:cNvPr>
                <p:cNvPicPr/>
                <p:nvPr/>
              </p:nvPicPr>
              <p:blipFill>
                <a:blip r:embed="rId392"/>
                <a:stretch>
                  <a:fillRect/>
                </a:stretch>
              </p:blipFill>
              <p:spPr>
                <a:xfrm>
                  <a:off x="5891773" y="4768392"/>
                  <a:ext cx="21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0" name="Freihand 239">
                  <a:extLst>
                    <a:ext uri="{FF2B5EF4-FFF2-40B4-BE49-F238E27FC236}">
                      <a16:creationId xmlns:a16="http://schemas.microsoft.com/office/drawing/2014/main" id="{C4095E63-501A-41A7-8F6A-7E6B123FF5F8}"/>
                    </a:ext>
                  </a:extLst>
                </p14:cNvPr>
                <p14:cNvContentPartPr/>
                <p14:nvPr/>
              </p14:nvContentPartPr>
              <p14:xfrm>
                <a:off x="5759653" y="4726632"/>
                <a:ext cx="222840" cy="248400"/>
              </p14:xfrm>
            </p:contentPart>
          </mc:Choice>
          <mc:Fallback>
            <p:pic>
              <p:nvPicPr>
                <p:cNvPr id="240" name="Freihand 239">
                  <a:extLst>
                    <a:ext uri="{FF2B5EF4-FFF2-40B4-BE49-F238E27FC236}">
                      <a16:creationId xmlns:a16="http://schemas.microsoft.com/office/drawing/2014/main" id="{C4095E63-501A-41A7-8F6A-7E6B123FF5F8}"/>
                    </a:ext>
                  </a:extLst>
                </p:cNvPr>
                <p:cNvPicPr/>
                <p:nvPr/>
              </p:nvPicPr>
              <p:blipFill>
                <a:blip r:embed="rId394"/>
                <a:stretch>
                  <a:fillRect/>
                </a:stretch>
              </p:blipFill>
              <p:spPr>
                <a:xfrm>
                  <a:off x="5755333" y="4722312"/>
                  <a:ext cx="2314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1" name="Freihand 240">
                  <a:extLst>
                    <a:ext uri="{FF2B5EF4-FFF2-40B4-BE49-F238E27FC236}">
                      <a16:creationId xmlns:a16="http://schemas.microsoft.com/office/drawing/2014/main" id="{A46C0172-DC9F-4321-A7E0-D00472616AD0}"/>
                    </a:ext>
                  </a:extLst>
                </p14:cNvPr>
                <p14:cNvContentPartPr/>
                <p14:nvPr/>
              </p14:nvContentPartPr>
              <p14:xfrm>
                <a:off x="6080413" y="4829232"/>
                <a:ext cx="151920" cy="69840"/>
              </p14:xfrm>
            </p:contentPart>
          </mc:Choice>
          <mc:Fallback>
            <p:pic>
              <p:nvPicPr>
                <p:cNvPr id="241" name="Freihand 240">
                  <a:extLst>
                    <a:ext uri="{FF2B5EF4-FFF2-40B4-BE49-F238E27FC236}">
                      <a16:creationId xmlns:a16="http://schemas.microsoft.com/office/drawing/2014/main" id="{A46C0172-DC9F-4321-A7E0-D00472616AD0}"/>
                    </a:ext>
                  </a:extLst>
                </p:cNvPr>
                <p:cNvPicPr/>
                <p:nvPr/>
              </p:nvPicPr>
              <p:blipFill>
                <a:blip r:embed="rId396"/>
                <a:stretch>
                  <a:fillRect/>
                </a:stretch>
              </p:blipFill>
              <p:spPr>
                <a:xfrm>
                  <a:off x="6076093" y="4824912"/>
                  <a:ext cx="16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82B2D7B5-BFBB-4124-9320-5AEC8828E7D1}"/>
                    </a:ext>
                  </a:extLst>
                </p14:cNvPr>
                <p14:cNvContentPartPr/>
                <p14:nvPr/>
              </p14:nvContentPartPr>
              <p14:xfrm>
                <a:off x="6360133" y="4769112"/>
                <a:ext cx="124200" cy="141480"/>
              </p14:xfrm>
            </p:contentPart>
          </mc:Choice>
          <mc:Fallback>
            <p:pic>
              <p:nvPicPr>
                <p:cNvPr id="242" name="Freihand 241">
                  <a:extLst>
                    <a:ext uri="{FF2B5EF4-FFF2-40B4-BE49-F238E27FC236}">
                      <a16:creationId xmlns:a16="http://schemas.microsoft.com/office/drawing/2014/main" id="{82B2D7B5-BFBB-4124-9320-5AEC8828E7D1}"/>
                    </a:ext>
                  </a:extLst>
                </p:cNvPr>
                <p:cNvPicPr/>
                <p:nvPr/>
              </p:nvPicPr>
              <p:blipFill>
                <a:blip r:embed="rId398"/>
                <a:stretch>
                  <a:fillRect/>
                </a:stretch>
              </p:blipFill>
              <p:spPr>
                <a:xfrm>
                  <a:off x="6355453" y="4764792"/>
                  <a:ext cx="132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98F2A36B-655B-4CCD-9CD8-FEEEA5B7A870}"/>
                    </a:ext>
                  </a:extLst>
                </p14:cNvPr>
                <p14:cNvContentPartPr/>
                <p14:nvPr/>
              </p14:nvContentPartPr>
              <p14:xfrm>
                <a:off x="6528613" y="4773072"/>
                <a:ext cx="98640" cy="125280"/>
              </p14:xfrm>
            </p:contentPart>
          </mc:Choice>
          <mc:Fallback>
            <p:pic>
              <p:nvPicPr>
                <p:cNvPr id="243" name="Freihand 242">
                  <a:extLst>
                    <a:ext uri="{FF2B5EF4-FFF2-40B4-BE49-F238E27FC236}">
                      <a16:creationId xmlns:a16="http://schemas.microsoft.com/office/drawing/2014/main" id="{98F2A36B-655B-4CCD-9CD8-FEEEA5B7A870}"/>
                    </a:ext>
                  </a:extLst>
                </p:cNvPr>
                <p:cNvPicPr/>
                <p:nvPr/>
              </p:nvPicPr>
              <p:blipFill>
                <a:blip r:embed="rId400"/>
                <a:stretch>
                  <a:fillRect/>
                </a:stretch>
              </p:blipFill>
              <p:spPr>
                <a:xfrm>
                  <a:off x="6524293" y="4768752"/>
                  <a:ext cx="107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4" name="Freihand 243">
                  <a:extLst>
                    <a:ext uri="{FF2B5EF4-FFF2-40B4-BE49-F238E27FC236}">
                      <a16:creationId xmlns:a16="http://schemas.microsoft.com/office/drawing/2014/main" id="{2CA2029F-0092-44C9-B221-3EFE34CB3789}"/>
                    </a:ext>
                  </a:extLst>
                </p14:cNvPr>
                <p14:cNvContentPartPr/>
                <p14:nvPr/>
              </p14:nvContentPartPr>
              <p14:xfrm>
                <a:off x="6549493" y="4759752"/>
                <a:ext cx="104760" cy="2520"/>
              </p14:xfrm>
            </p:contentPart>
          </mc:Choice>
          <mc:Fallback>
            <p:pic>
              <p:nvPicPr>
                <p:cNvPr id="244" name="Freihand 243">
                  <a:extLst>
                    <a:ext uri="{FF2B5EF4-FFF2-40B4-BE49-F238E27FC236}">
                      <a16:creationId xmlns:a16="http://schemas.microsoft.com/office/drawing/2014/main" id="{2CA2029F-0092-44C9-B221-3EFE34CB3789}"/>
                    </a:ext>
                  </a:extLst>
                </p:cNvPr>
                <p:cNvPicPr/>
                <p:nvPr/>
              </p:nvPicPr>
              <p:blipFill>
                <a:blip r:embed="rId402"/>
                <a:stretch>
                  <a:fillRect/>
                </a:stretch>
              </p:blipFill>
              <p:spPr>
                <a:xfrm>
                  <a:off x="6545173" y="4755432"/>
                  <a:ext cx="1134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5" name="Freihand 244">
                  <a:extLst>
                    <a:ext uri="{FF2B5EF4-FFF2-40B4-BE49-F238E27FC236}">
                      <a16:creationId xmlns:a16="http://schemas.microsoft.com/office/drawing/2014/main" id="{49D35EEA-ACEA-4C17-A7B8-19EDB145966D}"/>
                    </a:ext>
                  </a:extLst>
                </p14:cNvPr>
                <p14:cNvContentPartPr/>
                <p14:nvPr/>
              </p14:nvContentPartPr>
              <p14:xfrm>
                <a:off x="6712213" y="4777032"/>
                <a:ext cx="96480" cy="112320"/>
              </p14:xfrm>
            </p:contentPart>
          </mc:Choice>
          <mc:Fallback>
            <p:pic>
              <p:nvPicPr>
                <p:cNvPr id="245" name="Freihand 244">
                  <a:extLst>
                    <a:ext uri="{FF2B5EF4-FFF2-40B4-BE49-F238E27FC236}">
                      <a16:creationId xmlns:a16="http://schemas.microsoft.com/office/drawing/2014/main" id="{49D35EEA-ACEA-4C17-A7B8-19EDB145966D}"/>
                    </a:ext>
                  </a:extLst>
                </p:cNvPr>
                <p:cNvPicPr/>
                <p:nvPr/>
              </p:nvPicPr>
              <p:blipFill>
                <a:blip r:embed="rId404"/>
                <a:stretch>
                  <a:fillRect/>
                </a:stretch>
              </p:blipFill>
              <p:spPr>
                <a:xfrm>
                  <a:off x="6707893" y="4772712"/>
                  <a:ext cx="105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6" name="Freihand 245">
                  <a:extLst>
                    <a:ext uri="{FF2B5EF4-FFF2-40B4-BE49-F238E27FC236}">
                      <a16:creationId xmlns:a16="http://schemas.microsoft.com/office/drawing/2014/main" id="{5EE14A4F-F0CC-419C-83A9-9E1517409310}"/>
                    </a:ext>
                  </a:extLst>
                </p14:cNvPr>
                <p14:cNvContentPartPr/>
                <p14:nvPr/>
              </p14:nvContentPartPr>
              <p14:xfrm>
                <a:off x="6672613" y="4714752"/>
                <a:ext cx="94320" cy="69840"/>
              </p14:xfrm>
            </p:contentPart>
          </mc:Choice>
          <mc:Fallback>
            <p:pic>
              <p:nvPicPr>
                <p:cNvPr id="246" name="Freihand 245">
                  <a:extLst>
                    <a:ext uri="{FF2B5EF4-FFF2-40B4-BE49-F238E27FC236}">
                      <a16:creationId xmlns:a16="http://schemas.microsoft.com/office/drawing/2014/main" id="{5EE14A4F-F0CC-419C-83A9-9E1517409310}"/>
                    </a:ext>
                  </a:extLst>
                </p:cNvPr>
                <p:cNvPicPr/>
                <p:nvPr/>
              </p:nvPicPr>
              <p:blipFill>
                <a:blip r:embed="rId406"/>
                <a:stretch>
                  <a:fillRect/>
                </a:stretch>
              </p:blipFill>
              <p:spPr>
                <a:xfrm>
                  <a:off x="6668293" y="4710432"/>
                  <a:ext cx="102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7" name="Freihand 246">
                  <a:extLst>
                    <a:ext uri="{FF2B5EF4-FFF2-40B4-BE49-F238E27FC236}">
                      <a16:creationId xmlns:a16="http://schemas.microsoft.com/office/drawing/2014/main" id="{30EE94F6-7F85-4B8A-AE20-D4F320B50F3D}"/>
                    </a:ext>
                  </a:extLst>
                </p14:cNvPr>
                <p14:cNvContentPartPr/>
                <p14:nvPr/>
              </p14:nvContentPartPr>
              <p14:xfrm>
                <a:off x="6788173" y="4840752"/>
                <a:ext cx="69480" cy="70200"/>
              </p14:xfrm>
            </p:contentPart>
          </mc:Choice>
          <mc:Fallback>
            <p:pic>
              <p:nvPicPr>
                <p:cNvPr id="247" name="Freihand 246">
                  <a:extLst>
                    <a:ext uri="{FF2B5EF4-FFF2-40B4-BE49-F238E27FC236}">
                      <a16:creationId xmlns:a16="http://schemas.microsoft.com/office/drawing/2014/main" id="{30EE94F6-7F85-4B8A-AE20-D4F320B50F3D}"/>
                    </a:ext>
                  </a:extLst>
                </p:cNvPr>
                <p:cNvPicPr/>
                <p:nvPr/>
              </p:nvPicPr>
              <p:blipFill>
                <a:blip r:embed="rId408"/>
                <a:stretch>
                  <a:fillRect/>
                </a:stretch>
              </p:blipFill>
              <p:spPr>
                <a:xfrm>
                  <a:off x="6783853" y="4836432"/>
                  <a:ext cx="78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0" name="Freihand 269">
                  <a:extLst>
                    <a:ext uri="{FF2B5EF4-FFF2-40B4-BE49-F238E27FC236}">
                      <a16:creationId xmlns:a16="http://schemas.microsoft.com/office/drawing/2014/main" id="{4E6880F7-3C43-4D47-888B-D0DCD97B8970}"/>
                    </a:ext>
                  </a:extLst>
                </p14:cNvPr>
                <p14:cNvContentPartPr/>
                <p14:nvPr/>
              </p14:nvContentPartPr>
              <p14:xfrm>
                <a:off x="5873773" y="5135952"/>
                <a:ext cx="11160" cy="131760"/>
              </p14:xfrm>
            </p:contentPart>
          </mc:Choice>
          <mc:Fallback>
            <p:pic>
              <p:nvPicPr>
                <p:cNvPr id="270" name="Freihand 269">
                  <a:extLst>
                    <a:ext uri="{FF2B5EF4-FFF2-40B4-BE49-F238E27FC236}">
                      <a16:creationId xmlns:a16="http://schemas.microsoft.com/office/drawing/2014/main" id="{4E6880F7-3C43-4D47-888B-D0DCD97B8970}"/>
                    </a:ext>
                  </a:extLst>
                </p:cNvPr>
                <p:cNvPicPr/>
                <p:nvPr/>
              </p:nvPicPr>
              <p:blipFill>
                <a:blip r:embed="rId410"/>
                <a:stretch>
                  <a:fillRect/>
                </a:stretch>
              </p:blipFill>
              <p:spPr>
                <a:xfrm>
                  <a:off x="5869453" y="5131632"/>
                  <a:ext cx="19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1" name="Freihand 270">
                  <a:extLst>
                    <a:ext uri="{FF2B5EF4-FFF2-40B4-BE49-F238E27FC236}">
                      <a16:creationId xmlns:a16="http://schemas.microsoft.com/office/drawing/2014/main" id="{481BD992-2D5F-436D-AA37-4ECDEDAB3053}"/>
                    </a:ext>
                  </a:extLst>
                </p14:cNvPr>
                <p14:cNvContentPartPr/>
                <p14:nvPr/>
              </p14:nvContentPartPr>
              <p14:xfrm>
                <a:off x="5807893" y="5102472"/>
                <a:ext cx="161640" cy="195120"/>
              </p14:xfrm>
            </p:contentPart>
          </mc:Choice>
          <mc:Fallback>
            <p:pic>
              <p:nvPicPr>
                <p:cNvPr id="271" name="Freihand 270">
                  <a:extLst>
                    <a:ext uri="{FF2B5EF4-FFF2-40B4-BE49-F238E27FC236}">
                      <a16:creationId xmlns:a16="http://schemas.microsoft.com/office/drawing/2014/main" id="{481BD992-2D5F-436D-AA37-4ECDEDAB3053}"/>
                    </a:ext>
                  </a:extLst>
                </p:cNvPr>
                <p:cNvPicPr/>
                <p:nvPr/>
              </p:nvPicPr>
              <p:blipFill>
                <a:blip r:embed="rId412"/>
                <a:stretch>
                  <a:fillRect/>
                </a:stretch>
              </p:blipFill>
              <p:spPr>
                <a:xfrm>
                  <a:off x="5803573" y="5098152"/>
                  <a:ext cx="170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2" name="Freihand 271">
                  <a:extLst>
                    <a:ext uri="{FF2B5EF4-FFF2-40B4-BE49-F238E27FC236}">
                      <a16:creationId xmlns:a16="http://schemas.microsoft.com/office/drawing/2014/main" id="{738376C1-88CA-40A2-90F0-FDEC6FB50255}"/>
                    </a:ext>
                  </a:extLst>
                </p14:cNvPr>
                <p14:cNvContentPartPr/>
                <p14:nvPr/>
              </p14:nvContentPartPr>
              <p14:xfrm>
                <a:off x="6010573" y="5196792"/>
                <a:ext cx="5040" cy="73080"/>
              </p14:xfrm>
            </p:contentPart>
          </mc:Choice>
          <mc:Fallback>
            <p:pic>
              <p:nvPicPr>
                <p:cNvPr id="272" name="Freihand 271">
                  <a:extLst>
                    <a:ext uri="{FF2B5EF4-FFF2-40B4-BE49-F238E27FC236}">
                      <a16:creationId xmlns:a16="http://schemas.microsoft.com/office/drawing/2014/main" id="{738376C1-88CA-40A2-90F0-FDEC6FB50255}"/>
                    </a:ext>
                  </a:extLst>
                </p:cNvPr>
                <p:cNvPicPr/>
                <p:nvPr/>
              </p:nvPicPr>
              <p:blipFill>
                <a:blip r:embed="rId414"/>
                <a:stretch>
                  <a:fillRect/>
                </a:stretch>
              </p:blipFill>
              <p:spPr>
                <a:xfrm>
                  <a:off x="6006253" y="5192472"/>
                  <a:ext cx="13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3" name="Freihand 272">
                  <a:extLst>
                    <a:ext uri="{FF2B5EF4-FFF2-40B4-BE49-F238E27FC236}">
                      <a16:creationId xmlns:a16="http://schemas.microsoft.com/office/drawing/2014/main" id="{D1C611B3-7965-4C49-BF91-597F886EBBA8}"/>
                    </a:ext>
                  </a:extLst>
                </p14:cNvPr>
                <p14:cNvContentPartPr/>
                <p14:nvPr/>
              </p14:nvContentPartPr>
              <p14:xfrm>
                <a:off x="5997253" y="5132352"/>
                <a:ext cx="22680" cy="128880"/>
              </p14:xfrm>
            </p:contentPart>
          </mc:Choice>
          <mc:Fallback>
            <p:pic>
              <p:nvPicPr>
                <p:cNvPr id="273" name="Freihand 272">
                  <a:extLst>
                    <a:ext uri="{FF2B5EF4-FFF2-40B4-BE49-F238E27FC236}">
                      <a16:creationId xmlns:a16="http://schemas.microsoft.com/office/drawing/2014/main" id="{D1C611B3-7965-4C49-BF91-597F886EBBA8}"/>
                    </a:ext>
                  </a:extLst>
                </p:cNvPr>
                <p:cNvPicPr/>
                <p:nvPr/>
              </p:nvPicPr>
              <p:blipFill>
                <a:blip r:embed="rId416"/>
                <a:stretch>
                  <a:fillRect/>
                </a:stretch>
              </p:blipFill>
              <p:spPr>
                <a:xfrm>
                  <a:off x="5992933" y="5128032"/>
                  <a:ext cx="31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4" name="Freihand 273">
                  <a:extLst>
                    <a:ext uri="{FF2B5EF4-FFF2-40B4-BE49-F238E27FC236}">
                      <a16:creationId xmlns:a16="http://schemas.microsoft.com/office/drawing/2014/main" id="{E00DD74C-3F9B-4EDA-B61C-28D465A6170B}"/>
                    </a:ext>
                  </a:extLst>
                </p14:cNvPr>
                <p14:cNvContentPartPr/>
                <p14:nvPr/>
              </p14:nvContentPartPr>
              <p14:xfrm>
                <a:off x="6091933" y="5138832"/>
                <a:ext cx="3240" cy="115200"/>
              </p14:xfrm>
            </p:contentPart>
          </mc:Choice>
          <mc:Fallback>
            <p:pic>
              <p:nvPicPr>
                <p:cNvPr id="274" name="Freihand 273">
                  <a:extLst>
                    <a:ext uri="{FF2B5EF4-FFF2-40B4-BE49-F238E27FC236}">
                      <a16:creationId xmlns:a16="http://schemas.microsoft.com/office/drawing/2014/main" id="{E00DD74C-3F9B-4EDA-B61C-28D465A6170B}"/>
                    </a:ext>
                  </a:extLst>
                </p:cNvPr>
                <p:cNvPicPr/>
                <p:nvPr/>
              </p:nvPicPr>
              <p:blipFill>
                <a:blip r:embed="rId418"/>
                <a:stretch>
                  <a:fillRect/>
                </a:stretch>
              </p:blipFill>
              <p:spPr>
                <a:xfrm>
                  <a:off x="6087613" y="5134512"/>
                  <a:ext cx="11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5" name="Freihand 274">
                  <a:extLst>
                    <a:ext uri="{FF2B5EF4-FFF2-40B4-BE49-F238E27FC236}">
                      <a16:creationId xmlns:a16="http://schemas.microsoft.com/office/drawing/2014/main" id="{3D08B473-2F57-46B3-9AB3-DE33D21D6748}"/>
                    </a:ext>
                  </a:extLst>
                </p14:cNvPr>
                <p14:cNvContentPartPr/>
                <p14:nvPr/>
              </p14:nvContentPartPr>
              <p14:xfrm>
                <a:off x="6034333" y="5106432"/>
                <a:ext cx="122760" cy="71640"/>
              </p14:xfrm>
            </p:contentPart>
          </mc:Choice>
          <mc:Fallback>
            <p:pic>
              <p:nvPicPr>
                <p:cNvPr id="275" name="Freihand 274">
                  <a:extLst>
                    <a:ext uri="{FF2B5EF4-FFF2-40B4-BE49-F238E27FC236}">
                      <a16:creationId xmlns:a16="http://schemas.microsoft.com/office/drawing/2014/main" id="{3D08B473-2F57-46B3-9AB3-DE33D21D6748}"/>
                    </a:ext>
                  </a:extLst>
                </p:cNvPr>
                <p:cNvPicPr/>
                <p:nvPr/>
              </p:nvPicPr>
              <p:blipFill>
                <a:blip r:embed="rId420"/>
                <a:stretch>
                  <a:fillRect/>
                </a:stretch>
              </p:blipFill>
              <p:spPr>
                <a:xfrm>
                  <a:off x="6030013" y="5102112"/>
                  <a:ext cx="131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6" name="Freihand 275">
                  <a:extLst>
                    <a:ext uri="{FF2B5EF4-FFF2-40B4-BE49-F238E27FC236}">
                      <a16:creationId xmlns:a16="http://schemas.microsoft.com/office/drawing/2014/main" id="{07D1C5D7-E5D3-4FFA-BBDC-FE1B853CB0B1}"/>
                    </a:ext>
                  </a:extLst>
                </p14:cNvPr>
                <p14:cNvContentPartPr/>
                <p14:nvPr/>
              </p14:nvContentPartPr>
              <p14:xfrm>
                <a:off x="6215773" y="5156112"/>
                <a:ext cx="132480" cy="65880"/>
              </p14:xfrm>
            </p:contentPart>
          </mc:Choice>
          <mc:Fallback>
            <p:pic>
              <p:nvPicPr>
                <p:cNvPr id="276" name="Freihand 275">
                  <a:extLst>
                    <a:ext uri="{FF2B5EF4-FFF2-40B4-BE49-F238E27FC236}">
                      <a16:creationId xmlns:a16="http://schemas.microsoft.com/office/drawing/2014/main" id="{07D1C5D7-E5D3-4FFA-BBDC-FE1B853CB0B1}"/>
                    </a:ext>
                  </a:extLst>
                </p:cNvPr>
                <p:cNvPicPr/>
                <p:nvPr/>
              </p:nvPicPr>
              <p:blipFill>
                <a:blip r:embed="rId422"/>
                <a:stretch>
                  <a:fillRect/>
                </a:stretch>
              </p:blipFill>
              <p:spPr>
                <a:xfrm>
                  <a:off x="6211453" y="5151792"/>
                  <a:ext cx="141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7" name="Freihand 276">
                  <a:extLst>
                    <a:ext uri="{FF2B5EF4-FFF2-40B4-BE49-F238E27FC236}">
                      <a16:creationId xmlns:a16="http://schemas.microsoft.com/office/drawing/2014/main" id="{E3FB1490-D024-4903-A60A-579325125906}"/>
                    </a:ext>
                  </a:extLst>
                </p14:cNvPr>
                <p14:cNvContentPartPr/>
                <p14:nvPr/>
              </p14:nvContentPartPr>
              <p14:xfrm>
                <a:off x="6459493" y="5080872"/>
                <a:ext cx="84600" cy="107640"/>
              </p14:xfrm>
            </p:contentPart>
          </mc:Choice>
          <mc:Fallback>
            <p:pic>
              <p:nvPicPr>
                <p:cNvPr id="277" name="Freihand 276">
                  <a:extLst>
                    <a:ext uri="{FF2B5EF4-FFF2-40B4-BE49-F238E27FC236}">
                      <a16:creationId xmlns:a16="http://schemas.microsoft.com/office/drawing/2014/main" id="{E3FB1490-D024-4903-A60A-579325125906}"/>
                    </a:ext>
                  </a:extLst>
                </p:cNvPr>
                <p:cNvPicPr/>
                <p:nvPr/>
              </p:nvPicPr>
              <p:blipFill>
                <a:blip r:embed="rId424"/>
                <a:stretch>
                  <a:fillRect/>
                </a:stretch>
              </p:blipFill>
              <p:spPr>
                <a:xfrm>
                  <a:off x="6455173" y="5076552"/>
                  <a:ext cx="93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8" name="Freihand 277">
                  <a:extLst>
                    <a:ext uri="{FF2B5EF4-FFF2-40B4-BE49-F238E27FC236}">
                      <a16:creationId xmlns:a16="http://schemas.microsoft.com/office/drawing/2014/main" id="{14351391-2820-420C-83F6-D8E022295701}"/>
                    </a:ext>
                  </a:extLst>
                </p14:cNvPr>
                <p14:cNvContentPartPr/>
                <p14:nvPr/>
              </p14:nvContentPartPr>
              <p14:xfrm>
                <a:off x="6508093" y="5112192"/>
                <a:ext cx="22320" cy="114480"/>
              </p14:xfrm>
            </p:contentPart>
          </mc:Choice>
          <mc:Fallback>
            <p:pic>
              <p:nvPicPr>
                <p:cNvPr id="278" name="Freihand 277">
                  <a:extLst>
                    <a:ext uri="{FF2B5EF4-FFF2-40B4-BE49-F238E27FC236}">
                      <a16:creationId xmlns:a16="http://schemas.microsoft.com/office/drawing/2014/main" id="{14351391-2820-420C-83F6-D8E022295701}"/>
                    </a:ext>
                  </a:extLst>
                </p:cNvPr>
                <p:cNvPicPr/>
                <p:nvPr/>
              </p:nvPicPr>
              <p:blipFill>
                <a:blip r:embed="rId426"/>
                <a:stretch>
                  <a:fillRect/>
                </a:stretch>
              </p:blipFill>
              <p:spPr>
                <a:xfrm>
                  <a:off x="6503773" y="5107872"/>
                  <a:ext cx="30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9" name="Freihand 278">
                  <a:extLst>
                    <a:ext uri="{FF2B5EF4-FFF2-40B4-BE49-F238E27FC236}">
                      <a16:creationId xmlns:a16="http://schemas.microsoft.com/office/drawing/2014/main" id="{AF357105-825F-49DB-852E-070A1180C546}"/>
                    </a:ext>
                  </a:extLst>
                </p14:cNvPr>
                <p14:cNvContentPartPr/>
                <p14:nvPr/>
              </p14:nvContentPartPr>
              <p14:xfrm>
                <a:off x="6621133" y="5095632"/>
                <a:ext cx="13680" cy="108720"/>
              </p14:xfrm>
            </p:contentPart>
          </mc:Choice>
          <mc:Fallback>
            <p:pic>
              <p:nvPicPr>
                <p:cNvPr id="279" name="Freihand 278">
                  <a:extLst>
                    <a:ext uri="{FF2B5EF4-FFF2-40B4-BE49-F238E27FC236}">
                      <a16:creationId xmlns:a16="http://schemas.microsoft.com/office/drawing/2014/main" id="{AF357105-825F-49DB-852E-070A1180C546}"/>
                    </a:ext>
                  </a:extLst>
                </p:cNvPr>
                <p:cNvPicPr/>
                <p:nvPr/>
              </p:nvPicPr>
              <p:blipFill>
                <a:blip r:embed="rId428"/>
                <a:stretch>
                  <a:fillRect/>
                </a:stretch>
              </p:blipFill>
              <p:spPr>
                <a:xfrm>
                  <a:off x="6616813" y="5091312"/>
                  <a:ext cx="22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0" name="Freihand 279">
                  <a:extLst>
                    <a:ext uri="{FF2B5EF4-FFF2-40B4-BE49-F238E27FC236}">
                      <a16:creationId xmlns:a16="http://schemas.microsoft.com/office/drawing/2014/main" id="{3BE698C3-A41D-4A05-8B10-1B2868F8C579}"/>
                    </a:ext>
                  </a:extLst>
                </p14:cNvPr>
                <p14:cNvContentPartPr/>
                <p14:nvPr/>
              </p14:nvContentPartPr>
              <p14:xfrm>
                <a:off x="6573253" y="5100312"/>
                <a:ext cx="104400" cy="129240"/>
              </p14:xfrm>
            </p:contentPart>
          </mc:Choice>
          <mc:Fallback>
            <p:pic>
              <p:nvPicPr>
                <p:cNvPr id="280" name="Freihand 279">
                  <a:extLst>
                    <a:ext uri="{FF2B5EF4-FFF2-40B4-BE49-F238E27FC236}">
                      <a16:creationId xmlns:a16="http://schemas.microsoft.com/office/drawing/2014/main" id="{3BE698C3-A41D-4A05-8B10-1B2868F8C579}"/>
                    </a:ext>
                  </a:extLst>
                </p:cNvPr>
                <p:cNvPicPr/>
                <p:nvPr/>
              </p:nvPicPr>
              <p:blipFill>
                <a:blip r:embed="rId430"/>
                <a:stretch>
                  <a:fillRect/>
                </a:stretch>
              </p:blipFill>
              <p:spPr>
                <a:xfrm>
                  <a:off x="6568933" y="5095992"/>
                  <a:ext cx="113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1" name="Freihand 280">
                  <a:extLst>
                    <a:ext uri="{FF2B5EF4-FFF2-40B4-BE49-F238E27FC236}">
                      <a16:creationId xmlns:a16="http://schemas.microsoft.com/office/drawing/2014/main" id="{25819FD3-D46E-40C2-ADAD-5619E7D7F8B8}"/>
                    </a:ext>
                  </a:extLst>
                </p14:cNvPr>
                <p14:cNvContentPartPr/>
                <p14:nvPr/>
              </p14:nvContentPartPr>
              <p14:xfrm>
                <a:off x="6705733" y="5104992"/>
                <a:ext cx="18360" cy="99360"/>
              </p14:xfrm>
            </p:contentPart>
          </mc:Choice>
          <mc:Fallback>
            <p:pic>
              <p:nvPicPr>
                <p:cNvPr id="281" name="Freihand 280">
                  <a:extLst>
                    <a:ext uri="{FF2B5EF4-FFF2-40B4-BE49-F238E27FC236}">
                      <a16:creationId xmlns:a16="http://schemas.microsoft.com/office/drawing/2014/main" id="{25819FD3-D46E-40C2-ADAD-5619E7D7F8B8}"/>
                    </a:ext>
                  </a:extLst>
                </p:cNvPr>
                <p:cNvPicPr/>
                <p:nvPr/>
              </p:nvPicPr>
              <p:blipFill>
                <a:blip r:embed="rId432"/>
                <a:stretch>
                  <a:fillRect/>
                </a:stretch>
              </p:blipFill>
              <p:spPr>
                <a:xfrm>
                  <a:off x="6701413" y="5100672"/>
                  <a:ext cx="27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2" name="Freihand 281">
                  <a:extLst>
                    <a:ext uri="{FF2B5EF4-FFF2-40B4-BE49-F238E27FC236}">
                      <a16:creationId xmlns:a16="http://schemas.microsoft.com/office/drawing/2014/main" id="{E57499EE-383F-4504-ABE4-05FC30B25531}"/>
                    </a:ext>
                  </a:extLst>
                </p14:cNvPr>
                <p14:cNvContentPartPr/>
                <p14:nvPr/>
              </p14:nvContentPartPr>
              <p14:xfrm>
                <a:off x="6734173" y="5137752"/>
                <a:ext cx="63720" cy="69120"/>
              </p14:xfrm>
            </p:contentPart>
          </mc:Choice>
          <mc:Fallback>
            <p:pic>
              <p:nvPicPr>
                <p:cNvPr id="282" name="Freihand 281">
                  <a:extLst>
                    <a:ext uri="{FF2B5EF4-FFF2-40B4-BE49-F238E27FC236}">
                      <a16:creationId xmlns:a16="http://schemas.microsoft.com/office/drawing/2014/main" id="{E57499EE-383F-4504-ABE4-05FC30B25531}"/>
                    </a:ext>
                  </a:extLst>
                </p:cNvPr>
                <p:cNvPicPr/>
                <p:nvPr/>
              </p:nvPicPr>
              <p:blipFill>
                <a:blip r:embed="rId434"/>
                <a:stretch>
                  <a:fillRect/>
                </a:stretch>
              </p:blipFill>
              <p:spPr>
                <a:xfrm>
                  <a:off x="6729853" y="5133432"/>
                  <a:ext cx="72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3" name="Freihand 282">
                  <a:extLst>
                    <a:ext uri="{FF2B5EF4-FFF2-40B4-BE49-F238E27FC236}">
                      <a16:creationId xmlns:a16="http://schemas.microsoft.com/office/drawing/2014/main" id="{EF43D5D9-E5F1-4093-B8EA-1B162C80C62A}"/>
                    </a:ext>
                  </a:extLst>
                </p14:cNvPr>
                <p14:cNvContentPartPr/>
                <p14:nvPr/>
              </p14:nvContentPartPr>
              <p14:xfrm>
                <a:off x="6825613" y="5132352"/>
                <a:ext cx="73800" cy="58680"/>
              </p14:xfrm>
            </p:contentPart>
          </mc:Choice>
          <mc:Fallback>
            <p:pic>
              <p:nvPicPr>
                <p:cNvPr id="283" name="Freihand 282">
                  <a:extLst>
                    <a:ext uri="{FF2B5EF4-FFF2-40B4-BE49-F238E27FC236}">
                      <a16:creationId xmlns:a16="http://schemas.microsoft.com/office/drawing/2014/main" id="{EF43D5D9-E5F1-4093-B8EA-1B162C80C62A}"/>
                    </a:ext>
                  </a:extLst>
                </p:cNvPr>
                <p:cNvPicPr/>
                <p:nvPr/>
              </p:nvPicPr>
              <p:blipFill>
                <a:blip r:embed="rId436"/>
                <a:stretch>
                  <a:fillRect/>
                </a:stretch>
              </p:blipFill>
              <p:spPr>
                <a:xfrm>
                  <a:off x="6821293" y="5128032"/>
                  <a:ext cx="82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4" name="Freihand 283">
                  <a:extLst>
                    <a:ext uri="{FF2B5EF4-FFF2-40B4-BE49-F238E27FC236}">
                      <a16:creationId xmlns:a16="http://schemas.microsoft.com/office/drawing/2014/main" id="{BAE29B9C-EBF8-4B5D-90D9-C65353D1468C}"/>
                    </a:ext>
                  </a:extLst>
                </p14:cNvPr>
                <p14:cNvContentPartPr/>
                <p14:nvPr/>
              </p14:nvContentPartPr>
              <p14:xfrm>
                <a:off x="6793213" y="5155752"/>
                <a:ext cx="105840" cy="19440"/>
              </p14:xfrm>
            </p:contentPart>
          </mc:Choice>
          <mc:Fallback>
            <p:pic>
              <p:nvPicPr>
                <p:cNvPr id="284" name="Freihand 283">
                  <a:extLst>
                    <a:ext uri="{FF2B5EF4-FFF2-40B4-BE49-F238E27FC236}">
                      <a16:creationId xmlns:a16="http://schemas.microsoft.com/office/drawing/2014/main" id="{BAE29B9C-EBF8-4B5D-90D9-C65353D1468C}"/>
                    </a:ext>
                  </a:extLst>
                </p:cNvPr>
                <p:cNvPicPr/>
                <p:nvPr/>
              </p:nvPicPr>
              <p:blipFill>
                <a:blip r:embed="rId438"/>
                <a:stretch>
                  <a:fillRect/>
                </a:stretch>
              </p:blipFill>
              <p:spPr>
                <a:xfrm>
                  <a:off x="6788893" y="5151432"/>
                  <a:ext cx="114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9" name="Freihand 248">
                  <a:extLst>
                    <a:ext uri="{FF2B5EF4-FFF2-40B4-BE49-F238E27FC236}">
                      <a16:creationId xmlns:a16="http://schemas.microsoft.com/office/drawing/2014/main" id="{12628A65-200A-4A6C-BD9F-64C5FDD56C70}"/>
                    </a:ext>
                  </a:extLst>
                </p14:cNvPr>
                <p14:cNvContentPartPr/>
                <p14:nvPr/>
              </p14:nvContentPartPr>
              <p14:xfrm>
                <a:off x="7051693" y="4761192"/>
                <a:ext cx="82800" cy="114120"/>
              </p14:xfrm>
            </p:contentPart>
          </mc:Choice>
          <mc:Fallback>
            <p:pic>
              <p:nvPicPr>
                <p:cNvPr id="249" name="Freihand 248">
                  <a:extLst>
                    <a:ext uri="{FF2B5EF4-FFF2-40B4-BE49-F238E27FC236}">
                      <a16:creationId xmlns:a16="http://schemas.microsoft.com/office/drawing/2014/main" id="{12628A65-200A-4A6C-BD9F-64C5FDD56C70}"/>
                    </a:ext>
                  </a:extLst>
                </p:cNvPr>
                <p:cNvPicPr/>
                <p:nvPr/>
              </p:nvPicPr>
              <p:blipFill>
                <a:blip r:embed="rId440"/>
                <a:stretch>
                  <a:fillRect/>
                </a:stretch>
              </p:blipFill>
              <p:spPr>
                <a:xfrm>
                  <a:off x="7047373" y="4756872"/>
                  <a:ext cx="91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0" name="Freihand 249">
                  <a:extLst>
                    <a:ext uri="{FF2B5EF4-FFF2-40B4-BE49-F238E27FC236}">
                      <a16:creationId xmlns:a16="http://schemas.microsoft.com/office/drawing/2014/main" id="{47772D43-A4EA-42F6-B7E2-2E73D2DD8A7A}"/>
                    </a:ext>
                  </a:extLst>
                </p14:cNvPr>
                <p14:cNvContentPartPr/>
                <p14:nvPr/>
              </p14:nvContentPartPr>
              <p14:xfrm>
                <a:off x="7112893" y="4744272"/>
                <a:ext cx="93600" cy="128520"/>
              </p14:xfrm>
            </p:contentPart>
          </mc:Choice>
          <mc:Fallback>
            <p:pic>
              <p:nvPicPr>
                <p:cNvPr id="250" name="Freihand 249">
                  <a:extLst>
                    <a:ext uri="{FF2B5EF4-FFF2-40B4-BE49-F238E27FC236}">
                      <a16:creationId xmlns:a16="http://schemas.microsoft.com/office/drawing/2014/main" id="{47772D43-A4EA-42F6-B7E2-2E73D2DD8A7A}"/>
                    </a:ext>
                  </a:extLst>
                </p:cNvPr>
                <p:cNvPicPr/>
                <p:nvPr/>
              </p:nvPicPr>
              <p:blipFill>
                <a:blip r:embed="rId442"/>
                <a:stretch>
                  <a:fillRect/>
                </a:stretch>
              </p:blipFill>
              <p:spPr>
                <a:xfrm>
                  <a:off x="7108573" y="4739952"/>
                  <a:ext cx="102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1" name="Freihand 250">
                  <a:extLst>
                    <a:ext uri="{FF2B5EF4-FFF2-40B4-BE49-F238E27FC236}">
                      <a16:creationId xmlns:a16="http://schemas.microsoft.com/office/drawing/2014/main" id="{53DC7B5A-BD26-4EBB-BEA1-21067E9B50EC}"/>
                    </a:ext>
                  </a:extLst>
                </p14:cNvPr>
                <p14:cNvContentPartPr/>
                <p14:nvPr/>
              </p14:nvContentPartPr>
              <p14:xfrm>
                <a:off x="7207933" y="4788552"/>
                <a:ext cx="93960" cy="73440"/>
              </p14:xfrm>
            </p:contentPart>
          </mc:Choice>
          <mc:Fallback>
            <p:pic>
              <p:nvPicPr>
                <p:cNvPr id="251" name="Freihand 250">
                  <a:extLst>
                    <a:ext uri="{FF2B5EF4-FFF2-40B4-BE49-F238E27FC236}">
                      <a16:creationId xmlns:a16="http://schemas.microsoft.com/office/drawing/2014/main" id="{53DC7B5A-BD26-4EBB-BEA1-21067E9B50EC}"/>
                    </a:ext>
                  </a:extLst>
                </p:cNvPr>
                <p:cNvPicPr/>
                <p:nvPr/>
              </p:nvPicPr>
              <p:blipFill>
                <a:blip r:embed="rId444"/>
                <a:stretch>
                  <a:fillRect/>
                </a:stretch>
              </p:blipFill>
              <p:spPr>
                <a:xfrm>
                  <a:off x="7203613" y="4784232"/>
                  <a:ext cx="102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2" name="Freihand 251">
                  <a:extLst>
                    <a:ext uri="{FF2B5EF4-FFF2-40B4-BE49-F238E27FC236}">
                      <a16:creationId xmlns:a16="http://schemas.microsoft.com/office/drawing/2014/main" id="{866BA57F-8644-4FCB-9E75-1F7EC990EF7E}"/>
                    </a:ext>
                  </a:extLst>
                </p14:cNvPr>
                <p14:cNvContentPartPr/>
                <p14:nvPr/>
              </p14:nvContentPartPr>
              <p14:xfrm>
                <a:off x="7315213" y="4724832"/>
                <a:ext cx="57600" cy="150120"/>
              </p14:xfrm>
            </p:contentPart>
          </mc:Choice>
          <mc:Fallback>
            <p:pic>
              <p:nvPicPr>
                <p:cNvPr id="252" name="Freihand 251">
                  <a:extLst>
                    <a:ext uri="{FF2B5EF4-FFF2-40B4-BE49-F238E27FC236}">
                      <a16:creationId xmlns:a16="http://schemas.microsoft.com/office/drawing/2014/main" id="{866BA57F-8644-4FCB-9E75-1F7EC990EF7E}"/>
                    </a:ext>
                  </a:extLst>
                </p:cNvPr>
                <p:cNvPicPr/>
                <p:nvPr/>
              </p:nvPicPr>
              <p:blipFill>
                <a:blip r:embed="rId446"/>
                <a:stretch>
                  <a:fillRect/>
                </a:stretch>
              </p:blipFill>
              <p:spPr>
                <a:xfrm>
                  <a:off x="7310893" y="4720512"/>
                  <a:ext cx="66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3" name="Freihand 252">
                  <a:extLst>
                    <a:ext uri="{FF2B5EF4-FFF2-40B4-BE49-F238E27FC236}">
                      <a16:creationId xmlns:a16="http://schemas.microsoft.com/office/drawing/2014/main" id="{E1491A5D-D639-4A89-B3F1-F37C176452C5}"/>
                    </a:ext>
                  </a:extLst>
                </p14:cNvPr>
                <p14:cNvContentPartPr/>
                <p14:nvPr/>
              </p14:nvContentPartPr>
              <p14:xfrm>
                <a:off x="7400533" y="4778112"/>
                <a:ext cx="118080" cy="67680"/>
              </p14:xfrm>
            </p:contentPart>
          </mc:Choice>
          <mc:Fallback>
            <p:pic>
              <p:nvPicPr>
                <p:cNvPr id="253" name="Freihand 252">
                  <a:extLst>
                    <a:ext uri="{FF2B5EF4-FFF2-40B4-BE49-F238E27FC236}">
                      <a16:creationId xmlns:a16="http://schemas.microsoft.com/office/drawing/2014/main" id="{E1491A5D-D639-4A89-B3F1-F37C176452C5}"/>
                    </a:ext>
                  </a:extLst>
                </p:cNvPr>
                <p:cNvPicPr/>
                <p:nvPr/>
              </p:nvPicPr>
              <p:blipFill>
                <a:blip r:embed="rId448"/>
                <a:stretch>
                  <a:fillRect/>
                </a:stretch>
              </p:blipFill>
              <p:spPr>
                <a:xfrm>
                  <a:off x="7396213" y="4773792"/>
                  <a:ext cx="126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4" name="Freihand 253">
                  <a:extLst>
                    <a:ext uri="{FF2B5EF4-FFF2-40B4-BE49-F238E27FC236}">
                      <a16:creationId xmlns:a16="http://schemas.microsoft.com/office/drawing/2014/main" id="{D41B6AEE-D5F5-4348-A9C5-2CBC481E44BF}"/>
                    </a:ext>
                  </a:extLst>
                </p14:cNvPr>
                <p14:cNvContentPartPr/>
                <p14:nvPr/>
              </p14:nvContentPartPr>
              <p14:xfrm>
                <a:off x="7499533" y="4710432"/>
                <a:ext cx="360" cy="360"/>
              </p14:xfrm>
            </p:contentPart>
          </mc:Choice>
          <mc:Fallback>
            <p:pic>
              <p:nvPicPr>
                <p:cNvPr id="254" name="Freihand 253">
                  <a:extLst>
                    <a:ext uri="{FF2B5EF4-FFF2-40B4-BE49-F238E27FC236}">
                      <a16:creationId xmlns:a16="http://schemas.microsoft.com/office/drawing/2014/main" id="{D41B6AEE-D5F5-4348-A9C5-2CBC481E44BF}"/>
                    </a:ext>
                  </a:extLst>
                </p:cNvPr>
                <p:cNvPicPr/>
                <p:nvPr/>
              </p:nvPicPr>
              <p:blipFill>
                <a:blip r:embed="rId25"/>
                <a:stretch>
                  <a:fillRect/>
                </a:stretch>
              </p:blipFill>
              <p:spPr>
                <a:xfrm>
                  <a:off x="7495213" y="4706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6" name="Freihand 255">
                  <a:extLst>
                    <a:ext uri="{FF2B5EF4-FFF2-40B4-BE49-F238E27FC236}">
                      <a16:creationId xmlns:a16="http://schemas.microsoft.com/office/drawing/2014/main" id="{BA9F484F-E0FC-438A-BC54-27B992F2C9E4}"/>
                    </a:ext>
                  </a:extLst>
                </p14:cNvPr>
                <p14:cNvContentPartPr/>
                <p14:nvPr/>
              </p14:nvContentPartPr>
              <p14:xfrm>
                <a:off x="7686733" y="4707912"/>
                <a:ext cx="36360" cy="120960"/>
              </p14:xfrm>
            </p:contentPart>
          </mc:Choice>
          <mc:Fallback>
            <p:pic>
              <p:nvPicPr>
                <p:cNvPr id="256" name="Freihand 255">
                  <a:extLst>
                    <a:ext uri="{FF2B5EF4-FFF2-40B4-BE49-F238E27FC236}">
                      <a16:creationId xmlns:a16="http://schemas.microsoft.com/office/drawing/2014/main" id="{BA9F484F-E0FC-438A-BC54-27B992F2C9E4}"/>
                    </a:ext>
                  </a:extLst>
                </p:cNvPr>
                <p:cNvPicPr/>
                <p:nvPr/>
              </p:nvPicPr>
              <p:blipFill>
                <a:blip r:embed="rId451"/>
                <a:stretch>
                  <a:fillRect/>
                </a:stretch>
              </p:blipFill>
              <p:spPr>
                <a:xfrm>
                  <a:off x="7682413" y="4703592"/>
                  <a:ext cx="45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7" name="Freihand 256">
                  <a:extLst>
                    <a:ext uri="{FF2B5EF4-FFF2-40B4-BE49-F238E27FC236}">
                      <a16:creationId xmlns:a16="http://schemas.microsoft.com/office/drawing/2014/main" id="{33305348-504E-468A-BC45-58DBA7192EF8}"/>
                    </a:ext>
                  </a:extLst>
                </p14:cNvPr>
                <p14:cNvContentPartPr/>
                <p14:nvPr/>
              </p14:nvContentPartPr>
              <p14:xfrm>
                <a:off x="7682773" y="4705392"/>
                <a:ext cx="127080" cy="12960"/>
              </p14:xfrm>
            </p:contentPart>
          </mc:Choice>
          <mc:Fallback>
            <p:pic>
              <p:nvPicPr>
                <p:cNvPr id="257" name="Freihand 256">
                  <a:extLst>
                    <a:ext uri="{FF2B5EF4-FFF2-40B4-BE49-F238E27FC236}">
                      <a16:creationId xmlns:a16="http://schemas.microsoft.com/office/drawing/2014/main" id="{33305348-504E-468A-BC45-58DBA7192EF8}"/>
                    </a:ext>
                  </a:extLst>
                </p:cNvPr>
                <p:cNvPicPr/>
                <p:nvPr/>
              </p:nvPicPr>
              <p:blipFill>
                <a:blip r:embed="rId453"/>
                <a:stretch>
                  <a:fillRect/>
                </a:stretch>
              </p:blipFill>
              <p:spPr>
                <a:xfrm>
                  <a:off x="7678453" y="4701072"/>
                  <a:ext cx="135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8" name="Freihand 257">
                  <a:extLst>
                    <a:ext uri="{FF2B5EF4-FFF2-40B4-BE49-F238E27FC236}">
                      <a16:creationId xmlns:a16="http://schemas.microsoft.com/office/drawing/2014/main" id="{E79DB8E3-A2C9-493C-8461-EF1461E567CE}"/>
                    </a:ext>
                  </a:extLst>
                </p14:cNvPr>
                <p14:cNvContentPartPr/>
                <p14:nvPr/>
              </p14:nvContentPartPr>
              <p14:xfrm>
                <a:off x="7684213" y="4777752"/>
                <a:ext cx="115560" cy="7560"/>
              </p14:xfrm>
            </p:contentPart>
          </mc:Choice>
          <mc:Fallback>
            <p:pic>
              <p:nvPicPr>
                <p:cNvPr id="258" name="Freihand 257">
                  <a:extLst>
                    <a:ext uri="{FF2B5EF4-FFF2-40B4-BE49-F238E27FC236}">
                      <a16:creationId xmlns:a16="http://schemas.microsoft.com/office/drawing/2014/main" id="{E79DB8E3-A2C9-493C-8461-EF1461E567CE}"/>
                    </a:ext>
                  </a:extLst>
                </p:cNvPr>
                <p:cNvPicPr/>
                <p:nvPr/>
              </p:nvPicPr>
              <p:blipFill>
                <a:blip r:embed="rId455"/>
                <a:stretch>
                  <a:fillRect/>
                </a:stretch>
              </p:blipFill>
              <p:spPr>
                <a:xfrm>
                  <a:off x="7679893" y="4773432"/>
                  <a:ext cx="124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9" name="Freihand 258">
                  <a:extLst>
                    <a:ext uri="{FF2B5EF4-FFF2-40B4-BE49-F238E27FC236}">
                      <a16:creationId xmlns:a16="http://schemas.microsoft.com/office/drawing/2014/main" id="{CE36FB94-6234-43AB-9A4A-C0BC56ED76E3}"/>
                    </a:ext>
                  </a:extLst>
                </p14:cNvPr>
                <p14:cNvContentPartPr/>
                <p14:nvPr/>
              </p14:nvContentPartPr>
              <p14:xfrm>
                <a:off x="7695013" y="4782792"/>
                <a:ext cx="133920" cy="61200"/>
              </p14:xfrm>
            </p:contentPart>
          </mc:Choice>
          <mc:Fallback>
            <p:pic>
              <p:nvPicPr>
                <p:cNvPr id="259" name="Freihand 258">
                  <a:extLst>
                    <a:ext uri="{FF2B5EF4-FFF2-40B4-BE49-F238E27FC236}">
                      <a16:creationId xmlns:a16="http://schemas.microsoft.com/office/drawing/2014/main" id="{CE36FB94-6234-43AB-9A4A-C0BC56ED76E3}"/>
                    </a:ext>
                  </a:extLst>
                </p:cNvPr>
                <p:cNvPicPr/>
                <p:nvPr/>
              </p:nvPicPr>
              <p:blipFill>
                <a:blip r:embed="rId457"/>
                <a:stretch>
                  <a:fillRect/>
                </a:stretch>
              </p:blipFill>
              <p:spPr>
                <a:xfrm>
                  <a:off x="7690693" y="4778472"/>
                  <a:ext cx="142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0" name="Freihand 259">
                  <a:extLst>
                    <a:ext uri="{FF2B5EF4-FFF2-40B4-BE49-F238E27FC236}">
                      <a16:creationId xmlns:a16="http://schemas.microsoft.com/office/drawing/2014/main" id="{2EAB7770-1942-4A9A-B64B-ACA1B38B9B55}"/>
                    </a:ext>
                  </a:extLst>
                </p14:cNvPr>
                <p14:cNvContentPartPr/>
                <p14:nvPr/>
              </p14:nvContentPartPr>
              <p14:xfrm>
                <a:off x="7819213" y="4762992"/>
                <a:ext cx="141480" cy="56520"/>
              </p14:xfrm>
            </p:contentPart>
          </mc:Choice>
          <mc:Fallback>
            <p:pic>
              <p:nvPicPr>
                <p:cNvPr id="260" name="Freihand 259">
                  <a:extLst>
                    <a:ext uri="{FF2B5EF4-FFF2-40B4-BE49-F238E27FC236}">
                      <a16:creationId xmlns:a16="http://schemas.microsoft.com/office/drawing/2014/main" id="{2EAB7770-1942-4A9A-B64B-ACA1B38B9B55}"/>
                    </a:ext>
                  </a:extLst>
                </p:cNvPr>
                <p:cNvPicPr/>
                <p:nvPr/>
              </p:nvPicPr>
              <p:blipFill>
                <a:blip r:embed="rId459"/>
                <a:stretch>
                  <a:fillRect/>
                </a:stretch>
              </p:blipFill>
              <p:spPr>
                <a:xfrm>
                  <a:off x="7814893" y="4758672"/>
                  <a:ext cx="150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2" name="Freihand 261">
                  <a:extLst>
                    <a:ext uri="{FF2B5EF4-FFF2-40B4-BE49-F238E27FC236}">
                      <a16:creationId xmlns:a16="http://schemas.microsoft.com/office/drawing/2014/main" id="{2E252619-9BCF-48AA-9603-DA0F77B0F77B}"/>
                    </a:ext>
                  </a:extLst>
                </p14:cNvPr>
                <p14:cNvContentPartPr/>
                <p14:nvPr/>
              </p14:nvContentPartPr>
              <p14:xfrm>
                <a:off x="7516093" y="4710432"/>
                <a:ext cx="24120" cy="159120"/>
              </p14:xfrm>
            </p:contentPart>
          </mc:Choice>
          <mc:Fallback>
            <p:pic>
              <p:nvPicPr>
                <p:cNvPr id="262" name="Freihand 261">
                  <a:extLst>
                    <a:ext uri="{FF2B5EF4-FFF2-40B4-BE49-F238E27FC236}">
                      <a16:creationId xmlns:a16="http://schemas.microsoft.com/office/drawing/2014/main" id="{2E252619-9BCF-48AA-9603-DA0F77B0F77B}"/>
                    </a:ext>
                  </a:extLst>
                </p:cNvPr>
                <p:cNvPicPr/>
                <p:nvPr/>
              </p:nvPicPr>
              <p:blipFill>
                <a:blip r:embed="rId461"/>
                <a:stretch>
                  <a:fillRect/>
                </a:stretch>
              </p:blipFill>
              <p:spPr>
                <a:xfrm>
                  <a:off x="7511773" y="4706112"/>
                  <a:ext cx="32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 name="Freihand 263">
                  <a:extLst>
                    <a:ext uri="{FF2B5EF4-FFF2-40B4-BE49-F238E27FC236}">
                      <a16:creationId xmlns:a16="http://schemas.microsoft.com/office/drawing/2014/main" id="{DA70801C-3351-4207-B18F-9DB58A093697}"/>
                    </a:ext>
                  </a:extLst>
                </p14:cNvPr>
                <p14:cNvContentPartPr/>
                <p14:nvPr/>
              </p14:nvContentPartPr>
              <p14:xfrm>
                <a:off x="7958533" y="4755792"/>
                <a:ext cx="57240" cy="71640"/>
              </p14:xfrm>
            </p:contentPart>
          </mc:Choice>
          <mc:Fallback>
            <p:pic>
              <p:nvPicPr>
                <p:cNvPr id="264" name="Freihand 263">
                  <a:extLst>
                    <a:ext uri="{FF2B5EF4-FFF2-40B4-BE49-F238E27FC236}">
                      <a16:creationId xmlns:a16="http://schemas.microsoft.com/office/drawing/2014/main" id="{DA70801C-3351-4207-B18F-9DB58A093697}"/>
                    </a:ext>
                  </a:extLst>
                </p:cNvPr>
                <p:cNvPicPr/>
                <p:nvPr/>
              </p:nvPicPr>
              <p:blipFill>
                <a:blip r:embed="rId463"/>
                <a:stretch>
                  <a:fillRect/>
                </a:stretch>
              </p:blipFill>
              <p:spPr>
                <a:xfrm>
                  <a:off x="7954213" y="4751472"/>
                  <a:ext cx="65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3E54F23D-8C46-4F3C-A9FD-EE383E095B40}"/>
                    </a:ext>
                  </a:extLst>
                </p14:cNvPr>
                <p14:cNvContentPartPr/>
                <p14:nvPr/>
              </p14:nvContentPartPr>
              <p14:xfrm>
                <a:off x="8046733" y="4742472"/>
                <a:ext cx="105120" cy="76320"/>
              </p14:xfrm>
            </p:contentPart>
          </mc:Choice>
          <mc:Fallback>
            <p:pic>
              <p:nvPicPr>
                <p:cNvPr id="265" name="Freihand 264">
                  <a:extLst>
                    <a:ext uri="{FF2B5EF4-FFF2-40B4-BE49-F238E27FC236}">
                      <a16:creationId xmlns:a16="http://schemas.microsoft.com/office/drawing/2014/main" id="{3E54F23D-8C46-4F3C-A9FD-EE383E095B40}"/>
                    </a:ext>
                  </a:extLst>
                </p:cNvPr>
                <p:cNvPicPr/>
                <p:nvPr/>
              </p:nvPicPr>
              <p:blipFill>
                <a:blip r:embed="rId465"/>
                <a:stretch>
                  <a:fillRect/>
                </a:stretch>
              </p:blipFill>
              <p:spPr>
                <a:xfrm>
                  <a:off x="8042413" y="4738152"/>
                  <a:ext cx="113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6" name="Freihand 265">
                  <a:extLst>
                    <a:ext uri="{FF2B5EF4-FFF2-40B4-BE49-F238E27FC236}">
                      <a16:creationId xmlns:a16="http://schemas.microsoft.com/office/drawing/2014/main" id="{F0FD3501-06D7-44BF-B0C9-4DF9E3BD9262}"/>
                    </a:ext>
                  </a:extLst>
                </p14:cNvPr>
                <p14:cNvContentPartPr/>
                <p14:nvPr/>
              </p14:nvContentPartPr>
              <p14:xfrm>
                <a:off x="8054293" y="4763712"/>
                <a:ext cx="100080" cy="10800"/>
              </p14:xfrm>
            </p:contentPart>
          </mc:Choice>
          <mc:Fallback>
            <p:pic>
              <p:nvPicPr>
                <p:cNvPr id="266" name="Freihand 265">
                  <a:extLst>
                    <a:ext uri="{FF2B5EF4-FFF2-40B4-BE49-F238E27FC236}">
                      <a16:creationId xmlns:a16="http://schemas.microsoft.com/office/drawing/2014/main" id="{F0FD3501-06D7-44BF-B0C9-4DF9E3BD9262}"/>
                    </a:ext>
                  </a:extLst>
                </p:cNvPr>
                <p:cNvPicPr/>
                <p:nvPr/>
              </p:nvPicPr>
              <p:blipFill>
                <a:blip r:embed="rId467"/>
                <a:stretch>
                  <a:fillRect/>
                </a:stretch>
              </p:blipFill>
              <p:spPr>
                <a:xfrm>
                  <a:off x="8049973" y="4759392"/>
                  <a:ext cx="108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7" name="Freihand 266">
                  <a:extLst>
                    <a:ext uri="{FF2B5EF4-FFF2-40B4-BE49-F238E27FC236}">
                      <a16:creationId xmlns:a16="http://schemas.microsoft.com/office/drawing/2014/main" id="{2D98E25E-069C-4642-9B91-CC40BCC052B7}"/>
                    </a:ext>
                  </a:extLst>
                </p14:cNvPr>
                <p14:cNvContentPartPr/>
                <p14:nvPr/>
              </p14:nvContentPartPr>
              <p14:xfrm>
                <a:off x="8162293" y="4750032"/>
                <a:ext cx="144000" cy="39960"/>
              </p14:xfrm>
            </p:contentPart>
          </mc:Choice>
          <mc:Fallback>
            <p:pic>
              <p:nvPicPr>
                <p:cNvPr id="267" name="Freihand 266">
                  <a:extLst>
                    <a:ext uri="{FF2B5EF4-FFF2-40B4-BE49-F238E27FC236}">
                      <a16:creationId xmlns:a16="http://schemas.microsoft.com/office/drawing/2014/main" id="{2D98E25E-069C-4642-9B91-CC40BCC052B7}"/>
                    </a:ext>
                  </a:extLst>
                </p:cNvPr>
                <p:cNvPicPr/>
                <p:nvPr/>
              </p:nvPicPr>
              <p:blipFill>
                <a:blip r:embed="rId469"/>
                <a:stretch>
                  <a:fillRect/>
                </a:stretch>
              </p:blipFill>
              <p:spPr>
                <a:xfrm>
                  <a:off x="8157973" y="4745712"/>
                  <a:ext cx="152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8" name="Freihand 267">
                  <a:extLst>
                    <a:ext uri="{FF2B5EF4-FFF2-40B4-BE49-F238E27FC236}">
                      <a16:creationId xmlns:a16="http://schemas.microsoft.com/office/drawing/2014/main" id="{5C968027-C1D4-487B-B2B8-782BEAD0D62D}"/>
                    </a:ext>
                  </a:extLst>
                </p14:cNvPr>
                <p14:cNvContentPartPr/>
                <p14:nvPr/>
              </p14:nvContentPartPr>
              <p14:xfrm>
                <a:off x="8355613" y="4719792"/>
                <a:ext cx="108720" cy="86760"/>
              </p14:xfrm>
            </p:contentPart>
          </mc:Choice>
          <mc:Fallback>
            <p:pic>
              <p:nvPicPr>
                <p:cNvPr id="268" name="Freihand 267">
                  <a:extLst>
                    <a:ext uri="{FF2B5EF4-FFF2-40B4-BE49-F238E27FC236}">
                      <a16:creationId xmlns:a16="http://schemas.microsoft.com/office/drawing/2014/main" id="{5C968027-C1D4-487B-B2B8-782BEAD0D62D}"/>
                    </a:ext>
                  </a:extLst>
                </p:cNvPr>
                <p:cNvPicPr/>
                <p:nvPr/>
              </p:nvPicPr>
              <p:blipFill>
                <a:blip r:embed="rId471"/>
                <a:stretch>
                  <a:fillRect/>
                </a:stretch>
              </p:blipFill>
              <p:spPr>
                <a:xfrm>
                  <a:off x="8351293" y="4715472"/>
                  <a:ext cx="117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6" name="Freihand 285">
                  <a:extLst>
                    <a:ext uri="{FF2B5EF4-FFF2-40B4-BE49-F238E27FC236}">
                      <a16:creationId xmlns:a16="http://schemas.microsoft.com/office/drawing/2014/main" id="{703E7AC8-4871-47AB-BAEE-494F84863FF6}"/>
                    </a:ext>
                  </a:extLst>
                </p14:cNvPr>
                <p14:cNvContentPartPr/>
                <p14:nvPr/>
              </p14:nvContentPartPr>
              <p14:xfrm>
                <a:off x="7499893" y="5074752"/>
                <a:ext cx="162360" cy="74880"/>
              </p14:xfrm>
            </p:contentPart>
          </mc:Choice>
          <mc:Fallback>
            <p:pic>
              <p:nvPicPr>
                <p:cNvPr id="286" name="Freihand 285">
                  <a:extLst>
                    <a:ext uri="{FF2B5EF4-FFF2-40B4-BE49-F238E27FC236}">
                      <a16:creationId xmlns:a16="http://schemas.microsoft.com/office/drawing/2014/main" id="{703E7AC8-4871-47AB-BAEE-494F84863FF6}"/>
                    </a:ext>
                  </a:extLst>
                </p:cNvPr>
                <p:cNvPicPr/>
                <p:nvPr/>
              </p:nvPicPr>
              <p:blipFill>
                <a:blip r:embed="rId473"/>
                <a:stretch>
                  <a:fillRect/>
                </a:stretch>
              </p:blipFill>
              <p:spPr>
                <a:xfrm>
                  <a:off x="7495573" y="5070432"/>
                  <a:ext cx="171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7" name="Freihand 286">
                  <a:extLst>
                    <a:ext uri="{FF2B5EF4-FFF2-40B4-BE49-F238E27FC236}">
                      <a16:creationId xmlns:a16="http://schemas.microsoft.com/office/drawing/2014/main" id="{A24584AE-A9DB-4E81-9488-5490B30F422F}"/>
                    </a:ext>
                  </a:extLst>
                </p14:cNvPr>
                <p14:cNvContentPartPr/>
                <p14:nvPr/>
              </p14:nvContentPartPr>
              <p14:xfrm>
                <a:off x="7725253" y="5025072"/>
                <a:ext cx="96480" cy="118080"/>
              </p14:xfrm>
            </p:contentPart>
          </mc:Choice>
          <mc:Fallback>
            <p:pic>
              <p:nvPicPr>
                <p:cNvPr id="287" name="Freihand 286">
                  <a:extLst>
                    <a:ext uri="{FF2B5EF4-FFF2-40B4-BE49-F238E27FC236}">
                      <a16:creationId xmlns:a16="http://schemas.microsoft.com/office/drawing/2014/main" id="{A24584AE-A9DB-4E81-9488-5490B30F422F}"/>
                    </a:ext>
                  </a:extLst>
                </p:cNvPr>
                <p:cNvPicPr/>
                <p:nvPr/>
              </p:nvPicPr>
              <p:blipFill>
                <a:blip r:embed="rId475"/>
                <a:stretch>
                  <a:fillRect/>
                </a:stretch>
              </p:blipFill>
              <p:spPr>
                <a:xfrm>
                  <a:off x="7720933" y="5020752"/>
                  <a:ext cx="105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8" name="Freihand 287">
                  <a:extLst>
                    <a:ext uri="{FF2B5EF4-FFF2-40B4-BE49-F238E27FC236}">
                      <a16:creationId xmlns:a16="http://schemas.microsoft.com/office/drawing/2014/main" id="{DED3A1D4-E519-4A5B-BE93-A369C7E493F6}"/>
                    </a:ext>
                  </a:extLst>
                </p14:cNvPr>
                <p14:cNvContentPartPr/>
                <p14:nvPr/>
              </p14:nvContentPartPr>
              <p14:xfrm>
                <a:off x="7865293" y="5015712"/>
                <a:ext cx="70560" cy="123840"/>
              </p14:xfrm>
            </p:contentPart>
          </mc:Choice>
          <mc:Fallback>
            <p:pic>
              <p:nvPicPr>
                <p:cNvPr id="288" name="Freihand 287">
                  <a:extLst>
                    <a:ext uri="{FF2B5EF4-FFF2-40B4-BE49-F238E27FC236}">
                      <a16:creationId xmlns:a16="http://schemas.microsoft.com/office/drawing/2014/main" id="{DED3A1D4-E519-4A5B-BE93-A369C7E493F6}"/>
                    </a:ext>
                  </a:extLst>
                </p:cNvPr>
                <p:cNvPicPr/>
                <p:nvPr/>
              </p:nvPicPr>
              <p:blipFill>
                <a:blip r:embed="rId477"/>
                <a:stretch>
                  <a:fillRect/>
                </a:stretch>
              </p:blipFill>
              <p:spPr>
                <a:xfrm>
                  <a:off x="7860973" y="5011392"/>
                  <a:ext cx="79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9" name="Freihand 288">
                  <a:extLst>
                    <a:ext uri="{FF2B5EF4-FFF2-40B4-BE49-F238E27FC236}">
                      <a16:creationId xmlns:a16="http://schemas.microsoft.com/office/drawing/2014/main" id="{6FF4C1C9-99F8-4FF0-AC00-E4EDCCB47FE5}"/>
                    </a:ext>
                  </a:extLst>
                </p14:cNvPr>
                <p14:cNvContentPartPr/>
                <p14:nvPr/>
              </p14:nvContentPartPr>
              <p14:xfrm>
                <a:off x="7997773" y="5020392"/>
                <a:ext cx="6840" cy="92160"/>
              </p14:xfrm>
            </p:contentPart>
          </mc:Choice>
          <mc:Fallback>
            <p:pic>
              <p:nvPicPr>
                <p:cNvPr id="289" name="Freihand 288">
                  <a:extLst>
                    <a:ext uri="{FF2B5EF4-FFF2-40B4-BE49-F238E27FC236}">
                      <a16:creationId xmlns:a16="http://schemas.microsoft.com/office/drawing/2014/main" id="{6FF4C1C9-99F8-4FF0-AC00-E4EDCCB47FE5}"/>
                    </a:ext>
                  </a:extLst>
                </p:cNvPr>
                <p:cNvPicPr/>
                <p:nvPr/>
              </p:nvPicPr>
              <p:blipFill>
                <a:blip r:embed="rId479"/>
                <a:stretch>
                  <a:fillRect/>
                </a:stretch>
              </p:blipFill>
              <p:spPr>
                <a:xfrm>
                  <a:off x="7993453" y="5016072"/>
                  <a:ext cx="15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0" name="Freihand 289">
                  <a:extLst>
                    <a:ext uri="{FF2B5EF4-FFF2-40B4-BE49-F238E27FC236}">
                      <a16:creationId xmlns:a16="http://schemas.microsoft.com/office/drawing/2014/main" id="{A2D1E0BC-BB12-466B-9CA7-7E47D8267079}"/>
                    </a:ext>
                  </a:extLst>
                </p14:cNvPr>
                <p14:cNvContentPartPr/>
                <p14:nvPr/>
              </p14:nvContentPartPr>
              <p14:xfrm>
                <a:off x="7955653" y="4998792"/>
                <a:ext cx="103680" cy="145440"/>
              </p14:xfrm>
            </p:contentPart>
          </mc:Choice>
          <mc:Fallback>
            <p:pic>
              <p:nvPicPr>
                <p:cNvPr id="290" name="Freihand 289">
                  <a:extLst>
                    <a:ext uri="{FF2B5EF4-FFF2-40B4-BE49-F238E27FC236}">
                      <a16:creationId xmlns:a16="http://schemas.microsoft.com/office/drawing/2014/main" id="{A2D1E0BC-BB12-466B-9CA7-7E47D8267079}"/>
                    </a:ext>
                  </a:extLst>
                </p:cNvPr>
                <p:cNvPicPr/>
                <p:nvPr/>
              </p:nvPicPr>
              <p:blipFill>
                <a:blip r:embed="rId481"/>
                <a:stretch>
                  <a:fillRect/>
                </a:stretch>
              </p:blipFill>
              <p:spPr>
                <a:xfrm>
                  <a:off x="7951333" y="4994472"/>
                  <a:ext cx="112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1" name="Freihand 290">
                  <a:extLst>
                    <a:ext uri="{FF2B5EF4-FFF2-40B4-BE49-F238E27FC236}">
                      <a16:creationId xmlns:a16="http://schemas.microsoft.com/office/drawing/2014/main" id="{E8994320-A31E-4492-B1C3-76BC1AFF5867}"/>
                    </a:ext>
                  </a:extLst>
                </p14:cNvPr>
                <p14:cNvContentPartPr/>
                <p14:nvPr/>
              </p14:nvContentPartPr>
              <p14:xfrm>
                <a:off x="8075173" y="5011032"/>
                <a:ext cx="26280" cy="107280"/>
              </p14:xfrm>
            </p:contentPart>
          </mc:Choice>
          <mc:Fallback>
            <p:pic>
              <p:nvPicPr>
                <p:cNvPr id="291" name="Freihand 290">
                  <a:extLst>
                    <a:ext uri="{FF2B5EF4-FFF2-40B4-BE49-F238E27FC236}">
                      <a16:creationId xmlns:a16="http://schemas.microsoft.com/office/drawing/2014/main" id="{E8994320-A31E-4492-B1C3-76BC1AFF5867}"/>
                    </a:ext>
                  </a:extLst>
                </p:cNvPr>
                <p:cNvPicPr/>
                <p:nvPr/>
              </p:nvPicPr>
              <p:blipFill>
                <a:blip r:embed="rId483"/>
                <a:stretch>
                  <a:fillRect/>
                </a:stretch>
              </p:blipFill>
              <p:spPr>
                <a:xfrm>
                  <a:off x="8070853" y="5006712"/>
                  <a:ext cx="34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2" name="Freihand 291">
                  <a:extLst>
                    <a:ext uri="{FF2B5EF4-FFF2-40B4-BE49-F238E27FC236}">
                      <a16:creationId xmlns:a16="http://schemas.microsoft.com/office/drawing/2014/main" id="{44F77658-5E63-4493-BCC1-E5AFF3E77526}"/>
                    </a:ext>
                  </a:extLst>
                </p14:cNvPr>
                <p14:cNvContentPartPr/>
                <p14:nvPr/>
              </p14:nvContentPartPr>
              <p14:xfrm>
                <a:off x="8113693" y="5052792"/>
                <a:ext cx="59040" cy="77040"/>
              </p14:xfrm>
            </p:contentPart>
          </mc:Choice>
          <mc:Fallback>
            <p:pic>
              <p:nvPicPr>
                <p:cNvPr id="292" name="Freihand 291">
                  <a:extLst>
                    <a:ext uri="{FF2B5EF4-FFF2-40B4-BE49-F238E27FC236}">
                      <a16:creationId xmlns:a16="http://schemas.microsoft.com/office/drawing/2014/main" id="{44F77658-5E63-4493-BCC1-E5AFF3E77526}"/>
                    </a:ext>
                  </a:extLst>
                </p:cNvPr>
                <p:cNvPicPr/>
                <p:nvPr/>
              </p:nvPicPr>
              <p:blipFill>
                <a:blip r:embed="rId485"/>
                <a:stretch>
                  <a:fillRect/>
                </a:stretch>
              </p:blipFill>
              <p:spPr>
                <a:xfrm>
                  <a:off x="8109373" y="5048472"/>
                  <a:ext cx="67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3" name="Freihand 292">
                  <a:extLst>
                    <a:ext uri="{FF2B5EF4-FFF2-40B4-BE49-F238E27FC236}">
                      <a16:creationId xmlns:a16="http://schemas.microsoft.com/office/drawing/2014/main" id="{B6DA28CD-193B-4696-B1A7-CEFF1CA17802}"/>
                    </a:ext>
                  </a:extLst>
                </p14:cNvPr>
                <p14:cNvContentPartPr/>
                <p14:nvPr/>
              </p14:nvContentPartPr>
              <p14:xfrm>
                <a:off x="8237893" y="5050272"/>
                <a:ext cx="129240" cy="68760"/>
              </p14:xfrm>
            </p:contentPart>
          </mc:Choice>
          <mc:Fallback>
            <p:pic>
              <p:nvPicPr>
                <p:cNvPr id="293" name="Freihand 292">
                  <a:extLst>
                    <a:ext uri="{FF2B5EF4-FFF2-40B4-BE49-F238E27FC236}">
                      <a16:creationId xmlns:a16="http://schemas.microsoft.com/office/drawing/2014/main" id="{B6DA28CD-193B-4696-B1A7-CEFF1CA17802}"/>
                    </a:ext>
                  </a:extLst>
                </p:cNvPr>
                <p:cNvPicPr/>
                <p:nvPr/>
              </p:nvPicPr>
              <p:blipFill>
                <a:blip r:embed="rId487"/>
                <a:stretch>
                  <a:fillRect/>
                </a:stretch>
              </p:blipFill>
              <p:spPr>
                <a:xfrm>
                  <a:off x="8233573" y="5045952"/>
                  <a:ext cx="137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4" name="Freihand 293">
                  <a:extLst>
                    <a:ext uri="{FF2B5EF4-FFF2-40B4-BE49-F238E27FC236}">
                      <a16:creationId xmlns:a16="http://schemas.microsoft.com/office/drawing/2014/main" id="{601B1665-EBD6-4D47-BA83-6D7911DCACC4}"/>
                    </a:ext>
                  </a:extLst>
                </p14:cNvPr>
                <p14:cNvContentPartPr/>
                <p14:nvPr/>
              </p14:nvContentPartPr>
              <p14:xfrm>
                <a:off x="8250133" y="5078712"/>
                <a:ext cx="87120" cy="1080"/>
              </p14:xfrm>
            </p:contentPart>
          </mc:Choice>
          <mc:Fallback>
            <p:pic>
              <p:nvPicPr>
                <p:cNvPr id="294" name="Freihand 293">
                  <a:extLst>
                    <a:ext uri="{FF2B5EF4-FFF2-40B4-BE49-F238E27FC236}">
                      <a16:creationId xmlns:a16="http://schemas.microsoft.com/office/drawing/2014/main" id="{601B1665-EBD6-4D47-BA83-6D7911DCACC4}"/>
                    </a:ext>
                  </a:extLst>
                </p:cNvPr>
                <p:cNvPicPr/>
                <p:nvPr/>
              </p:nvPicPr>
              <p:blipFill>
                <a:blip r:embed="rId489"/>
                <a:stretch>
                  <a:fillRect/>
                </a:stretch>
              </p:blipFill>
              <p:spPr>
                <a:xfrm>
                  <a:off x="8245813" y="5074392"/>
                  <a:ext cx="957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5" name="Freihand 294">
                  <a:extLst>
                    <a:ext uri="{FF2B5EF4-FFF2-40B4-BE49-F238E27FC236}">
                      <a16:creationId xmlns:a16="http://schemas.microsoft.com/office/drawing/2014/main" id="{8205D6A8-6694-45BC-A4FE-4A295CD479D6}"/>
                    </a:ext>
                  </a:extLst>
                </p14:cNvPr>
                <p14:cNvContentPartPr/>
                <p14:nvPr/>
              </p14:nvContentPartPr>
              <p14:xfrm>
                <a:off x="8178493" y="5084112"/>
                <a:ext cx="153360" cy="30240"/>
              </p14:xfrm>
            </p:contentPart>
          </mc:Choice>
          <mc:Fallback>
            <p:pic>
              <p:nvPicPr>
                <p:cNvPr id="295" name="Freihand 294">
                  <a:extLst>
                    <a:ext uri="{FF2B5EF4-FFF2-40B4-BE49-F238E27FC236}">
                      <a16:creationId xmlns:a16="http://schemas.microsoft.com/office/drawing/2014/main" id="{8205D6A8-6694-45BC-A4FE-4A295CD479D6}"/>
                    </a:ext>
                  </a:extLst>
                </p:cNvPr>
                <p:cNvPicPr/>
                <p:nvPr/>
              </p:nvPicPr>
              <p:blipFill>
                <a:blip r:embed="rId491"/>
                <a:stretch>
                  <a:fillRect/>
                </a:stretch>
              </p:blipFill>
              <p:spPr>
                <a:xfrm>
                  <a:off x="8174173" y="5079792"/>
                  <a:ext cx="162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6" name="Freihand 295">
                  <a:extLst>
                    <a:ext uri="{FF2B5EF4-FFF2-40B4-BE49-F238E27FC236}">
                      <a16:creationId xmlns:a16="http://schemas.microsoft.com/office/drawing/2014/main" id="{59120140-4E3A-4DCA-B9F0-4A9B2877D306}"/>
                    </a:ext>
                  </a:extLst>
                </p14:cNvPr>
                <p14:cNvContentPartPr/>
                <p14:nvPr/>
              </p14:nvContentPartPr>
              <p14:xfrm>
                <a:off x="8380453" y="4999872"/>
                <a:ext cx="17640" cy="109440"/>
              </p14:xfrm>
            </p:contentPart>
          </mc:Choice>
          <mc:Fallback>
            <p:pic>
              <p:nvPicPr>
                <p:cNvPr id="296" name="Freihand 295">
                  <a:extLst>
                    <a:ext uri="{FF2B5EF4-FFF2-40B4-BE49-F238E27FC236}">
                      <a16:creationId xmlns:a16="http://schemas.microsoft.com/office/drawing/2014/main" id="{59120140-4E3A-4DCA-B9F0-4A9B2877D306}"/>
                    </a:ext>
                  </a:extLst>
                </p:cNvPr>
                <p:cNvPicPr/>
                <p:nvPr/>
              </p:nvPicPr>
              <p:blipFill>
                <a:blip r:embed="rId493"/>
                <a:stretch>
                  <a:fillRect/>
                </a:stretch>
              </p:blipFill>
              <p:spPr>
                <a:xfrm>
                  <a:off x="8376133" y="4995552"/>
                  <a:ext cx="26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7" name="Freihand 296">
                  <a:extLst>
                    <a:ext uri="{FF2B5EF4-FFF2-40B4-BE49-F238E27FC236}">
                      <a16:creationId xmlns:a16="http://schemas.microsoft.com/office/drawing/2014/main" id="{E23DDEC9-6B1E-4998-B363-AFAB6D929916}"/>
                    </a:ext>
                  </a:extLst>
                </p14:cNvPr>
                <p14:cNvContentPartPr/>
                <p14:nvPr/>
              </p14:nvContentPartPr>
              <p14:xfrm>
                <a:off x="8318893" y="4997712"/>
                <a:ext cx="113400" cy="137520"/>
              </p14:xfrm>
            </p:contentPart>
          </mc:Choice>
          <mc:Fallback>
            <p:pic>
              <p:nvPicPr>
                <p:cNvPr id="297" name="Freihand 296">
                  <a:extLst>
                    <a:ext uri="{FF2B5EF4-FFF2-40B4-BE49-F238E27FC236}">
                      <a16:creationId xmlns:a16="http://schemas.microsoft.com/office/drawing/2014/main" id="{E23DDEC9-6B1E-4998-B363-AFAB6D929916}"/>
                    </a:ext>
                  </a:extLst>
                </p:cNvPr>
                <p:cNvPicPr/>
                <p:nvPr/>
              </p:nvPicPr>
              <p:blipFill>
                <a:blip r:embed="rId495"/>
                <a:stretch>
                  <a:fillRect/>
                </a:stretch>
              </p:blipFill>
              <p:spPr>
                <a:xfrm>
                  <a:off x="8314573" y="4993392"/>
                  <a:ext cx="122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8" name="Freihand 297">
                  <a:extLst>
                    <a:ext uri="{FF2B5EF4-FFF2-40B4-BE49-F238E27FC236}">
                      <a16:creationId xmlns:a16="http://schemas.microsoft.com/office/drawing/2014/main" id="{C9494695-D8A0-47BF-B2D2-9A65B2BC5F9C}"/>
                    </a:ext>
                  </a:extLst>
                </p14:cNvPr>
                <p14:cNvContentPartPr/>
                <p14:nvPr/>
              </p14:nvContentPartPr>
              <p14:xfrm>
                <a:off x="8463973" y="5003112"/>
                <a:ext cx="59040" cy="111960"/>
              </p14:xfrm>
            </p:contentPart>
          </mc:Choice>
          <mc:Fallback>
            <p:pic>
              <p:nvPicPr>
                <p:cNvPr id="298" name="Freihand 297">
                  <a:extLst>
                    <a:ext uri="{FF2B5EF4-FFF2-40B4-BE49-F238E27FC236}">
                      <a16:creationId xmlns:a16="http://schemas.microsoft.com/office/drawing/2014/main" id="{C9494695-D8A0-47BF-B2D2-9A65B2BC5F9C}"/>
                    </a:ext>
                  </a:extLst>
                </p:cNvPr>
                <p:cNvPicPr/>
                <p:nvPr/>
              </p:nvPicPr>
              <p:blipFill>
                <a:blip r:embed="rId497"/>
                <a:stretch>
                  <a:fillRect/>
                </a:stretch>
              </p:blipFill>
              <p:spPr>
                <a:xfrm>
                  <a:off x="8459653" y="4998792"/>
                  <a:ext cx="67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9" name="Freihand 298">
                  <a:extLst>
                    <a:ext uri="{FF2B5EF4-FFF2-40B4-BE49-F238E27FC236}">
                      <a16:creationId xmlns:a16="http://schemas.microsoft.com/office/drawing/2014/main" id="{B86FFF63-28BD-4B35-83AB-46F59F34DD9D}"/>
                    </a:ext>
                  </a:extLst>
                </p14:cNvPr>
                <p14:cNvContentPartPr/>
                <p14:nvPr/>
              </p14:nvContentPartPr>
              <p14:xfrm>
                <a:off x="8433013" y="5004912"/>
                <a:ext cx="144360" cy="62640"/>
              </p14:xfrm>
            </p:contentPart>
          </mc:Choice>
          <mc:Fallback>
            <p:pic>
              <p:nvPicPr>
                <p:cNvPr id="299" name="Freihand 298">
                  <a:extLst>
                    <a:ext uri="{FF2B5EF4-FFF2-40B4-BE49-F238E27FC236}">
                      <a16:creationId xmlns:a16="http://schemas.microsoft.com/office/drawing/2014/main" id="{B86FFF63-28BD-4B35-83AB-46F59F34DD9D}"/>
                    </a:ext>
                  </a:extLst>
                </p:cNvPr>
                <p:cNvPicPr/>
                <p:nvPr/>
              </p:nvPicPr>
              <p:blipFill>
                <a:blip r:embed="rId499"/>
                <a:stretch>
                  <a:fillRect/>
                </a:stretch>
              </p:blipFill>
              <p:spPr>
                <a:xfrm>
                  <a:off x="8428693" y="5000592"/>
                  <a:ext cx="153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1" name="Freihand 300">
                  <a:extLst>
                    <a:ext uri="{FF2B5EF4-FFF2-40B4-BE49-F238E27FC236}">
                      <a16:creationId xmlns:a16="http://schemas.microsoft.com/office/drawing/2014/main" id="{436F521B-CFFF-4A9E-9EEF-F266857CFD3A}"/>
                    </a:ext>
                  </a:extLst>
                </p14:cNvPr>
                <p14:cNvContentPartPr/>
                <p14:nvPr/>
              </p14:nvContentPartPr>
              <p14:xfrm>
                <a:off x="7567213" y="4850112"/>
                <a:ext cx="1049400" cy="464400"/>
              </p14:xfrm>
            </p:contentPart>
          </mc:Choice>
          <mc:Fallback>
            <p:pic>
              <p:nvPicPr>
                <p:cNvPr id="301" name="Freihand 300">
                  <a:extLst>
                    <a:ext uri="{FF2B5EF4-FFF2-40B4-BE49-F238E27FC236}">
                      <a16:creationId xmlns:a16="http://schemas.microsoft.com/office/drawing/2014/main" id="{436F521B-CFFF-4A9E-9EEF-F266857CFD3A}"/>
                    </a:ext>
                  </a:extLst>
                </p:cNvPr>
                <p:cNvPicPr/>
                <p:nvPr/>
              </p:nvPicPr>
              <p:blipFill>
                <a:blip r:embed="rId501"/>
                <a:stretch>
                  <a:fillRect/>
                </a:stretch>
              </p:blipFill>
              <p:spPr>
                <a:xfrm>
                  <a:off x="7562893" y="4845792"/>
                  <a:ext cx="10580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3" name="Freihand 302">
                  <a:extLst>
                    <a:ext uri="{FF2B5EF4-FFF2-40B4-BE49-F238E27FC236}">
                      <a16:creationId xmlns:a16="http://schemas.microsoft.com/office/drawing/2014/main" id="{529ECA0E-14A0-4172-9781-A58F8F103CDF}"/>
                    </a:ext>
                  </a:extLst>
                </p14:cNvPr>
                <p14:cNvContentPartPr/>
                <p14:nvPr/>
              </p14:nvContentPartPr>
              <p14:xfrm>
                <a:off x="7533373" y="1108272"/>
                <a:ext cx="1027800" cy="3751560"/>
              </p14:xfrm>
            </p:contentPart>
          </mc:Choice>
          <mc:Fallback>
            <p:pic>
              <p:nvPicPr>
                <p:cNvPr id="303" name="Freihand 302">
                  <a:extLst>
                    <a:ext uri="{FF2B5EF4-FFF2-40B4-BE49-F238E27FC236}">
                      <a16:creationId xmlns:a16="http://schemas.microsoft.com/office/drawing/2014/main" id="{529ECA0E-14A0-4172-9781-A58F8F103CDF}"/>
                    </a:ext>
                  </a:extLst>
                </p:cNvPr>
                <p:cNvPicPr/>
                <p:nvPr/>
              </p:nvPicPr>
              <p:blipFill>
                <a:blip r:embed="rId503"/>
                <a:stretch>
                  <a:fillRect/>
                </a:stretch>
              </p:blipFill>
              <p:spPr>
                <a:xfrm>
                  <a:off x="7529053" y="1103952"/>
                  <a:ext cx="1036440" cy="3760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4" name="Freihand 303">
                  <a:extLst>
                    <a:ext uri="{FF2B5EF4-FFF2-40B4-BE49-F238E27FC236}">
                      <a16:creationId xmlns:a16="http://schemas.microsoft.com/office/drawing/2014/main" id="{3B7AB2FE-AF2B-418A-8941-8769AC97E7D3}"/>
                    </a:ext>
                  </a:extLst>
                </p14:cNvPr>
                <p14:cNvContentPartPr/>
                <p14:nvPr/>
              </p14:nvContentPartPr>
              <p14:xfrm>
                <a:off x="8529853" y="963552"/>
                <a:ext cx="196560" cy="257760"/>
              </p14:xfrm>
            </p:contentPart>
          </mc:Choice>
          <mc:Fallback>
            <p:pic>
              <p:nvPicPr>
                <p:cNvPr id="304" name="Freihand 303">
                  <a:extLst>
                    <a:ext uri="{FF2B5EF4-FFF2-40B4-BE49-F238E27FC236}">
                      <a16:creationId xmlns:a16="http://schemas.microsoft.com/office/drawing/2014/main" id="{3B7AB2FE-AF2B-418A-8941-8769AC97E7D3}"/>
                    </a:ext>
                  </a:extLst>
                </p:cNvPr>
                <p:cNvPicPr/>
                <p:nvPr/>
              </p:nvPicPr>
              <p:blipFill>
                <a:blip r:embed="rId505"/>
                <a:stretch>
                  <a:fillRect/>
                </a:stretch>
              </p:blipFill>
              <p:spPr>
                <a:xfrm>
                  <a:off x="8525533" y="959232"/>
                  <a:ext cx="205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6" name="Freihand 305">
                  <a:extLst>
                    <a:ext uri="{FF2B5EF4-FFF2-40B4-BE49-F238E27FC236}">
                      <a16:creationId xmlns:a16="http://schemas.microsoft.com/office/drawing/2014/main" id="{AE5483C4-D730-42B5-A3B5-FEC7246C7343}"/>
                    </a:ext>
                  </a:extLst>
                </p14:cNvPr>
                <p14:cNvContentPartPr/>
                <p14:nvPr/>
              </p14:nvContentPartPr>
              <p14:xfrm>
                <a:off x="5229013" y="5607192"/>
                <a:ext cx="306360" cy="13320"/>
              </p14:xfrm>
            </p:contentPart>
          </mc:Choice>
          <mc:Fallback>
            <p:pic>
              <p:nvPicPr>
                <p:cNvPr id="306" name="Freihand 305">
                  <a:extLst>
                    <a:ext uri="{FF2B5EF4-FFF2-40B4-BE49-F238E27FC236}">
                      <a16:creationId xmlns:a16="http://schemas.microsoft.com/office/drawing/2014/main" id="{AE5483C4-D730-42B5-A3B5-FEC7246C7343}"/>
                    </a:ext>
                  </a:extLst>
                </p:cNvPr>
                <p:cNvPicPr/>
                <p:nvPr/>
              </p:nvPicPr>
              <p:blipFill>
                <a:blip r:embed="rId507"/>
                <a:stretch>
                  <a:fillRect/>
                </a:stretch>
              </p:blipFill>
              <p:spPr>
                <a:xfrm>
                  <a:off x="5224693" y="5602872"/>
                  <a:ext cx="315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7" name="Freihand 306">
                  <a:extLst>
                    <a:ext uri="{FF2B5EF4-FFF2-40B4-BE49-F238E27FC236}">
                      <a16:creationId xmlns:a16="http://schemas.microsoft.com/office/drawing/2014/main" id="{5802A615-972C-4EF1-A51A-7E6517A3CCAC}"/>
                    </a:ext>
                  </a:extLst>
                </p14:cNvPr>
                <p14:cNvContentPartPr/>
                <p14:nvPr/>
              </p14:nvContentPartPr>
              <p14:xfrm>
                <a:off x="5181493" y="5641032"/>
                <a:ext cx="290160" cy="32400"/>
              </p14:xfrm>
            </p:contentPart>
          </mc:Choice>
          <mc:Fallback>
            <p:pic>
              <p:nvPicPr>
                <p:cNvPr id="307" name="Freihand 306">
                  <a:extLst>
                    <a:ext uri="{FF2B5EF4-FFF2-40B4-BE49-F238E27FC236}">
                      <a16:creationId xmlns:a16="http://schemas.microsoft.com/office/drawing/2014/main" id="{5802A615-972C-4EF1-A51A-7E6517A3CCAC}"/>
                    </a:ext>
                  </a:extLst>
                </p:cNvPr>
                <p:cNvPicPr/>
                <p:nvPr/>
              </p:nvPicPr>
              <p:blipFill>
                <a:blip r:embed="rId509"/>
                <a:stretch>
                  <a:fillRect/>
                </a:stretch>
              </p:blipFill>
              <p:spPr>
                <a:xfrm>
                  <a:off x="5177173" y="5636712"/>
                  <a:ext cx="298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8" name="Freihand 307">
                  <a:extLst>
                    <a:ext uri="{FF2B5EF4-FFF2-40B4-BE49-F238E27FC236}">
                      <a16:creationId xmlns:a16="http://schemas.microsoft.com/office/drawing/2014/main" id="{93A812FD-59E4-478B-8B10-79A5FBFDE67C}"/>
                    </a:ext>
                  </a:extLst>
                </p14:cNvPr>
                <p14:cNvContentPartPr/>
                <p14:nvPr/>
              </p14:nvContentPartPr>
              <p14:xfrm>
                <a:off x="5457613" y="5541672"/>
                <a:ext cx="183600" cy="199080"/>
              </p14:xfrm>
            </p:contentPart>
          </mc:Choice>
          <mc:Fallback>
            <p:pic>
              <p:nvPicPr>
                <p:cNvPr id="308" name="Freihand 307">
                  <a:extLst>
                    <a:ext uri="{FF2B5EF4-FFF2-40B4-BE49-F238E27FC236}">
                      <a16:creationId xmlns:a16="http://schemas.microsoft.com/office/drawing/2014/main" id="{93A812FD-59E4-478B-8B10-79A5FBFDE67C}"/>
                    </a:ext>
                  </a:extLst>
                </p:cNvPr>
                <p:cNvPicPr/>
                <p:nvPr/>
              </p:nvPicPr>
              <p:blipFill>
                <a:blip r:embed="rId511"/>
                <a:stretch>
                  <a:fillRect/>
                </a:stretch>
              </p:blipFill>
              <p:spPr>
                <a:xfrm>
                  <a:off x="5453293" y="5537352"/>
                  <a:ext cx="192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6" name="Freihand 315">
                  <a:extLst>
                    <a:ext uri="{FF2B5EF4-FFF2-40B4-BE49-F238E27FC236}">
                      <a16:creationId xmlns:a16="http://schemas.microsoft.com/office/drawing/2014/main" id="{B9665D62-EE2F-4766-AA96-4C337E931D40}"/>
                    </a:ext>
                  </a:extLst>
                </p14:cNvPr>
                <p14:cNvContentPartPr/>
                <p14:nvPr/>
              </p14:nvContentPartPr>
              <p14:xfrm>
                <a:off x="7253293" y="5447712"/>
                <a:ext cx="109440" cy="134280"/>
              </p14:xfrm>
            </p:contentPart>
          </mc:Choice>
          <mc:Fallback>
            <p:pic>
              <p:nvPicPr>
                <p:cNvPr id="316" name="Freihand 315">
                  <a:extLst>
                    <a:ext uri="{FF2B5EF4-FFF2-40B4-BE49-F238E27FC236}">
                      <a16:creationId xmlns:a16="http://schemas.microsoft.com/office/drawing/2014/main" id="{B9665D62-EE2F-4766-AA96-4C337E931D40}"/>
                    </a:ext>
                  </a:extLst>
                </p:cNvPr>
                <p:cNvPicPr/>
                <p:nvPr/>
              </p:nvPicPr>
              <p:blipFill>
                <a:blip r:embed="rId513"/>
                <a:stretch>
                  <a:fillRect/>
                </a:stretch>
              </p:blipFill>
              <p:spPr>
                <a:xfrm>
                  <a:off x="7248973" y="5443392"/>
                  <a:ext cx="118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7" name="Freihand 316">
                  <a:extLst>
                    <a:ext uri="{FF2B5EF4-FFF2-40B4-BE49-F238E27FC236}">
                      <a16:creationId xmlns:a16="http://schemas.microsoft.com/office/drawing/2014/main" id="{6811B285-D880-47A9-A0A2-30CD390714DA}"/>
                    </a:ext>
                  </a:extLst>
                </p14:cNvPr>
                <p14:cNvContentPartPr/>
                <p14:nvPr/>
              </p14:nvContentPartPr>
              <p14:xfrm>
                <a:off x="7387573" y="5428992"/>
                <a:ext cx="261720" cy="168120"/>
              </p14:xfrm>
            </p:contentPart>
          </mc:Choice>
          <mc:Fallback>
            <p:pic>
              <p:nvPicPr>
                <p:cNvPr id="317" name="Freihand 316">
                  <a:extLst>
                    <a:ext uri="{FF2B5EF4-FFF2-40B4-BE49-F238E27FC236}">
                      <a16:creationId xmlns:a16="http://schemas.microsoft.com/office/drawing/2014/main" id="{6811B285-D880-47A9-A0A2-30CD390714DA}"/>
                    </a:ext>
                  </a:extLst>
                </p:cNvPr>
                <p:cNvPicPr/>
                <p:nvPr/>
              </p:nvPicPr>
              <p:blipFill>
                <a:blip r:embed="rId515"/>
                <a:stretch>
                  <a:fillRect/>
                </a:stretch>
              </p:blipFill>
              <p:spPr>
                <a:xfrm>
                  <a:off x="7383253" y="5424672"/>
                  <a:ext cx="270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8" name="Freihand 317">
                  <a:extLst>
                    <a:ext uri="{FF2B5EF4-FFF2-40B4-BE49-F238E27FC236}">
                      <a16:creationId xmlns:a16="http://schemas.microsoft.com/office/drawing/2014/main" id="{025D269B-494F-4BB2-A4F1-740A04A11F62}"/>
                    </a:ext>
                  </a:extLst>
                </p14:cNvPr>
                <p14:cNvContentPartPr/>
                <p14:nvPr/>
              </p14:nvContentPartPr>
              <p14:xfrm>
                <a:off x="7715173" y="5460672"/>
                <a:ext cx="302760" cy="93600"/>
              </p14:xfrm>
            </p:contentPart>
          </mc:Choice>
          <mc:Fallback>
            <p:pic>
              <p:nvPicPr>
                <p:cNvPr id="318" name="Freihand 317">
                  <a:extLst>
                    <a:ext uri="{FF2B5EF4-FFF2-40B4-BE49-F238E27FC236}">
                      <a16:creationId xmlns:a16="http://schemas.microsoft.com/office/drawing/2014/main" id="{025D269B-494F-4BB2-A4F1-740A04A11F62}"/>
                    </a:ext>
                  </a:extLst>
                </p:cNvPr>
                <p:cNvPicPr/>
                <p:nvPr/>
              </p:nvPicPr>
              <p:blipFill>
                <a:blip r:embed="rId517"/>
                <a:stretch>
                  <a:fillRect/>
                </a:stretch>
              </p:blipFill>
              <p:spPr>
                <a:xfrm>
                  <a:off x="7710853" y="5456352"/>
                  <a:ext cx="311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9" name="Freihand 318">
                  <a:extLst>
                    <a:ext uri="{FF2B5EF4-FFF2-40B4-BE49-F238E27FC236}">
                      <a16:creationId xmlns:a16="http://schemas.microsoft.com/office/drawing/2014/main" id="{5F490FD5-CA3F-4431-B525-DC3E371B7D67}"/>
                    </a:ext>
                  </a:extLst>
                </p14:cNvPr>
                <p14:cNvContentPartPr/>
                <p14:nvPr/>
              </p14:nvContentPartPr>
              <p14:xfrm>
                <a:off x="8015413" y="5448792"/>
                <a:ext cx="55800" cy="15840"/>
              </p14:xfrm>
            </p:contentPart>
          </mc:Choice>
          <mc:Fallback>
            <p:pic>
              <p:nvPicPr>
                <p:cNvPr id="319" name="Freihand 318">
                  <a:extLst>
                    <a:ext uri="{FF2B5EF4-FFF2-40B4-BE49-F238E27FC236}">
                      <a16:creationId xmlns:a16="http://schemas.microsoft.com/office/drawing/2014/main" id="{5F490FD5-CA3F-4431-B525-DC3E371B7D67}"/>
                    </a:ext>
                  </a:extLst>
                </p:cNvPr>
                <p:cNvPicPr/>
                <p:nvPr/>
              </p:nvPicPr>
              <p:blipFill>
                <a:blip r:embed="rId519"/>
                <a:stretch>
                  <a:fillRect/>
                </a:stretch>
              </p:blipFill>
              <p:spPr>
                <a:xfrm>
                  <a:off x="8011093" y="5444472"/>
                  <a:ext cx="64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0" name="Freihand 319">
                  <a:extLst>
                    <a:ext uri="{FF2B5EF4-FFF2-40B4-BE49-F238E27FC236}">
                      <a16:creationId xmlns:a16="http://schemas.microsoft.com/office/drawing/2014/main" id="{E1867C59-0041-403E-BD1A-244C13A68BD5}"/>
                    </a:ext>
                  </a:extLst>
                </p14:cNvPr>
                <p14:cNvContentPartPr/>
                <p14:nvPr/>
              </p14:nvContentPartPr>
              <p14:xfrm>
                <a:off x="8089573" y="5473992"/>
                <a:ext cx="114480" cy="98280"/>
              </p14:xfrm>
            </p:contentPart>
          </mc:Choice>
          <mc:Fallback>
            <p:pic>
              <p:nvPicPr>
                <p:cNvPr id="320" name="Freihand 319">
                  <a:extLst>
                    <a:ext uri="{FF2B5EF4-FFF2-40B4-BE49-F238E27FC236}">
                      <a16:creationId xmlns:a16="http://schemas.microsoft.com/office/drawing/2014/main" id="{E1867C59-0041-403E-BD1A-244C13A68BD5}"/>
                    </a:ext>
                  </a:extLst>
                </p:cNvPr>
                <p:cNvPicPr/>
                <p:nvPr/>
              </p:nvPicPr>
              <p:blipFill>
                <a:blip r:embed="rId521"/>
                <a:stretch>
                  <a:fillRect/>
                </a:stretch>
              </p:blipFill>
              <p:spPr>
                <a:xfrm>
                  <a:off x="8085253" y="5469672"/>
                  <a:ext cx="123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9" name="Freihand 308">
                  <a:extLst>
                    <a:ext uri="{FF2B5EF4-FFF2-40B4-BE49-F238E27FC236}">
                      <a16:creationId xmlns:a16="http://schemas.microsoft.com/office/drawing/2014/main" id="{AAAD9192-876E-4C95-B791-F3CE2A5ED2B1}"/>
                    </a:ext>
                  </a:extLst>
                </p14:cNvPr>
                <p14:cNvContentPartPr/>
                <p14:nvPr/>
              </p14:nvContentPartPr>
              <p14:xfrm>
                <a:off x="5828053" y="5473632"/>
                <a:ext cx="162720" cy="204120"/>
              </p14:xfrm>
            </p:contentPart>
          </mc:Choice>
          <mc:Fallback>
            <p:pic>
              <p:nvPicPr>
                <p:cNvPr id="309" name="Freihand 308">
                  <a:extLst>
                    <a:ext uri="{FF2B5EF4-FFF2-40B4-BE49-F238E27FC236}">
                      <a16:creationId xmlns:a16="http://schemas.microsoft.com/office/drawing/2014/main" id="{AAAD9192-876E-4C95-B791-F3CE2A5ED2B1}"/>
                    </a:ext>
                  </a:extLst>
                </p:cNvPr>
                <p:cNvPicPr/>
                <p:nvPr/>
              </p:nvPicPr>
              <p:blipFill>
                <a:blip r:embed="rId523"/>
                <a:stretch>
                  <a:fillRect/>
                </a:stretch>
              </p:blipFill>
              <p:spPr>
                <a:xfrm>
                  <a:off x="5823733" y="5469312"/>
                  <a:ext cx="171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0" name="Freihand 309">
                  <a:extLst>
                    <a:ext uri="{FF2B5EF4-FFF2-40B4-BE49-F238E27FC236}">
                      <a16:creationId xmlns:a16="http://schemas.microsoft.com/office/drawing/2014/main" id="{84325892-4B83-4A29-B407-BBAA958384C2}"/>
                    </a:ext>
                  </a:extLst>
                </p14:cNvPr>
                <p14:cNvContentPartPr/>
                <p14:nvPr/>
              </p14:nvContentPartPr>
              <p14:xfrm>
                <a:off x="6031093" y="5554992"/>
                <a:ext cx="157320" cy="117000"/>
              </p14:xfrm>
            </p:contentPart>
          </mc:Choice>
          <mc:Fallback>
            <p:pic>
              <p:nvPicPr>
                <p:cNvPr id="310" name="Freihand 309">
                  <a:extLst>
                    <a:ext uri="{FF2B5EF4-FFF2-40B4-BE49-F238E27FC236}">
                      <a16:creationId xmlns:a16="http://schemas.microsoft.com/office/drawing/2014/main" id="{84325892-4B83-4A29-B407-BBAA958384C2}"/>
                    </a:ext>
                  </a:extLst>
                </p:cNvPr>
                <p:cNvPicPr/>
                <p:nvPr/>
              </p:nvPicPr>
              <p:blipFill>
                <a:blip r:embed="rId525"/>
                <a:stretch>
                  <a:fillRect/>
                </a:stretch>
              </p:blipFill>
              <p:spPr>
                <a:xfrm>
                  <a:off x="6026773" y="5550672"/>
                  <a:ext cx="165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1" name="Freihand 310">
                  <a:extLst>
                    <a:ext uri="{FF2B5EF4-FFF2-40B4-BE49-F238E27FC236}">
                      <a16:creationId xmlns:a16="http://schemas.microsoft.com/office/drawing/2014/main" id="{7AC5797A-EE2A-4107-990E-04C85DA857D4}"/>
                    </a:ext>
                  </a:extLst>
                </p14:cNvPr>
                <p14:cNvContentPartPr/>
                <p14:nvPr/>
              </p14:nvContentPartPr>
              <p14:xfrm>
                <a:off x="6197053" y="5444112"/>
                <a:ext cx="23400" cy="206640"/>
              </p14:xfrm>
            </p:contentPart>
          </mc:Choice>
          <mc:Fallback>
            <p:pic>
              <p:nvPicPr>
                <p:cNvPr id="311" name="Freihand 310">
                  <a:extLst>
                    <a:ext uri="{FF2B5EF4-FFF2-40B4-BE49-F238E27FC236}">
                      <a16:creationId xmlns:a16="http://schemas.microsoft.com/office/drawing/2014/main" id="{7AC5797A-EE2A-4107-990E-04C85DA857D4}"/>
                    </a:ext>
                  </a:extLst>
                </p:cNvPr>
                <p:cNvPicPr/>
                <p:nvPr/>
              </p:nvPicPr>
              <p:blipFill>
                <a:blip r:embed="rId527"/>
                <a:stretch>
                  <a:fillRect/>
                </a:stretch>
              </p:blipFill>
              <p:spPr>
                <a:xfrm>
                  <a:off x="6192733" y="5439792"/>
                  <a:ext cx="32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2" name="Freihand 311">
                  <a:extLst>
                    <a:ext uri="{FF2B5EF4-FFF2-40B4-BE49-F238E27FC236}">
                      <a16:creationId xmlns:a16="http://schemas.microsoft.com/office/drawing/2014/main" id="{574DD64D-8101-4781-943C-E376DE27CA39}"/>
                    </a:ext>
                  </a:extLst>
                </p14:cNvPr>
                <p14:cNvContentPartPr/>
                <p14:nvPr/>
              </p14:nvContentPartPr>
              <p14:xfrm>
                <a:off x="6260413" y="5463912"/>
                <a:ext cx="135360" cy="163800"/>
              </p14:xfrm>
            </p:contentPart>
          </mc:Choice>
          <mc:Fallback>
            <p:pic>
              <p:nvPicPr>
                <p:cNvPr id="312" name="Freihand 311">
                  <a:extLst>
                    <a:ext uri="{FF2B5EF4-FFF2-40B4-BE49-F238E27FC236}">
                      <a16:creationId xmlns:a16="http://schemas.microsoft.com/office/drawing/2014/main" id="{574DD64D-8101-4781-943C-E376DE27CA39}"/>
                    </a:ext>
                  </a:extLst>
                </p:cNvPr>
                <p:cNvPicPr/>
                <p:nvPr/>
              </p:nvPicPr>
              <p:blipFill>
                <a:blip r:embed="rId529"/>
                <a:stretch>
                  <a:fillRect/>
                </a:stretch>
              </p:blipFill>
              <p:spPr>
                <a:xfrm>
                  <a:off x="6256093" y="5459592"/>
                  <a:ext cx="144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3" name="Freihand 312">
                  <a:extLst>
                    <a:ext uri="{FF2B5EF4-FFF2-40B4-BE49-F238E27FC236}">
                      <a16:creationId xmlns:a16="http://schemas.microsoft.com/office/drawing/2014/main" id="{C8DA7228-850E-45B4-BB55-DA5DA1AE2350}"/>
                    </a:ext>
                  </a:extLst>
                </p14:cNvPr>
                <p14:cNvContentPartPr/>
                <p14:nvPr/>
              </p14:nvContentPartPr>
              <p14:xfrm>
                <a:off x="6443653" y="5547792"/>
                <a:ext cx="238320" cy="83520"/>
              </p14:xfrm>
            </p:contentPart>
          </mc:Choice>
          <mc:Fallback>
            <p:pic>
              <p:nvPicPr>
                <p:cNvPr id="313" name="Freihand 312">
                  <a:extLst>
                    <a:ext uri="{FF2B5EF4-FFF2-40B4-BE49-F238E27FC236}">
                      <a16:creationId xmlns:a16="http://schemas.microsoft.com/office/drawing/2014/main" id="{C8DA7228-850E-45B4-BB55-DA5DA1AE2350}"/>
                    </a:ext>
                  </a:extLst>
                </p:cNvPr>
                <p:cNvPicPr/>
                <p:nvPr/>
              </p:nvPicPr>
              <p:blipFill>
                <a:blip r:embed="rId531"/>
                <a:stretch>
                  <a:fillRect/>
                </a:stretch>
              </p:blipFill>
              <p:spPr>
                <a:xfrm>
                  <a:off x="6439333" y="5543472"/>
                  <a:ext cx="246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4" name="Freihand 313">
                  <a:extLst>
                    <a:ext uri="{FF2B5EF4-FFF2-40B4-BE49-F238E27FC236}">
                      <a16:creationId xmlns:a16="http://schemas.microsoft.com/office/drawing/2014/main" id="{5059D75B-18EC-4B9A-91C7-6433FDABFD20}"/>
                    </a:ext>
                  </a:extLst>
                </p14:cNvPr>
                <p14:cNvContentPartPr/>
                <p14:nvPr/>
              </p14:nvContentPartPr>
              <p14:xfrm>
                <a:off x="6726973" y="5541312"/>
                <a:ext cx="216000" cy="66240"/>
              </p14:xfrm>
            </p:contentPart>
          </mc:Choice>
          <mc:Fallback>
            <p:pic>
              <p:nvPicPr>
                <p:cNvPr id="314" name="Freihand 313">
                  <a:extLst>
                    <a:ext uri="{FF2B5EF4-FFF2-40B4-BE49-F238E27FC236}">
                      <a16:creationId xmlns:a16="http://schemas.microsoft.com/office/drawing/2014/main" id="{5059D75B-18EC-4B9A-91C7-6433FDABFD20}"/>
                    </a:ext>
                  </a:extLst>
                </p:cNvPr>
                <p:cNvPicPr/>
                <p:nvPr/>
              </p:nvPicPr>
              <p:blipFill>
                <a:blip r:embed="rId533"/>
                <a:stretch>
                  <a:fillRect/>
                </a:stretch>
              </p:blipFill>
              <p:spPr>
                <a:xfrm>
                  <a:off x="6722653" y="5536992"/>
                  <a:ext cx="224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5" name="Freihand 314">
                  <a:extLst>
                    <a:ext uri="{FF2B5EF4-FFF2-40B4-BE49-F238E27FC236}">
                      <a16:creationId xmlns:a16="http://schemas.microsoft.com/office/drawing/2014/main" id="{993FD840-6605-425B-AE96-7D4D2D548C16}"/>
                    </a:ext>
                  </a:extLst>
                </p14:cNvPr>
                <p14:cNvContentPartPr/>
                <p14:nvPr/>
              </p14:nvContentPartPr>
              <p14:xfrm>
                <a:off x="6934333" y="5538072"/>
                <a:ext cx="147960" cy="207720"/>
              </p14:xfrm>
            </p:contentPart>
          </mc:Choice>
          <mc:Fallback>
            <p:pic>
              <p:nvPicPr>
                <p:cNvPr id="315" name="Freihand 314">
                  <a:extLst>
                    <a:ext uri="{FF2B5EF4-FFF2-40B4-BE49-F238E27FC236}">
                      <a16:creationId xmlns:a16="http://schemas.microsoft.com/office/drawing/2014/main" id="{993FD840-6605-425B-AE96-7D4D2D548C16}"/>
                    </a:ext>
                  </a:extLst>
                </p:cNvPr>
                <p:cNvPicPr/>
                <p:nvPr/>
              </p:nvPicPr>
              <p:blipFill>
                <a:blip r:embed="rId535"/>
                <a:stretch>
                  <a:fillRect/>
                </a:stretch>
              </p:blipFill>
              <p:spPr>
                <a:xfrm>
                  <a:off x="6930013" y="5533752"/>
                  <a:ext cx="156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1" name="Freihand 320">
                  <a:extLst>
                    <a:ext uri="{FF2B5EF4-FFF2-40B4-BE49-F238E27FC236}">
                      <a16:creationId xmlns:a16="http://schemas.microsoft.com/office/drawing/2014/main" id="{082546BA-5E92-4349-B796-62543BC10C0A}"/>
                    </a:ext>
                  </a:extLst>
                </p14:cNvPr>
                <p14:cNvContentPartPr/>
                <p14:nvPr/>
              </p14:nvContentPartPr>
              <p14:xfrm>
                <a:off x="5842093" y="5860272"/>
                <a:ext cx="132120" cy="121680"/>
              </p14:xfrm>
            </p:contentPart>
          </mc:Choice>
          <mc:Fallback>
            <p:pic>
              <p:nvPicPr>
                <p:cNvPr id="321" name="Freihand 320">
                  <a:extLst>
                    <a:ext uri="{FF2B5EF4-FFF2-40B4-BE49-F238E27FC236}">
                      <a16:creationId xmlns:a16="http://schemas.microsoft.com/office/drawing/2014/main" id="{082546BA-5E92-4349-B796-62543BC10C0A}"/>
                    </a:ext>
                  </a:extLst>
                </p:cNvPr>
                <p:cNvPicPr/>
                <p:nvPr/>
              </p:nvPicPr>
              <p:blipFill>
                <a:blip r:embed="rId537"/>
                <a:stretch>
                  <a:fillRect/>
                </a:stretch>
              </p:blipFill>
              <p:spPr>
                <a:xfrm>
                  <a:off x="5837773" y="5855952"/>
                  <a:ext cx="140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2" name="Freihand 321">
                  <a:extLst>
                    <a:ext uri="{FF2B5EF4-FFF2-40B4-BE49-F238E27FC236}">
                      <a16:creationId xmlns:a16="http://schemas.microsoft.com/office/drawing/2014/main" id="{C107AE6B-50F9-4AF9-A93B-0190CA119C50}"/>
                    </a:ext>
                  </a:extLst>
                </p14:cNvPr>
                <p14:cNvContentPartPr/>
                <p14:nvPr/>
              </p14:nvContentPartPr>
              <p14:xfrm>
                <a:off x="6001573" y="5807352"/>
                <a:ext cx="123120" cy="169200"/>
              </p14:xfrm>
            </p:contentPart>
          </mc:Choice>
          <mc:Fallback>
            <p:pic>
              <p:nvPicPr>
                <p:cNvPr id="322" name="Freihand 321">
                  <a:extLst>
                    <a:ext uri="{FF2B5EF4-FFF2-40B4-BE49-F238E27FC236}">
                      <a16:creationId xmlns:a16="http://schemas.microsoft.com/office/drawing/2014/main" id="{C107AE6B-50F9-4AF9-A93B-0190CA119C50}"/>
                    </a:ext>
                  </a:extLst>
                </p:cNvPr>
                <p:cNvPicPr/>
                <p:nvPr/>
              </p:nvPicPr>
              <p:blipFill>
                <a:blip r:embed="rId539"/>
                <a:stretch>
                  <a:fillRect/>
                </a:stretch>
              </p:blipFill>
              <p:spPr>
                <a:xfrm>
                  <a:off x="5997253" y="5803032"/>
                  <a:ext cx="131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3" name="Freihand 322">
                  <a:extLst>
                    <a:ext uri="{FF2B5EF4-FFF2-40B4-BE49-F238E27FC236}">
                      <a16:creationId xmlns:a16="http://schemas.microsoft.com/office/drawing/2014/main" id="{CD695DED-C490-4580-A00A-A2369E0ACE14}"/>
                    </a:ext>
                  </a:extLst>
                </p14:cNvPr>
                <p14:cNvContentPartPr/>
                <p14:nvPr/>
              </p14:nvContentPartPr>
              <p14:xfrm>
                <a:off x="6170773" y="5904912"/>
                <a:ext cx="84600" cy="62280"/>
              </p14:xfrm>
            </p:contentPart>
          </mc:Choice>
          <mc:Fallback>
            <p:pic>
              <p:nvPicPr>
                <p:cNvPr id="323" name="Freihand 322">
                  <a:extLst>
                    <a:ext uri="{FF2B5EF4-FFF2-40B4-BE49-F238E27FC236}">
                      <a16:creationId xmlns:a16="http://schemas.microsoft.com/office/drawing/2014/main" id="{CD695DED-C490-4580-A00A-A2369E0ACE14}"/>
                    </a:ext>
                  </a:extLst>
                </p:cNvPr>
                <p:cNvPicPr/>
                <p:nvPr/>
              </p:nvPicPr>
              <p:blipFill>
                <a:blip r:embed="rId541"/>
                <a:stretch>
                  <a:fillRect/>
                </a:stretch>
              </p:blipFill>
              <p:spPr>
                <a:xfrm>
                  <a:off x="6166453" y="5900592"/>
                  <a:ext cx="93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4" name="Freihand 323">
                  <a:extLst>
                    <a:ext uri="{FF2B5EF4-FFF2-40B4-BE49-F238E27FC236}">
                      <a16:creationId xmlns:a16="http://schemas.microsoft.com/office/drawing/2014/main" id="{71A7AAED-39DC-401D-9406-F82A4A48A370}"/>
                    </a:ext>
                  </a:extLst>
                </p14:cNvPr>
                <p14:cNvContentPartPr/>
                <p14:nvPr/>
              </p14:nvContentPartPr>
              <p14:xfrm>
                <a:off x="6288853" y="5778192"/>
                <a:ext cx="212760" cy="189720"/>
              </p14:xfrm>
            </p:contentPart>
          </mc:Choice>
          <mc:Fallback>
            <p:pic>
              <p:nvPicPr>
                <p:cNvPr id="324" name="Freihand 323">
                  <a:extLst>
                    <a:ext uri="{FF2B5EF4-FFF2-40B4-BE49-F238E27FC236}">
                      <a16:creationId xmlns:a16="http://schemas.microsoft.com/office/drawing/2014/main" id="{71A7AAED-39DC-401D-9406-F82A4A48A370}"/>
                    </a:ext>
                  </a:extLst>
                </p:cNvPr>
                <p:cNvPicPr/>
                <p:nvPr/>
              </p:nvPicPr>
              <p:blipFill>
                <a:blip r:embed="rId543"/>
                <a:stretch>
                  <a:fillRect/>
                </a:stretch>
              </p:blipFill>
              <p:spPr>
                <a:xfrm>
                  <a:off x="6284533" y="5773872"/>
                  <a:ext cx="221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5" name="Freihand 324">
                  <a:extLst>
                    <a:ext uri="{FF2B5EF4-FFF2-40B4-BE49-F238E27FC236}">
                      <a16:creationId xmlns:a16="http://schemas.microsoft.com/office/drawing/2014/main" id="{34D91223-73E7-426C-9D5D-CC815961E8DD}"/>
                    </a:ext>
                  </a:extLst>
                </p14:cNvPr>
                <p14:cNvContentPartPr/>
                <p14:nvPr/>
              </p14:nvContentPartPr>
              <p14:xfrm>
                <a:off x="6486133" y="5803392"/>
                <a:ext cx="37800" cy="9720"/>
              </p14:xfrm>
            </p:contentPart>
          </mc:Choice>
          <mc:Fallback>
            <p:pic>
              <p:nvPicPr>
                <p:cNvPr id="325" name="Freihand 324">
                  <a:extLst>
                    <a:ext uri="{FF2B5EF4-FFF2-40B4-BE49-F238E27FC236}">
                      <a16:creationId xmlns:a16="http://schemas.microsoft.com/office/drawing/2014/main" id="{34D91223-73E7-426C-9D5D-CC815961E8DD}"/>
                    </a:ext>
                  </a:extLst>
                </p:cNvPr>
                <p:cNvPicPr/>
                <p:nvPr/>
              </p:nvPicPr>
              <p:blipFill>
                <a:blip r:embed="rId545"/>
                <a:stretch>
                  <a:fillRect/>
                </a:stretch>
              </p:blipFill>
              <p:spPr>
                <a:xfrm>
                  <a:off x="6481813" y="5799072"/>
                  <a:ext cx="46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6" name="Freihand 325">
                  <a:extLst>
                    <a:ext uri="{FF2B5EF4-FFF2-40B4-BE49-F238E27FC236}">
                      <a16:creationId xmlns:a16="http://schemas.microsoft.com/office/drawing/2014/main" id="{0B18D167-182E-4AA0-ABB2-2686BBA993AD}"/>
                    </a:ext>
                  </a:extLst>
                </p14:cNvPr>
                <p14:cNvContentPartPr/>
                <p14:nvPr/>
              </p14:nvContentPartPr>
              <p14:xfrm>
                <a:off x="6495853" y="5771352"/>
                <a:ext cx="168120" cy="190800"/>
              </p14:xfrm>
            </p:contentPart>
          </mc:Choice>
          <mc:Fallback>
            <p:pic>
              <p:nvPicPr>
                <p:cNvPr id="326" name="Freihand 325">
                  <a:extLst>
                    <a:ext uri="{FF2B5EF4-FFF2-40B4-BE49-F238E27FC236}">
                      <a16:creationId xmlns:a16="http://schemas.microsoft.com/office/drawing/2014/main" id="{0B18D167-182E-4AA0-ABB2-2686BBA993AD}"/>
                    </a:ext>
                  </a:extLst>
                </p:cNvPr>
                <p:cNvPicPr/>
                <p:nvPr/>
              </p:nvPicPr>
              <p:blipFill>
                <a:blip r:embed="rId547"/>
                <a:stretch>
                  <a:fillRect/>
                </a:stretch>
              </p:blipFill>
              <p:spPr>
                <a:xfrm>
                  <a:off x="6491533" y="5767032"/>
                  <a:ext cx="176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7" name="Freihand 326">
                  <a:extLst>
                    <a:ext uri="{FF2B5EF4-FFF2-40B4-BE49-F238E27FC236}">
                      <a16:creationId xmlns:a16="http://schemas.microsoft.com/office/drawing/2014/main" id="{733A02E5-0B13-4ACD-9D22-40EDBA6E404A}"/>
                    </a:ext>
                  </a:extLst>
                </p14:cNvPr>
                <p14:cNvContentPartPr/>
                <p14:nvPr/>
              </p14:nvContentPartPr>
              <p14:xfrm>
                <a:off x="5835253" y="5800152"/>
                <a:ext cx="83160" cy="29160"/>
              </p14:xfrm>
            </p:contentPart>
          </mc:Choice>
          <mc:Fallback>
            <p:pic>
              <p:nvPicPr>
                <p:cNvPr id="327" name="Freihand 326">
                  <a:extLst>
                    <a:ext uri="{FF2B5EF4-FFF2-40B4-BE49-F238E27FC236}">
                      <a16:creationId xmlns:a16="http://schemas.microsoft.com/office/drawing/2014/main" id="{733A02E5-0B13-4ACD-9D22-40EDBA6E404A}"/>
                    </a:ext>
                  </a:extLst>
                </p:cNvPr>
                <p:cNvPicPr/>
                <p:nvPr/>
              </p:nvPicPr>
              <p:blipFill>
                <a:blip r:embed="rId549"/>
                <a:stretch>
                  <a:fillRect/>
                </a:stretch>
              </p:blipFill>
              <p:spPr>
                <a:xfrm>
                  <a:off x="5830933" y="5795832"/>
                  <a:ext cx="91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2" name="Freihand 331">
                  <a:extLst>
                    <a:ext uri="{FF2B5EF4-FFF2-40B4-BE49-F238E27FC236}">
                      <a16:creationId xmlns:a16="http://schemas.microsoft.com/office/drawing/2014/main" id="{9AF7F2CC-B564-47B8-B687-6802FDB4C1C4}"/>
                    </a:ext>
                  </a:extLst>
                </p14:cNvPr>
                <p14:cNvContentPartPr/>
                <p14:nvPr/>
              </p14:nvContentPartPr>
              <p14:xfrm>
                <a:off x="7037653" y="5294352"/>
                <a:ext cx="122040" cy="108720"/>
              </p14:xfrm>
            </p:contentPart>
          </mc:Choice>
          <mc:Fallback>
            <p:pic>
              <p:nvPicPr>
                <p:cNvPr id="332" name="Freihand 331">
                  <a:extLst>
                    <a:ext uri="{FF2B5EF4-FFF2-40B4-BE49-F238E27FC236}">
                      <a16:creationId xmlns:a16="http://schemas.microsoft.com/office/drawing/2014/main" id="{9AF7F2CC-B564-47B8-B687-6802FDB4C1C4}"/>
                    </a:ext>
                  </a:extLst>
                </p:cNvPr>
                <p:cNvPicPr/>
                <p:nvPr/>
              </p:nvPicPr>
              <p:blipFill>
                <a:blip r:embed="rId551"/>
                <a:stretch>
                  <a:fillRect/>
                </a:stretch>
              </p:blipFill>
              <p:spPr>
                <a:xfrm>
                  <a:off x="7033333" y="5290032"/>
                  <a:ext cx="130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3" name="Freihand 332">
                  <a:extLst>
                    <a:ext uri="{FF2B5EF4-FFF2-40B4-BE49-F238E27FC236}">
                      <a16:creationId xmlns:a16="http://schemas.microsoft.com/office/drawing/2014/main" id="{B67068F1-840C-48DF-ABF6-F703CE192A51}"/>
                    </a:ext>
                  </a:extLst>
                </p14:cNvPr>
                <p14:cNvContentPartPr/>
                <p14:nvPr/>
              </p14:nvContentPartPr>
              <p14:xfrm>
                <a:off x="7170493" y="5282112"/>
                <a:ext cx="74160" cy="105120"/>
              </p14:xfrm>
            </p:contentPart>
          </mc:Choice>
          <mc:Fallback>
            <p:pic>
              <p:nvPicPr>
                <p:cNvPr id="333" name="Freihand 332">
                  <a:extLst>
                    <a:ext uri="{FF2B5EF4-FFF2-40B4-BE49-F238E27FC236}">
                      <a16:creationId xmlns:a16="http://schemas.microsoft.com/office/drawing/2014/main" id="{B67068F1-840C-48DF-ABF6-F703CE192A51}"/>
                    </a:ext>
                  </a:extLst>
                </p:cNvPr>
                <p:cNvPicPr/>
                <p:nvPr/>
              </p:nvPicPr>
              <p:blipFill>
                <a:blip r:embed="rId553"/>
                <a:stretch>
                  <a:fillRect/>
                </a:stretch>
              </p:blipFill>
              <p:spPr>
                <a:xfrm>
                  <a:off x="7166173" y="5277792"/>
                  <a:ext cx="82800" cy="113760"/>
                </a:xfrm>
                <a:prstGeom prst="rect">
                  <a:avLst/>
                </a:prstGeom>
              </p:spPr>
            </p:pic>
          </mc:Fallback>
        </mc:AlternateContent>
      </p:grpSp>
      <p:grpSp>
        <p:nvGrpSpPr>
          <p:cNvPr id="341" name="Gruppieren 340">
            <a:extLst>
              <a:ext uri="{FF2B5EF4-FFF2-40B4-BE49-F238E27FC236}">
                <a16:creationId xmlns:a16="http://schemas.microsoft.com/office/drawing/2014/main" id="{62687B18-CF0A-4C79-83FB-213FC4E0C2C6}"/>
              </a:ext>
            </a:extLst>
          </p:cNvPr>
          <p:cNvGrpSpPr/>
          <p:nvPr/>
        </p:nvGrpSpPr>
        <p:grpSpPr>
          <a:xfrm>
            <a:off x="6861253" y="5747952"/>
            <a:ext cx="1267560" cy="267840"/>
            <a:chOff x="6861253" y="5747952"/>
            <a:chExt cx="1267560" cy="267840"/>
          </a:xfrm>
        </p:grpSpPr>
        <mc:AlternateContent xmlns:mc="http://schemas.openxmlformats.org/markup-compatibility/2006">
          <mc:Choice xmlns:p14="http://schemas.microsoft.com/office/powerpoint/2010/main" Requires="p14">
            <p:contentPart p14:bwMode="auto" r:id="rId554">
              <p14:nvContentPartPr>
                <p14:cNvPr id="335" name="Freihand 334">
                  <a:extLst>
                    <a:ext uri="{FF2B5EF4-FFF2-40B4-BE49-F238E27FC236}">
                      <a16:creationId xmlns:a16="http://schemas.microsoft.com/office/drawing/2014/main" id="{BC1EE269-8376-4C42-ABB6-B408B0A19316}"/>
                    </a:ext>
                  </a:extLst>
                </p14:cNvPr>
                <p14:cNvContentPartPr/>
                <p14:nvPr/>
              </p14:nvContentPartPr>
              <p14:xfrm>
                <a:off x="6861253" y="5790792"/>
                <a:ext cx="166680" cy="181800"/>
              </p14:xfrm>
            </p:contentPart>
          </mc:Choice>
          <mc:Fallback>
            <p:pic>
              <p:nvPicPr>
                <p:cNvPr id="335" name="Freihand 334">
                  <a:extLst>
                    <a:ext uri="{FF2B5EF4-FFF2-40B4-BE49-F238E27FC236}">
                      <a16:creationId xmlns:a16="http://schemas.microsoft.com/office/drawing/2014/main" id="{BC1EE269-8376-4C42-ABB6-B408B0A19316}"/>
                    </a:ext>
                  </a:extLst>
                </p:cNvPr>
                <p:cNvPicPr/>
                <p:nvPr/>
              </p:nvPicPr>
              <p:blipFill>
                <a:blip r:embed="rId555"/>
                <a:stretch>
                  <a:fillRect/>
                </a:stretch>
              </p:blipFill>
              <p:spPr>
                <a:xfrm>
                  <a:off x="6856933" y="5786472"/>
                  <a:ext cx="175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6" name="Freihand 335">
                  <a:extLst>
                    <a:ext uri="{FF2B5EF4-FFF2-40B4-BE49-F238E27FC236}">
                      <a16:creationId xmlns:a16="http://schemas.microsoft.com/office/drawing/2014/main" id="{DFBF5917-1CC3-4402-ABD9-DEFA9751DC53}"/>
                    </a:ext>
                  </a:extLst>
                </p14:cNvPr>
                <p14:cNvContentPartPr/>
                <p14:nvPr/>
              </p14:nvContentPartPr>
              <p14:xfrm>
                <a:off x="7041253" y="5798352"/>
                <a:ext cx="284400" cy="182160"/>
              </p14:xfrm>
            </p:contentPart>
          </mc:Choice>
          <mc:Fallback>
            <p:pic>
              <p:nvPicPr>
                <p:cNvPr id="336" name="Freihand 335">
                  <a:extLst>
                    <a:ext uri="{FF2B5EF4-FFF2-40B4-BE49-F238E27FC236}">
                      <a16:creationId xmlns:a16="http://schemas.microsoft.com/office/drawing/2014/main" id="{DFBF5917-1CC3-4402-ABD9-DEFA9751DC53}"/>
                    </a:ext>
                  </a:extLst>
                </p:cNvPr>
                <p:cNvPicPr/>
                <p:nvPr/>
              </p:nvPicPr>
              <p:blipFill>
                <a:blip r:embed="rId557"/>
                <a:stretch>
                  <a:fillRect/>
                </a:stretch>
              </p:blipFill>
              <p:spPr>
                <a:xfrm>
                  <a:off x="7036933" y="5794032"/>
                  <a:ext cx="293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7" name="Freihand 336">
                  <a:extLst>
                    <a:ext uri="{FF2B5EF4-FFF2-40B4-BE49-F238E27FC236}">
                      <a16:creationId xmlns:a16="http://schemas.microsoft.com/office/drawing/2014/main" id="{77C152B1-70D8-449B-A311-EFBE82C30C37}"/>
                    </a:ext>
                  </a:extLst>
                </p14:cNvPr>
                <p14:cNvContentPartPr/>
                <p14:nvPr/>
              </p14:nvContentPartPr>
              <p14:xfrm>
                <a:off x="7342213" y="5836512"/>
                <a:ext cx="165600" cy="58680"/>
              </p14:xfrm>
            </p:contentPart>
          </mc:Choice>
          <mc:Fallback>
            <p:pic>
              <p:nvPicPr>
                <p:cNvPr id="337" name="Freihand 336">
                  <a:extLst>
                    <a:ext uri="{FF2B5EF4-FFF2-40B4-BE49-F238E27FC236}">
                      <a16:creationId xmlns:a16="http://schemas.microsoft.com/office/drawing/2014/main" id="{77C152B1-70D8-449B-A311-EFBE82C30C37}"/>
                    </a:ext>
                  </a:extLst>
                </p:cNvPr>
                <p:cNvPicPr/>
                <p:nvPr/>
              </p:nvPicPr>
              <p:blipFill>
                <a:blip r:embed="rId559"/>
                <a:stretch>
                  <a:fillRect/>
                </a:stretch>
              </p:blipFill>
              <p:spPr>
                <a:xfrm>
                  <a:off x="7337893" y="5832192"/>
                  <a:ext cx="174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8" name="Freihand 337">
                  <a:extLst>
                    <a:ext uri="{FF2B5EF4-FFF2-40B4-BE49-F238E27FC236}">
                      <a16:creationId xmlns:a16="http://schemas.microsoft.com/office/drawing/2014/main" id="{2CFF9658-B770-49A8-8A21-B9EEDBB01901}"/>
                    </a:ext>
                  </a:extLst>
                </p14:cNvPr>
                <p14:cNvContentPartPr/>
                <p14:nvPr/>
              </p14:nvContentPartPr>
              <p14:xfrm>
                <a:off x="7205053" y="5747952"/>
                <a:ext cx="123480" cy="4320"/>
              </p14:xfrm>
            </p:contentPart>
          </mc:Choice>
          <mc:Fallback>
            <p:pic>
              <p:nvPicPr>
                <p:cNvPr id="338" name="Freihand 337">
                  <a:extLst>
                    <a:ext uri="{FF2B5EF4-FFF2-40B4-BE49-F238E27FC236}">
                      <a16:creationId xmlns:a16="http://schemas.microsoft.com/office/drawing/2014/main" id="{2CFF9658-B770-49A8-8A21-B9EEDBB01901}"/>
                    </a:ext>
                  </a:extLst>
                </p:cNvPr>
                <p:cNvPicPr/>
                <p:nvPr/>
              </p:nvPicPr>
              <p:blipFill>
                <a:blip r:embed="rId561"/>
                <a:stretch>
                  <a:fillRect/>
                </a:stretch>
              </p:blipFill>
              <p:spPr>
                <a:xfrm>
                  <a:off x="7200733" y="5743632"/>
                  <a:ext cx="132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9" name="Freihand 338">
                  <a:extLst>
                    <a:ext uri="{FF2B5EF4-FFF2-40B4-BE49-F238E27FC236}">
                      <a16:creationId xmlns:a16="http://schemas.microsoft.com/office/drawing/2014/main" id="{088E0AD5-3652-4173-A5AF-7BCCF9D88B86}"/>
                    </a:ext>
                  </a:extLst>
                </p14:cNvPr>
                <p14:cNvContentPartPr/>
                <p14:nvPr/>
              </p14:nvContentPartPr>
              <p14:xfrm>
                <a:off x="7594933" y="5840112"/>
                <a:ext cx="162360" cy="65880"/>
              </p14:xfrm>
            </p:contentPart>
          </mc:Choice>
          <mc:Fallback>
            <p:pic>
              <p:nvPicPr>
                <p:cNvPr id="339" name="Freihand 338">
                  <a:extLst>
                    <a:ext uri="{FF2B5EF4-FFF2-40B4-BE49-F238E27FC236}">
                      <a16:creationId xmlns:a16="http://schemas.microsoft.com/office/drawing/2014/main" id="{088E0AD5-3652-4173-A5AF-7BCCF9D88B86}"/>
                    </a:ext>
                  </a:extLst>
                </p:cNvPr>
                <p:cNvPicPr/>
                <p:nvPr/>
              </p:nvPicPr>
              <p:blipFill>
                <a:blip r:embed="rId563"/>
                <a:stretch>
                  <a:fillRect/>
                </a:stretch>
              </p:blipFill>
              <p:spPr>
                <a:xfrm>
                  <a:off x="7590613" y="5835792"/>
                  <a:ext cx="171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0" name="Freihand 339">
                  <a:extLst>
                    <a:ext uri="{FF2B5EF4-FFF2-40B4-BE49-F238E27FC236}">
                      <a16:creationId xmlns:a16="http://schemas.microsoft.com/office/drawing/2014/main" id="{3BF454CC-4061-4C8B-B49C-82237B37264A}"/>
                    </a:ext>
                  </a:extLst>
                </p14:cNvPr>
                <p14:cNvContentPartPr/>
                <p14:nvPr/>
              </p14:nvContentPartPr>
              <p14:xfrm>
                <a:off x="7767373" y="5780352"/>
                <a:ext cx="361440" cy="235440"/>
              </p14:xfrm>
            </p:contentPart>
          </mc:Choice>
          <mc:Fallback>
            <p:pic>
              <p:nvPicPr>
                <p:cNvPr id="340" name="Freihand 339">
                  <a:extLst>
                    <a:ext uri="{FF2B5EF4-FFF2-40B4-BE49-F238E27FC236}">
                      <a16:creationId xmlns:a16="http://schemas.microsoft.com/office/drawing/2014/main" id="{3BF454CC-4061-4C8B-B49C-82237B37264A}"/>
                    </a:ext>
                  </a:extLst>
                </p:cNvPr>
                <p:cNvPicPr/>
                <p:nvPr/>
              </p:nvPicPr>
              <p:blipFill>
                <a:blip r:embed="rId565"/>
                <a:stretch>
                  <a:fillRect/>
                </a:stretch>
              </p:blipFill>
              <p:spPr>
                <a:xfrm>
                  <a:off x="7763053" y="5776032"/>
                  <a:ext cx="370080" cy="244080"/>
                </a:xfrm>
                <a:prstGeom prst="rect">
                  <a:avLst/>
                </a:prstGeom>
              </p:spPr>
            </p:pic>
          </mc:Fallback>
        </mc:AlternateContent>
      </p:grpSp>
      <p:grpSp>
        <p:nvGrpSpPr>
          <p:cNvPr id="346" name="Gruppieren 345">
            <a:extLst>
              <a:ext uri="{FF2B5EF4-FFF2-40B4-BE49-F238E27FC236}">
                <a16:creationId xmlns:a16="http://schemas.microsoft.com/office/drawing/2014/main" id="{D1E09BC6-9F85-4B21-9161-44E3E74DFE41}"/>
              </a:ext>
            </a:extLst>
          </p:cNvPr>
          <p:cNvGrpSpPr/>
          <p:nvPr/>
        </p:nvGrpSpPr>
        <p:grpSpPr>
          <a:xfrm>
            <a:off x="5828413" y="6085272"/>
            <a:ext cx="488160" cy="198360"/>
            <a:chOff x="5828413" y="6085272"/>
            <a:chExt cx="488160" cy="198360"/>
          </a:xfrm>
        </p:grpSpPr>
        <mc:AlternateContent xmlns:mc="http://schemas.openxmlformats.org/markup-compatibility/2006">
          <mc:Choice xmlns:p14="http://schemas.microsoft.com/office/powerpoint/2010/main" Requires="p14">
            <p:contentPart p14:bwMode="auto" r:id="rId566">
              <p14:nvContentPartPr>
                <p14:cNvPr id="342" name="Freihand 341">
                  <a:extLst>
                    <a:ext uri="{FF2B5EF4-FFF2-40B4-BE49-F238E27FC236}">
                      <a16:creationId xmlns:a16="http://schemas.microsoft.com/office/drawing/2014/main" id="{E558F3E1-62C2-42D0-AF21-B888213BF8F5}"/>
                    </a:ext>
                  </a:extLst>
                </p14:cNvPr>
                <p14:cNvContentPartPr/>
                <p14:nvPr/>
              </p14:nvContentPartPr>
              <p14:xfrm>
                <a:off x="5828413" y="6161952"/>
                <a:ext cx="439560" cy="121680"/>
              </p14:xfrm>
            </p:contentPart>
          </mc:Choice>
          <mc:Fallback>
            <p:pic>
              <p:nvPicPr>
                <p:cNvPr id="342" name="Freihand 341">
                  <a:extLst>
                    <a:ext uri="{FF2B5EF4-FFF2-40B4-BE49-F238E27FC236}">
                      <a16:creationId xmlns:a16="http://schemas.microsoft.com/office/drawing/2014/main" id="{E558F3E1-62C2-42D0-AF21-B888213BF8F5}"/>
                    </a:ext>
                  </a:extLst>
                </p:cNvPr>
                <p:cNvPicPr/>
                <p:nvPr/>
              </p:nvPicPr>
              <p:blipFill>
                <a:blip r:embed="rId567"/>
                <a:stretch>
                  <a:fillRect/>
                </a:stretch>
              </p:blipFill>
              <p:spPr>
                <a:xfrm>
                  <a:off x="5824093" y="6157632"/>
                  <a:ext cx="448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3" name="Freihand 342">
                  <a:extLst>
                    <a:ext uri="{FF2B5EF4-FFF2-40B4-BE49-F238E27FC236}">
                      <a16:creationId xmlns:a16="http://schemas.microsoft.com/office/drawing/2014/main" id="{2254D5AD-7363-4495-AC59-7561C359A8FF}"/>
                    </a:ext>
                  </a:extLst>
                </p14:cNvPr>
                <p14:cNvContentPartPr/>
                <p14:nvPr/>
              </p14:nvContentPartPr>
              <p14:xfrm>
                <a:off x="6237733" y="6182472"/>
                <a:ext cx="16920" cy="50400"/>
              </p14:xfrm>
            </p:contentPart>
          </mc:Choice>
          <mc:Fallback>
            <p:pic>
              <p:nvPicPr>
                <p:cNvPr id="343" name="Freihand 342">
                  <a:extLst>
                    <a:ext uri="{FF2B5EF4-FFF2-40B4-BE49-F238E27FC236}">
                      <a16:creationId xmlns:a16="http://schemas.microsoft.com/office/drawing/2014/main" id="{2254D5AD-7363-4495-AC59-7561C359A8FF}"/>
                    </a:ext>
                  </a:extLst>
                </p:cNvPr>
                <p:cNvPicPr/>
                <p:nvPr/>
              </p:nvPicPr>
              <p:blipFill>
                <a:blip r:embed="rId569"/>
                <a:stretch>
                  <a:fillRect/>
                </a:stretch>
              </p:blipFill>
              <p:spPr>
                <a:xfrm>
                  <a:off x="6233413" y="6178152"/>
                  <a:ext cx="25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4" name="Freihand 343">
                  <a:extLst>
                    <a:ext uri="{FF2B5EF4-FFF2-40B4-BE49-F238E27FC236}">
                      <a16:creationId xmlns:a16="http://schemas.microsoft.com/office/drawing/2014/main" id="{D7C9A306-4887-411F-87B9-1B8B765931F4}"/>
                    </a:ext>
                  </a:extLst>
                </p14:cNvPr>
                <p14:cNvContentPartPr/>
                <p14:nvPr/>
              </p14:nvContentPartPr>
              <p14:xfrm>
                <a:off x="6231253" y="6159072"/>
                <a:ext cx="85320" cy="85680"/>
              </p14:xfrm>
            </p:contentPart>
          </mc:Choice>
          <mc:Fallback>
            <p:pic>
              <p:nvPicPr>
                <p:cNvPr id="344" name="Freihand 343">
                  <a:extLst>
                    <a:ext uri="{FF2B5EF4-FFF2-40B4-BE49-F238E27FC236}">
                      <a16:creationId xmlns:a16="http://schemas.microsoft.com/office/drawing/2014/main" id="{D7C9A306-4887-411F-87B9-1B8B765931F4}"/>
                    </a:ext>
                  </a:extLst>
                </p:cNvPr>
                <p:cNvPicPr/>
                <p:nvPr/>
              </p:nvPicPr>
              <p:blipFill>
                <a:blip r:embed="rId571"/>
                <a:stretch>
                  <a:fillRect/>
                </a:stretch>
              </p:blipFill>
              <p:spPr>
                <a:xfrm>
                  <a:off x="6226933" y="6154752"/>
                  <a:ext cx="93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5" name="Freihand 344">
                  <a:extLst>
                    <a:ext uri="{FF2B5EF4-FFF2-40B4-BE49-F238E27FC236}">
                      <a16:creationId xmlns:a16="http://schemas.microsoft.com/office/drawing/2014/main" id="{DE4B7AF4-933B-40B6-A9F2-B735B1FBEB12}"/>
                    </a:ext>
                  </a:extLst>
                </p14:cNvPr>
                <p14:cNvContentPartPr/>
                <p14:nvPr/>
              </p14:nvContentPartPr>
              <p14:xfrm>
                <a:off x="6222973" y="6085272"/>
                <a:ext cx="21600" cy="20520"/>
              </p14:xfrm>
            </p:contentPart>
          </mc:Choice>
          <mc:Fallback>
            <p:pic>
              <p:nvPicPr>
                <p:cNvPr id="345" name="Freihand 344">
                  <a:extLst>
                    <a:ext uri="{FF2B5EF4-FFF2-40B4-BE49-F238E27FC236}">
                      <a16:creationId xmlns:a16="http://schemas.microsoft.com/office/drawing/2014/main" id="{DE4B7AF4-933B-40B6-A9F2-B735B1FBEB12}"/>
                    </a:ext>
                  </a:extLst>
                </p:cNvPr>
                <p:cNvPicPr/>
                <p:nvPr/>
              </p:nvPicPr>
              <p:blipFill>
                <a:blip r:embed="rId573"/>
                <a:stretch>
                  <a:fillRect/>
                </a:stretch>
              </p:blipFill>
              <p:spPr>
                <a:xfrm>
                  <a:off x="6218653" y="6080952"/>
                  <a:ext cx="30240" cy="29160"/>
                </a:xfrm>
                <a:prstGeom prst="rect">
                  <a:avLst/>
                </a:prstGeom>
              </p:spPr>
            </p:pic>
          </mc:Fallback>
        </mc:AlternateContent>
      </p:grpSp>
      <p:grpSp>
        <p:nvGrpSpPr>
          <p:cNvPr id="355" name="Gruppieren 354">
            <a:extLst>
              <a:ext uri="{FF2B5EF4-FFF2-40B4-BE49-F238E27FC236}">
                <a16:creationId xmlns:a16="http://schemas.microsoft.com/office/drawing/2014/main" id="{867DF667-DD56-4EF1-8676-BC5705D7D7BA}"/>
              </a:ext>
            </a:extLst>
          </p:cNvPr>
          <p:cNvGrpSpPr/>
          <p:nvPr/>
        </p:nvGrpSpPr>
        <p:grpSpPr>
          <a:xfrm>
            <a:off x="6492253" y="6056472"/>
            <a:ext cx="1170720" cy="218520"/>
            <a:chOff x="6492253" y="6056472"/>
            <a:chExt cx="1170720" cy="218520"/>
          </a:xfrm>
        </p:grpSpPr>
        <mc:AlternateContent xmlns:mc="http://schemas.openxmlformats.org/markup-compatibility/2006">
          <mc:Choice xmlns:p14="http://schemas.microsoft.com/office/powerpoint/2010/main" Requires="p14">
            <p:contentPart p14:bwMode="auto" r:id="rId574">
              <p14:nvContentPartPr>
                <p14:cNvPr id="347" name="Freihand 346">
                  <a:extLst>
                    <a:ext uri="{FF2B5EF4-FFF2-40B4-BE49-F238E27FC236}">
                      <a16:creationId xmlns:a16="http://schemas.microsoft.com/office/drawing/2014/main" id="{D2D616C6-208F-4DE5-9CE9-33F40B9951C7}"/>
                    </a:ext>
                  </a:extLst>
                </p14:cNvPr>
                <p14:cNvContentPartPr/>
                <p14:nvPr/>
              </p14:nvContentPartPr>
              <p14:xfrm>
                <a:off x="6492253" y="6120912"/>
                <a:ext cx="173520" cy="138240"/>
              </p14:xfrm>
            </p:contentPart>
          </mc:Choice>
          <mc:Fallback>
            <p:pic>
              <p:nvPicPr>
                <p:cNvPr id="347" name="Freihand 346">
                  <a:extLst>
                    <a:ext uri="{FF2B5EF4-FFF2-40B4-BE49-F238E27FC236}">
                      <a16:creationId xmlns:a16="http://schemas.microsoft.com/office/drawing/2014/main" id="{D2D616C6-208F-4DE5-9CE9-33F40B9951C7}"/>
                    </a:ext>
                  </a:extLst>
                </p:cNvPr>
                <p:cNvPicPr/>
                <p:nvPr/>
              </p:nvPicPr>
              <p:blipFill>
                <a:blip r:embed="rId575"/>
                <a:stretch>
                  <a:fillRect/>
                </a:stretch>
              </p:blipFill>
              <p:spPr>
                <a:xfrm>
                  <a:off x="6487933" y="6116592"/>
                  <a:ext cx="182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8" name="Freihand 347">
                  <a:extLst>
                    <a:ext uri="{FF2B5EF4-FFF2-40B4-BE49-F238E27FC236}">
                      <a16:creationId xmlns:a16="http://schemas.microsoft.com/office/drawing/2014/main" id="{8685561E-AC1D-4CD7-A9ED-139812F5E445}"/>
                    </a:ext>
                  </a:extLst>
                </p14:cNvPr>
                <p14:cNvContentPartPr/>
                <p14:nvPr/>
              </p14:nvContentPartPr>
              <p14:xfrm>
                <a:off x="6656053" y="6168432"/>
                <a:ext cx="101160" cy="88560"/>
              </p14:xfrm>
            </p:contentPart>
          </mc:Choice>
          <mc:Fallback>
            <p:pic>
              <p:nvPicPr>
                <p:cNvPr id="348" name="Freihand 347">
                  <a:extLst>
                    <a:ext uri="{FF2B5EF4-FFF2-40B4-BE49-F238E27FC236}">
                      <a16:creationId xmlns:a16="http://schemas.microsoft.com/office/drawing/2014/main" id="{8685561E-AC1D-4CD7-A9ED-139812F5E445}"/>
                    </a:ext>
                  </a:extLst>
                </p:cNvPr>
                <p:cNvPicPr/>
                <p:nvPr/>
              </p:nvPicPr>
              <p:blipFill>
                <a:blip r:embed="rId577"/>
                <a:stretch>
                  <a:fillRect/>
                </a:stretch>
              </p:blipFill>
              <p:spPr>
                <a:xfrm>
                  <a:off x="6651733" y="6164112"/>
                  <a:ext cx="109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9" name="Freihand 348">
                  <a:extLst>
                    <a:ext uri="{FF2B5EF4-FFF2-40B4-BE49-F238E27FC236}">
                      <a16:creationId xmlns:a16="http://schemas.microsoft.com/office/drawing/2014/main" id="{DCB19B67-BFD2-4CC0-8B5C-97AC0B88B70C}"/>
                    </a:ext>
                  </a:extLst>
                </p14:cNvPr>
                <p14:cNvContentPartPr/>
                <p14:nvPr/>
              </p14:nvContentPartPr>
              <p14:xfrm>
                <a:off x="6809053" y="6136032"/>
                <a:ext cx="112320" cy="128880"/>
              </p14:xfrm>
            </p:contentPart>
          </mc:Choice>
          <mc:Fallback>
            <p:pic>
              <p:nvPicPr>
                <p:cNvPr id="349" name="Freihand 348">
                  <a:extLst>
                    <a:ext uri="{FF2B5EF4-FFF2-40B4-BE49-F238E27FC236}">
                      <a16:creationId xmlns:a16="http://schemas.microsoft.com/office/drawing/2014/main" id="{DCB19B67-BFD2-4CC0-8B5C-97AC0B88B70C}"/>
                    </a:ext>
                  </a:extLst>
                </p:cNvPr>
                <p:cNvPicPr/>
                <p:nvPr/>
              </p:nvPicPr>
              <p:blipFill>
                <a:blip r:embed="rId579"/>
                <a:stretch>
                  <a:fillRect/>
                </a:stretch>
              </p:blipFill>
              <p:spPr>
                <a:xfrm>
                  <a:off x="6804733" y="6131712"/>
                  <a:ext cx="120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0" name="Freihand 349">
                  <a:extLst>
                    <a:ext uri="{FF2B5EF4-FFF2-40B4-BE49-F238E27FC236}">
                      <a16:creationId xmlns:a16="http://schemas.microsoft.com/office/drawing/2014/main" id="{C6EC6353-B44B-44A2-B67A-55501C11FE57}"/>
                    </a:ext>
                  </a:extLst>
                </p14:cNvPr>
                <p14:cNvContentPartPr/>
                <p14:nvPr/>
              </p14:nvContentPartPr>
              <p14:xfrm>
                <a:off x="7139173" y="6106152"/>
                <a:ext cx="11520" cy="150840"/>
              </p14:xfrm>
            </p:contentPart>
          </mc:Choice>
          <mc:Fallback>
            <p:pic>
              <p:nvPicPr>
                <p:cNvPr id="350" name="Freihand 349">
                  <a:extLst>
                    <a:ext uri="{FF2B5EF4-FFF2-40B4-BE49-F238E27FC236}">
                      <a16:creationId xmlns:a16="http://schemas.microsoft.com/office/drawing/2014/main" id="{C6EC6353-B44B-44A2-B67A-55501C11FE57}"/>
                    </a:ext>
                  </a:extLst>
                </p:cNvPr>
                <p:cNvPicPr/>
                <p:nvPr/>
              </p:nvPicPr>
              <p:blipFill>
                <a:blip r:embed="rId581"/>
                <a:stretch>
                  <a:fillRect/>
                </a:stretch>
              </p:blipFill>
              <p:spPr>
                <a:xfrm>
                  <a:off x="7134853" y="6101832"/>
                  <a:ext cx="20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1" name="Freihand 350">
                  <a:extLst>
                    <a:ext uri="{FF2B5EF4-FFF2-40B4-BE49-F238E27FC236}">
                      <a16:creationId xmlns:a16="http://schemas.microsoft.com/office/drawing/2014/main" id="{9A5DA36A-5184-45C5-B331-23C9EA124D47}"/>
                    </a:ext>
                  </a:extLst>
                </p14:cNvPr>
                <p14:cNvContentPartPr/>
                <p14:nvPr/>
              </p14:nvContentPartPr>
              <p14:xfrm>
                <a:off x="7022533" y="6056472"/>
                <a:ext cx="245880" cy="218520"/>
              </p14:xfrm>
            </p:contentPart>
          </mc:Choice>
          <mc:Fallback>
            <p:pic>
              <p:nvPicPr>
                <p:cNvPr id="351" name="Freihand 350">
                  <a:extLst>
                    <a:ext uri="{FF2B5EF4-FFF2-40B4-BE49-F238E27FC236}">
                      <a16:creationId xmlns:a16="http://schemas.microsoft.com/office/drawing/2014/main" id="{9A5DA36A-5184-45C5-B331-23C9EA124D47}"/>
                    </a:ext>
                  </a:extLst>
                </p:cNvPr>
                <p:cNvPicPr/>
                <p:nvPr/>
              </p:nvPicPr>
              <p:blipFill>
                <a:blip r:embed="rId583"/>
                <a:stretch>
                  <a:fillRect/>
                </a:stretch>
              </p:blipFill>
              <p:spPr>
                <a:xfrm>
                  <a:off x="7018213" y="6052152"/>
                  <a:ext cx="254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2" name="Freihand 351">
                  <a:extLst>
                    <a:ext uri="{FF2B5EF4-FFF2-40B4-BE49-F238E27FC236}">
                      <a16:creationId xmlns:a16="http://schemas.microsoft.com/office/drawing/2014/main" id="{3DF0D00B-8EAC-4586-B814-C002CAF2BEEB}"/>
                    </a:ext>
                  </a:extLst>
                </p14:cNvPr>
                <p14:cNvContentPartPr/>
                <p14:nvPr/>
              </p14:nvContentPartPr>
              <p14:xfrm>
                <a:off x="7382533" y="6094632"/>
                <a:ext cx="46080" cy="142920"/>
              </p14:xfrm>
            </p:contentPart>
          </mc:Choice>
          <mc:Fallback>
            <p:pic>
              <p:nvPicPr>
                <p:cNvPr id="352" name="Freihand 351">
                  <a:extLst>
                    <a:ext uri="{FF2B5EF4-FFF2-40B4-BE49-F238E27FC236}">
                      <a16:creationId xmlns:a16="http://schemas.microsoft.com/office/drawing/2014/main" id="{3DF0D00B-8EAC-4586-B814-C002CAF2BEEB}"/>
                    </a:ext>
                  </a:extLst>
                </p:cNvPr>
                <p:cNvPicPr/>
                <p:nvPr/>
              </p:nvPicPr>
              <p:blipFill>
                <a:blip r:embed="rId585"/>
                <a:stretch>
                  <a:fillRect/>
                </a:stretch>
              </p:blipFill>
              <p:spPr>
                <a:xfrm>
                  <a:off x="7378213" y="6090312"/>
                  <a:ext cx="54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3" name="Freihand 352">
                  <a:extLst>
                    <a:ext uri="{FF2B5EF4-FFF2-40B4-BE49-F238E27FC236}">
                      <a16:creationId xmlns:a16="http://schemas.microsoft.com/office/drawing/2014/main" id="{FA9544E5-CCB9-42CD-A690-FC24C471A68E}"/>
                    </a:ext>
                  </a:extLst>
                </p14:cNvPr>
                <p14:cNvContentPartPr/>
                <p14:nvPr/>
              </p14:nvContentPartPr>
              <p14:xfrm>
                <a:off x="7521493" y="6098232"/>
                <a:ext cx="27720" cy="128160"/>
              </p14:xfrm>
            </p:contentPart>
          </mc:Choice>
          <mc:Fallback>
            <p:pic>
              <p:nvPicPr>
                <p:cNvPr id="353" name="Freihand 352">
                  <a:extLst>
                    <a:ext uri="{FF2B5EF4-FFF2-40B4-BE49-F238E27FC236}">
                      <a16:creationId xmlns:a16="http://schemas.microsoft.com/office/drawing/2014/main" id="{FA9544E5-CCB9-42CD-A690-FC24C471A68E}"/>
                    </a:ext>
                  </a:extLst>
                </p:cNvPr>
                <p:cNvPicPr/>
                <p:nvPr/>
              </p:nvPicPr>
              <p:blipFill>
                <a:blip r:embed="rId587"/>
                <a:stretch>
                  <a:fillRect/>
                </a:stretch>
              </p:blipFill>
              <p:spPr>
                <a:xfrm>
                  <a:off x="7517173" y="6093912"/>
                  <a:ext cx="36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4" name="Freihand 353">
                  <a:extLst>
                    <a:ext uri="{FF2B5EF4-FFF2-40B4-BE49-F238E27FC236}">
                      <a16:creationId xmlns:a16="http://schemas.microsoft.com/office/drawing/2014/main" id="{A7477EB6-FB78-45AE-8F67-1E3DD33E296D}"/>
                    </a:ext>
                  </a:extLst>
                </p14:cNvPr>
                <p14:cNvContentPartPr/>
                <p14:nvPr/>
              </p14:nvContentPartPr>
              <p14:xfrm>
                <a:off x="7410253" y="6059352"/>
                <a:ext cx="252720" cy="87840"/>
              </p14:xfrm>
            </p:contentPart>
          </mc:Choice>
          <mc:Fallback>
            <p:pic>
              <p:nvPicPr>
                <p:cNvPr id="354" name="Freihand 353">
                  <a:extLst>
                    <a:ext uri="{FF2B5EF4-FFF2-40B4-BE49-F238E27FC236}">
                      <a16:creationId xmlns:a16="http://schemas.microsoft.com/office/drawing/2014/main" id="{A7477EB6-FB78-45AE-8F67-1E3DD33E296D}"/>
                    </a:ext>
                  </a:extLst>
                </p:cNvPr>
                <p:cNvPicPr/>
                <p:nvPr/>
              </p:nvPicPr>
              <p:blipFill>
                <a:blip r:embed="rId589"/>
                <a:stretch>
                  <a:fillRect/>
                </a:stretch>
              </p:blipFill>
              <p:spPr>
                <a:xfrm>
                  <a:off x="7405933" y="6055032"/>
                  <a:ext cx="261360" cy="9648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46107B-666D-4C08-9A81-7B724E64EEE2}"/>
                  </a:ext>
                </a:extLst>
              </p14:cNvPr>
              <p14:cNvContentPartPr/>
              <p14:nvPr/>
            </p14:nvContentPartPr>
            <p14:xfrm>
              <a:off x="2376733" y="1537392"/>
              <a:ext cx="1404360" cy="11520"/>
            </p14:xfrm>
          </p:contentPart>
        </mc:Choice>
        <mc:Fallback>
          <p:pic>
            <p:nvPicPr>
              <p:cNvPr id="2" name="Freihand 1">
                <a:extLst>
                  <a:ext uri="{FF2B5EF4-FFF2-40B4-BE49-F238E27FC236}">
                    <a16:creationId xmlns:a16="http://schemas.microsoft.com/office/drawing/2014/main" id="{1346107B-666D-4C08-9A81-7B724E64EEE2}"/>
                  </a:ext>
                </a:extLst>
              </p:cNvPr>
              <p:cNvPicPr/>
              <p:nvPr/>
            </p:nvPicPr>
            <p:blipFill>
              <a:blip r:embed="rId4"/>
              <a:stretch>
                <a:fillRect/>
              </a:stretch>
            </p:blipFill>
            <p:spPr>
              <a:xfrm>
                <a:off x="2372413" y="1533072"/>
                <a:ext cx="1413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19C0B842-4BAA-4C89-ABFC-CDD43AE2302E}"/>
                  </a:ext>
                </a:extLst>
              </p14:cNvPr>
              <p14:cNvContentPartPr/>
              <p14:nvPr/>
            </p14:nvContentPartPr>
            <p14:xfrm>
              <a:off x="4704133" y="1504272"/>
              <a:ext cx="2354040" cy="19800"/>
            </p14:xfrm>
          </p:contentPart>
        </mc:Choice>
        <mc:Fallback>
          <p:pic>
            <p:nvPicPr>
              <p:cNvPr id="4" name="Freihand 3">
                <a:extLst>
                  <a:ext uri="{FF2B5EF4-FFF2-40B4-BE49-F238E27FC236}">
                    <a16:creationId xmlns:a16="http://schemas.microsoft.com/office/drawing/2014/main" id="{19C0B842-4BAA-4C89-ABFC-CDD43AE2302E}"/>
                  </a:ext>
                </a:extLst>
              </p:cNvPr>
              <p:cNvPicPr/>
              <p:nvPr/>
            </p:nvPicPr>
            <p:blipFill>
              <a:blip r:embed="rId6"/>
              <a:stretch>
                <a:fillRect/>
              </a:stretch>
            </p:blipFill>
            <p:spPr>
              <a:xfrm>
                <a:off x="4699813" y="1499952"/>
                <a:ext cx="2362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4A36968-FCCE-4D51-B276-52FD621DBFB6}"/>
                  </a:ext>
                </a:extLst>
              </p14:cNvPr>
              <p14:cNvContentPartPr/>
              <p14:nvPr/>
            </p14:nvContentPartPr>
            <p14:xfrm>
              <a:off x="4569853" y="2983152"/>
              <a:ext cx="1631880" cy="41400"/>
            </p14:xfrm>
          </p:contentPart>
        </mc:Choice>
        <mc:Fallback>
          <p:pic>
            <p:nvPicPr>
              <p:cNvPr id="6" name="Freihand 5">
                <a:extLst>
                  <a:ext uri="{FF2B5EF4-FFF2-40B4-BE49-F238E27FC236}">
                    <a16:creationId xmlns:a16="http://schemas.microsoft.com/office/drawing/2014/main" id="{94A36968-FCCE-4D51-B276-52FD621DBFB6}"/>
                  </a:ext>
                </a:extLst>
              </p:cNvPr>
              <p:cNvPicPr/>
              <p:nvPr/>
            </p:nvPicPr>
            <p:blipFill>
              <a:blip r:embed="rId8"/>
              <a:stretch>
                <a:fillRect/>
              </a:stretch>
            </p:blipFill>
            <p:spPr>
              <a:xfrm>
                <a:off x="4565533" y="2978832"/>
                <a:ext cx="1640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7AAAD2A-81DD-4327-9A67-B58258FDF097}"/>
                  </a:ext>
                </a:extLst>
              </p14:cNvPr>
              <p14:cNvContentPartPr/>
              <p14:nvPr/>
            </p14:nvContentPartPr>
            <p14:xfrm>
              <a:off x="2443693" y="2998272"/>
              <a:ext cx="1284840" cy="76320"/>
            </p14:xfrm>
          </p:contentPart>
        </mc:Choice>
        <mc:Fallback>
          <p:pic>
            <p:nvPicPr>
              <p:cNvPr id="8" name="Freihand 7">
                <a:extLst>
                  <a:ext uri="{FF2B5EF4-FFF2-40B4-BE49-F238E27FC236}">
                    <a16:creationId xmlns:a16="http://schemas.microsoft.com/office/drawing/2014/main" id="{27AAAD2A-81DD-4327-9A67-B58258FDF097}"/>
                  </a:ext>
                </a:extLst>
              </p:cNvPr>
              <p:cNvPicPr/>
              <p:nvPr/>
            </p:nvPicPr>
            <p:blipFill>
              <a:blip r:embed="rId10"/>
              <a:stretch>
                <a:fillRect/>
              </a:stretch>
            </p:blipFill>
            <p:spPr>
              <a:xfrm>
                <a:off x="2439373" y="2993952"/>
                <a:ext cx="129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1" name="Freihand 70">
                <a:extLst>
                  <a:ext uri="{FF2B5EF4-FFF2-40B4-BE49-F238E27FC236}">
                    <a16:creationId xmlns:a16="http://schemas.microsoft.com/office/drawing/2014/main" id="{4BB41A52-4CC1-4513-AC9A-926E482E52B2}"/>
                  </a:ext>
                </a:extLst>
              </p14:cNvPr>
              <p14:cNvContentPartPr/>
              <p14:nvPr/>
            </p14:nvContentPartPr>
            <p14:xfrm>
              <a:off x="4954693" y="1476912"/>
              <a:ext cx="2069640" cy="66600"/>
            </p14:xfrm>
          </p:contentPart>
        </mc:Choice>
        <mc:Fallback>
          <p:pic>
            <p:nvPicPr>
              <p:cNvPr id="71" name="Freihand 70">
                <a:extLst>
                  <a:ext uri="{FF2B5EF4-FFF2-40B4-BE49-F238E27FC236}">
                    <a16:creationId xmlns:a16="http://schemas.microsoft.com/office/drawing/2014/main" id="{4BB41A52-4CC1-4513-AC9A-926E482E52B2}"/>
                  </a:ext>
                </a:extLst>
              </p:cNvPr>
              <p:cNvPicPr/>
              <p:nvPr/>
            </p:nvPicPr>
            <p:blipFill>
              <a:blip r:embed="rId12"/>
              <a:stretch>
                <a:fillRect/>
              </a:stretch>
            </p:blipFill>
            <p:spPr>
              <a:xfrm>
                <a:off x="4950373" y="1472592"/>
                <a:ext cx="2078280" cy="75240"/>
              </a:xfrm>
              <a:prstGeom prst="rect">
                <a:avLst/>
              </a:prstGeom>
            </p:spPr>
          </p:pic>
        </mc:Fallback>
      </mc:AlternateContent>
      <p:grpSp>
        <p:nvGrpSpPr>
          <p:cNvPr id="88" name="Gruppieren 87">
            <a:extLst>
              <a:ext uri="{FF2B5EF4-FFF2-40B4-BE49-F238E27FC236}">
                <a16:creationId xmlns:a16="http://schemas.microsoft.com/office/drawing/2014/main" id="{E501FC2D-1D26-46C3-94D6-0ACED8FF209C}"/>
              </a:ext>
            </a:extLst>
          </p:cNvPr>
          <p:cNvGrpSpPr/>
          <p:nvPr/>
        </p:nvGrpSpPr>
        <p:grpSpPr>
          <a:xfrm>
            <a:off x="6987973" y="1359912"/>
            <a:ext cx="4895280" cy="1035720"/>
            <a:chOff x="6987973" y="1359912"/>
            <a:chExt cx="4895280" cy="1035720"/>
          </a:xfrm>
        </p:grpSpPr>
        <mc:AlternateContent xmlns:mc="http://schemas.openxmlformats.org/markup-compatibility/2006">
          <mc:Choice xmlns:p14="http://schemas.microsoft.com/office/powerpoint/2010/main" Requires="p14">
            <p:contentPart p14:bwMode="auto" r:id="rId13">
              <p14:nvContentPartPr>
                <p14:cNvPr id="67" name="Freihand 66">
                  <a:extLst>
                    <a:ext uri="{FF2B5EF4-FFF2-40B4-BE49-F238E27FC236}">
                      <a16:creationId xmlns:a16="http://schemas.microsoft.com/office/drawing/2014/main" id="{BCB9D652-1401-4129-A9D1-A144C52A7E88}"/>
                    </a:ext>
                  </a:extLst>
                </p14:cNvPr>
                <p14:cNvContentPartPr/>
                <p14:nvPr/>
              </p14:nvContentPartPr>
              <p14:xfrm>
                <a:off x="7850533" y="2312472"/>
                <a:ext cx="93240" cy="83160"/>
              </p14:xfrm>
            </p:contentPart>
          </mc:Choice>
          <mc:Fallback>
            <p:pic>
              <p:nvPicPr>
                <p:cNvPr id="67" name="Freihand 66">
                  <a:extLst>
                    <a:ext uri="{FF2B5EF4-FFF2-40B4-BE49-F238E27FC236}">
                      <a16:creationId xmlns:a16="http://schemas.microsoft.com/office/drawing/2014/main" id="{BCB9D652-1401-4129-A9D1-A144C52A7E88}"/>
                    </a:ext>
                  </a:extLst>
                </p:cNvPr>
                <p:cNvPicPr/>
                <p:nvPr/>
              </p:nvPicPr>
              <p:blipFill>
                <a:blip r:embed="rId14"/>
                <a:stretch>
                  <a:fillRect/>
                </a:stretch>
              </p:blipFill>
              <p:spPr>
                <a:xfrm>
                  <a:off x="7846213" y="2308152"/>
                  <a:ext cx="101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8" name="Freihand 67">
                  <a:extLst>
                    <a:ext uri="{FF2B5EF4-FFF2-40B4-BE49-F238E27FC236}">
                      <a16:creationId xmlns:a16="http://schemas.microsoft.com/office/drawing/2014/main" id="{595D15B1-0DCF-40ED-AE94-BA879BAFEA86}"/>
                    </a:ext>
                  </a:extLst>
                </p14:cNvPr>
                <p14:cNvContentPartPr/>
                <p14:nvPr/>
              </p14:nvContentPartPr>
              <p14:xfrm>
                <a:off x="7958173" y="2254512"/>
                <a:ext cx="75960" cy="128160"/>
              </p14:xfrm>
            </p:contentPart>
          </mc:Choice>
          <mc:Fallback>
            <p:pic>
              <p:nvPicPr>
                <p:cNvPr id="68" name="Freihand 67">
                  <a:extLst>
                    <a:ext uri="{FF2B5EF4-FFF2-40B4-BE49-F238E27FC236}">
                      <a16:creationId xmlns:a16="http://schemas.microsoft.com/office/drawing/2014/main" id="{595D15B1-0DCF-40ED-AE94-BA879BAFEA86}"/>
                    </a:ext>
                  </a:extLst>
                </p:cNvPr>
                <p:cNvPicPr/>
                <p:nvPr/>
              </p:nvPicPr>
              <p:blipFill>
                <a:blip r:embed="rId16"/>
                <a:stretch>
                  <a:fillRect/>
                </a:stretch>
              </p:blipFill>
              <p:spPr>
                <a:xfrm>
                  <a:off x="7953853" y="2250192"/>
                  <a:ext cx="84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5EAE7141-F911-41FD-B237-E0FDB2746DD0}"/>
                    </a:ext>
                  </a:extLst>
                </p14:cNvPr>
                <p14:cNvContentPartPr/>
                <p14:nvPr/>
              </p14:nvContentPartPr>
              <p14:xfrm>
                <a:off x="9590413" y="1524072"/>
                <a:ext cx="350640" cy="134640"/>
              </p14:xfrm>
            </p:contentPart>
          </mc:Choice>
          <mc:Fallback>
            <p:pic>
              <p:nvPicPr>
                <p:cNvPr id="22" name="Freihand 21">
                  <a:extLst>
                    <a:ext uri="{FF2B5EF4-FFF2-40B4-BE49-F238E27FC236}">
                      <a16:creationId xmlns:a16="http://schemas.microsoft.com/office/drawing/2014/main" id="{5EAE7141-F911-41FD-B237-E0FDB2746DD0}"/>
                    </a:ext>
                  </a:extLst>
                </p:cNvPr>
                <p:cNvPicPr/>
                <p:nvPr/>
              </p:nvPicPr>
              <p:blipFill>
                <a:blip r:embed="rId18"/>
                <a:stretch>
                  <a:fillRect/>
                </a:stretch>
              </p:blipFill>
              <p:spPr>
                <a:xfrm>
                  <a:off x="9586093" y="1519752"/>
                  <a:ext cx="359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6FB3E7DA-82EC-4F07-A841-3203D33492A0}"/>
                    </a:ext>
                  </a:extLst>
                </p14:cNvPr>
                <p14:cNvContentPartPr/>
                <p14:nvPr/>
              </p14:nvContentPartPr>
              <p14:xfrm>
                <a:off x="6987973" y="1463592"/>
                <a:ext cx="621360" cy="49680"/>
              </p14:xfrm>
            </p:contentPart>
          </mc:Choice>
          <mc:Fallback>
            <p:pic>
              <p:nvPicPr>
                <p:cNvPr id="9" name="Freihand 8">
                  <a:extLst>
                    <a:ext uri="{FF2B5EF4-FFF2-40B4-BE49-F238E27FC236}">
                      <a16:creationId xmlns:a16="http://schemas.microsoft.com/office/drawing/2014/main" id="{6FB3E7DA-82EC-4F07-A841-3203D33492A0}"/>
                    </a:ext>
                  </a:extLst>
                </p:cNvPr>
                <p:cNvPicPr/>
                <p:nvPr/>
              </p:nvPicPr>
              <p:blipFill>
                <a:blip r:embed="rId20"/>
                <a:stretch>
                  <a:fillRect/>
                </a:stretch>
              </p:blipFill>
              <p:spPr>
                <a:xfrm>
                  <a:off x="6983653" y="1459272"/>
                  <a:ext cx="630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0DF32E03-B5A7-41FD-B6C2-7CD45AF56BD1}"/>
                    </a:ext>
                  </a:extLst>
                </p14:cNvPr>
                <p14:cNvContentPartPr/>
                <p14:nvPr/>
              </p14:nvContentPartPr>
              <p14:xfrm>
                <a:off x="7394053" y="1599672"/>
                <a:ext cx="133200" cy="171360"/>
              </p14:xfrm>
            </p:contentPart>
          </mc:Choice>
          <mc:Fallback>
            <p:pic>
              <p:nvPicPr>
                <p:cNvPr id="10" name="Freihand 9">
                  <a:extLst>
                    <a:ext uri="{FF2B5EF4-FFF2-40B4-BE49-F238E27FC236}">
                      <a16:creationId xmlns:a16="http://schemas.microsoft.com/office/drawing/2014/main" id="{0DF32E03-B5A7-41FD-B6C2-7CD45AF56BD1}"/>
                    </a:ext>
                  </a:extLst>
                </p:cNvPr>
                <p:cNvPicPr/>
                <p:nvPr/>
              </p:nvPicPr>
              <p:blipFill>
                <a:blip r:embed="rId22"/>
                <a:stretch>
                  <a:fillRect/>
                </a:stretch>
              </p:blipFill>
              <p:spPr>
                <a:xfrm>
                  <a:off x="7389733" y="1595352"/>
                  <a:ext cx="141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E2E92AE3-7312-4066-9F46-80DB2CA6592F}"/>
                    </a:ext>
                  </a:extLst>
                </p14:cNvPr>
                <p14:cNvContentPartPr/>
                <p14:nvPr/>
              </p14:nvContentPartPr>
              <p14:xfrm>
                <a:off x="7300453" y="1518672"/>
                <a:ext cx="200880" cy="169560"/>
              </p14:xfrm>
            </p:contentPart>
          </mc:Choice>
          <mc:Fallback>
            <p:pic>
              <p:nvPicPr>
                <p:cNvPr id="11" name="Freihand 10">
                  <a:extLst>
                    <a:ext uri="{FF2B5EF4-FFF2-40B4-BE49-F238E27FC236}">
                      <a16:creationId xmlns:a16="http://schemas.microsoft.com/office/drawing/2014/main" id="{E2E92AE3-7312-4066-9F46-80DB2CA6592F}"/>
                    </a:ext>
                  </a:extLst>
                </p:cNvPr>
                <p:cNvPicPr/>
                <p:nvPr/>
              </p:nvPicPr>
              <p:blipFill>
                <a:blip r:embed="rId24"/>
                <a:stretch>
                  <a:fillRect/>
                </a:stretch>
              </p:blipFill>
              <p:spPr>
                <a:xfrm>
                  <a:off x="7296133" y="1514352"/>
                  <a:ext cx="209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7D9EC650-8EC4-4357-A01D-256CD4F0A96F}"/>
                    </a:ext>
                  </a:extLst>
                </p14:cNvPr>
                <p14:cNvContentPartPr/>
                <p14:nvPr/>
              </p14:nvContentPartPr>
              <p14:xfrm>
                <a:off x="7848013" y="1708392"/>
                <a:ext cx="28800" cy="151200"/>
              </p14:xfrm>
            </p:contentPart>
          </mc:Choice>
          <mc:Fallback>
            <p:pic>
              <p:nvPicPr>
                <p:cNvPr id="13" name="Freihand 12">
                  <a:extLst>
                    <a:ext uri="{FF2B5EF4-FFF2-40B4-BE49-F238E27FC236}">
                      <a16:creationId xmlns:a16="http://schemas.microsoft.com/office/drawing/2014/main" id="{7D9EC650-8EC4-4357-A01D-256CD4F0A96F}"/>
                    </a:ext>
                  </a:extLst>
                </p:cNvPr>
                <p:cNvPicPr/>
                <p:nvPr/>
              </p:nvPicPr>
              <p:blipFill>
                <a:blip r:embed="rId26"/>
                <a:stretch>
                  <a:fillRect/>
                </a:stretch>
              </p:blipFill>
              <p:spPr>
                <a:xfrm>
                  <a:off x="7843693" y="1704072"/>
                  <a:ext cx="37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E203DC93-F38D-438A-BC16-73DEF1B7F94B}"/>
                    </a:ext>
                  </a:extLst>
                </p14:cNvPr>
                <p14:cNvContentPartPr/>
                <p14:nvPr/>
              </p14:nvContentPartPr>
              <p14:xfrm>
                <a:off x="7768093" y="1673832"/>
                <a:ext cx="197640" cy="163080"/>
              </p14:xfrm>
            </p:contentPart>
          </mc:Choice>
          <mc:Fallback>
            <p:pic>
              <p:nvPicPr>
                <p:cNvPr id="14" name="Freihand 13">
                  <a:extLst>
                    <a:ext uri="{FF2B5EF4-FFF2-40B4-BE49-F238E27FC236}">
                      <a16:creationId xmlns:a16="http://schemas.microsoft.com/office/drawing/2014/main" id="{E203DC93-F38D-438A-BC16-73DEF1B7F94B}"/>
                    </a:ext>
                  </a:extLst>
                </p:cNvPr>
                <p:cNvPicPr/>
                <p:nvPr/>
              </p:nvPicPr>
              <p:blipFill>
                <a:blip r:embed="rId28"/>
                <a:stretch>
                  <a:fillRect/>
                </a:stretch>
              </p:blipFill>
              <p:spPr>
                <a:xfrm>
                  <a:off x="7763773" y="1669512"/>
                  <a:ext cx="206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715ABF47-A3F1-40DA-B83B-ECB3975D82CC}"/>
                    </a:ext>
                  </a:extLst>
                </p14:cNvPr>
                <p14:cNvContentPartPr/>
                <p14:nvPr/>
              </p14:nvContentPartPr>
              <p14:xfrm>
                <a:off x="8011453" y="1745832"/>
                <a:ext cx="27720" cy="63000"/>
              </p14:xfrm>
            </p:contentPart>
          </mc:Choice>
          <mc:Fallback>
            <p:pic>
              <p:nvPicPr>
                <p:cNvPr id="15" name="Freihand 14">
                  <a:extLst>
                    <a:ext uri="{FF2B5EF4-FFF2-40B4-BE49-F238E27FC236}">
                      <a16:creationId xmlns:a16="http://schemas.microsoft.com/office/drawing/2014/main" id="{715ABF47-A3F1-40DA-B83B-ECB3975D82CC}"/>
                    </a:ext>
                  </a:extLst>
                </p:cNvPr>
                <p:cNvPicPr/>
                <p:nvPr/>
              </p:nvPicPr>
              <p:blipFill>
                <a:blip r:embed="rId30"/>
                <a:stretch>
                  <a:fillRect/>
                </a:stretch>
              </p:blipFill>
              <p:spPr>
                <a:xfrm>
                  <a:off x="8007133" y="1741512"/>
                  <a:ext cx="36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DB198AC7-2DA9-4C73-8637-CCDE6AF36546}"/>
                    </a:ext>
                  </a:extLst>
                </p14:cNvPr>
                <p14:cNvContentPartPr/>
                <p14:nvPr/>
              </p14:nvContentPartPr>
              <p14:xfrm>
                <a:off x="8054293" y="1609392"/>
                <a:ext cx="111600" cy="186840"/>
              </p14:xfrm>
            </p:contentPart>
          </mc:Choice>
          <mc:Fallback>
            <p:pic>
              <p:nvPicPr>
                <p:cNvPr id="16" name="Freihand 15">
                  <a:extLst>
                    <a:ext uri="{FF2B5EF4-FFF2-40B4-BE49-F238E27FC236}">
                      <a16:creationId xmlns:a16="http://schemas.microsoft.com/office/drawing/2014/main" id="{DB198AC7-2DA9-4C73-8637-CCDE6AF36546}"/>
                    </a:ext>
                  </a:extLst>
                </p:cNvPr>
                <p:cNvPicPr/>
                <p:nvPr/>
              </p:nvPicPr>
              <p:blipFill>
                <a:blip r:embed="rId32"/>
                <a:stretch>
                  <a:fillRect/>
                </a:stretch>
              </p:blipFill>
              <p:spPr>
                <a:xfrm>
                  <a:off x="8049973" y="1605072"/>
                  <a:ext cx="120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30D9DB24-02C3-4FE8-9EE8-6612360D5E14}"/>
                    </a:ext>
                  </a:extLst>
                </p14:cNvPr>
                <p14:cNvContentPartPr/>
                <p14:nvPr/>
              </p14:nvContentPartPr>
              <p14:xfrm>
                <a:off x="8380453" y="1574472"/>
                <a:ext cx="133560" cy="182160"/>
              </p14:xfrm>
            </p:contentPart>
          </mc:Choice>
          <mc:Fallback>
            <p:pic>
              <p:nvPicPr>
                <p:cNvPr id="17" name="Freihand 16">
                  <a:extLst>
                    <a:ext uri="{FF2B5EF4-FFF2-40B4-BE49-F238E27FC236}">
                      <a16:creationId xmlns:a16="http://schemas.microsoft.com/office/drawing/2014/main" id="{30D9DB24-02C3-4FE8-9EE8-6612360D5E14}"/>
                    </a:ext>
                  </a:extLst>
                </p:cNvPr>
                <p:cNvPicPr/>
                <p:nvPr/>
              </p:nvPicPr>
              <p:blipFill>
                <a:blip r:embed="rId34"/>
                <a:stretch>
                  <a:fillRect/>
                </a:stretch>
              </p:blipFill>
              <p:spPr>
                <a:xfrm>
                  <a:off x="8376133" y="1570152"/>
                  <a:ext cx="142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71A05375-67FB-4B8F-940E-D5D0FC5B8DC6}"/>
                    </a:ext>
                  </a:extLst>
                </p14:cNvPr>
                <p14:cNvContentPartPr/>
                <p14:nvPr/>
              </p14:nvContentPartPr>
              <p14:xfrm>
                <a:off x="8518333" y="1590672"/>
                <a:ext cx="303120" cy="276120"/>
              </p14:xfrm>
            </p:contentPart>
          </mc:Choice>
          <mc:Fallback>
            <p:pic>
              <p:nvPicPr>
                <p:cNvPr id="18" name="Freihand 17">
                  <a:extLst>
                    <a:ext uri="{FF2B5EF4-FFF2-40B4-BE49-F238E27FC236}">
                      <a16:creationId xmlns:a16="http://schemas.microsoft.com/office/drawing/2014/main" id="{71A05375-67FB-4B8F-940E-D5D0FC5B8DC6}"/>
                    </a:ext>
                  </a:extLst>
                </p:cNvPr>
                <p:cNvPicPr/>
                <p:nvPr/>
              </p:nvPicPr>
              <p:blipFill>
                <a:blip r:embed="rId36"/>
                <a:stretch>
                  <a:fillRect/>
                </a:stretch>
              </p:blipFill>
              <p:spPr>
                <a:xfrm>
                  <a:off x="8514013" y="1586352"/>
                  <a:ext cx="3117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9D48B042-120C-418D-9BFC-4AD2BF070493}"/>
                    </a:ext>
                  </a:extLst>
                </p14:cNvPr>
                <p14:cNvContentPartPr/>
                <p14:nvPr/>
              </p14:nvContentPartPr>
              <p14:xfrm>
                <a:off x="8605813" y="1540992"/>
                <a:ext cx="58680" cy="6120"/>
              </p14:xfrm>
            </p:contentPart>
          </mc:Choice>
          <mc:Fallback>
            <p:pic>
              <p:nvPicPr>
                <p:cNvPr id="19" name="Freihand 18">
                  <a:extLst>
                    <a:ext uri="{FF2B5EF4-FFF2-40B4-BE49-F238E27FC236}">
                      <a16:creationId xmlns:a16="http://schemas.microsoft.com/office/drawing/2014/main" id="{9D48B042-120C-418D-9BFC-4AD2BF070493}"/>
                    </a:ext>
                  </a:extLst>
                </p:cNvPr>
                <p:cNvPicPr/>
                <p:nvPr/>
              </p:nvPicPr>
              <p:blipFill>
                <a:blip r:embed="rId38"/>
                <a:stretch>
                  <a:fillRect/>
                </a:stretch>
              </p:blipFill>
              <p:spPr>
                <a:xfrm>
                  <a:off x="8601493" y="1536672"/>
                  <a:ext cx="673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1EA6AE81-287E-461C-B8D2-579FF9F8C78D}"/>
                    </a:ext>
                  </a:extLst>
                </p14:cNvPr>
                <p14:cNvContentPartPr/>
                <p14:nvPr/>
              </p14:nvContentPartPr>
              <p14:xfrm>
                <a:off x="8956093" y="1620912"/>
                <a:ext cx="204840" cy="110880"/>
              </p14:xfrm>
            </p:contentPart>
          </mc:Choice>
          <mc:Fallback>
            <p:pic>
              <p:nvPicPr>
                <p:cNvPr id="20" name="Freihand 19">
                  <a:extLst>
                    <a:ext uri="{FF2B5EF4-FFF2-40B4-BE49-F238E27FC236}">
                      <a16:creationId xmlns:a16="http://schemas.microsoft.com/office/drawing/2014/main" id="{1EA6AE81-287E-461C-B8D2-579FF9F8C78D}"/>
                    </a:ext>
                  </a:extLst>
                </p:cNvPr>
                <p:cNvPicPr/>
                <p:nvPr/>
              </p:nvPicPr>
              <p:blipFill>
                <a:blip r:embed="rId40"/>
                <a:stretch>
                  <a:fillRect/>
                </a:stretch>
              </p:blipFill>
              <p:spPr>
                <a:xfrm>
                  <a:off x="8951773" y="1616592"/>
                  <a:ext cx="213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7BB8FFB6-0477-4273-AEB5-462B4194AF44}"/>
                    </a:ext>
                  </a:extLst>
                </p14:cNvPr>
                <p14:cNvContentPartPr/>
                <p14:nvPr/>
              </p14:nvContentPartPr>
              <p14:xfrm>
                <a:off x="9193333" y="1643952"/>
                <a:ext cx="135000" cy="47520"/>
              </p14:xfrm>
            </p:contentPart>
          </mc:Choice>
          <mc:Fallback>
            <p:pic>
              <p:nvPicPr>
                <p:cNvPr id="21" name="Freihand 20">
                  <a:extLst>
                    <a:ext uri="{FF2B5EF4-FFF2-40B4-BE49-F238E27FC236}">
                      <a16:creationId xmlns:a16="http://schemas.microsoft.com/office/drawing/2014/main" id="{7BB8FFB6-0477-4273-AEB5-462B4194AF44}"/>
                    </a:ext>
                  </a:extLst>
                </p:cNvPr>
                <p:cNvPicPr/>
                <p:nvPr/>
              </p:nvPicPr>
              <p:blipFill>
                <a:blip r:embed="rId42"/>
                <a:stretch>
                  <a:fillRect/>
                </a:stretch>
              </p:blipFill>
              <p:spPr>
                <a:xfrm>
                  <a:off x="9189013" y="1639632"/>
                  <a:ext cx="143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Freihand 35">
                  <a:extLst>
                    <a:ext uri="{FF2B5EF4-FFF2-40B4-BE49-F238E27FC236}">
                      <a16:creationId xmlns:a16="http://schemas.microsoft.com/office/drawing/2014/main" id="{0CDCA375-1AB9-41E5-B1C4-BB8C4B17BE48}"/>
                    </a:ext>
                  </a:extLst>
                </p14:cNvPr>
                <p14:cNvContentPartPr/>
                <p14:nvPr/>
              </p14:nvContentPartPr>
              <p14:xfrm>
                <a:off x="7902373" y="1990272"/>
                <a:ext cx="279720" cy="147960"/>
              </p14:xfrm>
            </p:contentPart>
          </mc:Choice>
          <mc:Fallback>
            <p:pic>
              <p:nvPicPr>
                <p:cNvPr id="36" name="Freihand 35">
                  <a:extLst>
                    <a:ext uri="{FF2B5EF4-FFF2-40B4-BE49-F238E27FC236}">
                      <a16:creationId xmlns:a16="http://schemas.microsoft.com/office/drawing/2014/main" id="{0CDCA375-1AB9-41E5-B1C4-BB8C4B17BE48}"/>
                    </a:ext>
                  </a:extLst>
                </p:cNvPr>
                <p:cNvPicPr/>
                <p:nvPr/>
              </p:nvPicPr>
              <p:blipFill>
                <a:blip r:embed="rId44"/>
                <a:stretch>
                  <a:fillRect/>
                </a:stretch>
              </p:blipFill>
              <p:spPr>
                <a:xfrm>
                  <a:off x="7898053" y="1985952"/>
                  <a:ext cx="288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 name="Freihand 36">
                  <a:extLst>
                    <a:ext uri="{FF2B5EF4-FFF2-40B4-BE49-F238E27FC236}">
                      <a16:creationId xmlns:a16="http://schemas.microsoft.com/office/drawing/2014/main" id="{65EC7CC6-43A6-4EFB-94A4-2FEB2C38F54A}"/>
                    </a:ext>
                  </a:extLst>
                </p14:cNvPr>
                <p14:cNvContentPartPr/>
                <p14:nvPr/>
              </p14:nvContentPartPr>
              <p14:xfrm>
                <a:off x="7576933" y="2065872"/>
                <a:ext cx="173520" cy="88200"/>
              </p14:xfrm>
            </p:contentPart>
          </mc:Choice>
          <mc:Fallback>
            <p:pic>
              <p:nvPicPr>
                <p:cNvPr id="37" name="Freihand 36">
                  <a:extLst>
                    <a:ext uri="{FF2B5EF4-FFF2-40B4-BE49-F238E27FC236}">
                      <a16:creationId xmlns:a16="http://schemas.microsoft.com/office/drawing/2014/main" id="{65EC7CC6-43A6-4EFB-94A4-2FEB2C38F54A}"/>
                    </a:ext>
                  </a:extLst>
                </p:cNvPr>
                <p:cNvPicPr/>
                <p:nvPr/>
              </p:nvPicPr>
              <p:blipFill>
                <a:blip r:embed="rId46"/>
                <a:stretch>
                  <a:fillRect/>
                </a:stretch>
              </p:blipFill>
              <p:spPr>
                <a:xfrm>
                  <a:off x="7572613" y="2061552"/>
                  <a:ext cx="182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8" name="Freihand 37">
                  <a:extLst>
                    <a:ext uri="{FF2B5EF4-FFF2-40B4-BE49-F238E27FC236}">
                      <a16:creationId xmlns:a16="http://schemas.microsoft.com/office/drawing/2014/main" id="{4A7AD4F6-0C70-4409-82C0-B7F6A6A5A5C7}"/>
                    </a:ext>
                  </a:extLst>
                </p14:cNvPr>
                <p14:cNvContentPartPr/>
                <p14:nvPr/>
              </p14:nvContentPartPr>
              <p14:xfrm>
                <a:off x="7766293" y="2020152"/>
                <a:ext cx="77400" cy="92520"/>
              </p14:xfrm>
            </p:contentPart>
          </mc:Choice>
          <mc:Fallback>
            <p:pic>
              <p:nvPicPr>
                <p:cNvPr id="38" name="Freihand 37">
                  <a:extLst>
                    <a:ext uri="{FF2B5EF4-FFF2-40B4-BE49-F238E27FC236}">
                      <a16:creationId xmlns:a16="http://schemas.microsoft.com/office/drawing/2014/main" id="{4A7AD4F6-0C70-4409-82C0-B7F6A6A5A5C7}"/>
                    </a:ext>
                  </a:extLst>
                </p:cNvPr>
                <p:cNvPicPr/>
                <p:nvPr/>
              </p:nvPicPr>
              <p:blipFill>
                <a:blip r:embed="rId48"/>
                <a:stretch>
                  <a:fillRect/>
                </a:stretch>
              </p:blipFill>
              <p:spPr>
                <a:xfrm>
                  <a:off x="7761973" y="2015832"/>
                  <a:ext cx="86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9" name="Freihand 38">
                  <a:extLst>
                    <a:ext uri="{FF2B5EF4-FFF2-40B4-BE49-F238E27FC236}">
                      <a16:creationId xmlns:a16="http://schemas.microsoft.com/office/drawing/2014/main" id="{EA413AC7-E91F-432D-BC05-0E95CC27979E}"/>
                    </a:ext>
                  </a:extLst>
                </p14:cNvPr>
                <p14:cNvContentPartPr/>
                <p14:nvPr/>
              </p14:nvContentPartPr>
              <p14:xfrm>
                <a:off x="8387293" y="1960032"/>
                <a:ext cx="16920" cy="136440"/>
              </p14:xfrm>
            </p:contentPart>
          </mc:Choice>
          <mc:Fallback>
            <p:pic>
              <p:nvPicPr>
                <p:cNvPr id="39" name="Freihand 38">
                  <a:extLst>
                    <a:ext uri="{FF2B5EF4-FFF2-40B4-BE49-F238E27FC236}">
                      <a16:creationId xmlns:a16="http://schemas.microsoft.com/office/drawing/2014/main" id="{EA413AC7-E91F-432D-BC05-0E95CC27979E}"/>
                    </a:ext>
                  </a:extLst>
                </p:cNvPr>
                <p:cNvPicPr/>
                <p:nvPr/>
              </p:nvPicPr>
              <p:blipFill>
                <a:blip r:embed="rId50"/>
                <a:stretch>
                  <a:fillRect/>
                </a:stretch>
              </p:blipFill>
              <p:spPr>
                <a:xfrm>
                  <a:off x="8382973" y="1955712"/>
                  <a:ext cx="25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Freihand 39">
                  <a:extLst>
                    <a:ext uri="{FF2B5EF4-FFF2-40B4-BE49-F238E27FC236}">
                      <a16:creationId xmlns:a16="http://schemas.microsoft.com/office/drawing/2014/main" id="{1773BD5D-5674-450F-9830-C6A584845684}"/>
                    </a:ext>
                  </a:extLst>
                </p14:cNvPr>
                <p14:cNvContentPartPr/>
                <p14:nvPr/>
              </p14:nvContentPartPr>
              <p14:xfrm>
                <a:off x="8323933" y="2016552"/>
                <a:ext cx="137880" cy="78840"/>
              </p14:xfrm>
            </p:contentPart>
          </mc:Choice>
          <mc:Fallback>
            <p:pic>
              <p:nvPicPr>
                <p:cNvPr id="40" name="Freihand 39">
                  <a:extLst>
                    <a:ext uri="{FF2B5EF4-FFF2-40B4-BE49-F238E27FC236}">
                      <a16:creationId xmlns:a16="http://schemas.microsoft.com/office/drawing/2014/main" id="{1773BD5D-5674-450F-9830-C6A584845684}"/>
                    </a:ext>
                  </a:extLst>
                </p:cNvPr>
                <p:cNvPicPr/>
                <p:nvPr/>
              </p:nvPicPr>
              <p:blipFill>
                <a:blip r:embed="rId52"/>
                <a:stretch>
                  <a:fillRect/>
                </a:stretch>
              </p:blipFill>
              <p:spPr>
                <a:xfrm>
                  <a:off x="8319613" y="2012232"/>
                  <a:ext cx="146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18958368-133C-48D3-A19F-F46FE3C5D510}"/>
                    </a:ext>
                  </a:extLst>
                </p14:cNvPr>
                <p14:cNvContentPartPr/>
                <p14:nvPr/>
              </p14:nvContentPartPr>
              <p14:xfrm>
                <a:off x="8308093" y="1925112"/>
                <a:ext cx="271440" cy="124200"/>
              </p14:xfrm>
            </p:contentPart>
          </mc:Choice>
          <mc:Fallback>
            <p:pic>
              <p:nvPicPr>
                <p:cNvPr id="41" name="Freihand 40">
                  <a:extLst>
                    <a:ext uri="{FF2B5EF4-FFF2-40B4-BE49-F238E27FC236}">
                      <a16:creationId xmlns:a16="http://schemas.microsoft.com/office/drawing/2014/main" id="{18958368-133C-48D3-A19F-F46FE3C5D510}"/>
                    </a:ext>
                  </a:extLst>
                </p:cNvPr>
                <p:cNvPicPr/>
                <p:nvPr/>
              </p:nvPicPr>
              <p:blipFill>
                <a:blip r:embed="rId54"/>
                <a:stretch>
                  <a:fillRect/>
                </a:stretch>
              </p:blipFill>
              <p:spPr>
                <a:xfrm>
                  <a:off x="8303773" y="1920792"/>
                  <a:ext cx="280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5A4798A4-4D7F-479D-8456-CAE851F80723}"/>
                    </a:ext>
                  </a:extLst>
                </p14:cNvPr>
                <p14:cNvContentPartPr/>
                <p14:nvPr/>
              </p14:nvContentPartPr>
              <p14:xfrm>
                <a:off x="8626333" y="1925832"/>
                <a:ext cx="168120" cy="191880"/>
              </p14:xfrm>
            </p:contentPart>
          </mc:Choice>
          <mc:Fallback>
            <p:pic>
              <p:nvPicPr>
                <p:cNvPr id="42" name="Freihand 41">
                  <a:extLst>
                    <a:ext uri="{FF2B5EF4-FFF2-40B4-BE49-F238E27FC236}">
                      <a16:creationId xmlns:a16="http://schemas.microsoft.com/office/drawing/2014/main" id="{5A4798A4-4D7F-479D-8456-CAE851F80723}"/>
                    </a:ext>
                  </a:extLst>
                </p:cNvPr>
                <p:cNvPicPr/>
                <p:nvPr/>
              </p:nvPicPr>
              <p:blipFill>
                <a:blip r:embed="rId56"/>
                <a:stretch>
                  <a:fillRect/>
                </a:stretch>
              </p:blipFill>
              <p:spPr>
                <a:xfrm>
                  <a:off x="8622013" y="1921512"/>
                  <a:ext cx="176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C492E4E6-EAFF-40B2-8B7D-9A1408495FC9}"/>
                    </a:ext>
                  </a:extLst>
                </p14:cNvPr>
                <p14:cNvContentPartPr/>
                <p14:nvPr/>
              </p14:nvContentPartPr>
              <p14:xfrm>
                <a:off x="8770333" y="1959312"/>
                <a:ext cx="92160" cy="60120"/>
              </p14:xfrm>
            </p:contentPart>
          </mc:Choice>
          <mc:Fallback>
            <p:pic>
              <p:nvPicPr>
                <p:cNvPr id="43" name="Freihand 42">
                  <a:extLst>
                    <a:ext uri="{FF2B5EF4-FFF2-40B4-BE49-F238E27FC236}">
                      <a16:creationId xmlns:a16="http://schemas.microsoft.com/office/drawing/2014/main" id="{C492E4E6-EAFF-40B2-8B7D-9A1408495FC9}"/>
                    </a:ext>
                  </a:extLst>
                </p:cNvPr>
                <p:cNvPicPr/>
                <p:nvPr/>
              </p:nvPicPr>
              <p:blipFill>
                <a:blip r:embed="rId58"/>
                <a:stretch>
                  <a:fillRect/>
                </a:stretch>
              </p:blipFill>
              <p:spPr>
                <a:xfrm>
                  <a:off x="8766013" y="1954992"/>
                  <a:ext cx="100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3A2A481B-EA84-4BE5-BE9B-B259870E1CCF}"/>
                    </a:ext>
                  </a:extLst>
                </p14:cNvPr>
                <p14:cNvContentPartPr/>
                <p14:nvPr/>
              </p14:nvContentPartPr>
              <p14:xfrm>
                <a:off x="8910373" y="1934832"/>
                <a:ext cx="85320" cy="98280"/>
              </p14:xfrm>
            </p:contentPart>
          </mc:Choice>
          <mc:Fallback>
            <p:pic>
              <p:nvPicPr>
                <p:cNvPr id="44" name="Freihand 43">
                  <a:extLst>
                    <a:ext uri="{FF2B5EF4-FFF2-40B4-BE49-F238E27FC236}">
                      <a16:creationId xmlns:a16="http://schemas.microsoft.com/office/drawing/2014/main" id="{3A2A481B-EA84-4BE5-BE9B-B259870E1CCF}"/>
                    </a:ext>
                  </a:extLst>
                </p:cNvPr>
                <p:cNvPicPr/>
                <p:nvPr/>
              </p:nvPicPr>
              <p:blipFill>
                <a:blip r:embed="rId60"/>
                <a:stretch>
                  <a:fillRect/>
                </a:stretch>
              </p:blipFill>
              <p:spPr>
                <a:xfrm>
                  <a:off x="8906053" y="1930512"/>
                  <a:ext cx="93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FFB6E4D0-138D-4882-B491-912D3FD1E0E4}"/>
                    </a:ext>
                  </a:extLst>
                </p14:cNvPr>
                <p14:cNvContentPartPr/>
                <p14:nvPr/>
              </p14:nvContentPartPr>
              <p14:xfrm>
                <a:off x="8983093" y="1867152"/>
                <a:ext cx="230040" cy="119160"/>
              </p14:xfrm>
            </p:contentPart>
          </mc:Choice>
          <mc:Fallback>
            <p:pic>
              <p:nvPicPr>
                <p:cNvPr id="45" name="Freihand 44">
                  <a:extLst>
                    <a:ext uri="{FF2B5EF4-FFF2-40B4-BE49-F238E27FC236}">
                      <a16:creationId xmlns:a16="http://schemas.microsoft.com/office/drawing/2014/main" id="{FFB6E4D0-138D-4882-B491-912D3FD1E0E4}"/>
                    </a:ext>
                  </a:extLst>
                </p:cNvPr>
                <p:cNvPicPr/>
                <p:nvPr/>
              </p:nvPicPr>
              <p:blipFill>
                <a:blip r:embed="rId62"/>
                <a:stretch>
                  <a:fillRect/>
                </a:stretch>
              </p:blipFill>
              <p:spPr>
                <a:xfrm>
                  <a:off x="8978773" y="1862832"/>
                  <a:ext cx="238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6892BB01-D4A9-4DF9-9783-0E8E8648BA56}"/>
                    </a:ext>
                  </a:extLst>
                </p14:cNvPr>
                <p14:cNvContentPartPr/>
                <p14:nvPr/>
              </p14:nvContentPartPr>
              <p14:xfrm>
                <a:off x="9236173" y="1831872"/>
                <a:ext cx="84960" cy="122040"/>
              </p14:xfrm>
            </p:contentPart>
          </mc:Choice>
          <mc:Fallback>
            <p:pic>
              <p:nvPicPr>
                <p:cNvPr id="46" name="Freihand 45">
                  <a:extLst>
                    <a:ext uri="{FF2B5EF4-FFF2-40B4-BE49-F238E27FC236}">
                      <a16:creationId xmlns:a16="http://schemas.microsoft.com/office/drawing/2014/main" id="{6892BB01-D4A9-4DF9-9783-0E8E8648BA56}"/>
                    </a:ext>
                  </a:extLst>
                </p:cNvPr>
                <p:cNvPicPr/>
                <p:nvPr/>
              </p:nvPicPr>
              <p:blipFill>
                <a:blip r:embed="rId64"/>
                <a:stretch>
                  <a:fillRect/>
                </a:stretch>
              </p:blipFill>
              <p:spPr>
                <a:xfrm>
                  <a:off x="9231853" y="1827552"/>
                  <a:ext cx="93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FC3E9093-E48B-4BAD-B29C-2B481E620A3E}"/>
                    </a:ext>
                  </a:extLst>
                </p14:cNvPr>
                <p14:cNvContentPartPr/>
                <p14:nvPr/>
              </p14:nvContentPartPr>
              <p14:xfrm>
                <a:off x="9298093" y="1896672"/>
                <a:ext cx="78840" cy="49320"/>
              </p14:xfrm>
            </p:contentPart>
          </mc:Choice>
          <mc:Fallback>
            <p:pic>
              <p:nvPicPr>
                <p:cNvPr id="47" name="Freihand 46">
                  <a:extLst>
                    <a:ext uri="{FF2B5EF4-FFF2-40B4-BE49-F238E27FC236}">
                      <a16:creationId xmlns:a16="http://schemas.microsoft.com/office/drawing/2014/main" id="{FC3E9093-E48B-4BAD-B29C-2B481E620A3E}"/>
                    </a:ext>
                  </a:extLst>
                </p:cNvPr>
                <p:cNvPicPr/>
                <p:nvPr/>
              </p:nvPicPr>
              <p:blipFill>
                <a:blip r:embed="rId66"/>
                <a:stretch>
                  <a:fillRect/>
                </a:stretch>
              </p:blipFill>
              <p:spPr>
                <a:xfrm>
                  <a:off x="9293773" y="1892352"/>
                  <a:ext cx="87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FCBE1D57-CD64-4B59-AE67-7669E8B984E3}"/>
                    </a:ext>
                  </a:extLst>
                </p14:cNvPr>
                <p14:cNvContentPartPr/>
                <p14:nvPr/>
              </p14:nvContentPartPr>
              <p14:xfrm>
                <a:off x="9377653" y="1831152"/>
                <a:ext cx="251280" cy="95760"/>
              </p14:xfrm>
            </p:contentPart>
          </mc:Choice>
          <mc:Fallback>
            <p:pic>
              <p:nvPicPr>
                <p:cNvPr id="49" name="Freihand 48">
                  <a:extLst>
                    <a:ext uri="{FF2B5EF4-FFF2-40B4-BE49-F238E27FC236}">
                      <a16:creationId xmlns:a16="http://schemas.microsoft.com/office/drawing/2014/main" id="{FCBE1D57-CD64-4B59-AE67-7669E8B984E3}"/>
                    </a:ext>
                  </a:extLst>
                </p:cNvPr>
                <p:cNvPicPr/>
                <p:nvPr/>
              </p:nvPicPr>
              <p:blipFill>
                <a:blip r:embed="rId68"/>
                <a:stretch>
                  <a:fillRect/>
                </a:stretch>
              </p:blipFill>
              <p:spPr>
                <a:xfrm>
                  <a:off x="9373333" y="1826832"/>
                  <a:ext cx="259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 name="Freihand 24">
                  <a:extLst>
                    <a:ext uri="{FF2B5EF4-FFF2-40B4-BE49-F238E27FC236}">
                      <a16:creationId xmlns:a16="http://schemas.microsoft.com/office/drawing/2014/main" id="{E82190DF-4689-4DC1-AFFB-589478283AD7}"/>
                    </a:ext>
                  </a:extLst>
                </p14:cNvPr>
                <p14:cNvContentPartPr/>
                <p14:nvPr/>
              </p14:nvContentPartPr>
              <p14:xfrm>
                <a:off x="10155613" y="1502112"/>
                <a:ext cx="3960" cy="127080"/>
              </p14:xfrm>
            </p:contentPart>
          </mc:Choice>
          <mc:Fallback>
            <p:pic>
              <p:nvPicPr>
                <p:cNvPr id="25" name="Freihand 24">
                  <a:extLst>
                    <a:ext uri="{FF2B5EF4-FFF2-40B4-BE49-F238E27FC236}">
                      <a16:creationId xmlns:a16="http://schemas.microsoft.com/office/drawing/2014/main" id="{E82190DF-4689-4DC1-AFFB-589478283AD7}"/>
                    </a:ext>
                  </a:extLst>
                </p:cNvPr>
                <p:cNvPicPr/>
                <p:nvPr/>
              </p:nvPicPr>
              <p:blipFill>
                <a:blip r:embed="rId70"/>
                <a:stretch>
                  <a:fillRect/>
                </a:stretch>
              </p:blipFill>
              <p:spPr>
                <a:xfrm>
                  <a:off x="10151293" y="1497792"/>
                  <a:ext cx="12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 name="Freihand 25">
                  <a:extLst>
                    <a:ext uri="{FF2B5EF4-FFF2-40B4-BE49-F238E27FC236}">
                      <a16:creationId xmlns:a16="http://schemas.microsoft.com/office/drawing/2014/main" id="{CE01889B-19A2-491F-98BD-7E89C51E57B4}"/>
                    </a:ext>
                  </a:extLst>
                </p14:cNvPr>
                <p14:cNvContentPartPr/>
                <p14:nvPr/>
              </p14:nvContentPartPr>
              <p14:xfrm>
                <a:off x="10099093" y="1482312"/>
                <a:ext cx="141840" cy="106920"/>
              </p14:xfrm>
            </p:contentPart>
          </mc:Choice>
          <mc:Fallback>
            <p:pic>
              <p:nvPicPr>
                <p:cNvPr id="26" name="Freihand 25">
                  <a:extLst>
                    <a:ext uri="{FF2B5EF4-FFF2-40B4-BE49-F238E27FC236}">
                      <a16:creationId xmlns:a16="http://schemas.microsoft.com/office/drawing/2014/main" id="{CE01889B-19A2-491F-98BD-7E89C51E57B4}"/>
                    </a:ext>
                  </a:extLst>
                </p:cNvPr>
                <p:cNvPicPr/>
                <p:nvPr/>
              </p:nvPicPr>
              <p:blipFill>
                <a:blip r:embed="rId72"/>
                <a:stretch>
                  <a:fillRect/>
                </a:stretch>
              </p:blipFill>
              <p:spPr>
                <a:xfrm>
                  <a:off x="10094773" y="1477992"/>
                  <a:ext cx="150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 name="Freihand 26">
                  <a:extLst>
                    <a:ext uri="{FF2B5EF4-FFF2-40B4-BE49-F238E27FC236}">
                      <a16:creationId xmlns:a16="http://schemas.microsoft.com/office/drawing/2014/main" id="{648CA25A-3478-4631-87B2-1BD5086D7142}"/>
                    </a:ext>
                  </a:extLst>
                </p14:cNvPr>
                <p14:cNvContentPartPr/>
                <p14:nvPr/>
              </p14:nvContentPartPr>
              <p14:xfrm>
                <a:off x="10238413" y="1524792"/>
                <a:ext cx="78840" cy="74160"/>
              </p14:xfrm>
            </p:contentPart>
          </mc:Choice>
          <mc:Fallback>
            <p:pic>
              <p:nvPicPr>
                <p:cNvPr id="27" name="Freihand 26">
                  <a:extLst>
                    <a:ext uri="{FF2B5EF4-FFF2-40B4-BE49-F238E27FC236}">
                      <a16:creationId xmlns:a16="http://schemas.microsoft.com/office/drawing/2014/main" id="{648CA25A-3478-4631-87B2-1BD5086D7142}"/>
                    </a:ext>
                  </a:extLst>
                </p:cNvPr>
                <p:cNvPicPr/>
                <p:nvPr/>
              </p:nvPicPr>
              <p:blipFill>
                <a:blip r:embed="rId74"/>
                <a:stretch>
                  <a:fillRect/>
                </a:stretch>
              </p:blipFill>
              <p:spPr>
                <a:xfrm>
                  <a:off x="10234093" y="1520472"/>
                  <a:ext cx="87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 name="Freihand 27">
                  <a:extLst>
                    <a:ext uri="{FF2B5EF4-FFF2-40B4-BE49-F238E27FC236}">
                      <a16:creationId xmlns:a16="http://schemas.microsoft.com/office/drawing/2014/main" id="{B64523F4-6DAB-4D27-8169-9CC841F36E13}"/>
                    </a:ext>
                  </a:extLst>
                </p14:cNvPr>
                <p14:cNvContentPartPr/>
                <p14:nvPr/>
              </p14:nvContentPartPr>
              <p14:xfrm>
                <a:off x="10328773" y="1419672"/>
                <a:ext cx="117000" cy="163800"/>
              </p14:xfrm>
            </p:contentPart>
          </mc:Choice>
          <mc:Fallback>
            <p:pic>
              <p:nvPicPr>
                <p:cNvPr id="28" name="Freihand 27">
                  <a:extLst>
                    <a:ext uri="{FF2B5EF4-FFF2-40B4-BE49-F238E27FC236}">
                      <a16:creationId xmlns:a16="http://schemas.microsoft.com/office/drawing/2014/main" id="{B64523F4-6DAB-4D27-8169-9CC841F36E13}"/>
                    </a:ext>
                  </a:extLst>
                </p:cNvPr>
                <p:cNvPicPr/>
                <p:nvPr/>
              </p:nvPicPr>
              <p:blipFill>
                <a:blip r:embed="rId76"/>
                <a:stretch>
                  <a:fillRect/>
                </a:stretch>
              </p:blipFill>
              <p:spPr>
                <a:xfrm>
                  <a:off x="10324453" y="1415352"/>
                  <a:ext cx="125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 name="Freihand 28">
                  <a:extLst>
                    <a:ext uri="{FF2B5EF4-FFF2-40B4-BE49-F238E27FC236}">
                      <a16:creationId xmlns:a16="http://schemas.microsoft.com/office/drawing/2014/main" id="{BA674DE1-C334-4711-8192-9D8193A502DB}"/>
                    </a:ext>
                  </a:extLst>
                </p14:cNvPr>
                <p14:cNvContentPartPr/>
                <p14:nvPr/>
              </p14:nvContentPartPr>
              <p14:xfrm>
                <a:off x="10486813" y="1516872"/>
                <a:ext cx="153000" cy="45000"/>
              </p14:xfrm>
            </p:contentPart>
          </mc:Choice>
          <mc:Fallback>
            <p:pic>
              <p:nvPicPr>
                <p:cNvPr id="29" name="Freihand 28">
                  <a:extLst>
                    <a:ext uri="{FF2B5EF4-FFF2-40B4-BE49-F238E27FC236}">
                      <a16:creationId xmlns:a16="http://schemas.microsoft.com/office/drawing/2014/main" id="{BA674DE1-C334-4711-8192-9D8193A502DB}"/>
                    </a:ext>
                  </a:extLst>
                </p:cNvPr>
                <p:cNvPicPr/>
                <p:nvPr/>
              </p:nvPicPr>
              <p:blipFill>
                <a:blip r:embed="rId78"/>
                <a:stretch>
                  <a:fillRect/>
                </a:stretch>
              </p:blipFill>
              <p:spPr>
                <a:xfrm>
                  <a:off x="10482493" y="1512552"/>
                  <a:ext cx="161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 name="Freihand 29">
                  <a:extLst>
                    <a:ext uri="{FF2B5EF4-FFF2-40B4-BE49-F238E27FC236}">
                      <a16:creationId xmlns:a16="http://schemas.microsoft.com/office/drawing/2014/main" id="{3AE23AA0-CF60-406E-8A85-F66D1866575E}"/>
                    </a:ext>
                  </a:extLst>
                </p14:cNvPr>
                <p14:cNvContentPartPr/>
                <p14:nvPr/>
              </p14:nvContentPartPr>
              <p14:xfrm>
                <a:off x="10662493" y="1480152"/>
                <a:ext cx="150840" cy="56520"/>
              </p14:xfrm>
            </p:contentPart>
          </mc:Choice>
          <mc:Fallback>
            <p:pic>
              <p:nvPicPr>
                <p:cNvPr id="30" name="Freihand 29">
                  <a:extLst>
                    <a:ext uri="{FF2B5EF4-FFF2-40B4-BE49-F238E27FC236}">
                      <a16:creationId xmlns:a16="http://schemas.microsoft.com/office/drawing/2014/main" id="{3AE23AA0-CF60-406E-8A85-F66D1866575E}"/>
                    </a:ext>
                  </a:extLst>
                </p:cNvPr>
                <p:cNvPicPr/>
                <p:nvPr/>
              </p:nvPicPr>
              <p:blipFill>
                <a:blip r:embed="rId80"/>
                <a:stretch>
                  <a:fillRect/>
                </a:stretch>
              </p:blipFill>
              <p:spPr>
                <a:xfrm>
                  <a:off x="10658173" y="1475832"/>
                  <a:ext cx="159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1" name="Freihand 30">
                  <a:extLst>
                    <a:ext uri="{FF2B5EF4-FFF2-40B4-BE49-F238E27FC236}">
                      <a16:creationId xmlns:a16="http://schemas.microsoft.com/office/drawing/2014/main" id="{CF675309-86E0-4637-B422-A4DB02415E53}"/>
                    </a:ext>
                  </a:extLst>
                </p14:cNvPr>
                <p14:cNvContentPartPr/>
                <p14:nvPr/>
              </p14:nvContentPartPr>
              <p14:xfrm>
                <a:off x="10868053" y="1467192"/>
                <a:ext cx="360" cy="360"/>
              </p14:xfrm>
            </p:contentPart>
          </mc:Choice>
          <mc:Fallback>
            <p:pic>
              <p:nvPicPr>
                <p:cNvPr id="31" name="Freihand 30">
                  <a:extLst>
                    <a:ext uri="{FF2B5EF4-FFF2-40B4-BE49-F238E27FC236}">
                      <a16:creationId xmlns:a16="http://schemas.microsoft.com/office/drawing/2014/main" id="{CF675309-86E0-4637-B422-A4DB02415E53}"/>
                    </a:ext>
                  </a:extLst>
                </p:cNvPr>
                <p:cNvPicPr/>
                <p:nvPr/>
              </p:nvPicPr>
              <p:blipFill>
                <a:blip r:embed="rId82"/>
                <a:stretch>
                  <a:fillRect/>
                </a:stretch>
              </p:blipFill>
              <p:spPr>
                <a:xfrm>
                  <a:off x="10863733" y="1462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2" name="Freihand 31">
                  <a:extLst>
                    <a:ext uri="{FF2B5EF4-FFF2-40B4-BE49-F238E27FC236}">
                      <a16:creationId xmlns:a16="http://schemas.microsoft.com/office/drawing/2014/main" id="{A041647D-A9B3-4D2D-80A5-975DFBE32A0A}"/>
                    </a:ext>
                  </a:extLst>
                </p14:cNvPr>
                <p14:cNvContentPartPr/>
                <p14:nvPr/>
              </p14:nvContentPartPr>
              <p14:xfrm>
                <a:off x="10843933" y="1375032"/>
                <a:ext cx="61560" cy="139680"/>
              </p14:xfrm>
            </p:contentPart>
          </mc:Choice>
          <mc:Fallback>
            <p:pic>
              <p:nvPicPr>
                <p:cNvPr id="32" name="Freihand 31">
                  <a:extLst>
                    <a:ext uri="{FF2B5EF4-FFF2-40B4-BE49-F238E27FC236}">
                      <a16:creationId xmlns:a16="http://schemas.microsoft.com/office/drawing/2014/main" id="{A041647D-A9B3-4D2D-80A5-975DFBE32A0A}"/>
                    </a:ext>
                  </a:extLst>
                </p:cNvPr>
                <p:cNvPicPr/>
                <p:nvPr/>
              </p:nvPicPr>
              <p:blipFill>
                <a:blip r:embed="rId84"/>
                <a:stretch>
                  <a:fillRect/>
                </a:stretch>
              </p:blipFill>
              <p:spPr>
                <a:xfrm>
                  <a:off x="10839613" y="1370712"/>
                  <a:ext cx="70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3" name="Freihand 32">
                  <a:extLst>
                    <a:ext uri="{FF2B5EF4-FFF2-40B4-BE49-F238E27FC236}">
                      <a16:creationId xmlns:a16="http://schemas.microsoft.com/office/drawing/2014/main" id="{999DC847-5AD1-4334-83E2-68D7ECC79D72}"/>
                    </a:ext>
                  </a:extLst>
                </p14:cNvPr>
                <p14:cNvContentPartPr/>
                <p14:nvPr/>
              </p14:nvContentPartPr>
              <p14:xfrm>
                <a:off x="10960213" y="1426872"/>
                <a:ext cx="70200" cy="70200"/>
              </p14:xfrm>
            </p:contentPart>
          </mc:Choice>
          <mc:Fallback>
            <p:pic>
              <p:nvPicPr>
                <p:cNvPr id="33" name="Freihand 32">
                  <a:extLst>
                    <a:ext uri="{FF2B5EF4-FFF2-40B4-BE49-F238E27FC236}">
                      <a16:creationId xmlns:a16="http://schemas.microsoft.com/office/drawing/2014/main" id="{999DC847-5AD1-4334-83E2-68D7ECC79D72}"/>
                    </a:ext>
                  </a:extLst>
                </p:cNvPr>
                <p:cNvPicPr/>
                <p:nvPr/>
              </p:nvPicPr>
              <p:blipFill>
                <a:blip r:embed="rId86"/>
                <a:stretch>
                  <a:fillRect/>
                </a:stretch>
              </p:blipFill>
              <p:spPr>
                <a:xfrm>
                  <a:off x="10955893" y="1422552"/>
                  <a:ext cx="78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4" name="Freihand 33">
                  <a:extLst>
                    <a:ext uri="{FF2B5EF4-FFF2-40B4-BE49-F238E27FC236}">
                      <a16:creationId xmlns:a16="http://schemas.microsoft.com/office/drawing/2014/main" id="{8744A429-712B-497B-9E99-98844A64568C}"/>
                    </a:ext>
                  </a:extLst>
                </p14:cNvPr>
                <p14:cNvContentPartPr/>
                <p14:nvPr/>
              </p14:nvContentPartPr>
              <p14:xfrm>
                <a:off x="11050213" y="1359912"/>
                <a:ext cx="584280" cy="180000"/>
              </p14:xfrm>
            </p:contentPart>
          </mc:Choice>
          <mc:Fallback>
            <p:pic>
              <p:nvPicPr>
                <p:cNvPr id="34" name="Freihand 33">
                  <a:extLst>
                    <a:ext uri="{FF2B5EF4-FFF2-40B4-BE49-F238E27FC236}">
                      <a16:creationId xmlns:a16="http://schemas.microsoft.com/office/drawing/2014/main" id="{8744A429-712B-497B-9E99-98844A64568C}"/>
                    </a:ext>
                  </a:extLst>
                </p:cNvPr>
                <p:cNvPicPr/>
                <p:nvPr/>
              </p:nvPicPr>
              <p:blipFill>
                <a:blip r:embed="rId88"/>
                <a:stretch>
                  <a:fillRect/>
                </a:stretch>
              </p:blipFill>
              <p:spPr>
                <a:xfrm>
                  <a:off x="11045893" y="1355592"/>
                  <a:ext cx="592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10849331-EAFA-4772-BB44-CCAA05B7B2AB}"/>
                    </a:ext>
                  </a:extLst>
                </p14:cNvPr>
                <p14:cNvContentPartPr/>
                <p14:nvPr/>
              </p14:nvContentPartPr>
              <p14:xfrm>
                <a:off x="9819013" y="1755552"/>
                <a:ext cx="322920" cy="143640"/>
              </p14:xfrm>
            </p:contentPart>
          </mc:Choice>
          <mc:Fallback>
            <p:pic>
              <p:nvPicPr>
                <p:cNvPr id="50" name="Freihand 49">
                  <a:extLst>
                    <a:ext uri="{FF2B5EF4-FFF2-40B4-BE49-F238E27FC236}">
                      <a16:creationId xmlns:a16="http://schemas.microsoft.com/office/drawing/2014/main" id="{10849331-EAFA-4772-BB44-CCAA05B7B2AB}"/>
                    </a:ext>
                  </a:extLst>
                </p:cNvPr>
                <p:cNvPicPr/>
                <p:nvPr/>
              </p:nvPicPr>
              <p:blipFill>
                <a:blip r:embed="rId90"/>
                <a:stretch>
                  <a:fillRect/>
                </a:stretch>
              </p:blipFill>
              <p:spPr>
                <a:xfrm>
                  <a:off x="9814693" y="1751232"/>
                  <a:ext cx="331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B5AA828E-F5AE-40FB-AEF5-1A3BF53255EE}"/>
                    </a:ext>
                  </a:extLst>
                </p14:cNvPr>
                <p14:cNvContentPartPr/>
                <p14:nvPr/>
              </p14:nvContentPartPr>
              <p14:xfrm>
                <a:off x="10261453" y="1750152"/>
                <a:ext cx="141480" cy="126000"/>
              </p14:xfrm>
            </p:contentPart>
          </mc:Choice>
          <mc:Fallback>
            <p:pic>
              <p:nvPicPr>
                <p:cNvPr id="52" name="Freihand 51">
                  <a:extLst>
                    <a:ext uri="{FF2B5EF4-FFF2-40B4-BE49-F238E27FC236}">
                      <a16:creationId xmlns:a16="http://schemas.microsoft.com/office/drawing/2014/main" id="{B5AA828E-F5AE-40FB-AEF5-1A3BF53255EE}"/>
                    </a:ext>
                  </a:extLst>
                </p:cNvPr>
                <p:cNvPicPr/>
                <p:nvPr/>
              </p:nvPicPr>
              <p:blipFill>
                <a:blip r:embed="rId92"/>
                <a:stretch>
                  <a:fillRect/>
                </a:stretch>
              </p:blipFill>
              <p:spPr>
                <a:xfrm>
                  <a:off x="10257133" y="1745832"/>
                  <a:ext cx="15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30C124A8-443C-4EE9-B2D5-B50D5936D7C4}"/>
                    </a:ext>
                  </a:extLst>
                </p14:cNvPr>
                <p14:cNvContentPartPr/>
                <p14:nvPr/>
              </p14:nvContentPartPr>
              <p14:xfrm>
                <a:off x="10251733" y="1804152"/>
                <a:ext cx="147240" cy="18000"/>
              </p14:xfrm>
            </p:contentPart>
          </mc:Choice>
          <mc:Fallback>
            <p:pic>
              <p:nvPicPr>
                <p:cNvPr id="53" name="Freihand 52">
                  <a:extLst>
                    <a:ext uri="{FF2B5EF4-FFF2-40B4-BE49-F238E27FC236}">
                      <a16:creationId xmlns:a16="http://schemas.microsoft.com/office/drawing/2014/main" id="{30C124A8-443C-4EE9-B2D5-B50D5936D7C4}"/>
                    </a:ext>
                  </a:extLst>
                </p:cNvPr>
                <p:cNvPicPr/>
                <p:nvPr/>
              </p:nvPicPr>
              <p:blipFill>
                <a:blip r:embed="rId94"/>
                <a:stretch>
                  <a:fillRect/>
                </a:stretch>
              </p:blipFill>
              <p:spPr>
                <a:xfrm>
                  <a:off x="10247413" y="1799832"/>
                  <a:ext cx="155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6266B0DB-A516-42CA-AE31-BDDB1A94C8EB}"/>
                    </a:ext>
                  </a:extLst>
                </p14:cNvPr>
                <p14:cNvContentPartPr/>
                <p14:nvPr/>
              </p14:nvContentPartPr>
              <p14:xfrm>
                <a:off x="10407253" y="1764912"/>
                <a:ext cx="90720" cy="79920"/>
              </p14:xfrm>
            </p:contentPart>
          </mc:Choice>
          <mc:Fallback>
            <p:pic>
              <p:nvPicPr>
                <p:cNvPr id="54" name="Freihand 53">
                  <a:extLst>
                    <a:ext uri="{FF2B5EF4-FFF2-40B4-BE49-F238E27FC236}">
                      <a16:creationId xmlns:a16="http://schemas.microsoft.com/office/drawing/2014/main" id="{6266B0DB-A516-42CA-AE31-BDDB1A94C8EB}"/>
                    </a:ext>
                  </a:extLst>
                </p:cNvPr>
                <p:cNvPicPr/>
                <p:nvPr/>
              </p:nvPicPr>
              <p:blipFill>
                <a:blip r:embed="rId96"/>
                <a:stretch>
                  <a:fillRect/>
                </a:stretch>
              </p:blipFill>
              <p:spPr>
                <a:xfrm>
                  <a:off x="10402933" y="1760592"/>
                  <a:ext cx="99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ACEE5D8C-267D-419D-8994-F2344F5F2E40}"/>
                    </a:ext>
                  </a:extLst>
                </p14:cNvPr>
                <p14:cNvContentPartPr/>
                <p14:nvPr/>
              </p14:nvContentPartPr>
              <p14:xfrm>
                <a:off x="10496533" y="1726392"/>
                <a:ext cx="68400" cy="108360"/>
              </p14:xfrm>
            </p:contentPart>
          </mc:Choice>
          <mc:Fallback>
            <p:pic>
              <p:nvPicPr>
                <p:cNvPr id="55" name="Freihand 54">
                  <a:extLst>
                    <a:ext uri="{FF2B5EF4-FFF2-40B4-BE49-F238E27FC236}">
                      <a16:creationId xmlns:a16="http://schemas.microsoft.com/office/drawing/2014/main" id="{ACEE5D8C-267D-419D-8994-F2344F5F2E40}"/>
                    </a:ext>
                  </a:extLst>
                </p:cNvPr>
                <p:cNvPicPr/>
                <p:nvPr/>
              </p:nvPicPr>
              <p:blipFill>
                <a:blip r:embed="rId98"/>
                <a:stretch>
                  <a:fillRect/>
                </a:stretch>
              </p:blipFill>
              <p:spPr>
                <a:xfrm>
                  <a:off x="10492213" y="1722072"/>
                  <a:ext cx="77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AC9CA958-4C34-4BB4-9D70-6DC3A001922B}"/>
                    </a:ext>
                  </a:extLst>
                </p14:cNvPr>
                <p14:cNvContentPartPr/>
                <p14:nvPr/>
              </p14:nvContentPartPr>
              <p14:xfrm>
                <a:off x="10585093" y="1711992"/>
                <a:ext cx="34200" cy="101520"/>
              </p14:xfrm>
            </p:contentPart>
          </mc:Choice>
          <mc:Fallback>
            <p:pic>
              <p:nvPicPr>
                <p:cNvPr id="56" name="Freihand 55">
                  <a:extLst>
                    <a:ext uri="{FF2B5EF4-FFF2-40B4-BE49-F238E27FC236}">
                      <a16:creationId xmlns:a16="http://schemas.microsoft.com/office/drawing/2014/main" id="{AC9CA958-4C34-4BB4-9D70-6DC3A001922B}"/>
                    </a:ext>
                  </a:extLst>
                </p:cNvPr>
                <p:cNvPicPr/>
                <p:nvPr/>
              </p:nvPicPr>
              <p:blipFill>
                <a:blip r:embed="rId100"/>
                <a:stretch>
                  <a:fillRect/>
                </a:stretch>
              </p:blipFill>
              <p:spPr>
                <a:xfrm>
                  <a:off x="10580773" y="1707672"/>
                  <a:ext cx="42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31B0637F-057C-4FDF-A718-63B3E8DC4BEE}"/>
                    </a:ext>
                  </a:extLst>
                </p14:cNvPr>
                <p14:cNvContentPartPr/>
                <p14:nvPr/>
              </p14:nvContentPartPr>
              <p14:xfrm>
                <a:off x="10665733" y="1743672"/>
                <a:ext cx="182880" cy="177480"/>
              </p14:xfrm>
            </p:contentPart>
          </mc:Choice>
          <mc:Fallback>
            <p:pic>
              <p:nvPicPr>
                <p:cNvPr id="57" name="Freihand 56">
                  <a:extLst>
                    <a:ext uri="{FF2B5EF4-FFF2-40B4-BE49-F238E27FC236}">
                      <a16:creationId xmlns:a16="http://schemas.microsoft.com/office/drawing/2014/main" id="{31B0637F-057C-4FDF-A718-63B3E8DC4BEE}"/>
                    </a:ext>
                  </a:extLst>
                </p:cNvPr>
                <p:cNvPicPr/>
                <p:nvPr/>
              </p:nvPicPr>
              <p:blipFill>
                <a:blip r:embed="rId102"/>
                <a:stretch>
                  <a:fillRect/>
                </a:stretch>
              </p:blipFill>
              <p:spPr>
                <a:xfrm>
                  <a:off x="10661413" y="1739352"/>
                  <a:ext cx="191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7BC8BA63-5DAD-4FE3-B19B-258516E09B46}"/>
                    </a:ext>
                  </a:extLst>
                </p14:cNvPr>
                <p14:cNvContentPartPr/>
                <p14:nvPr/>
              </p14:nvContentPartPr>
              <p14:xfrm>
                <a:off x="10875253" y="1713792"/>
                <a:ext cx="80640" cy="68400"/>
              </p14:xfrm>
            </p:contentPart>
          </mc:Choice>
          <mc:Fallback>
            <p:pic>
              <p:nvPicPr>
                <p:cNvPr id="58" name="Freihand 57">
                  <a:extLst>
                    <a:ext uri="{FF2B5EF4-FFF2-40B4-BE49-F238E27FC236}">
                      <a16:creationId xmlns:a16="http://schemas.microsoft.com/office/drawing/2014/main" id="{7BC8BA63-5DAD-4FE3-B19B-258516E09B46}"/>
                    </a:ext>
                  </a:extLst>
                </p:cNvPr>
                <p:cNvPicPr/>
                <p:nvPr/>
              </p:nvPicPr>
              <p:blipFill>
                <a:blip r:embed="rId104"/>
                <a:stretch>
                  <a:fillRect/>
                </a:stretch>
              </p:blipFill>
              <p:spPr>
                <a:xfrm>
                  <a:off x="10870933" y="1709472"/>
                  <a:ext cx="89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C11153FB-8352-46F4-AEDE-392BEC9E697D}"/>
                    </a:ext>
                  </a:extLst>
                </p14:cNvPr>
                <p14:cNvContentPartPr/>
                <p14:nvPr/>
              </p14:nvContentPartPr>
              <p14:xfrm>
                <a:off x="11046253" y="1703712"/>
                <a:ext cx="146160" cy="60120"/>
              </p14:xfrm>
            </p:contentPart>
          </mc:Choice>
          <mc:Fallback>
            <p:pic>
              <p:nvPicPr>
                <p:cNvPr id="59" name="Freihand 58">
                  <a:extLst>
                    <a:ext uri="{FF2B5EF4-FFF2-40B4-BE49-F238E27FC236}">
                      <a16:creationId xmlns:a16="http://schemas.microsoft.com/office/drawing/2014/main" id="{C11153FB-8352-46F4-AEDE-392BEC9E697D}"/>
                    </a:ext>
                  </a:extLst>
                </p:cNvPr>
                <p:cNvPicPr/>
                <p:nvPr/>
              </p:nvPicPr>
              <p:blipFill>
                <a:blip r:embed="rId106"/>
                <a:stretch>
                  <a:fillRect/>
                </a:stretch>
              </p:blipFill>
              <p:spPr>
                <a:xfrm>
                  <a:off x="11041933" y="1699392"/>
                  <a:ext cx="154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1F512FFE-BC57-4AF8-87A5-ADB928C01966}"/>
                    </a:ext>
                  </a:extLst>
                </p14:cNvPr>
                <p14:cNvContentPartPr/>
                <p14:nvPr/>
              </p14:nvContentPartPr>
              <p14:xfrm>
                <a:off x="11216533" y="1664832"/>
                <a:ext cx="89280" cy="82440"/>
              </p14:xfrm>
            </p:contentPart>
          </mc:Choice>
          <mc:Fallback>
            <p:pic>
              <p:nvPicPr>
                <p:cNvPr id="60" name="Freihand 59">
                  <a:extLst>
                    <a:ext uri="{FF2B5EF4-FFF2-40B4-BE49-F238E27FC236}">
                      <a16:creationId xmlns:a16="http://schemas.microsoft.com/office/drawing/2014/main" id="{1F512FFE-BC57-4AF8-87A5-ADB928C01966}"/>
                    </a:ext>
                  </a:extLst>
                </p:cNvPr>
                <p:cNvPicPr/>
                <p:nvPr/>
              </p:nvPicPr>
              <p:blipFill>
                <a:blip r:embed="rId108"/>
                <a:stretch>
                  <a:fillRect/>
                </a:stretch>
              </p:blipFill>
              <p:spPr>
                <a:xfrm>
                  <a:off x="11212213" y="1660512"/>
                  <a:ext cx="97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0CDEF27E-2366-42CF-85C4-BC4F3CC9C736}"/>
                    </a:ext>
                  </a:extLst>
                </p14:cNvPr>
                <p14:cNvContentPartPr/>
                <p14:nvPr/>
              </p14:nvContentPartPr>
              <p14:xfrm>
                <a:off x="11319133" y="1593192"/>
                <a:ext cx="145080" cy="136080"/>
              </p14:xfrm>
            </p:contentPart>
          </mc:Choice>
          <mc:Fallback>
            <p:pic>
              <p:nvPicPr>
                <p:cNvPr id="61" name="Freihand 60">
                  <a:extLst>
                    <a:ext uri="{FF2B5EF4-FFF2-40B4-BE49-F238E27FC236}">
                      <a16:creationId xmlns:a16="http://schemas.microsoft.com/office/drawing/2014/main" id="{0CDEF27E-2366-42CF-85C4-BC4F3CC9C736}"/>
                    </a:ext>
                  </a:extLst>
                </p:cNvPr>
                <p:cNvPicPr/>
                <p:nvPr/>
              </p:nvPicPr>
              <p:blipFill>
                <a:blip r:embed="rId110"/>
                <a:stretch>
                  <a:fillRect/>
                </a:stretch>
              </p:blipFill>
              <p:spPr>
                <a:xfrm>
                  <a:off x="11314813" y="1588872"/>
                  <a:ext cx="153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FC3565A0-A5A5-48CD-9339-AC1E923C7B59}"/>
                    </a:ext>
                  </a:extLst>
                </p14:cNvPr>
                <p14:cNvContentPartPr/>
                <p14:nvPr/>
              </p14:nvContentPartPr>
              <p14:xfrm>
                <a:off x="11507413" y="1665912"/>
                <a:ext cx="19440" cy="8280"/>
              </p14:xfrm>
            </p:contentPart>
          </mc:Choice>
          <mc:Fallback>
            <p:pic>
              <p:nvPicPr>
                <p:cNvPr id="62" name="Freihand 61">
                  <a:extLst>
                    <a:ext uri="{FF2B5EF4-FFF2-40B4-BE49-F238E27FC236}">
                      <a16:creationId xmlns:a16="http://schemas.microsoft.com/office/drawing/2014/main" id="{FC3565A0-A5A5-48CD-9339-AC1E923C7B59}"/>
                    </a:ext>
                  </a:extLst>
                </p:cNvPr>
                <p:cNvPicPr/>
                <p:nvPr/>
              </p:nvPicPr>
              <p:blipFill>
                <a:blip r:embed="rId112"/>
                <a:stretch>
                  <a:fillRect/>
                </a:stretch>
              </p:blipFill>
              <p:spPr>
                <a:xfrm>
                  <a:off x="11503093" y="1661592"/>
                  <a:ext cx="2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DBA98B9D-E468-4A1E-8CDF-6EB6FAD38562}"/>
                    </a:ext>
                  </a:extLst>
                </p14:cNvPr>
                <p14:cNvContentPartPr/>
                <p14:nvPr/>
              </p14:nvContentPartPr>
              <p14:xfrm>
                <a:off x="11485093" y="1611912"/>
                <a:ext cx="86040" cy="95040"/>
              </p14:xfrm>
            </p:contentPart>
          </mc:Choice>
          <mc:Fallback>
            <p:pic>
              <p:nvPicPr>
                <p:cNvPr id="63" name="Freihand 62">
                  <a:extLst>
                    <a:ext uri="{FF2B5EF4-FFF2-40B4-BE49-F238E27FC236}">
                      <a16:creationId xmlns:a16="http://schemas.microsoft.com/office/drawing/2014/main" id="{DBA98B9D-E468-4A1E-8CDF-6EB6FAD38562}"/>
                    </a:ext>
                  </a:extLst>
                </p:cNvPr>
                <p:cNvPicPr/>
                <p:nvPr/>
              </p:nvPicPr>
              <p:blipFill>
                <a:blip r:embed="rId114"/>
                <a:stretch>
                  <a:fillRect/>
                </a:stretch>
              </p:blipFill>
              <p:spPr>
                <a:xfrm>
                  <a:off x="11480773" y="1607592"/>
                  <a:ext cx="94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63A5DD83-ED44-43D4-A4ED-6275DFA935FC}"/>
                    </a:ext>
                  </a:extLst>
                </p14:cNvPr>
                <p14:cNvContentPartPr/>
                <p14:nvPr/>
              </p14:nvContentPartPr>
              <p14:xfrm>
                <a:off x="11602093" y="1566192"/>
                <a:ext cx="93240" cy="99360"/>
              </p14:xfrm>
            </p:contentPart>
          </mc:Choice>
          <mc:Fallback>
            <p:pic>
              <p:nvPicPr>
                <p:cNvPr id="64" name="Freihand 63">
                  <a:extLst>
                    <a:ext uri="{FF2B5EF4-FFF2-40B4-BE49-F238E27FC236}">
                      <a16:creationId xmlns:a16="http://schemas.microsoft.com/office/drawing/2014/main" id="{63A5DD83-ED44-43D4-A4ED-6275DFA935FC}"/>
                    </a:ext>
                  </a:extLst>
                </p:cNvPr>
                <p:cNvPicPr/>
                <p:nvPr/>
              </p:nvPicPr>
              <p:blipFill>
                <a:blip r:embed="rId116"/>
                <a:stretch>
                  <a:fillRect/>
                </a:stretch>
              </p:blipFill>
              <p:spPr>
                <a:xfrm>
                  <a:off x="11597773" y="1561872"/>
                  <a:ext cx="101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E79748C3-74A2-4765-9EAA-4CD5458617F2}"/>
                    </a:ext>
                  </a:extLst>
                </p14:cNvPr>
                <p14:cNvContentPartPr/>
                <p14:nvPr/>
              </p14:nvContentPartPr>
              <p14:xfrm>
                <a:off x="11703973" y="1591032"/>
                <a:ext cx="179280" cy="60120"/>
              </p14:xfrm>
            </p:contentPart>
          </mc:Choice>
          <mc:Fallback>
            <p:pic>
              <p:nvPicPr>
                <p:cNvPr id="66" name="Freihand 65">
                  <a:extLst>
                    <a:ext uri="{FF2B5EF4-FFF2-40B4-BE49-F238E27FC236}">
                      <a16:creationId xmlns:a16="http://schemas.microsoft.com/office/drawing/2014/main" id="{E79748C3-74A2-4765-9EAA-4CD5458617F2}"/>
                    </a:ext>
                  </a:extLst>
                </p:cNvPr>
                <p:cNvPicPr/>
                <p:nvPr/>
              </p:nvPicPr>
              <p:blipFill>
                <a:blip r:embed="rId118"/>
                <a:stretch>
                  <a:fillRect/>
                </a:stretch>
              </p:blipFill>
              <p:spPr>
                <a:xfrm>
                  <a:off x="11699653" y="1586712"/>
                  <a:ext cx="187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EF88A3E9-9756-472B-9E84-65A4B39AECD6}"/>
                    </a:ext>
                  </a:extLst>
                </p14:cNvPr>
                <p14:cNvContentPartPr/>
                <p14:nvPr/>
              </p14:nvContentPartPr>
              <p14:xfrm>
                <a:off x="8253733" y="2299512"/>
                <a:ext cx="189000" cy="39240"/>
              </p14:xfrm>
            </p:contentPart>
          </mc:Choice>
          <mc:Fallback>
            <p:pic>
              <p:nvPicPr>
                <p:cNvPr id="73" name="Freihand 72">
                  <a:extLst>
                    <a:ext uri="{FF2B5EF4-FFF2-40B4-BE49-F238E27FC236}">
                      <a16:creationId xmlns:a16="http://schemas.microsoft.com/office/drawing/2014/main" id="{EF88A3E9-9756-472B-9E84-65A4B39AECD6}"/>
                    </a:ext>
                  </a:extLst>
                </p:cNvPr>
                <p:cNvPicPr/>
                <p:nvPr/>
              </p:nvPicPr>
              <p:blipFill>
                <a:blip r:embed="rId120"/>
                <a:stretch>
                  <a:fillRect/>
                </a:stretch>
              </p:blipFill>
              <p:spPr>
                <a:xfrm>
                  <a:off x="8249413" y="2295192"/>
                  <a:ext cx="1976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D3E6473C-E468-4684-8E1F-543ABDB443A2}"/>
                    </a:ext>
                  </a:extLst>
                </p14:cNvPr>
                <p14:cNvContentPartPr/>
                <p14:nvPr/>
              </p14:nvContentPartPr>
              <p14:xfrm>
                <a:off x="8401693" y="2257032"/>
                <a:ext cx="124560" cy="90720"/>
              </p14:xfrm>
            </p:contentPart>
          </mc:Choice>
          <mc:Fallback>
            <p:pic>
              <p:nvPicPr>
                <p:cNvPr id="74" name="Freihand 73">
                  <a:extLst>
                    <a:ext uri="{FF2B5EF4-FFF2-40B4-BE49-F238E27FC236}">
                      <a16:creationId xmlns:a16="http://schemas.microsoft.com/office/drawing/2014/main" id="{D3E6473C-E468-4684-8E1F-543ABDB443A2}"/>
                    </a:ext>
                  </a:extLst>
                </p:cNvPr>
                <p:cNvPicPr/>
                <p:nvPr/>
              </p:nvPicPr>
              <p:blipFill>
                <a:blip r:embed="rId122"/>
                <a:stretch>
                  <a:fillRect/>
                </a:stretch>
              </p:blipFill>
              <p:spPr>
                <a:xfrm>
                  <a:off x="8397373" y="2252712"/>
                  <a:ext cx="133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37DF9841-7F57-4EAF-9AC2-C7DB9CAB9C5D}"/>
                    </a:ext>
                  </a:extLst>
                </p14:cNvPr>
                <p14:cNvContentPartPr/>
                <p14:nvPr/>
              </p14:nvContentPartPr>
              <p14:xfrm>
                <a:off x="8738653" y="2186472"/>
                <a:ext cx="271800" cy="76680"/>
              </p14:xfrm>
            </p:contentPart>
          </mc:Choice>
          <mc:Fallback>
            <p:pic>
              <p:nvPicPr>
                <p:cNvPr id="75" name="Freihand 74">
                  <a:extLst>
                    <a:ext uri="{FF2B5EF4-FFF2-40B4-BE49-F238E27FC236}">
                      <a16:creationId xmlns:a16="http://schemas.microsoft.com/office/drawing/2014/main" id="{37DF9841-7F57-4EAF-9AC2-C7DB9CAB9C5D}"/>
                    </a:ext>
                  </a:extLst>
                </p:cNvPr>
                <p:cNvPicPr/>
                <p:nvPr/>
              </p:nvPicPr>
              <p:blipFill>
                <a:blip r:embed="rId124"/>
                <a:stretch>
                  <a:fillRect/>
                </a:stretch>
              </p:blipFill>
              <p:spPr>
                <a:xfrm>
                  <a:off x="8734333" y="2182152"/>
                  <a:ext cx="280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7A3412B5-E5D4-4C97-B4DA-6FA332D53EB2}"/>
                    </a:ext>
                  </a:extLst>
                </p14:cNvPr>
                <p14:cNvContentPartPr/>
                <p14:nvPr/>
              </p14:nvContentPartPr>
              <p14:xfrm>
                <a:off x="9037093" y="2084592"/>
                <a:ext cx="322920" cy="147960"/>
              </p14:xfrm>
            </p:contentPart>
          </mc:Choice>
          <mc:Fallback>
            <p:pic>
              <p:nvPicPr>
                <p:cNvPr id="76" name="Freihand 75">
                  <a:extLst>
                    <a:ext uri="{FF2B5EF4-FFF2-40B4-BE49-F238E27FC236}">
                      <a16:creationId xmlns:a16="http://schemas.microsoft.com/office/drawing/2014/main" id="{7A3412B5-E5D4-4C97-B4DA-6FA332D53EB2}"/>
                    </a:ext>
                  </a:extLst>
                </p:cNvPr>
                <p:cNvPicPr/>
                <p:nvPr/>
              </p:nvPicPr>
              <p:blipFill>
                <a:blip r:embed="rId126"/>
                <a:stretch>
                  <a:fillRect/>
                </a:stretch>
              </p:blipFill>
              <p:spPr>
                <a:xfrm>
                  <a:off x="9032773" y="2080272"/>
                  <a:ext cx="331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879EAFC3-8A33-4B29-B6E2-76BEBF0EC00A}"/>
                    </a:ext>
                  </a:extLst>
                </p14:cNvPr>
                <p14:cNvContentPartPr/>
                <p14:nvPr/>
              </p14:nvContentPartPr>
              <p14:xfrm>
                <a:off x="9487813" y="2105472"/>
                <a:ext cx="81720" cy="84600"/>
              </p14:xfrm>
            </p:contentPart>
          </mc:Choice>
          <mc:Fallback>
            <p:pic>
              <p:nvPicPr>
                <p:cNvPr id="77" name="Freihand 76">
                  <a:extLst>
                    <a:ext uri="{FF2B5EF4-FFF2-40B4-BE49-F238E27FC236}">
                      <a16:creationId xmlns:a16="http://schemas.microsoft.com/office/drawing/2014/main" id="{879EAFC3-8A33-4B29-B6E2-76BEBF0EC00A}"/>
                    </a:ext>
                  </a:extLst>
                </p:cNvPr>
                <p:cNvPicPr/>
                <p:nvPr/>
              </p:nvPicPr>
              <p:blipFill>
                <a:blip r:embed="rId128"/>
                <a:stretch>
                  <a:fillRect/>
                </a:stretch>
              </p:blipFill>
              <p:spPr>
                <a:xfrm>
                  <a:off x="9483493" y="2101152"/>
                  <a:ext cx="90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34F95B0C-A613-4BF7-A5E2-7AD681A07214}"/>
                    </a:ext>
                  </a:extLst>
                </p14:cNvPr>
                <p14:cNvContentPartPr/>
                <p14:nvPr/>
              </p14:nvContentPartPr>
              <p14:xfrm>
                <a:off x="9622813" y="2113032"/>
                <a:ext cx="21960" cy="66600"/>
              </p14:xfrm>
            </p:contentPart>
          </mc:Choice>
          <mc:Fallback>
            <p:pic>
              <p:nvPicPr>
                <p:cNvPr id="78" name="Freihand 77">
                  <a:extLst>
                    <a:ext uri="{FF2B5EF4-FFF2-40B4-BE49-F238E27FC236}">
                      <a16:creationId xmlns:a16="http://schemas.microsoft.com/office/drawing/2014/main" id="{34F95B0C-A613-4BF7-A5E2-7AD681A07214}"/>
                    </a:ext>
                  </a:extLst>
                </p:cNvPr>
                <p:cNvPicPr/>
                <p:nvPr/>
              </p:nvPicPr>
              <p:blipFill>
                <a:blip r:embed="rId130"/>
                <a:stretch>
                  <a:fillRect/>
                </a:stretch>
              </p:blipFill>
              <p:spPr>
                <a:xfrm>
                  <a:off x="9618493" y="2108712"/>
                  <a:ext cx="30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41802814-5C7A-4DA3-8535-2CFBF677E484}"/>
                    </a:ext>
                  </a:extLst>
                </p14:cNvPr>
                <p14:cNvContentPartPr/>
                <p14:nvPr/>
              </p14:nvContentPartPr>
              <p14:xfrm>
                <a:off x="9646573" y="2076672"/>
                <a:ext cx="24120" cy="13680"/>
              </p14:xfrm>
            </p:contentPart>
          </mc:Choice>
          <mc:Fallback>
            <p:pic>
              <p:nvPicPr>
                <p:cNvPr id="79" name="Freihand 78">
                  <a:extLst>
                    <a:ext uri="{FF2B5EF4-FFF2-40B4-BE49-F238E27FC236}">
                      <a16:creationId xmlns:a16="http://schemas.microsoft.com/office/drawing/2014/main" id="{41802814-5C7A-4DA3-8535-2CFBF677E484}"/>
                    </a:ext>
                  </a:extLst>
                </p:cNvPr>
                <p:cNvPicPr/>
                <p:nvPr/>
              </p:nvPicPr>
              <p:blipFill>
                <a:blip r:embed="rId132"/>
                <a:stretch>
                  <a:fillRect/>
                </a:stretch>
              </p:blipFill>
              <p:spPr>
                <a:xfrm>
                  <a:off x="9642253" y="2072352"/>
                  <a:ext cx="32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DC721B23-F39E-46AE-B39B-90A7540DDFA5}"/>
                    </a:ext>
                  </a:extLst>
                </p14:cNvPr>
                <p14:cNvContentPartPr/>
                <p14:nvPr/>
              </p14:nvContentPartPr>
              <p14:xfrm>
                <a:off x="9698773" y="2011512"/>
                <a:ext cx="123840" cy="155160"/>
              </p14:xfrm>
            </p:contentPart>
          </mc:Choice>
          <mc:Fallback>
            <p:pic>
              <p:nvPicPr>
                <p:cNvPr id="80" name="Freihand 79">
                  <a:extLst>
                    <a:ext uri="{FF2B5EF4-FFF2-40B4-BE49-F238E27FC236}">
                      <a16:creationId xmlns:a16="http://schemas.microsoft.com/office/drawing/2014/main" id="{DC721B23-F39E-46AE-B39B-90A7540DDFA5}"/>
                    </a:ext>
                  </a:extLst>
                </p:cNvPr>
                <p:cNvPicPr/>
                <p:nvPr/>
              </p:nvPicPr>
              <p:blipFill>
                <a:blip r:embed="rId134"/>
                <a:stretch>
                  <a:fillRect/>
                </a:stretch>
              </p:blipFill>
              <p:spPr>
                <a:xfrm>
                  <a:off x="9694453" y="2007192"/>
                  <a:ext cx="132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DBE907EB-7113-4A31-BC0D-D5B100FAAD20}"/>
                    </a:ext>
                  </a:extLst>
                </p14:cNvPr>
                <p14:cNvContentPartPr/>
                <p14:nvPr/>
              </p14:nvContentPartPr>
              <p14:xfrm>
                <a:off x="9993973" y="1994232"/>
                <a:ext cx="40680" cy="144720"/>
              </p14:xfrm>
            </p:contentPart>
          </mc:Choice>
          <mc:Fallback>
            <p:pic>
              <p:nvPicPr>
                <p:cNvPr id="81" name="Freihand 80">
                  <a:extLst>
                    <a:ext uri="{FF2B5EF4-FFF2-40B4-BE49-F238E27FC236}">
                      <a16:creationId xmlns:a16="http://schemas.microsoft.com/office/drawing/2014/main" id="{DBE907EB-7113-4A31-BC0D-D5B100FAAD20}"/>
                    </a:ext>
                  </a:extLst>
                </p:cNvPr>
                <p:cNvPicPr/>
                <p:nvPr/>
              </p:nvPicPr>
              <p:blipFill>
                <a:blip r:embed="rId136"/>
                <a:stretch>
                  <a:fillRect/>
                </a:stretch>
              </p:blipFill>
              <p:spPr>
                <a:xfrm>
                  <a:off x="9989653" y="1989912"/>
                  <a:ext cx="49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B34FB61B-F934-4455-8548-BD093F210F52}"/>
                    </a:ext>
                  </a:extLst>
                </p14:cNvPr>
                <p14:cNvContentPartPr/>
                <p14:nvPr/>
              </p14:nvContentPartPr>
              <p14:xfrm>
                <a:off x="10069213" y="2054352"/>
                <a:ext cx="277200" cy="187560"/>
              </p14:xfrm>
            </p:contentPart>
          </mc:Choice>
          <mc:Fallback>
            <p:pic>
              <p:nvPicPr>
                <p:cNvPr id="82" name="Freihand 81">
                  <a:extLst>
                    <a:ext uri="{FF2B5EF4-FFF2-40B4-BE49-F238E27FC236}">
                      <a16:creationId xmlns:a16="http://schemas.microsoft.com/office/drawing/2014/main" id="{B34FB61B-F934-4455-8548-BD093F210F52}"/>
                    </a:ext>
                  </a:extLst>
                </p:cNvPr>
                <p:cNvPicPr/>
                <p:nvPr/>
              </p:nvPicPr>
              <p:blipFill>
                <a:blip r:embed="rId138"/>
                <a:stretch>
                  <a:fillRect/>
                </a:stretch>
              </p:blipFill>
              <p:spPr>
                <a:xfrm>
                  <a:off x="10064893" y="2050032"/>
                  <a:ext cx="285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4EC6852B-4480-4BA8-89E7-A6F1C5F3C083}"/>
                    </a:ext>
                  </a:extLst>
                </p14:cNvPr>
                <p14:cNvContentPartPr/>
                <p14:nvPr/>
              </p14:nvContentPartPr>
              <p14:xfrm>
                <a:off x="10337773" y="2023392"/>
                <a:ext cx="90360" cy="71640"/>
              </p14:xfrm>
            </p:contentPart>
          </mc:Choice>
          <mc:Fallback>
            <p:pic>
              <p:nvPicPr>
                <p:cNvPr id="83" name="Freihand 82">
                  <a:extLst>
                    <a:ext uri="{FF2B5EF4-FFF2-40B4-BE49-F238E27FC236}">
                      <a16:creationId xmlns:a16="http://schemas.microsoft.com/office/drawing/2014/main" id="{4EC6852B-4480-4BA8-89E7-A6F1C5F3C083}"/>
                    </a:ext>
                  </a:extLst>
                </p:cNvPr>
                <p:cNvPicPr/>
                <p:nvPr/>
              </p:nvPicPr>
              <p:blipFill>
                <a:blip r:embed="rId140"/>
                <a:stretch>
                  <a:fillRect/>
                </a:stretch>
              </p:blipFill>
              <p:spPr>
                <a:xfrm>
                  <a:off x="10333453" y="2019072"/>
                  <a:ext cx="99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04BBEF60-3F04-49A8-9611-82E87697BE3E}"/>
                    </a:ext>
                  </a:extLst>
                </p14:cNvPr>
                <p14:cNvContentPartPr/>
                <p14:nvPr/>
              </p14:nvContentPartPr>
              <p14:xfrm>
                <a:off x="10437133" y="2006112"/>
                <a:ext cx="356760" cy="68400"/>
              </p14:xfrm>
            </p:contentPart>
          </mc:Choice>
          <mc:Fallback>
            <p:pic>
              <p:nvPicPr>
                <p:cNvPr id="84" name="Freihand 83">
                  <a:extLst>
                    <a:ext uri="{FF2B5EF4-FFF2-40B4-BE49-F238E27FC236}">
                      <a16:creationId xmlns:a16="http://schemas.microsoft.com/office/drawing/2014/main" id="{04BBEF60-3F04-49A8-9611-82E87697BE3E}"/>
                    </a:ext>
                  </a:extLst>
                </p:cNvPr>
                <p:cNvPicPr/>
                <p:nvPr/>
              </p:nvPicPr>
              <p:blipFill>
                <a:blip r:embed="rId142"/>
                <a:stretch>
                  <a:fillRect/>
                </a:stretch>
              </p:blipFill>
              <p:spPr>
                <a:xfrm>
                  <a:off x="10432813" y="2001792"/>
                  <a:ext cx="365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704AF673-AF51-4EFC-846C-5326CC2AA0F1}"/>
                    </a:ext>
                  </a:extLst>
                </p14:cNvPr>
                <p14:cNvContentPartPr/>
                <p14:nvPr/>
              </p14:nvContentPartPr>
              <p14:xfrm>
                <a:off x="8739733" y="2094312"/>
                <a:ext cx="91440" cy="79920"/>
              </p14:xfrm>
            </p:contentPart>
          </mc:Choice>
          <mc:Fallback>
            <p:pic>
              <p:nvPicPr>
                <p:cNvPr id="85" name="Freihand 84">
                  <a:extLst>
                    <a:ext uri="{FF2B5EF4-FFF2-40B4-BE49-F238E27FC236}">
                      <a16:creationId xmlns:a16="http://schemas.microsoft.com/office/drawing/2014/main" id="{704AF673-AF51-4EFC-846C-5326CC2AA0F1}"/>
                    </a:ext>
                  </a:extLst>
                </p:cNvPr>
                <p:cNvPicPr/>
                <p:nvPr/>
              </p:nvPicPr>
              <p:blipFill>
                <a:blip r:embed="rId144"/>
                <a:stretch>
                  <a:fillRect/>
                </a:stretch>
              </p:blipFill>
              <p:spPr>
                <a:xfrm>
                  <a:off x="8735413" y="2089992"/>
                  <a:ext cx="100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2D43300F-4DFC-4FB1-A5A0-5A2E3D286E12}"/>
                    </a:ext>
                  </a:extLst>
                </p14:cNvPr>
                <p14:cNvContentPartPr/>
                <p14:nvPr/>
              </p14:nvContentPartPr>
              <p14:xfrm>
                <a:off x="9263173" y="2113392"/>
                <a:ext cx="1644480" cy="188640"/>
              </p14:xfrm>
            </p:contentPart>
          </mc:Choice>
          <mc:Fallback>
            <p:pic>
              <p:nvPicPr>
                <p:cNvPr id="87" name="Freihand 86">
                  <a:extLst>
                    <a:ext uri="{FF2B5EF4-FFF2-40B4-BE49-F238E27FC236}">
                      <a16:creationId xmlns:a16="http://schemas.microsoft.com/office/drawing/2014/main" id="{2D43300F-4DFC-4FB1-A5A0-5A2E3D286E12}"/>
                    </a:ext>
                  </a:extLst>
                </p:cNvPr>
                <p:cNvPicPr/>
                <p:nvPr/>
              </p:nvPicPr>
              <p:blipFill>
                <a:blip r:embed="rId146"/>
                <a:stretch>
                  <a:fillRect/>
                </a:stretch>
              </p:blipFill>
              <p:spPr>
                <a:xfrm>
                  <a:off x="9258853" y="2109072"/>
                  <a:ext cx="1653120" cy="19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7F368754-3542-487C-9A6E-55864718F19D}"/>
                  </a:ext>
                </a:extLst>
              </p14:cNvPr>
              <p14:cNvContentPartPr/>
              <p14:nvPr/>
            </p14:nvContentPartPr>
            <p14:xfrm>
              <a:off x="4503613" y="2536032"/>
              <a:ext cx="1596600" cy="435600"/>
            </p14:xfrm>
          </p:contentPart>
        </mc:Choice>
        <mc:Fallback>
          <p:pic>
            <p:nvPicPr>
              <p:cNvPr id="89" name="Freihand 88">
                <a:extLst>
                  <a:ext uri="{FF2B5EF4-FFF2-40B4-BE49-F238E27FC236}">
                    <a16:creationId xmlns:a16="http://schemas.microsoft.com/office/drawing/2014/main" id="{7F368754-3542-487C-9A6E-55864718F19D}"/>
                  </a:ext>
                </a:extLst>
              </p:cNvPr>
              <p:cNvPicPr/>
              <p:nvPr/>
            </p:nvPicPr>
            <p:blipFill>
              <a:blip r:embed="rId148"/>
              <a:stretch>
                <a:fillRect/>
              </a:stretch>
            </p:blipFill>
            <p:spPr>
              <a:xfrm>
                <a:off x="4499293" y="2531712"/>
                <a:ext cx="160524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EE8C466A-5931-4948-964E-C038FC3E300C}"/>
                  </a:ext>
                </a:extLst>
              </p14:cNvPr>
              <p14:cNvContentPartPr/>
              <p14:nvPr/>
            </p14:nvContentPartPr>
            <p14:xfrm>
              <a:off x="6170773" y="2907912"/>
              <a:ext cx="278280" cy="3240"/>
            </p14:xfrm>
          </p:contentPart>
        </mc:Choice>
        <mc:Fallback>
          <p:pic>
            <p:nvPicPr>
              <p:cNvPr id="90" name="Freihand 89">
                <a:extLst>
                  <a:ext uri="{FF2B5EF4-FFF2-40B4-BE49-F238E27FC236}">
                    <a16:creationId xmlns:a16="http://schemas.microsoft.com/office/drawing/2014/main" id="{EE8C466A-5931-4948-964E-C038FC3E300C}"/>
                  </a:ext>
                </a:extLst>
              </p:cNvPr>
              <p:cNvPicPr/>
              <p:nvPr/>
            </p:nvPicPr>
            <p:blipFill>
              <a:blip r:embed="rId150"/>
              <a:stretch>
                <a:fillRect/>
              </a:stretch>
            </p:blipFill>
            <p:spPr>
              <a:xfrm>
                <a:off x="6166453" y="2903592"/>
                <a:ext cx="286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ED6D765C-3F82-4877-9A53-B20F3D2F1255}"/>
                  </a:ext>
                </a:extLst>
              </p14:cNvPr>
              <p14:cNvContentPartPr/>
              <p14:nvPr/>
            </p14:nvContentPartPr>
            <p14:xfrm>
              <a:off x="6067453" y="2835192"/>
              <a:ext cx="216360" cy="148320"/>
            </p14:xfrm>
          </p:contentPart>
        </mc:Choice>
        <mc:Fallback>
          <p:pic>
            <p:nvPicPr>
              <p:cNvPr id="91" name="Freihand 90">
                <a:extLst>
                  <a:ext uri="{FF2B5EF4-FFF2-40B4-BE49-F238E27FC236}">
                    <a16:creationId xmlns:a16="http://schemas.microsoft.com/office/drawing/2014/main" id="{ED6D765C-3F82-4877-9A53-B20F3D2F1255}"/>
                  </a:ext>
                </a:extLst>
              </p:cNvPr>
              <p:cNvPicPr/>
              <p:nvPr/>
            </p:nvPicPr>
            <p:blipFill>
              <a:blip r:embed="rId152"/>
              <a:stretch>
                <a:fillRect/>
              </a:stretch>
            </p:blipFill>
            <p:spPr>
              <a:xfrm>
                <a:off x="6063133" y="2830872"/>
                <a:ext cx="225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1C064773-B8C8-481F-B614-565093659C8D}"/>
                  </a:ext>
                </a:extLst>
              </p14:cNvPr>
              <p14:cNvContentPartPr/>
              <p14:nvPr/>
            </p14:nvContentPartPr>
            <p14:xfrm>
              <a:off x="6608173" y="2854632"/>
              <a:ext cx="237960" cy="78840"/>
            </p14:xfrm>
          </p:contentPart>
        </mc:Choice>
        <mc:Fallback>
          <p:pic>
            <p:nvPicPr>
              <p:cNvPr id="93" name="Freihand 92">
                <a:extLst>
                  <a:ext uri="{FF2B5EF4-FFF2-40B4-BE49-F238E27FC236}">
                    <a16:creationId xmlns:a16="http://schemas.microsoft.com/office/drawing/2014/main" id="{1C064773-B8C8-481F-B614-565093659C8D}"/>
                  </a:ext>
                </a:extLst>
              </p:cNvPr>
              <p:cNvPicPr/>
              <p:nvPr/>
            </p:nvPicPr>
            <p:blipFill>
              <a:blip r:embed="rId154"/>
              <a:stretch>
                <a:fillRect/>
              </a:stretch>
            </p:blipFill>
            <p:spPr>
              <a:xfrm>
                <a:off x="6603853" y="2850312"/>
                <a:ext cx="246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8CCDAB17-21C3-407B-9505-1F98F4D86CA6}"/>
                  </a:ext>
                </a:extLst>
              </p14:cNvPr>
              <p14:cNvContentPartPr/>
              <p14:nvPr/>
            </p14:nvContentPartPr>
            <p14:xfrm>
              <a:off x="6885733" y="2777952"/>
              <a:ext cx="139320" cy="119880"/>
            </p14:xfrm>
          </p:contentPart>
        </mc:Choice>
        <mc:Fallback>
          <p:pic>
            <p:nvPicPr>
              <p:cNvPr id="94" name="Freihand 93">
                <a:extLst>
                  <a:ext uri="{FF2B5EF4-FFF2-40B4-BE49-F238E27FC236}">
                    <a16:creationId xmlns:a16="http://schemas.microsoft.com/office/drawing/2014/main" id="{8CCDAB17-21C3-407B-9505-1F98F4D86CA6}"/>
                  </a:ext>
                </a:extLst>
              </p:cNvPr>
              <p:cNvPicPr/>
              <p:nvPr/>
            </p:nvPicPr>
            <p:blipFill>
              <a:blip r:embed="rId156"/>
              <a:stretch>
                <a:fillRect/>
              </a:stretch>
            </p:blipFill>
            <p:spPr>
              <a:xfrm>
                <a:off x="6881413" y="2773632"/>
                <a:ext cx="147960" cy="128520"/>
              </a:xfrm>
              <a:prstGeom prst="rect">
                <a:avLst/>
              </a:prstGeom>
            </p:spPr>
          </p:pic>
        </mc:Fallback>
      </mc:AlternateContent>
      <p:grpSp>
        <p:nvGrpSpPr>
          <p:cNvPr id="143" name="Gruppieren 142">
            <a:extLst>
              <a:ext uri="{FF2B5EF4-FFF2-40B4-BE49-F238E27FC236}">
                <a16:creationId xmlns:a16="http://schemas.microsoft.com/office/drawing/2014/main" id="{0C47AE91-D959-4E50-93CE-C54ADAB27763}"/>
              </a:ext>
            </a:extLst>
          </p:cNvPr>
          <p:cNvGrpSpPr/>
          <p:nvPr/>
        </p:nvGrpSpPr>
        <p:grpSpPr>
          <a:xfrm>
            <a:off x="7244293" y="2457912"/>
            <a:ext cx="4069440" cy="690480"/>
            <a:chOff x="7244293" y="2457912"/>
            <a:chExt cx="4069440" cy="690480"/>
          </a:xfrm>
        </p:grpSpPr>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2622D4BC-F636-4B3F-8BE4-EA4BDAD69171}"/>
                    </a:ext>
                  </a:extLst>
                </p14:cNvPr>
                <p14:cNvContentPartPr/>
                <p14:nvPr/>
              </p14:nvContentPartPr>
              <p14:xfrm>
                <a:off x="7244293" y="2753112"/>
                <a:ext cx="312480" cy="112320"/>
              </p14:xfrm>
            </p:contentPart>
          </mc:Choice>
          <mc:Fallback>
            <p:pic>
              <p:nvPicPr>
                <p:cNvPr id="95" name="Freihand 94">
                  <a:extLst>
                    <a:ext uri="{FF2B5EF4-FFF2-40B4-BE49-F238E27FC236}">
                      <a16:creationId xmlns:a16="http://schemas.microsoft.com/office/drawing/2014/main" id="{2622D4BC-F636-4B3F-8BE4-EA4BDAD69171}"/>
                    </a:ext>
                  </a:extLst>
                </p:cNvPr>
                <p:cNvPicPr/>
                <p:nvPr/>
              </p:nvPicPr>
              <p:blipFill>
                <a:blip r:embed="rId158"/>
                <a:stretch>
                  <a:fillRect/>
                </a:stretch>
              </p:blipFill>
              <p:spPr>
                <a:xfrm>
                  <a:off x="7239973" y="2748792"/>
                  <a:ext cx="321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69F14563-BC04-4B4D-ADE3-0B99F4A7F992}"/>
                    </a:ext>
                  </a:extLst>
                </p14:cNvPr>
                <p14:cNvContentPartPr/>
                <p14:nvPr/>
              </p14:nvContentPartPr>
              <p14:xfrm>
                <a:off x="7487653" y="2720352"/>
                <a:ext cx="360" cy="360"/>
              </p14:xfrm>
            </p:contentPart>
          </mc:Choice>
          <mc:Fallback>
            <p:pic>
              <p:nvPicPr>
                <p:cNvPr id="96" name="Freihand 95">
                  <a:extLst>
                    <a:ext uri="{FF2B5EF4-FFF2-40B4-BE49-F238E27FC236}">
                      <a16:creationId xmlns:a16="http://schemas.microsoft.com/office/drawing/2014/main" id="{69F14563-BC04-4B4D-ADE3-0B99F4A7F992}"/>
                    </a:ext>
                  </a:extLst>
                </p:cNvPr>
                <p:cNvPicPr/>
                <p:nvPr/>
              </p:nvPicPr>
              <p:blipFill>
                <a:blip r:embed="rId82"/>
                <a:stretch>
                  <a:fillRect/>
                </a:stretch>
              </p:blipFill>
              <p:spPr>
                <a:xfrm>
                  <a:off x="7483333" y="2716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031DCF6E-0379-4C1D-884C-60CFC4F5CCE2}"/>
                    </a:ext>
                  </a:extLst>
                </p14:cNvPr>
                <p14:cNvContentPartPr/>
                <p14:nvPr/>
              </p14:nvContentPartPr>
              <p14:xfrm>
                <a:off x="7746493" y="2740872"/>
                <a:ext cx="158400" cy="108360"/>
              </p14:xfrm>
            </p:contentPart>
          </mc:Choice>
          <mc:Fallback>
            <p:pic>
              <p:nvPicPr>
                <p:cNvPr id="98" name="Freihand 97">
                  <a:extLst>
                    <a:ext uri="{FF2B5EF4-FFF2-40B4-BE49-F238E27FC236}">
                      <a16:creationId xmlns:a16="http://schemas.microsoft.com/office/drawing/2014/main" id="{031DCF6E-0379-4C1D-884C-60CFC4F5CCE2}"/>
                    </a:ext>
                  </a:extLst>
                </p:cNvPr>
                <p:cNvPicPr/>
                <p:nvPr/>
              </p:nvPicPr>
              <p:blipFill>
                <a:blip r:embed="rId161"/>
                <a:stretch>
                  <a:fillRect/>
                </a:stretch>
              </p:blipFill>
              <p:spPr>
                <a:xfrm>
                  <a:off x="7742173" y="2736552"/>
                  <a:ext cx="167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6F6E4C0E-C2D4-4C2C-AD06-75F2DD2F63A4}"/>
                    </a:ext>
                  </a:extLst>
                </p14:cNvPr>
                <p14:cNvContentPartPr/>
                <p14:nvPr/>
              </p14:nvContentPartPr>
              <p14:xfrm>
                <a:off x="7886173" y="2680392"/>
                <a:ext cx="194760" cy="140040"/>
              </p14:xfrm>
            </p:contentPart>
          </mc:Choice>
          <mc:Fallback>
            <p:pic>
              <p:nvPicPr>
                <p:cNvPr id="99" name="Freihand 98">
                  <a:extLst>
                    <a:ext uri="{FF2B5EF4-FFF2-40B4-BE49-F238E27FC236}">
                      <a16:creationId xmlns:a16="http://schemas.microsoft.com/office/drawing/2014/main" id="{6F6E4C0E-C2D4-4C2C-AD06-75F2DD2F63A4}"/>
                    </a:ext>
                  </a:extLst>
                </p:cNvPr>
                <p:cNvPicPr/>
                <p:nvPr/>
              </p:nvPicPr>
              <p:blipFill>
                <a:blip r:embed="rId163"/>
                <a:stretch>
                  <a:fillRect/>
                </a:stretch>
              </p:blipFill>
              <p:spPr>
                <a:xfrm>
                  <a:off x="7881853" y="2676072"/>
                  <a:ext cx="203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8A5F977A-3031-491D-9D85-6772B7B7D57F}"/>
                    </a:ext>
                  </a:extLst>
                </p14:cNvPr>
                <p14:cNvContentPartPr/>
                <p14:nvPr/>
              </p14:nvContentPartPr>
              <p14:xfrm>
                <a:off x="8067613" y="2736192"/>
                <a:ext cx="162720" cy="77040"/>
              </p14:xfrm>
            </p:contentPart>
          </mc:Choice>
          <mc:Fallback>
            <p:pic>
              <p:nvPicPr>
                <p:cNvPr id="100" name="Freihand 99">
                  <a:extLst>
                    <a:ext uri="{FF2B5EF4-FFF2-40B4-BE49-F238E27FC236}">
                      <a16:creationId xmlns:a16="http://schemas.microsoft.com/office/drawing/2014/main" id="{8A5F977A-3031-491D-9D85-6772B7B7D57F}"/>
                    </a:ext>
                  </a:extLst>
                </p:cNvPr>
                <p:cNvPicPr/>
                <p:nvPr/>
              </p:nvPicPr>
              <p:blipFill>
                <a:blip r:embed="rId165"/>
                <a:stretch>
                  <a:fillRect/>
                </a:stretch>
              </p:blipFill>
              <p:spPr>
                <a:xfrm>
                  <a:off x="8063293" y="2731872"/>
                  <a:ext cx="171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206467BB-3865-4EAF-84E6-70108742D582}"/>
                    </a:ext>
                  </a:extLst>
                </p14:cNvPr>
                <p14:cNvContentPartPr/>
                <p14:nvPr/>
              </p14:nvContentPartPr>
              <p14:xfrm>
                <a:off x="8328973" y="2683632"/>
                <a:ext cx="22320" cy="118440"/>
              </p14:xfrm>
            </p:contentPart>
          </mc:Choice>
          <mc:Fallback>
            <p:pic>
              <p:nvPicPr>
                <p:cNvPr id="101" name="Freihand 100">
                  <a:extLst>
                    <a:ext uri="{FF2B5EF4-FFF2-40B4-BE49-F238E27FC236}">
                      <a16:creationId xmlns:a16="http://schemas.microsoft.com/office/drawing/2014/main" id="{206467BB-3865-4EAF-84E6-70108742D582}"/>
                    </a:ext>
                  </a:extLst>
                </p:cNvPr>
                <p:cNvPicPr/>
                <p:nvPr/>
              </p:nvPicPr>
              <p:blipFill>
                <a:blip r:embed="rId167"/>
                <a:stretch>
                  <a:fillRect/>
                </a:stretch>
              </p:blipFill>
              <p:spPr>
                <a:xfrm>
                  <a:off x="8324653" y="2679312"/>
                  <a:ext cx="30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25C22DBF-C8DE-40D3-B2BC-29AD8B58B290}"/>
                    </a:ext>
                  </a:extLst>
                </p14:cNvPr>
                <p14:cNvContentPartPr/>
                <p14:nvPr/>
              </p14:nvContentPartPr>
              <p14:xfrm>
                <a:off x="8267413" y="2677512"/>
                <a:ext cx="126720" cy="72360"/>
              </p14:xfrm>
            </p:contentPart>
          </mc:Choice>
          <mc:Fallback>
            <p:pic>
              <p:nvPicPr>
                <p:cNvPr id="102" name="Freihand 101">
                  <a:extLst>
                    <a:ext uri="{FF2B5EF4-FFF2-40B4-BE49-F238E27FC236}">
                      <a16:creationId xmlns:a16="http://schemas.microsoft.com/office/drawing/2014/main" id="{25C22DBF-C8DE-40D3-B2BC-29AD8B58B290}"/>
                    </a:ext>
                  </a:extLst>
                </p:cNvPr>
                <p:cNvPicPr/>
                <p:nvPr/>
              </p:nvPicPr>
              <p:blipFill>
                <a:blip r:embed="rId169"/>
                <a:stretch>
                  <a:fillRect/>
                </a:stretch>
              </p:blipFill>
              <p:spPr>
                <a:xfrm>
                  <a:off x="8263093" y="2673192"/>
                  <a:ext cx="135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862EFBBE-5771-46B2-9411-B89F6E67AEE1}"/>
                    </a:ext>
                  </a:extLst>
                </p14:cNvPr>
                <p14:cNvContentPartPr/>
                <p14:nvPr/>
              </p14:nvContentPartPr>
              <p14:xfrm>
                <a:off x="8410333" y="2730432"/>
                <a:ext cx="80640" cy="54720"/>
              </p14:xfrm>
            </p:contentPart>
          </mc:Choice>
          <mc:Fallback>
            <p:pic>
              <p:nvPicPr>
                <p:cNvPr id="103" name="Freihand 102">
                  <a:extLst>
                    <a:ext uri="{FF2B5EF4-FFF2-40B4-BE49-F238E27FC236}">
                      <a16:creationId xmlns:a16="http://schemas.microsoft.com/office/drawing/2014/main" id="{862EFBBE-5771-46B2-9411-B89F6E67AEE1}"/>
                    </a:ext>
                  </a:extLst>
                </p:cNvPr>
                <p:cNvPicPr/>
                <p:nvPr/>
              </p:nvPicPr>
              <p:blipFill>
                <a:blip r:embed="rId171"/>
                <a:stretch>
                  <a:fillRect/>
                </a:stretch>
              </p:blipFill>
              <p:spPr>
                <a:xfrm>
                  <a:off x="8406013" y="2726112"/>
                  <a:ext cx="89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2340680F-D2B3-493C-9EA0-EF8AF69B4CD1}"/>
                    </a:ext>
                  </a:extLst>
                </p14:cNvPr>
                <p14:cNvContentPartPr/>
                <p14:nvPr/>
              </p14:nvContentPartPr>
              <p14:xfrm>
                <a:off x="8524453" y="2708472"/>
                <a:ext cx="108360" cy="79560"/>
              </p14:xfrm>
            </p:contentPart>
          </mc:Choice>
          <mc:Fallback>
            <p:pic>
              <p:nvPicPr>
                <p:cNvPr id="104" name="Freihand 103">
                  <a:extLst>
                    <a:ext uri="{FF2B5EF4-FFF2-40B4-BE49-F238E27FC236}">
                      <a16:creationId xmlns:a16="http://schemas.microsoft.com/office/drawing/2014/main" id="{2340680F-D2B3-493C-9EA0-EF8AF69B4CD1}"/>
                    </a:ext>
                  </a:extLst>
                </p:cNvPr>
                <p:cNvPicPr/>
                <p:nvPr/>
              </p:nvPicPr>
              <p:blipFill>
                <a:blip r:embed="rId173"/>
                <a:stretch>
                  <a:fillRect/>
                </a:stretch>
              </p:blipFill>
              <p:spPr>
                <a:xfrm>
                  <a:off x="8520133" y="2704152"/>
                  <a:ext cx="117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99031177-9B01-42E2-AFF0-6CB98704DAC3}"/>
                    </a:ext>
                  </a:extLst>
                </p14:cNvPr>
                <p14:cNvContentPartPr/>
                <p14:nvPr/>
              </p14:nvContentPartPr>
              <p14:xfrm>
                <a:off x="8640373" y="2665992"/>
                <a:ext cx="233640" cy="101520"/>
              </p14:xfrm>
            </p:contentPart>
          </mc:Choice>
          <mc:Fallback>
            <p:pic>
              <p:nvPicPr>
                <p:cNvPr id="105" name="Freihand 104">
                  <a:extLst>
                    <a:ext uri="{FF2B5EF4-FFF2-40B4-BE49-F238E27FC236}">
                      <a16:creationId xmlns:a16="http://schemas.microsoft.com/office/drawing/2014/main" id="{99031177-9B01-42E2-AFF0-6CB98704DAC3}"/>
                    </a:ext>
                  </a:extLst>
                </p:cNvPr>
                <p:cNvPicPr/>
                <p:nvPr/>
              </p:nvPicPr>
              <p:blipFill>
                <a:blip r:embed="rId175"/>
                <a:stretch>
                  <a:fillRect/>
                </a:stretch>
              </p:blipFill>
              <p:spPr>
                <a:xfrm>
                  <a:off x="8636053" y="2661672"/>
                  <a:ext cx="242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32F9807E-A76E-48C1-97DE-A5CFFAB2721F}"/>
                    </a:ext>
                  </a:extLst>
                </p14:cNvPr>
                <p14:cNvContentPartPr/>
                <p14:nvPr/>
              </p14:nvContentPartPr>
              <p14:xfrm>
                <a:off x="8950693" y="2601552"/>
                <a:ext cx="97200" cy="131040"/>
              </p14:xfrm>
            </p:contentPart>
          </mc:Choice>
          <mc:Fallback>
            <p:pic>
              <p:nvPicPr>
                <p:cNvPr id="106" name="Freihand 105">
                  <a:extLst>
                    <a:ext uri="{FF2B5EF4-FFF2-40B4-BE49-F238E27FC236}">
                      <a16:creationId xmlns:a16="http://schemas.microsoft.com/office/drawing/2014/main" id="{32F9807E-A76E-48C1-97DE-A5CFFAB2721F}"/>
                    </a:ext>
                  </a:extLst>
                </p:cNvPr>
                <p:cNvPicPr/>
                <p:nvPr/>
              </p:nvPicPr>
              <p:blipFill>
                <a:blip r:embed="rId177"/>
                <a:stretch>
                  <a:fillRect/>
                </a:stretch>
              </p:blipFill>
              <p:spPr>
                <a:xfrm>
                  <a:off x="8946373" y="2597232"/>
                  <a:ext cx="105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03D918D3-78B4-4D3C-8729-0C247C692B32}"/>
                    </a:ext>
                  </a:extLst>
                </p14:cNvPr>
                <p14:cNvContentPartPr/>
                <p14:nvPr/>
              </p14:nvContentPartPr>
              <p14:xfrm>
                <a:off x="9006493" y="2689752"/>
                <a:ext cx="72720" cy="48960"/>
              </p14:xfrm>
            </p:contentPart>
          </mc:Choice>
          <mc:Fallback>
            <p:pic>
              <p:nvPicPr>
                <p:cNvPr id="107" name="Freihand 106">
                  <a:extLst>
                    <a:ext uri="{FF2B5EF4-FFF2-40B4-BE49-F238E27FC236}">
                      <a16:creationId xmlns:a16="http://schemas.microsoft.com/office/drawing/2014/main" id="{03D918D3-78B4-4D3C-8729-0C247C692B32}"/>
                    </a:ext>
                  </a:extLst>
                </p:cNvPr>
                <p:cNvPicPr/>
                <p:nvPr/>
              </p:nvPicPr>
              <p:blipFill>
                <a:blip r:embed="rId179"/>
                <a:stretch>
                  <a:fillRect/>
                </a:stretch>
              </p:blipFill>
              <p:spPr>
                <a:xfrm>
                  <a:off x="9002173" y="2685432"/>
                  <a:ext cx="81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A73EF2ED-D201-4085-98AA-EA9A9D839044}"/>
                    </a:ext>
                  </a:extLst>
                </p14:cNvPr>
                <p14:cNvContentPartPr/>
                <p14:nvPr/>
              </p14:nvContentPartPr>
              <p14:xfrm>
                <a:off x="9077413" y="2611632"/>
                <a:ext cx="155880" cy="122760"/>
              </p14:xfrm>
            </p:contentPart>
          </mc:Choice>
          <mc:Fallback>
            <p:pic>
              <p:nvPicPr>
                <p:cNvPr id="108" name="Freihand 107">
                  <a:extLst>
                    <a:ext uri="{FF2B5EF4-FFF2-40B4-BE49-F238E27FC236}">
                      <a16:creationId xmlns:a16="http://schemas.microsoft.com/office/drawing/2014/main" id="{A73EF2ED-D201-4085-98AA-EA9A9D839044}"/>
                    </a:ext>
                  </a:extLst>
                </p:cNvPr>
                <p:cNvPicPr/>
                <p:nvPr/>
              </p:nvPicPr>
              <p:blipFill>
                <a:blip r:embed="rId181"/>
                <a:stretch>
                  <a:fillRect/>
                </a:stretch>
              </p:blipFill>
              <p:spPr>
                <a:xfrm>
                  <a:off x="9073093" y="2607312"/>
                  <a:ext cx="164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9AC89FEB-571C-48F7-8CF4-7D0DF03A1BBE}"/>
                    </a:ext>
                  </a:extLst>
                </p14:cNvPr>
                <p14:cNvContentPartPr/>
                <p14:nvPr/>
              </p14:nvContentPartPr>
              <p14:xfrm>
                <a:off x="9205933" y="2615592"/>
                <a:ext cx="13680" cy="30240"/>
              </p14:xfrm>
            </p:contentPart>
          </mc:Choice>
          <mc:Fallback>
            <p:pic>
              <p:nvPicPr>
                <p:cNvPr id="109" name="Freihand 108">
                  <a:extLst>
                    <a:ext uri="{FF2B5EF4-FFF2-40B4-BE49-F238E27FC236}">
                      <a16:creationId xmlns:a16="http://schemas.microsoft.com/office/drawing/2014/main" id="{9AC89FEB-571C-48F7-8CF4-7D0DF03A1BBE}"/>
                    </a:ext>
                  </a:extLst>
                </p:cNvPr>
                <p:cNvPicPr/>
                <p:nvPr/>
              </p:nvPicPr>
              <p:blipFill>
                <a:blip r:embed="rId183"/>
                <a:stretch>
                  <a:fillRect/>
                </a:stretch>
              </p:blipFill>
              <p:spPr>
                <a:xfrm>
                  <a:off x="9201613" y="2611272"/>
                  <a:ext cx="22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A37825D6-44E3-48CB-8F36-6603149F39AD}"/>
                    </a:ext>
                  </a:extLst>
                </p14:cNvPr>
                <p14:cNvContentPartPr/>
                <p14:nvPr/>
              </p14:nvContentPartPr>
              <p14:xfrm>
                <a:off x="9241573" y="2662392"/>
                <a:ext cx="177120" cy="62280"/>
              </p14:xfrm>
            </p:contentPart>
          </mc:Choice>
          <mc:Fallback>
            <p:pic>
              <p:nvPicPr>
                <p:cNvPr id="110" name="Freihand 109">
                  <a:extLst>
                    <a:ext uri="{FF2B5EF4-FFF2-40B4-BE49-F238E27FC236}">
                      <a16:creationId xmlns:a16="http://schemas.microsoft.com/office/drawing/2014/main" id="{A37825D6-44E3-48CB-8F36-6603149F39AD}"/>
                    </a:ext>
                  </a:extLst>
                </p:cNvPr>
                <p:cNvPicPr/>
                <p:nvPr/>
              </p:nvPicPr>
              <p:blipFill>
                <a:blip r:embed="rId185"/>
                <a:stretch>
                  <a:fillRect/>
                </a:stretch>
              </p:blipFill>
              <p:spPr>
                <a:xfrm>
                  <a:off x="9237253" y="2658072"/>
                  <a:ext cx="185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8D2688B1-FFD9-4989-87DF-61CFA3865B4B}"/>
                    </a:ext>
                  </a:extLst>
                </p14:cNvPr>
                <p14:cNvContentPartPr/>
                <p14:nvPr/>
              </p14:nvContentPartPr>
              <p14:xfrm>
                <a:off x="9622813" y="2632872"/>
                <a:ext cx="312840" cy="93240"/>
              </p14:xfrm>
            </p:contentPart>
          </mc:Choice>
          <mc:Fallback>
            <p:pic>
              <p:nvPicPr>
                <p:cNvPr id="111" name="Freihand 110">
                  <a:extLst>
                    <a:ext uri="{FF2B5EF4-FFF2-40B4-BE49-F238E27FC236}">
                      <a16:creationId xmlns:a16="http://schemas.microsoft.com/office/drawing/2014/main" id="{8D2688B1-FFD9-4989-87DF-61CFA3865B4B}"/>
                    </a:ext>
                  </a:extLst>
                </p:cNvPr>
                <p:cNvPicPr/>
                <p:nvPr/>
              </p:nvPicPr>
              <p:blipFill>
                <a:blip r:embed="rId187"/>
                <a:stretch>
                  <a:fillRect/>
                </a:stretch>
              </p:blipFill>
              <p:spPr>
                <a:xfrm>
                  <a:off x="9618493" y="2628552"/>
                  <a:ext cx="321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491D0949-D176-4825-A3DA-749C8A8C0E24}"/>
                    </a:ext>
                  </a:extLst>
                </p14:cNvPr>
                <p14:cNvContentPartPr/>
                <p14:nvPr/>
              </p14:nvContentPartPr>
              <p14:xfrm>
                <a:off x="9955453" y="2638992"/>
                <a:ext cx="212400" cy="60120"/>
              </p14:xfrm>
            </p:contentPart>
          </mc:Choice>
          <mc:Fallback>
            <p:pic>
              <p:nvPicPr>
                <p:cNvPr id="112" name="Freihand 111">
                  <a:extLst>
                    <a:ext uri="{FF2B5EF4-FFF2-40B4-BE49-F238E27FC236}">
                      <a16:creationId xmlns:a16="http://schemas.microsoft.com/office/drawing/2014/main" id="{491D0949-D176-4825-A3DA-749C8A8C0E24}"/>
                    </a:ext>
                  </a:extLst>
                </p:cNvPr>
                <p:cNvPicPr/>
                <p:nvPr/>
              </p:nvPicPr>
              <p:blipFill>
                <a:blip r:embed="rId189"/>
                <a:stretch>
                  <a:fillRect/>
                </a:stretch>
              </p:blipFill>
              <p:spPr>
                <a:xfrm>
                  <a:off x="9951133" y="2634672"/>
                  <a:ext cx="221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A749162A-88C3-42DB-B388-650963ACB4DB}"/>
                    </a:ext>
                  </a:extLst>
                </p14:cNvPr>
                <p14:cNvContentPartPr/>
                <p14:nvPr/>
              </p14:nvContentPartPr>
              <p14:xfrm>
                <a:off x="10248853" y="2580672"/>
                <a:ext cx="255600" cy="94680"/>
              </p14:xfrm>
            </p:contentPart>
          </mc:Choice>
          <mc:Fallback>
            <p:pic>
              <p:nvPicPr>
                <p:cNvPr id="113" name="Freihand 112">
                  <a:extLst>
                    <a:ext uri="{FF2B5EF4-FFF2-40B4-BE49-F238E27FC236}">
                      <a16:creationId xmlns:a16="http://schemas.microsoft.com/office/drawing/2014/main" id="{A749162A-88C3-42DB-B388-650963ACB4DB}"/>
                    </a:ext>
                  </a:extLst>
                </p:cNvPr>
                <p:cNvPicPr/>
                <p:nvPr/>
              </p:nvPicPr>
              <p:blipFill>
                <a:blip r:embed="rId191"/>
                <a:stretch>
                  <a:fillRect/>
                </a:stretch>
              </p:blipFill>
              <p:spPr>
                <a:xfrm>
                  <a:off x="10244533" y="2576352"/>
                  <a:ext cx="264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EFF2B942-0F98-49C4-8F5F-798B7EB1F307}"/>
                    </a:ext>
                  </a:extLst>
                </p14:cNvPr>
                <p14:cNvContentPartPr/>
                <p14:nvPr/>
              </p14:nvContentPartPr>
              <p14:xfrm>
                <a:off x="10477093" y="2513712"/>
                <a:ext cx="79560" cy="131400"/>
              </p14:xfrm>
            </p:contentPart>
          </mc:Choice>
          <mc:Fallback>
            <p:pic>
              <p:nvPicPr>
                <p:cNvPr id="114" name="Freihand 113">
                  <a:extLst>
                    <a:ext uri="{FF2B5EF4-FFF2-40B4-BE49-F238E27FC236}">
                      <a16:creationId xmlns:a16="http://schemas.microsoft.com/office/drawing/2014/main" id="{EFF2B942-0F98-49C4-8F5F-798B7EB1F307}"/>
                    </a:ext>
                  </a:extLst>
                </p:cNvPr>
                <p:cNvPicPr/>
                <p:nvPr/>
              </p:nvPicPr>
              <p:blipFill>
                <a:blip r:embed="rId193"/>
                <a:stretch>
                  <a:fillRect/>
                </a:stretch>
              </p:blipFill>
              <p:spPr>
                <a:xfrm>
                  <a:off x="10472773" y="2509392"/>
                  <a:ext cx="88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E0EB6240-103E-4695-BFC4-D2355EA27E8A}"/>
                    </a:ext>
                  </a:extLst>
                </p14:cNvPr>
                <p14:cNvContentPartPr/>
                <p14:nvPr/>
              </p14:nvContentPartPr>
              <p14:xfrm>
                <a:off x="10037533" y="2514792"/>
                <a:ext cx="138600" cy="4680"/>
              </p14:xfrm>
            </p:contentPart>
          </mc:Choice>
          <mc:Fallback>
            <p:pic>
              <p:nvPicPr>
                <p:cNvPr id="115" name="Freihand 114">
                  <a:extLst>
                    <a:ext uri="{FF2B5EF4-FFF2-40B4-BE49-F238E27FC236}">
                      <a16:creationId xmlns:a16="http://schemas.microsoft.com/office/drawing/2014/main" id="{E0EB6240-103E-4695-BFC4-D2355EA27E8A}"/>
                    </a:ext>
                  </a:extLst>
                </p:cNvPr>
                <p:cNvPicPr/>
                <p:nvPr/>
              </p:nvPicPr>
              <p:blipFill>
                <a:blip r:embed="rId195"/>
                <a:stretch>
                  <a:fillRect/>
                </a:stretch>
              </p:blipFill>
              <p:spPr>
                <a:xfrm>
                  <a:off x="10033213" y="2510472"/>
                  <a:ext cx="147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6C3A774B-41F6-438B-9546-021463C6EC0C}"/>
                    </a:ext>
                  </a:extLst>
                </p14:cNvPr>
                <p14:cNvContentPartPr/>
                <p14:nvPr/>
              </p14:nvContentPartPr>
              <p14:xfrm>
                <a:off x="10668253" y="2561232"/>
                <a:ext cx="189000" cy="103320"/>
              </p14:xfrm>
            </p:contentPart>
          </mc:Choice>
          <mc:Fallback>
            <p:pic>
              <p:nvPicPr>
                <p:cNvPr id="116" name="Freihand 115">
                  <a:extLst>
                    <a:ext uri="{FF2B5EF4-FFF2-40B4-BE49-F238E27FC236}">
                      <a16:creationId xmlns:a16="http://schemas.microsoft.com/office/drawing/2014/main" id="{6C3A774B-41F6-438B-9546-021463C6EC0C}"/>
                    </a:ext>
                  </a:extLst>
                </p:cNvPr>
                <p:cNvPicPr/>
                <p:nvPr/>
              </p:nvPicPr>
              <p:blipFill>
                <a:blip r:embed="rId197"/>
                <a:stretch>
                  <a:fillRect/>
                </a:stretch>
              </p:blipFill>
              <p:spPr>
                <a:xfrm>
                  <a:off x="10663933" y="2556912"/>
                  <a:ext cx="197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20B0DDDD-0ED3-423B-A991-C7DCD8604F17}"/>
                    </a:ext>
                  </a:extLst>
                </p14:cNvPr>
                <p14:cNvContentPartPr/>
                <p14:nvPr/>
              </p14:nvContentPartPr>
              <p14:xfrm>
                <a:off x="10851853" y="2506872"/>
                <a:ext cx="35640" cy="25920"/>
              </p14:xfrm>
            </p:contentPart>
          </mc:Choice>
          <mc:Fallback>
            <p:pic>
              <p:nvPicPr>
                <p:cNvPr id="117" name="Freihand 116">
                  <a:extLst>
                    <a:ext uri="{FF2B5EF4-FFF2-40B4-BE49-F238E27FC236}">
                      <a16:creationId xmlns:a16="http://schemas.microsoft.com/office/drawing/2014/main" id="{20B0DDDD-0ED3-423B-A991-C7DCD8604F17}"/>
                    </a:ext>
                  </a:extLst>
                </p:cNvPr>
                <p:cNvPicPr/>
                <p:nvPr/>
              </p:nvPicPr>
              <p:blipFill>
                <a:blip r:embed="rId199"/>
                <a:stretch>
                  <a:fillRect/>
                </a:stretch>
              </p:blipFill>
              <p:spPr>
                <a:xfrm>
                  <a:off x="10847533" y="2502552"/>
                  <a:ext cx="44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295607E5-6B8C-4DCA-9E3F-9F0FCA77AD25}"/>
                    </a:ext>
                  </a:extLst>
                </p14:cNvPr>
                <p14:cNvContentPartPr/>
                <p14:nvPr/>
              </p14:nvContentPartPr>
              <p14:xfrm>
                <a:off x="10927093" y="2457912"/>
                <a:ext cx="122760" cy="158040"/>
              </p14:xfrm>
            </p:contentPart>
          </mc:Choice>
          <mc:Fallback>
            <p:pic>
              <p:nvPicPr>
                <p:cNvPr id="118" name="Freihand 117">
                  <a:extLst>
                    <a:ext uri="{FF2B5EF4-FFF2-40B4-BE49-F238E27FC236}">
                      <a16:creationId xmlns:a16="http://schemas.microsoft.com/office/drawing/2014/main" id="{295607E5-6B8C-4DCA-9E3F-9F0FCA77AD25}"/>
                    </a:ext>
                  </a:extLst>
                </p:cNvPr>
                <p:cNvPicPr/>
                <p:nvPr/>
              </p:nvPicPr>
              <p:blipFill>
                <a:blip r:embed="rId201"/>
                <a:stretch>
                  <a:fillRect/>
                </a:stretch>
              </p:blipFill>
              <p:spPr>
                <a:xfrm>
                  <a:off x="10922773" y="2453592"/>
                  <a:ext cx="131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1AA698C2-B379-4571-A33E-5D67E8A3C952}"/>
                    </a:ext>
                  </a:extLst>
                </p14:cNvPr>
                <p14:cNvContentPartPr/>
                <p14:nvPr/>
              </p14:nvContentPartPr>
              <p14:xfrm>
                <a:off x="7418173" y="2984592"/>
                <a:ext cx="303840" cy="64080"/>
              </p14:xfrm>
            </p:contentPart>
          </mc:Choice>
          <mc:Fallback>
            <p:pic>
              <p:nvPicPr>
                <p:cNvPr id="119" name="Freihand 118">
                  <a:extLst>
                    <a:ext uri="{FF2B5EF4-FFF2-40B4-BE49-F238E27FC236}">
                      <a16:creationId xmlns:a16="http://schemas.microsoft.com/office/drawing/2014/main" id="{1AA698C2-B379-4571-A33E-5D67E8A3C952}"/>
                    </a:ext>
                  </a:extLst>
                </p:cNvPr>
                <p:cNvPicPr/>
                <p:nvPr/>
              </p:nvPicPr>
              <p:blipFill>
                <a:blip r:embed="rId203"/>
                <a:stretch>
                  <a:fillRect/>
                </a:stretch>
              </p:blipFill>
              <p:spPr>
                <a:xfrm>
                  <a:off x="7413853" y="2980272"/>
                  <a:ext cx="312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48730E83-724D-4ACA-995C-D8D129DB6439}"/>
                    </a:ext>
                  </a:extLst>
                </p14:cNvPr>
                <p14:cNvContentPartPr/>
                <p14:nvPr/>
              </p14:nvContentPartPr>
              <p14:xfrm>
                <a:off x="7902733" y="2919432"/>
                <a:ext cx="77400" cy="110880"/>
              </p14:xfrm>
            </p:contentPart>
          </mc:Choice>
          <mc:Fallback>
            <p:pic>
              <p:nvPicPr>
                <p:cNvPr id="120" name="Freihand 119">
                  <a:extLst>
                    <a:ext uri="{FF2B5EF4-FFF2-40B4-BE49-F238E27FC236}">
                      <a16:creationId xmlns:a16="http://schemas.microsoft.com/office/drawing/2014/main" id="{48730E83-724D-4ACA-995C-D8D129DB6439}"/>
                    </a:ext>
                  </a:extLst>
                </p:cNvPr>
                <p:cNvPicPr/>
                <p:nvPr/>
              </p:nvPicPr>
              <p:blipFill>
                <a:blip r:embed="rId205"/>
                <a:stretch>
                  <a:fillRect/>
                </a:stretch>
              </p:blipFill>
              <p:spPr>
                <a:xfrm>
                  <a:off x="7898413" y="2915112"/>
                  <a:ext cx="86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BE67239D-31A8-4F8D-A438-624024C7E405}"/>
                    </a:ext>
                  </a:extLst>
                </p14:cNvPr>
                <p14:cNvContentPartPr/>
                <p14:nvPr/>
              </p14:nvContentPartPr>
              <p14:xfrm>
                <a:off x="7978693" y="2978832"/>
                <a:ext cx="132840" cy="38880"/>
              </p14:xfrm>
            </p:contentPart>
          </mc:Choice>
          <mc:Fallback>
            <p:pic>
              <p:nvPicPr>
                <p:cNvPr id="121" name="Freihand 120">
                  <a:extLst>
                    <a:ext uri="{FF2B5EF4-FFF2-40B4-BE49-F238E27FC236}">
                      <a16:creationId xmlns:a16="http://schemas.microsoft.com/office/drawing/2014/main" id="{BE67239D-31A8-4F8D-A438-624024C7E405}"/>
                    </a:ext>
                  </a:extLst>
                </p:cNvPr>
                <p:cNvPicPr/>
                <p:nvPr/>
              </p:nvPicPr>
              <p:blipFill>
                <a:blip r:embed="rId207"/>
                <a:stretch>
                  <a:fillRect/>
                </a:stretch>
              </p:blipFill>
              <p:spPr>
                <a:xfrm>
                  <a:off x="7974373" y="2974512"/>
                  <a:ext cx="141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Freihand 121">
                  <a:extLst>
                    <a:ext uri="{FF2B5EF4-FFF2-40B4-BE49-F238E27FC236}">
                      <a16:creationId xmlns:a16="http://schemas.microsoft.com/office/drawing/2014/main" id="{5AB62013-8839-4191-A0B8-24ABA2402561}"/>
                    </a:ext>
                  </a:extLst>
                </p14:cNvPr>
                <p14:cNvContentPartPr/>
                <p14:nvPr/>
              </p14:nvContentPartPr>
              <p14:xfrm>
                <a:off x="8145013" y="2979192"/>
                <a:ext cx="68400" cy="169200"/>
              </p14:xfrm>
            </p:contentPart>
          </mc:Choice>
          <mc:Fallback>
            <p:pic>
              <p:nvPicPr>
                <p:cNvPr id="122" name="Freihand 121">
                  <a:extLst>
                    <a:ext uri="{FF2B5EF4-FFF2-40B4-BE49-F238E27FC236}">
                      <a16:creationId xmlns:a16="http://schemas.microsoft.com/office/drawing/2014/main" id="{5AB62013-8839-4191-A0B8-24ABA2402561}"/>
                    </a:ext>
                  </a:extLst>
                </p:cNvPr>
                <p:cNvPicPr/>
                <p:nvPr/>
              </p:nvPicPr>
              <p:blipFill>
                <a:blip r:embed="rId209"/>
                <a:stretch>
                  <a:fillRect/>
                </a:stretch>
              </p:blipFill>
              <p:spPr>
                <a:xfrm>
                  <a:off x="8140693" y="2974872"/>
                  <a:ext cx="77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3" name="Freihand 122">
                  <a:extLst>
                    <a:ext uri="{FF2B5EF4-FFF2-40B4-BE49-F238E27FC236}">
                      <a16:creationId xmlns:a16="http://schemas.microsoft.com/office/drawing/2014/main" id="{C0FB6D32-8706-4389-B6E8-7B4A049ABC9C}"/>
                    </a:ext>
                  </a:extLst>
                </p14:cNvPr>
                <p14:cNvContentPartPr/>
                <p14:nvPr/>
              </p14:nvContentPartPr>
              <p14:xfrm>
                <a:off x="8227453" y="2960472"/>
                <a:ext cx="84600" cy="61560"/>
              </p14:xfrm>
            </p:contentPart>
          </mc:Choice>
          <mc:Fallback>
            <p:pic>
              <p:nvPicPr>
                <p:cNvPr id="123" name="Freihand 122">
                  <a:extLst>
                    <a:ext uri="{FF2B5EF4-FFF2-40B4-BE49-F238E27FC236}">
                      <a16:creationId xmlns:a16="http://schemas.microsoft.com/office/drawing/2014/main" id="{C0FB6D32-8706-4389-B6E8-7B4A049ABC9C}"/>
                    </a:ext>
                  </a:extLst>
                </p:cNvPr>
                <p:cNvPicPr/>
                <p:nvPr/>
              </p:nvPicPr>
              <p:blipFill>
                <a:blip r:embed="rId211"/>
                <a:stretch>
                  <a:fillRect/>
                </a:stretch>
              </p:blipFill>
              <p:spPr>
                <a:xfrm>
                  <a:off x="8223133" y="2956152"/>
                  <a:ext cx="93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Freihand 123">
                  <a:extLst>
                    <a:ext uri="{FF2B5EF4-FFF2-40B4-BE49-F238E27FC236}">
                      <a16:creationId xmlns:a16="http://schemas.microsoft.com/office/drawing/2014/main" id="{1469B3C9-2C31-4758-8C48-B9B38CB45E96}"/>
                    </a:ext>
                  </a:extLst>
                </p14:cNvPr>
                <p14:cNvContentPartPr/>
                <p14:nvPr/>
              </p14:nvContentPartPr>
              <p14:xfrm>
                <a:off x="8323573" y="2965872"/>
                <a:ext cx="238680" cy="48600"/>
              </p14:xfrm>
            </p:contentPart>
          </mc:Choice>
          <mc:Fallback>
            <p:pic>
              <p:nvPicPr>
                <p:cNvPr id="124" name="Freihand 123">
                  <a:extLst>
                    <a:ext uri="{FF2B5EF4-FFF2-40B4-BE49-F238E27FC236}">
                      <a16:creationId xmlns:a16="http://schemas.microsoft.com/office/drawing/2014/main" id="{1469B3C9-2C31-4758-8C48-B9B38CB45E96}"/>
                    </a:ext>
                  </a:extLst>
                </p:cNvPr>
                <p:cNvPicPr/>
                <p:nvPr/>
              </p:nvPicPr>
              <p:blipFill>
                <a:blip r:embed="rId213"/>
                <a:stretch>
                  <a:fillRect/>
                </a:stretch>
              </p:blipFill>
              <p:spPr>
                <a:xfrm>
                  <a:off x="8319253" y="2961552"/>
                  <a:ext cx="247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5" name="Freihand 124">
                  <a:extLst>
                    <a:ext uri="{FF2B5EF4-FFF2-40B4-BE49-F238E27FC236}">
                      <a16:creationId xmlns:a16="http://schemas.microsoft.com/office/drawing/2014/main" id="{BA02BC4E-687B-4FBF-B699-CB8AE66221A5}"/>
                    </a:ext>
                  </a:extLst>
                </p14:cNvPr>
                <p14:cNvContentPartPr/>
                <p14:nvPr/>
              </p14:nvContentPartPr>
              <p14:xfrm>
                <a:off x="8566933" y="2982792"/>
                <a:ext cx="64080" cy="31680"/>
              </p14:xfrm>
            </p:contentPart>
          </mc:Choice>
          <mc:Fallback>
            <p:pic>
              <p:nvPicPr>
                <p:cNvPr id="125" name="Freihand 124">
                  <a:extLst>
                    <a:ext uri="{FF2B5EF4-FFF2-40B4-BE49-F238E27FC236}">
                      <a16:creationId xmlns:a16="http://schemas.microsoft.com/office/drawing/2014/main" id="{BA02BC4E-687B-4FBF-B699-CB8AE66221A5}"/>
                    </a:ext>
                  </a:extLst>
                </p:cNvPr>
                <p:cNvPicPr/>
                <p:nvPr/>
              </p:nvPicPr>
              <p:blipFill>
                <a:blip r:embed="rId215"/>
                <a:stretch>
                  <a:fillRect/>
                </a:stretch>
              </p:blipFill>
              <p:spPr>
                <a:xfrm>
                  <a:off x="8562613" y="2978472"/>
                  <a:ext cx="72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987B9EF9-48E4-4EB2-A262-BF79D46AE7F2}"/>
                    </a:ext>
                  </a:extLst>
                </p14:cNvPr>
                <p14:cNvContentPartPr/>
                <p14:nvPr/>
              </p14:nvContentPartPr>
              <p14:xfrm>
                <a:off x="8852053" y="2853912"/>
                <a:ext cx="227880" cy="157320"/>
              </p14:xfrm>
            </p:contentPart>
          </mc:Choice>
          <mc:Fallback>
            <p:pic>
              <p:nvPicPr>
                <p:cNvPr id="129" name="Freihand 128">
                  <a:extLst>
                    <a:ext uri="{FF2B5EF4-FFF2-40B4-BE49-F238E27FC236}">
                      <a16:creationId xmlns:a16="http://schemas.microsoft.com/office/drawing/2014/main" id="{987B9EF9-48E4-4EB2-A262-BF79D46AE7F2}"/>
                    </a:ext>
                  </a:extLst>
                </p:cNvPr>
                <p:cNvPicPr/>
                <p:nvPr/>
              </p:nvPicPr>
              <p:blipFill>
                <a:blip r:embed="rId217"/>
                <a:stretch>
                  <a:fillRect/>
                </a:stretch>
              </p:blipFill>
              <p:spPr>
                <a:xfrm>
                  <a:off x="8847733" y="2849592"/>
                  <a:ext cx="236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0FD93E6C-F996-4F8A-B629-7750B954C33B}"/>
                    </a:ext>
                  </a:extLst>
                </p14:cNvPr>
                <p14:cNvContentPartPr/>
                <p14:nvPr/>
              </p14:nvContentPartPr>
              <p14:xfrm>
                <a:off x="9081373" y="2904672"/>
                <a:ext cx="143280" cy="69120"/>
              </p14:xfrm>
            </p:contentPart>
          </mc:Choice>
          <mc:Fallback>
            <p:pic>
              <p:nvPicPr>
                <p:cNvPr id="130" name="Freihand 129">
                  <a:extLst>
                    <a:ext uri="{FF2B5EF4-FFF2-40B4-BE49-F238E27FC236}">
                      <a16:creationId xmlns:a16="http://schemas.microsoft.com/office/drawing/2014/main" id="{0FD93E6C-F996-4F8A-B629-7750B954C33B}"/>
                    </a:ext>
                  </a:extLst>
                </p:cNvPr>
                <p:cNvPicPr/>
                <p:nvPr/>
              </p:nvPicPr>
              <p:blipFill>
                <a:blip r:embed="rId219"/>
                <a:stretch>
                  <a:fillRect/>
                </a:stretch>
              </p:blipFill>
              <p:spPr>
                <a:xfrm>
                  <a:off x="9077053" y="2900352"/>
                  <a:ext cx="151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99F5FAF4-96B3-407A-A22A-8722D3143CC2}"/>
                    </a:ext>
                  </a:extLst>
                </p14:cNvPr>
                <p14:cNvContentPartPr/>
                <p14:nvPr/>
              </p14:nvContentPartPr>
              <p14:xfrm>
                <a:off x="9200533" y="2824032"/>
                <a:ext cx="321840" cy="160200"/>
              </p14:xfrm>
            </p:contentPart>
          </mc:Choice>
          <mc:Fallback>
            <p:pic>
              <p:nvPicPr>
                <p:cNvPr id="131" name="Freihand 130">
                  <a:extLst>
                    <a:ext uri="{FF2B5EF4-FFF2-40B4-BE49-F238E27FC236}">
                      <a16:creationId xmlns:a16="http://schemas.microsoft.com/office/drawing/2014/main" id="{99F5FAF4-96B3-407A-A22A-8722D3143CC2}"/>
                    </a:ext>
                  </a:extLst>
                </p:cNvPr>
                <p:cNvPicPr/>
                <p:nvPr/>
              </p:nvPicPr>
              <p:blipFill>
                <a:blip r:embed="rId221"/>
                <a:stretch>
                  <a:fillRect/>
                </a:stretch>
              </p:blipFill>
              <p:spPr>
                <a:xfrm>
                  <a:off x="9196213" y="2819352"/>
                  <a:ext cx="330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32C0276C-3BB4-4B2C-B2BD-EBF60B6FCB8D}"/>
                    </a:ext>
                  </a:extLst>
                </p14:cNvPr>
                <p14:cNvContentPartPr/>
                <p14:nvPr/>
              </p14:nvContentPartPr>
              <p14:xfrm>
                <a:off x="9418693" y="2802072"/>
                <a:ext cx="27360" cy="7200"/>
              </p14:xfrm>
            </p:contentPart>
          </mc:Choice>
          <mc:Fallback>
            <p:pic>
              <p:nvPicPr>
                <p:cNvPr id="132" name="Freihand 131">
                  <a:extLst>
                    <a:ext uri="{FF2B5EF4-FFF2-40B4-BE49-F238E27FC236}">
                      <a16:creationId xmlns:a16="http://schemas.microsoft.com/office/drawing/2014/main" id="{32C0276C-3BB4-4B2C-B2BD-EBF60B6FCB8D}"/>
                    </a:ext>
                  </a:extLst>
                </p:cNvPr>
                <p:cNvPicPr/>
                <p:nvPr/>
              </p:nvPicPr>
              <p:blipFill>
                <a:blip r:embed="rId223"/>
                <a:stretch>
                  <a:fillRect/>
                </a:stretch>
              </p:blipFill>
              <p:spPr>
                <a:xfrm>
                  <a:off x="9414373" y="2797752"/>
                  <a:ext cx="36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753454A3-9528-4077-B97F-DA7575307433}"/>
                    </a:ext>
                  </a:extLst>
                </p14:cNvPr>
                <p14:cNvContentPartPr/>
                <p14:nvPr/>
              </p14:nvContentPartPr>
              <p14:xfrm>
                <a:off x="9663853" y="2886672"/>
                <a:ext cx="124200" cy="104760"/>
              </p14:xfrm>
            </p:contentPart>
          </mc:Choice>
          <mc:Fallback>
            <p:pic>
              <p:nvPicPr>
                <p:cNvPr id="133" name="Freihand 132">
                  <a:extLst>
                    <a:ext uri="{FF2B5EF4-FFF2-40B4-BE49-F238E27FC236}">
                      <a16:creationId xmlns:a16="http://schemas.microsoft.com/office/drawing/2014/main" id="{753454A3-9528-4077-B97F-DA7575307433}"/>
                    </a:ext>
                  </a:extLst>
                </p:cNvPr>
                <p:cNvPicPr/>
                <p:nvPr/>
              </p:nvPicPr>
              <p:blipFill>
                <a:blip r:embed="rId225"/>
                <a:stretch>
                  <a:fillRect/>
                </a:stretch>
              </p:blipFill>
              <p:spPr>
                <a:xfrm>
                  <a:off x="9659533" y="2882352"/>
                  <a:ext cx="132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988C9B5F-F7C3-41B6-9742-ACABF9A60D66}"/>
                    </a:ext>
                  </a:extLst>
                </p14:cNvPr>
                <p14:cNvContentPartPr/>
                <p14:nvPr/>
              </p14:nvContentPartPr>
              <p14:xfrm>
                <a:off x="9795253" y="2888112"/>
                <a:ext cx="147600" cy="77400"/>
              </p14:xfrm>
            </p:contentPart>
          </mc:Choice>
          <mc:Fallback>
            <p:pic>
              <p:nvPicPr>
                <p:cNvPr id="134" name="Freihand 133">
                  <a:extLst>
                    <a:ext uri="{FF2B5EF4-FFF2-40B4-BE49-F238E27FC236}">
                      <a16:creationId xmlns:a16="http://schemas.microsoft.com/office/drawing/2014/main" id="{988C9B5F-F7C3-41B6-9742-ACABF9A60D66}"/>
                    </a:ext>
                  </a:extLst>
                </p:cNvPr>
                <p:cNvPicPr/>
                <p:nvPr/>
              </p:nvPicPr>
              <p:blipFill>
                <a:blip r:embed="rId227"/>
                <a:stretch>
                  <a:fillRect/>
                </a:stretch>
              </p:blipFill>
              <p:spPr>
                <a:xfrm>
                  <a:off x="9790933" y="2883792"/>
                  <a:ext cx="156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AC18F49D-B7DE-4B81-B592-9CECC03E9257}"/>
                    </a:ext>
                  </a:extLst>
                </p14:cNvPr>
                <p14:cNvContentPartPr/>
                <p14:nvPr/>
              </p14:nvContentPartPr>
              <p14:xfrm>
                <a:off x="10125733" y="2821872"/>
                <a:ext cx="140040" cy="126720"/>
              </p14:xfrm>
            </p:contentPart>
          </mc:Choice>
          <mc:Fallback>
            <p:pic>
              <p:nvPicPr>
                <p:cNvPr id="135" name="Freihand 134">
                  <a:extLst>
                    <a:ext uri="{FF2B5EF4-FFF2-40B4-BE49-F238E27FC236}">
                      <a16:creationId xmlns:a16="http://schemas.microsoft.com/office/drawing/2014/main" id="{AC18F49D-B7DE-4B81-B592-9CECC03E9257}"/>
                    </a:ext>
                  </a:extLst>
                </p:cNvPr>
                <p:cNvPicPr/>
                <p:nvPr/>
              </p:nvPicPr>
              <p:blipFill>
                <a:blip r:embed="rId229"/>
                <a:stretch>
                  <a:fillRect/>
                </a:stretch>
              </p:blipFill>
              <p:spPr>
                <a:xfrm>
                  <a:off x="10121413" y="2817552"/>
                  <a:ext cx="148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7879591B-6165-42CD-8DF2-DC6DB3668028}"/>
                    </a:ext>
                  </a:extLst>
                </p14:cNvPr>
                <p14:cNvContentPartPr/>
                <p14:nvPr/>
              </p14:nvContentPartPr>
              <p14:xfrm>
                <a:off x="10270093" y="2869392"/>
                <a:ext cx="189000" cy="72360"/>
              </p14:xfrm>
            </p:contentPart>
          </mc:Choice>
          <mc:Fallback>
            <p:pic>
              <p:nvPicPr>
                <p:cNvPr id="136" name="Freihand 135">
                  <a:extLst>
                    <a:ext uri="{FF2B5EF4-FFF2-40B4-BE49-F238E27FC236}">
                      <a16:creationId xmlns:a16="http://schemas.microsoft.com/office/drawing/2014/main" id="{7879591B-6165-42CD-8DF2-DC6DB3668028}"/>
                    </a:ext>
                  </a:extLst>
                </p:cNvPr>
                <p:cNvPicPr/>
                <p:nvPr/>
              </p:nvPicPr>
              <p:blipFill>
                <a:blip r:embed="rId231"/>
                <a:stretch>
                  <a:fillRect/>
                </a:stretch>
              </p:blipFill>
              <p:spPr>
                <a:xfrm>
                  <a:off x="10265773" y="2865072"/>
                  <a:ext cx="197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7" name="Freihand 136">
                  <a:extLst>
                    <a:ext uri="{FF2B5EF4-FFF2-40B4-BE49-F238E27FC236}">
                      <a16:creationId xmlns:a16="http://schemas.microsoft.com/office/drawing/2014/main" id="{A3F9332E-4AB1-4393-B51B-559F5C7CDAFD}"/>
                    </a:ext>
                  </a:extLst>
                </p14:cNvPr>
                <p14:cNvContentPartPr/>
                <p14:nvPr/>
              </p14:nvContentPartPr>
              <p14:xfrm>
                <a:off x="10706773" y="2829432"/>
                <a:ext cx="18360" cy="115560"/>
              </p14:xfrm>
            </p:contentPart>
          </mc:Choice>
          <mc:Fallback>
            <p:pic>
              <p:nvPicPr>
                <p:cNvPr id="137" name="Freihand 136">
                  <a:extLst>
                    <a:ext uri="{FF2B5EF4-FFF2-40B4-BE49-F238E27FC236}">
                      <a16:creationId xmlns:a16="http://schemas.microsoft.com/office/drawing/2014/main" id="{A3F9332E-4AB1-4393-B51B-559F5C7CDAFD}"/>
                    </a:ext>
                  </a:extLst>
                </p:cNvPr>
                <p:cNvPicPr/>
                <p:nvPr/>
              </p:nvPicPr>
              <p:blipFill>
                <a:blip r:embed="rId233"/>
                <a:stretch>
                  <a:fillRect/>
                </a:stretch>
              </p:blipFill>
              <p:spPr>
                <a:xfrm>
                  <a:off x="10702453" y="2825112"/>
                  <a:ext cx="27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8AC9897E-BDBD-4993-A439-3EB47DC7B947}"/>
                    </a:ext>
                  </a:extLst>
                </p14:cNvPr>
                <p14:cNvContentPartPr/>
                <p14:nvPr/>
              </p14:nvContentPartPr>
              <p14:xfrm>
                <a:off x="10640173" y="2786592"/>
                <a:ext cx="148680" cy="91800"/>
              </p14:xfrm>
            </p:contentPart>
          </mc:Choice>
          <mc:Fallback>
            <p:pic>
              <p:nvPicPr>
                <p:cNvPr id="138" name="Freihand 137">
                  <a:extLst>
                    <a:ext uri="{FF2B5EF4-FFF2-40B4-BE49-F238E27FC236}">
                      <a16:creationId xmlns:a16="http://schemas.microsoft.com/office/drawing/2014/main" id="{8AC9897E-BDBD-4993-A439-3EB47DC7B947}"/>
                    </a:ext>
                  </a:extLst>
                </p:cNvPr>
                <p:cNvPicPr/>
                <p:nvPr/>
              </p:nvPicPr>
              <p:blipFill>
                <a:blip r:embed="rId235"/>
                <a:stretch>
                  <a:fillRect/>
                </a:stretch>
              </p:blipFill>
              <p:spPr>
                <a:xfrm>
                  <a:off x="10635853" y="2782272"/>
                  <a:ext cx="157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4D74232B-6036-4EBE-B2A2-E421A2D12B25}"/>
                    </a:ext>
                  </a:extLst>
                </p14:cNvPr>
                <p14:cNvContentPartPr/>
                <p14:nvPr/>
              </p14:nvContentPartPr>
              <p14:xfrm>
                <a:off x="10771213" y="2830872"/>
                <a:ext cx="212040" cy="92520"/>
              </p14:xfrm>
            </p:contentPart>
          </mc:Choice>
          <mc:Fallback>
            <p:pic>
              <p:nvPicPr>
                <p:cNvPr id="139" name="Freihand 138">
                  <a:extLst>
                    <a:ext uri="{FF2B5EF4-FFF2-40B4-BE49-F238E27FC236}">
                      <a16:creationId xmlns:a16="http://schemas.microsoft.com/office/drawing/2014/main" id="{4D74232B-6036-4EBE-B2A2-E421A2D12B25}"/>
                    </a:ext>
                  </a:extLst>
                </p:cNvPr>
                <p:cNvPicPr/>
                <p:nvPr/>
              </p:nvPicPr>
              <p:blipFill>
                <a:blip r:embed="rId237"/>
                <a:stretch>
                  <a:fillRect/>
                </a:stretch>
              </p:blipFill>
              <p:spPr>
                <a:xfrm>
                  <a:off x="10766893" y="2826552"/>
                  <a:ext cx="220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ADF46E9F-BCC3-46CC-8D5E-09A8034FDB49}"/>
                    </a:ext>
                  </a:extLst>
                </p14:cNvPr>
                <p14:cNvContentPartPr/>
                <p14:nvPr/>
              </p14:nvContentPartPr>
              <p14:xfrm>
                <a:off x="10981453" y="2792352"/>
                <a:ext cx="23040" cy="27720"/>
              </p14:xfrm>
            </p:contentPart>
          </mc:Choice>
          <mc:Fallback>
            <p:pic>
              <p:nvPicPr>
                <p:cNvPr id="140" name="Freihand 139">
                  <a:extLst>
                    <a:ext uri="{FF2B5EF4-FFF2-40B4-BE49-F238E27FC236}">
                      <a16:creationId xmlns:a16="http://schemas.microsoft.com/office/drawing/2014/main" id="{ADF46E9F-BCC3-46CC-8D5E-09A8034FDB49}"/>
                    </a:ext>
                  </a:extLst>
                </p:cNvPr>
                <p:cNvPicPr/>
                <p:nvPr/>
              </p:nvPicPr>
              <p:blipFill>
                <a:blip r:embed="rId239"/>
                <a:stretch>
                  <a:fillRect/>
                </a:stretch>
              </p:blipFill>
              <p:spPr>
                <a:xfrm>
                  <a:off x="10977133" y="2788032"/>
                  <a:ext cx="31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F84DC125-6131-4D9B-BBCA-B91CA9FCFF33}"/>
                    </a:ext>
                  </a:extLst>
                </p14:cNvPr>
                <p14:cNvContentPartPr/>
                <p14:nvPr/>
              </p14:nvContentPartPr>
              <p14:xfrm>
                <a:off x="11000173" y="2814312"/>
                <a:ext cx="86040" cy="96480"/>
              </p14:xfrm>
            </p:contentPart>
          </mc:Choice>
          <mc:Fallback>
            <p:pic>
              <p:nvPicPr>
                <p:cNvPr id="141" name="Freihand 140">
                  <a:extLst>
                    <a:ext uri="{FF2B5EF4-FFF2-40B4-BE49-F238E27FC236}">
                      <a16:creationId xmlns:a16="http://schemas.microsoft.com/office/drawing/2014/main" id="{F84DC125-6131-4D9B-BBCA-B91CA9FCFF33}"/>
                    </a:ext>
                  </a:extLst>
                </p:cNvPr>
                <p:cNvPicPr/>
                <p:nvPr/>
              </p:nvPicPr>
              <p:blipFill>
                <a:blip r:embed="rId241"/>
                <a:stretch>
                  <a:fillRect/>
                </a:stretch>
              </p:blipFill>
              <p:spPr>
                <a:xfrm>
                  <a:off x="10995853" y="2809992"/>
                  <a:ext cx="94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2" name="Freihand 141">
                  <a:extLst>
                    <a:ext uri="{FF2B5EF4-FFF2-40B4-BE49-F238E27FC236}">
                      <a16:creationId xmlns:a16="http://schemas.microsoft.com/office/drawing/2014/main" id="{C66BFBCE-8BE1-45C0-A388-47B958D2B72E}"/>
                    </a:ext>
                  </a:extLst>
                </p14:cNvPr>
                <p14:cNvContentPartPr/>
                <p14:nvPr/>
              </p14:nvContentPartPr>
              <p14:xfrm>
                <a:off x="11100613" y="2804952"/>
                <a:ext cx="213120" cy="91440"/>
              </p14:xfrm>
            </p:contentPart>
          </mc:Choice>
          <mc:Fallback>
            <p:pic>
              <p:nvPicPr>
                <p:cNvPr id="142" name="Freihand 141">
                  <a:extLst>
                    <a:ext uri="{FF2B5EF4-FFF2-40B4-BE49-F238E27FC236}">
                      <a16:creationId xmlns:a16="http://schemas.microsoft.com/office/drawing/2014/main" id="{C66BFBCE-8BE1-45C0-A388-47B958D2B72E}"/>
                    </a:ext>
                  </a:extLst>
                </p:cNvPr>
                <p:cNvPicPr/>
                <p:nvPr/>
              </p:nvPicPr>
              <p:blipFill>
                <a:blip r:embed="rId243"/>
                <a:stretch>
                  <a:fillRect/>
                </a:stretch>
              </p:blipFill>
              <p:spPr>
                <a:xfrm>
                  <a:off x="11096293" y="2800632"/>
                  <a:ext cx="221760" cy="100080"/>
                </a:xfrm>
                <a:prstGeom prst="rect">
                  <a:avLst/>
                </a:prstGeom>
              </p:spPr>
            </p:pic>
          </mc:Fallback>
        </mc:AlternateContent>
      </p:grpSp>
      <p:grpSp>
        <p:nvGrpSpPr>
          <p:cNvPr id="164" name="Gruppieren 163">
            <a:extLst>
              <a:ext uri="{FF2B5EF4-FFF2-40B4-BE49-F238E27FC236}">
                <a16:creationId xmlns:a16="http://schemas.microsoft.com/office/drawing/2014/main" id="{55C667D6-C152-4D47-A978-9F2F3800D1F3}"/>
              </a:ext>
            </a:extLst>
          </p:cNvPr>
          <p:cNvGrpSpPr/>
          <p:nvPr/>
        </p:nvGrpSpPr>
        <p:grpSpPr>
          <a:xfrm>
            <a:off x="5384893" y="1588872"/>
            <a:ext cx="1440000" cy="772200"/>
            <a:chOff x="5384893" y="1588872"/>
            <a:chExt cx="1440000" cy="772200"/>
          </a:xfrm>
        </p:grpSpPr>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594C3C49-36E3-4CCD-B4E8-B90B2E1BB594}"/>
                    </a:ext>
                  </a:extLst>
                </p14:cNvPr>
                <p14:cNvContentPartPr/>
                <p14:nvPr/>
              </p14:nvContentPartPr>
              <p14:xfrm>
                <a:off x="5524213" y="1747632"/>
                <a:ext cx="79200" cy="448200"/>
              </p14:xfrm>
            </p:contentPart>
          </mc:Choice>
          <mc:Fallback>
            <p:pic>
              <p:nvPicPr>
                <p:cNvPr id="144" name="Freihand 143">
                  <a:extLst>
                    <a:ext uri="{FF2B5EF4-FFF2-40B4-BE49-F238E27FC236}">
                      <a16:creationId xmlns:a16="http://schemas.microsoft.com/office/drawing/2014/main" id="{594C3C49-36E3-4CCD-B4E8-B90B2E1BB594}"/>
                    </a:ext>
                  </a:extLst>
                </p:cNvPr>
                <p:cNvPicPr/>
                <p:nvPr/>
              </p:nvPicPr>
              <p:blipFill>
                <a:blip r:embed="rId245"/>
                <a:stretch>
                  <a:fillRect/>
                </a:stretch>
              </p:blipFill>
              <p:spPr>
                <a:xfrm>
                  <a:off x="5519893" y="1743312"/>
                  <a:ext cx="8784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3D6A574B-4C67-4542-8F4C-07A488583CD5}"/>
                    </a:ext>
                  </a:extLst>
                </p14:cNvPr>
                <p14:cNvContentPartPr/>
                <p14:nvPr/>
              </p14:nvContentPartPr>
              <p14:xfrm>
                <a:off x="5384893" y="1944552"/>
                <a:ext cx="255240" cy="416520"/>
              </p14:xfrm>
            </p:contentPart>
          </mc:Choice>
          <mc:Fallback>
            <p:pic>
              <p:nvPicPr>
                <p:cNvPr id="145" name="Freihand 144">
                  <a:extLst>
                    <a:ext uri="{FF2B5EF4-FFF2-40B4-BE49-F238E27FC236}">
                      <a16:creationId xmlns:a16="http://schemas.microsoft.com/office/drawing/2014/main" id="{3D6A574B-4C67-4542-8F4C-07A488583CD5}"/>
                    </a:ext>
                  </a:extLst>
                </p:cNvPr>
                <p:cNvPicPr/>
                <p:nvPr/>
              </p:nvPicPr>
              <p:blipFill>
                <a:blip r:embed="rId247"/>
                <a:stretch>
                  <a:fillRect/>
                </a:stretch>
              </p:blipFill>
              <p:spPr>
                <a:xfrm>
                  <a:off x="5380573" y="1940232"/>
                  <a:ext cx="26388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E0C7A5EE-6A69-425B-8272-F43784ACD2BE}"/>
                    </a:ext>
                  </a:extLst>
                </p14:cNvPr>
                <p14:cNvContentPartPr/>
                <p14:nvPr/>
              </p14:nvContentPartPr>
              <p14:xfrm>
                <a:off x="5438173" y="1588872"/>
                <a:ext cx="230040" cy="256680"/>
              </p14:xfrm>
            </p:contentPart>
          </mc:Choice>
          <mc:Fallback>
            <p:pic>
              <p:nvPicPr>
                <p:cNvPr id="146" name="Freihand 145">
                  <a:extLst>
                    <a:ext uri="{FF2B5EF4-FFF2-40B4-BE49-F238E27FC236}">
                      <a16:creationId xmlns:a16="http://schemas.microsoft.com/office/drawing/2014/main" id="{E0C7A5EE-6A69-425B-8272-F43784ACD2BE}"/>
                    </a:ext>
                  </a:extLst>
                </p:cNvPr>
                <p:cNvPicPr/>
                <p:nvPr/>
              </p:nvPicPr>
              <p:blipFill>
                <a:blip r:embed="rId249"/>
                <a:stretch>
                  <a:fillRect/>
                </a:stretch>
              </p:blipFill>
              <p:spPr>
                <a:xfrm>
                  <a:off x="5433853" y="1584552"/>
                  <a:ext cx="2386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Freihand 147">
                  <a:extLst>
                    <a:ext uri="{FF2B5EF4-FFF2-40B4-BE49-F238E27FC236}">
                      <a16:creationId xmlns:a16="http://schemas.microsoft.com/office/drawing/2014/main" id="{F0E0083C-2964-475B-A555-F81F606A16FA}"/>
                    </a:ext>
                  </a:extLst>
                </p14:cNvPr>
                <p14:cNvContentPartPr/>
                <p14:nvPr/>
              </p14:nvContentPartPr>
              <p14:xfrm>
                <a:off x="5722573" y="1848072"/>
                <a:ext cx="104040" cy="174960"/>
              </p14:xfrm>
            </p:contentPart>
          </mc:Choice>
          <mc:Fallback>
            <p:pic>
              <p:nvPicPr>
                <p:cNvPr id="148" name="Freihand 147">
                  <a:extLst>
                    <a:ext uri="{FF2B5EF4-FFF2-40B4-BE49-F238E27FC236}">
                      <a16:creationId xmlns:a16="http://schemas.microsoft.com/office/drawing/2014/main" id="{F0E0083C-2964-475B-A555-F81F606A16FA}"/>
                    </a:ext>
                  </a:extLst>
                </p:cNvPr>
                <p:cNvPicPr/>
                <p:nvPr/>
              </p:nvPicPr>
              <p:blipFill>
                <a:blip r:embed="rId251"/>
                <a:stretch>
                  <a:fillRect/>
                </a:stretch>
              </p:blipFill>
              <p:spPr>
                <a:xfrm>
                  <a:off x="5718253" y="1843752"/>
                  <a:ext cx="112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Freihand 148">
                  <a:extLst>
                    <a:ext uri="{FF2B5EF4-FFF2-40B4-BE49-F238E27FC236}">
                      <a16:creationId xmlns:a16="http://schemas.microsoft.com/office/drawing/2014/main" id="{BE650314-FA52-4156-B977-EB26C4491655}"/>
                    </a:ext>
                  </a:extLst>
                </p14:cNvPr>
                <p14:cNvContentPartPr/>
                <p14:nvPr/>
              </p14:nvContentPartPr>
              <p14:xfrm>
                <a:off x="5781253" y="1919712"/>
                <a:ext cx="338760" cy="95400"/>
              </p14:xfrm>
            </p:contentPart>
          </mc:Choice>
          <mc:Fallback>
            <p:pic>
              <p:nvPicPr>
                <p:cNvPr id="149" name="Freihand 148">
                  <a:extLst>
                    <a:ext uri="{FF2B5EF4-FFF2-40B4-BE49-F238E27FC236}">
                      <a16:creationId xmlns:a16="http://schemas.microsoft.com/office/drawing/2014/main" id="{BE650314-FA52-4156-B977-EB26C4491655}"/>
                    </a:ext>
                  </a:extLst>
                </p:cNvPr>
                <p:cNvPicPr/>
                <p:nvPr/>
              </p:nvPicPr>
              <p:blipFill>
                <a:blip r:embed="rId253"/>
                <a:stretch>
                  <a:fillRect/>
                </a:stretch>
              </p:blipFill>
              <p:spPr>
                <a:xfrm>
                  <a:off x="5776933" y="1915392"/>
                  <a:ext cx="347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Freihand 149">
                  <a:extLst>
                    <a:ext uri="{FF2B5EF4-FFF2-40B4-BE49-F238E27FC236}">
                      <a16:creationId xmlns:a16="http://schemas.microsoft.com/office/drawing/2014/main" id="{5CE1D932-1B8A-4D63-888D-3195B84810CD}"/>
                    </a:ext>
                  </a:extLst>
                </p14:cNvPr>
                <p14:cNvContentPartPr/>
                <p14:nvPr/>
              </p14:nvContentPartPr>
              <p14:xfrm>
                <a:off x="6030733" y="1948872"/>
                <a:ext cx="84600" cy="10080"/>
              </p14:xfrm>
            </p:contentPart>
          </mc:Choice>
          <mc:Fallback>
            <p:pic>
              <p:nvPicPr>
                <p:cNvPr id="150" name="Freihand 149">
                  <a:extLst>
                    <a:ext uri="{FF2B5EF4-FFF2-40B4-BE49-F238E27FC236}">
                      <a16:creationId xmlns:a16="http://schemas.microsoft.com/office/drawing/2014/main" id="{5CE1D932-1B8A-4D63-888D-3195B84810CD}"/>
                    </a:ext>
                  </a:extLst>
                </p:cNvPr>
                <p:cNvPicPr/>
                <p:nvPr/>
              </p:nvPicPr>
              <p:blipFill>
                <a:blip r:embed="rId255"/>
                <a:stretch>
                  <a:fillRect/>
                </a:stretch>
              </p:blipFill>
              <p:spPr>
                <a:xfrm>
                  <a:off x="6026413" y="1944552"/>
                  <a:ext cx="93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1" name="Freihand 150">
                  <a:extLst>
                    <a:ext uri="{FF2B5EF4-FFF2-40B4-BE49-F238E27FC236}">
                      <a16:creationId xmlns:a16="http://schemas.microsoft.com/office/drawing/2014/main" id="{BC6FFAB1-1992-421C-8AE2-6FAB646E5D0F}"/>
                    </a:ext>
                  </a:extLst>
                </p14:cNvPr>
                <p14:cNvContentPartPr/>
                <p14:nvPr/>
              </p14:nvContentPartPr>
              <p14:xfrm>
                <a:off x="6137293" y="1835472"/>
                <a:ext cx="159120" cy="230760"/>
              </p14:xfrm>
            </p:contentPart>
          </mc:Choice>
          <mc:Fallback>
            <p:pic>
              <p:nvPicPr>
                <p:cNvPr id="151" name="Freihand 150">
                  <a:extLst>
                    <a:ext uri="{FF2B5EF4-FFF2-40B4-BE49-F238E27FC236}">
                      <a16:creationId xmlns:a16="http://schemas.microsoft.com/office/drawing/2014/main" id="{BC6FFAB1-1992-421C-8AE2-6FAB646E5D0F}"/>
                    </a:ext>
                  </a:extLst>
                </p:cNvPr>
                <p:cNvPicPr/>
                <p:nvPr/>
              </p:nvPicPr>
              <p:blipFill>
                <a:blip r:embed="rId257"/>
                <a:stretch>
                  <a:fillRect/>
                </a:stretch>
              </p:blipFill>
              <p:spPr>
                <a:xfrm>
                  <a:off x="6132973" y="1831152"/>
                  <a:ext cx="167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2" name="Freihand 151">
                  <a:extLst>
                    <a:ext uri="{FF2B5EF4-FFF2-40B4-BE49-F238E27FC236}">
                      <a16:creationId xmlns:a16="http://schemas.microsoft.com/office/drawing/2014/main" id="{FD4C8E27-4B45-4E74-93B1-E1CA760054E2}"/>
                    </a:ext>
                  </a:extLst>
                </p14:cNvPr>
                <p14:cNvContentPartPr/>
                <p14:nvPr/>
              </p14:nvContentPartPr>
              <p14:xfrm>
                <a:off x="6303613" y="1859592"/>
                <a:ext cx="34200" cy="40320"/>
              </p14:xfrm>
            </p:contentPart>
          </mc:Choice>
          <mc:Fallback>
            <p:pic>
              <p:nvPicPr>
                <p:cNvPr id="152" name="Freihand 151">
                  <a:extLst>
                    <a:ext uri="{FF2B5EF4-FFF2-40B4-BE49-F238E27FC236}">
                      <a16:creationId xmlns:a16="http://schemas.microsoft.com/office/drawing/2014/main" id="{FD4C8E27-4B45-4E74-93B1-E1CA760054E2}"/>
                    </a:ext>
                  </a:extLst>
                </p:cNvPr>
                <p:cNvPicPr/>
                <p:nvPr/>
              </p:nvPicPr>
              <p:blipFill>
                <a:blip r:embed="rId259"/>
                <a:stretch>
                  <a:fillRect/>
                </a:stretch>
              </p:blipFill>
              <p:spPr>
                <a:xfrm>
                  <a:off x="6299293" y="1855272"/>
                  <a:ext cx="42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3" name="Freihand 152">
                  <a:extLst>
                    <a:ext uri="{FF2B5EF4-FFF2-40B4-BE49-F238E27FC236}">
                      <a16:creationId xmlns:a16="http://schemas.microsoft.com/office/drawing/2014/main" id="{0E69155B-ABA4-4136-B44E-CA9550EF768E}"/>
                    </a:ext>
                  </a:extLst>
                </p14:cNvPr>
                <p14:cNvContentPartPr/>
                <p14:nvPr/>
              </p14:nvContentPartPr>
              <p14:xfrm>
                <a:off x="6323413" y="1902432"/>
                <a:ext cx="59760" cy="82440"/>
              </p14:xfrm>
            </p:contentPart>
          </mc:Choice>
          <mc:Fallback>
            <p:pic>
              <p:nvPicPr>
                <p:cNvPr id="153" name="Freihand 152">
                  <a:extLst>
                    <a:ext uri="{FF2B5EF4-FFF2-40B4-BE49-F238E27FC236}">
                      <a16:creationId xmlns:a16="http://schemas.microsoft.com/office/drawing/2014/main" id="{0E69155B-ABA4-4136-B44E-CA9550EF768E}"/>
                    </a:ext>
                  </a:extLst>
                </p:cNvPr>
                <p:cNvPicPr/>
                <p:nvPr/>
              </p:nvPicPr>
              <p:blipFill>
                <a:blip r:embed="rId261"/>
                <a:stretch>
                  <a:fillRect/>
                </a:stretch>
              </p:blipFill>
              <p:spPr>
                <a:xfrm>
                  <a:off x="6319093" y="1898112"/>
                  <a:ext cx="68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4" name="Freihand 153">
                  <a:extLst>
                    <a:ext uri="{FF2B5EF4-FFF2-40B4-BE49-F238E27FC236}">
                      <a16:creationId xmlns:a16="http://schemas.microsoft.com/office/drawing/2014/main" id="{4F55F057-F01D-4613-862B-35D5BD15658D}"/>
                    </a:ext>
                  </a:extLst>
                </p14:cNvPr>
                <p14:cNvContentPartPr/>
                <p14:nvPr/>
              </p14:nvContentPartPr>
              <p14:xfrm>
                <a:off x="6397573" y="1813872"/>
                <a:ext cx="117720" cy="146520"/>
              </p14:xfrm>
            </p:contentPart>
          </mc:Choice>
          <mc:Fallback>
            <p:pic>
              <p:nvPicPr>
                <p:cNvPr id="154" name="Freihand 153">
                  <a:extLst>
                    <a:ext uri="{FF2B5EF4-FFF2-40B4-BE49-F238E27FC236}">
                      <a16:creationId xmlns:a16="http://schemas.microsoft.com/office/drawing/2014/main" id="{4F55F057-F01D-4613-862B-35D5BD15658D}"/>
                    </a:ext>
                  </a:extLst>
                </p:cNvPr>
                <p:cNvPicPr/>
                <p:nvPr/>
              </p:nvPicPr>
              <p:blipFill>
                <a:blip r:embed="rId263"/>
                <a:stretch>
                  <a:fillRect/>
                </a:stretch>
              </p:blipFill>
              <p:spPr>
                <a:xfrm>
                  <a:off x="6393253" y="1809552"/>
                  <a:ext cx="126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5" name="Freihand 154">
                  <a:extLst>
                    <a:ext uri="{FF2B5EF4-FFF2-40B4-BE49-F238E27FC236}">
                      <a16:creationId xmlns:a16="http://schemas.microsoft.com/office/drawing/2014/main" id="{ADC785E3-529C-4C09-9263-87DC2AAF71F1}"/>
                    </a:ext>
                  </a:extLst>
                </p14:cNvPr>
                <p14:cNvContentPartPr/>
                <p14:nvPr/>
              </p14:nvContentPartPr>
              <p14:xfrm>
                <a:off x="6503773" y="1862472"/>
                <a:ext cx="27720" cy="19800"/>
              </p14:xfrm>
            </p:contentPart>
          </mc:Choice>
          <mc:Fallback>
            <p:pic>
              <p:nvPicPr>
                <p:cNvPr id="155" name="Freihand 154">
                  <a:extLst>
                    <a:ext uri="{FF2B5EF4-FFF2-40B4-BE49-F238E27FC236}">
                      <a16:creationId xmlns:a16="http://schemas.microsoft.com/office/drawing/2014/main" id="{ADC785E3-529C-4C09-9263-87DC2AAF71F1}"/>
                    </a:ext>
                  </a:extLst>
                </p:cNvPr>
                <p:cNvPicPr/>
                <p:nvPr/>
              </p:nvPicPr>
              <p:blipFill>
                <a:blip r:embed="rId265"/>
                <a:stretch>
                  <a:fillRect/>
                </a:stretch>
              </p:blipFill>
              <p:spPr>
                <a:xfrm>
                  <a:off x="6499453" y="1858152"/>
                  <a:ext cx="36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6" name="Freihand 155">
                  <a:extLst>
                    <a:ext uri="{FF2B5EF4-FFF2-40B4-BE49-F238E27FC236}">
                      <a16:creationId xmlns:a16="http://schemas.microsoft.com/office/drawing/2014/main" id="{68B15EBD-84AA-41E1-9871-042CAD02E77A}"/>
                    </a:ext>
                  </a:extLst>
                </p14:cNvPr>
                <p14:cNvContentPartPr/>
                <p14:nvPr/>
              </p14:nvContentPartPr>
              <p14:xfrm>
                <a:off x="6498013" y="1885872"/>
                <a:ext cx="96120" cy="177840"/>
              </p14:xfrm>
            </p:contentPart>
          </mc:Choice>
          <mc:Fallback>
            <p:pic>
              <p:nvPicPr>
                <p:cNvPr id="156" name="Freihand 155">
                  <a:extLst>
                    <a:ext uri="{FF2B5EF4-FFF2-40B4-BE49-F238E27FC236}">
                      <a16:creationId xmlns:a16="http://schemas.microsoft.com/office/drawing/2014/main" id="{68B15EBD-84AA-41E1-9871-042CAD02E77A}"/>
                    </a:ext>
                  </a:extLst>
                </p:cNvPr>
                <p:cNvPicPr/>
                <p:nvPr/>
              </p:nvPicPr>
              <p:blipFill>
                <a:blip r:embed="rId267"/>
                <a:stretch>
                  <a:fillRect/>
                </a:stretch>
              </p:blipFill>
              <p:spPr>
                <a:xfrm>
                  <a:off x="6493693" y="1881552"/>
                  <a:ext cx="104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7" name="Freihand 156">
                  <a:extLst>
                    <a:ext uri="{FF2B5EF4-FFF2-40B4-BE49-F238E27FC236}">
                      <a16:creationId xmlns:a16="http://schemas.microsoft.com/office/drawing/2014/main" id="{D2B7C248-E7A0-42D4-9CD8-40DBF6DBAEE2}"/>
                    </a:ext>
                  </a:extLst>
                </p14:cNvPr>
                <p14:cNvContentPartPr/>
                <p14:nvPr/>
              </p14:nvContentPartPr>
              <p14:xfrm>
                <a:off x="6031813" y="2126712"/>
                <a:ext cx="149040" cy="154800"/>
              </p14:xfrm>
            </p:contentPart>
          </mc:Choice>
          <mc:Fallback>
            <p:pic>
              <p:nvPicPr>
                <p:cNvPr id="157" name="Freihand 156">
                  <a:extLst>
                    <a:ext uri="{FF2B5EF4-FFF2-40B4-BE49-F238E27FC236}">
                      <a16:creationId xmlns:a16="http://schemas.microsoft.com/office/drawing/2014/main" id="{D2B7C248-E7A0-42D4-9CD8-40DBF6DBAEE2}"/>
                    </a:ext>
                  </a:extLst>
                </p:cNvPr>
                <p:cNvPicPr/>
                <p:nvPr/>
              </p:nvPicPr>
              <p:blipFill>
                <a:blip r:embed="rId269"/>
                <a:stretch>
                  <a:fillRect/>
                </a:stretch>
              </p:blipFill>
              <p:spPr>
                <a:xfrm>
                  <a:off x="6027493" y="2122392"/>
                  <a:ext cx="157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1F84C627-35EB-46AE-9421-ABED5143222D}"/>
                    </a:ext>
                  </a:extLst>
                </p14:cNvPr>
                <p14:cNvContentPartPr/>
                <p14:nvPr/>
              </p14:nvContentPartPr>
              <p14:xfrm>
                <a:off x="6117853" y="2207712"/>
                <a:ext cx="52920" cy="42480"/>
              </p14:xfrm>
            </p:contentPart>
          </mc:Choice>
          <mc:Fallback>
            <p:pic>
              <p:nvPicPr>
                <p:cNvPr id="158" name="Freihand 157">
                  <a:extLst>
                    <a:ext uri="{FF2B5EF4-FFF2-40B4-BE49-F238E27FC236}">
                      <a16:creationId xmlns:a16="http://schemas.microsoft.com/office/drawing/2014/main" id="{1F84C627-35EB-46AE-9421-ABED5143222D}"/>
                    </a:ext>
                  </a:extLst>
                </p:cNvPr>
                <p:cNvPicPr/>
                <p:nvPr/>
              </p:nvPicPr>
              <p:blipFill>
                <a:blip r:embed="rId271"/>
                <a:stretch>
                  <a:fillRect/>
                </a:stretch>
              </p:blipFill>
              <p:spPr>
                <a:xfrm>
                  <a:off x="6113533" y="2203392"/>
                  <a:ext cx="61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E089C727-3419-4F78-8C96-BCCD70FFD17A}"/>
                    </a:ext>
                  </a:extLst>
                </p14:cNvPr>
                <p14:cNvContentPartPr/>
                <p14:nvPr/>
              </p14:nvContentPartPr>
              <p14:xfrm>
                <a:off x="6203533" y="2192592"/>
                <a:ext cx="183960" cy="51480"/>
              </p14:xfrm>
            </p:contentPart>
          </mc:Choice>
          <mc:Fallback>
            <p:pic>
              <p:nvPicPr>
                <p:cNvPr id="159" name="Freihand 158">
                  <a:extLst>
                    <a:ext uri="{FF2B5EF4-FFF2-40B4-BE49-F238E27FC236}">
                      <a16:creationId xmlns:a16="http://schemas.microsoft.com/office/drawing/2014/main" id="{E089C727-3419-4F78-8C96-BCCD70FFD17A}"/>
                    </a:ext>
                  </a:extLst>
                </p:cNvPr>
                <p:cNvPicPr/>
                <p:nvPr/>
              </p:nvPicPr>
              <p:blipFill>
                <a:blip r:embed="rId273"/>
                <a:stretch>
                  <a:fillRect/>
                </a:stretch>
              </p:blipFill>
              <p:spPr>
                <a:xfrm>
                  <a:off x="6199213" y="2188272"/>
                  <a:ext cx="192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18F2D64F-D342-4024-B064-13767A95683E}"/>
                    </a:ext>
                  </a:extLst>
                </p14:cNvPr>
                <p14:cNvContentPartPr/>
                <p14:nvPr/>
              </p14:nvContentPartPr>
              <p14:xfrm>
                <a:off x="6392173" y="2168832"/>
                <a:ext cx="65520" cy="76320"/>
              </p14:xfrm>
            </p:contentPart>
          </mc:Choice>
          <mc:Fallback>
            <p:pic>
              <p:nvPicPr>
                <p:cNvPr id="160" name="Freihand 159">
                  <a:extLst>
                    <a:ext uri="{FF2B5EF4-FFF2-40B4-BE49-F238E27FC236}">
                      <a16:creationId xmlns:a16="http://schemas.microsoft.com/office/drawing/2014/main" id="{18F2D64F-D342-4024-B064-13767A95683E}"/>
                    </a:ext>
                  </a:extLst>
                </p:cNvPr>
                <p:cNvPicPr/>
                <p:nvPr/>
              </p:nvPicPr>
              <p:blipFill>
                <a:blip r:embed="rId275"/>
                <a:stretch>
                  <a:fillRect/>
                </a:stretch>
              </p:blipFill>
              <p:spPr>
                <a:xfrm>
                  <a:off x="6387853" y="2164512"/>
                  <a:ext cx="74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75003D5F-F7C8-4D0D-956A-0628FDBA10E0}"/>
                    </a:ext>
                  </a:extLst>
                </p14:cNvPr>
                <p14:cNvContentPartPr/>
                <p14:nvPr/>
              </p14:nvContentPartPr>
              <p14:xfrm>
                <a:off x="6447253" y="2089992"/>
                <a:ext cx="83160" cy="137160"/>
              </p14:xfrm>
            </p:contentPart>
          </mc:Choice>
          <mc:Fallback>
            <p:pic>
              <p:nvPicPr>
                <p:cNvPr id="161" name="Freihand 160">
                  <a:extLst>
                    <a:ext uri="{FF2B5EF4-FFF2-40B4-BE49-F238E27FC236}">
                      <a16:creationId xmlns:a16="http://schemas.microsoft.com/office/drawing/2014/main" id="{75003D5F-F7C8-4D0D-956A-0628FDBA10E0}"/>
                    </a:ext>
                  </a:extLst>
                </p:cNvPr>
                <p:cNvPicPr/>
                <p:nvPr/>
              </p:nvPicPr>
              <p:blipFill>
                <a:blip r:embed="rId277"/>
                <a:stretch>
                  <a:fillRect/>
                </a:stretch>
              </p:blipFill>
              <p:spPr>
                <a:xfrm>
                  <a:off x="6442933" y="2085672"/>
                  <a:ext cx="91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2" name="Freihand 161">
                  <a:extLst>
                    <a:ext uri="{FF2B5EF4-FFF2-40B4-BE49-F238E27FC236}">
                      <a16:creationId xmlns:a16="http://schemas.microsoft.com/office/drawing/2014/main" id="{82FB0620-32AB-4CE2-B277-3AC750C467E3}"/>
                    </a:ext>
                  </a:extLst>
                </p14:cNvPr>
                <p14:cNvContentPartPr/>
                <p14:nvPr/>
              </p14:nvContentPartPr>
              <p14:xfrm>
                <a:off x="6525373" y="2093952"/>
                <a:ext cx="230040" cy="122400"/>
              </p14:xfrm>
            </p:contentPart>
          </mc:Choice>
          <mc:Fallback>
            <p:pic>
              <p:nvPicPr>
                <p:cNvPr id="162" name="Freihand 161">
                  <a:extLst>
                    <a:ext uri="{FF2B5EF4-FFF2-40B4-BE49-F238E27FC236}">
                      <a16:creationId xmlns:a16="http://schemas.microsoft.com/office/drawing/2014/main" id="{82FB0620-32AB-4CE2-B277-3AC750C467E3}"/>
                    </a:ext>
                  </a:extLst>
                </p:cNvPr>
                <p:cNvPicPr/>
                <p:nvPr/>
              </p:nvPicPr>
              <p:blipFill>
                <a:blip r:embed="rId279"/>
                <a:stretch>
                  <a:fillRect/>
                </a:stretch>
              </p:blipFill>
              <p:spPr>
                <a:xfrm>
                  <a:off x="6521053" y="2089632"/>
                  <a:ext cx="238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3" name="Freihand 162">
                  <a:extLst>
                    <a:ext uri="{FF2B5EF4-FFF2-40B4-BE49-F238E27FC236}">
                      <a16:creationId xmlns:a16="http://schemas.microsoft.com/office/drawing/2014/main" id="{8ED067F1-A1B1-412F-A70E-237D320A4C8D}"/>
                    </a:ext>
                  </a:extLst>
                </p14:cNvPr>
                <p14:cNvContentPartPr/>
                <p14:nvPr/>
              </p14:nvContentPartPr>
              <p14:xfrm>
                <a:off x="6666493" y="2126352"/>
                <a:ext cx="158400" cy="37080"/>
              </p14:xfrm>
            </p:contentPart>
          </mc:Choice>
          <mc:Fallback>
            <p:pic>
              <p:nvPicPr>
                <p:cNvPr id="163" name="Freihand 162">
                  <a:extLst>
                    <a:ext uri="{FF2B5EF4-FFF2-40B4-BE49-F238E27FC236}">
                      <a16:creationId xmlns:a16="http://schemas.microsoft.com/office/drawing/2014/main" id="{8ED067F1-A1B1-412F-A70E-237D320A4C8D}"/>
                    </a:ext>
                  </a:extLst>
                </p:cNvPr>
                <p:cNvPicPr/>
                <p:nvPr/>
              </p:nvPicPr>
              <p:blipFill>
                <a:blip r:embed="rId281"/>
                <a:stretch>
                  <a:fillRect/>
                </a:stretch>
              </p:blipFill>
              <p:spPr>
                <a:xfrm>
                  <a:off x="6662173" y="2122032"/>
                  <a:ext cx="167040" cy="45720"/>
                </a:xfrm>
                <a:prstGeom prst="rect">
                  <a:avLst/>
                </a:prstGeom>
              </p:spPr>
            </p:pic>
          </mc:Fallback>
        </mc:AlternateContent>
      </p:grpSp>
      <p:grpSp>
        <p:nvGrpSpPr>
          <p:cNvPr id="167" name="Gruppieren 166">
            <a:extLst>
              <a:ext uri="{FF2B5EF4-FFF2-40B4-BE49-F238E27FC236}">
                <a16:creationId xmlns:a16="http://schemas.microsoft.com/office/drawing/2014/main" id="{2A32DC92-C2A6-4191-9850-CE0626421D75}"/>
              </a:ext>
            </a:extLst>
          </p:cNvPr>
          <p:cNvGrpSpPr/>
          <p:nvPr/>
        </p:nvGrpSpPr>
        <p:grpSpPr>
          <a:xfrm>
            <a:off x="2069293" y="1020792"/>
            <a:ext cx="232920" cy="484920"/>
            <a:chOff x="2069293" y="1020792"/>
            <a:chExt cx="232920" cy="484920"/>
          </a:xfrm>
        </p:grpSpPr>
        <mc:AlternateContent xmlns:mc="http://schemas.openxmlformats.org/markup-compatibility/2006">
          <mc:Choice xmlns:p14="http://schemas.microsoft.com/office/powerpoint/2010/main" Requires="p14">
            <p:contentPart p14:bwMode="auto" r:id="rId282">
              <p14:nvContentPartPr>
                <p14:cNvPr id="165" name="Freihand 164">
                  <a:extLst>
                    <a:ext uri="{FF2B5EF4-FFF2-40B4-BE49-F238E27FC236}">
                      <a16:creationId xmlns:a16="http://schemas.microsoft.com/office/drawing/2014/main" id="{2640CE87-8975-478A-BB3B-F50B5D659F6E}"/>
                    </a:ext>
                  </a:extLst>
                </p14:cNvPr>
                <p14:cNvContentPartPr/>
                <p14:nvPr/>
              </p14:nvContentPartPr>
              <p14:xfrm>
                <a:off x="2192773" y="1214472"/>
                <a:ext cx="19080" cy="291240"/>
              </p14:xfrm>
            </p:contentPart>
          </mc:Choice>
          <mc:Fallback>
            <p:pic>
              <p:nvPicPr>
                <p:cNvPr id="165" name="Freihand 164">
                  <a:extLst>
                    <a:ext uri="{FF2B5EF4-FFF2-40B4-BE49-F238E27FC236}">
                      <a16:creationId xmlns:a16="http://schemas.microsoft.com/office/drawing/2014/main" id="{2640CE87-8975-478A-BB3B-F50B5D659F6E}"/>
                    </a:ext>
                  </a:extLst>
                </p:cNvPr>
                <p:cNvPicPr/>
                <p:nvPr/>
              </p:nvPicPr>
              <p:blipFill>
                <a:blip r:embed="rId283"/>
                <a:stretch>
                  <a:fillRect/>
                </a:stretch>
              </p:blipFill>
              <p:spPr>
                <a:xfrm>
                  <a:off x="2188453" y="1210152"/>
                  <a:ext cx="277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6" name="Freihand 165">
                  <a:extLst>
                    <a:ext uri="{FF2B5EF4-FFF2-40B4-BE49-F238E27FC236}">
                      <a16:creationId xmlns:a16="http://schemas.microsoft.com/office/drawing/2014/main" id="{62045946-BDAB-4CD9-BE60-D9DB3E0E1B64}"/>
                    </a:ext>
                  </a:extLst>
                </p14:cNvPr>
                <p14:cNvContentPartPr/>
                <p14:nvPr/>
              </p14:nvContentPartPr>
              <p14:xfrm>
                <a:off x="2069293" y="1020792"/>
                <a:ext cx="232920" cy="227880"/>
              </p14:xfrm>
            </p:contentPart>
          </mc:Choice>
          <mc:Fallback>
            <p:pic>
              <p:nvPicPr>
                <p:cNvPr id="166" name="Freihand 165">
                  <a:extLst>
                    <a:ext uri="{FF2B5EF4-FFF2-40B4-BE49-F238E27FC236}">
                      <a16:creationId xmlns:a16="http://schemas.microsoft.com/office/drawing/2014/main" id="{62045946-BDAB-4CD9-BE60-D9DB3E0E1B64}"/>
                    </a:ext>
                  </a:extLst>
                </p:cNvPr>
                <p:cNvPicPr/>
                <p:nvPr/>
              </p:nvPicPr>
              <p:blipFill>
                <a:blip r:embed="rId285"/>
                <a:stretch>
                  <a:fillRect/>
                </a:stretch>
              </p:blipFill>
              <p:spPr>
                <a:xfrm>
                  <a:off x="2064973" y="1016472"/>
                  <a:ext cx="241560" cy="236520"/>
                </a:xfrm>
                <a:prstGeom prst="rect">
                  <a:avLst/>
                </a:prstGeom>
              </p:spPr>
            </p:pic>
          </mc:Fallback>
        </mc:AlternateContent>
      </p:grpSp>
      <p:grpSp>
        <p:nvGrpSpPr>
          <p:cNvPr id="170" name="Gruppieren 169">
            <a:extLst>
              <a:ext uri="{FF2B5EF4-FFF2-40B4-BE49-F238E27FC236}">
                <a16:creationId xmlns:a16="http://schemas.microsoft.com/office/drawing/2014/main" id="{0A7C4AC2-BC7A-4374-B2D7-677148ADFD5E}"/>
              </a:ext>
            </a:extLst>
          </p:cNvPr>
          <p:cNvGrpSpPr/>
          <p:nvPr/>
        </p:nvGrpSpPr>
        <p:grpSpPr>
          <a:xfrm>
            <a:off x="2152453" y="2505072"/>
            <a:ext cx="143640" cy="348120"/>
            <a:chOff x="2152453" y="2505072"/>
            <a:chExt cx="143640" cy="348120"/>
          </a:xfrm>
        </p:grpSpPr>
        <mc:AlternateContent xmlns:mc="http://schemas.openxmlformats.org/markup-compatibility/2006">
          <mc:Choice xmlns:p14="http://schemas.microsoft.com/office/powerpoint/2010/main" Requires="p14">
            <p:contentPart p14:bwMode="auto" r:id="rId286">
              <p14:nvContentPartPr>
                <p14:cNvPr id="168" name="Freihand 167">
                  <a:extLst>
                    <a:ext uri="{FF2B5EF4-FFF2-40B4-BE49-F238E27FC236}">
                      <a16:creationId xmlns:a16="http://schemas.microsoft.com/office/drawing/2014/main" id="{5663415F-2952-4275-BF38-0989563FB28D}"/>
                    </a:ext>
                  </a:extLst>
                </p14:cNvPr>
                <p14:cNvContentPartPr/>
                <p14:nvPr/>
              </p14:nvContentPartPr>
              <p14:xfrm>
                <a:off x="2228773" y="2657352"/>
                <a:ext cx="8640" cy="195840"/>
              </p14:xfrm>
            </p:contentPart>
          </mc:Choice>
          <mc:Fallback>
            <p:pic>
              <p:nvPicPr>
                <p:cNvPr id="168" name="Freihand 167">
                  <a:extLst>
                    <a:ext uri="{FF2B5EF4-FFF2-40B4-BE49-F238E27FC236}">
                      <a16:creationId xmlns:a16="http://schemas.microsoft.com/office/drawing/2014/main" id="{5663415F-2952-4275-BF38-0989563FB28D}"/>
                    </a:ext>
                  </a:extLst>
                </p:cNvPr>
                <p:cNvPicPr/>
                <p:nvPr/>
              </p:nvPicPr>
              <p:blipFill>
                <a:blip r:embed="rId287"/>
                <a:stretch>
                  <a:fillRect/>
                </a:stretch>
              </p:blipFill>
              <p:spPr>
                <a:xfrm>
                  <a:off x="2224453" y="2653032"/>
                  <a:ext cx="17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9" name="Freihand 168">
                  <a:extLst>
                    <a:ext uri="{FF2B5EF4-FFF2-40B4-BE49-F238E27FC236}">
                      <a16:creationId xmlns:a16="http://schemas.microsoft.com/office/drawing/2014/main" id="{1F9F259D-9516-4C96-9CAF-30DFD2B58306}"/>
                    </a:ext>
                  </a:extLst>
                </p14:cNvPr>
                <p14:cNvContentPartPr/>
                <p14:nvPr/>
              </p14:nvContentPartPr>
              <p14:xfrm>
                <a:off x="2152453" y="2505072"/>
                <a:ext cx="143640" cy="169200"/>
              </p14:xfrm>
            </p:contentPart>
          </mc:Choice>
          <mc:Fallback>
            <p:pic>
              <p:nvPicPr>
                <p:cNvPr id="169" name="Freihand 168">
                  <a:extLst>
                    <a:ext uri="{FF2B5EF4-FFF2-40B4-BE49-F238E27FC236}">
                      <a16:creationId xmlns:a16="http://schemas.microsoft.com/office/drawing/2014/main" id="{1F9F259D-9516-4C96-9CAF-30DFD2B58306}"/>
                    </a:ext>
                  </a:extLst>
                </p:cNvPr>
                <p:cNvPicPr/>
                <p:nvPr/>
              </p:nvPicPr>
              <p:blipFill>
                <a:blip r:embed="rId289"/>
                <a:stretch>
                  <a:fillRect/>
                </a:stretch>
              </p:blipFill>
              <p:spPr>
                <a:xfrm>
                  <a:off x="2148133" y="2500752"/>
                  <a:ext cx="152280" cy="17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0">
            <p14:nvContentPartPr>
              <p14:cNvPr id="171" name="Freihand 170">
                <a:extLst>
                  <a:ext uri="{FF2B5EF4-FFF2-40B4-BE49-F238E27FC236}">
                    <a16:creationId xmlns:a16="http://schemas.microsoft.com/office/drawing/2014/main" id="{AC26C8A6-D5C9-43EE-A9F6-E20CAE250CDE}"/>
                  </a:ext>
                </a:extLst>
              </p14:cNvPr>
              <p14:cNvContentPartPr/>
              <p14:nvPr/>
            </p14:nvContentPartPr>
            <p14:xfrm>
              <a:off x="1799293" y="4035072"/>
              <a:ext cx="8889120" cy="87120"/>
            </p14:xfrm>
          </p:contentPart>
        </mc:Choice>
        <mc:Fallback>
          <p:pic>
            <p:nvPicPr>
              <p:cNvPr id="171" name="Freihand 170">
                <a:extLst>
                  <a:ext uri="{FF2B5EF4-FFF2-40B4-BE49-F238E27FC236}">
                    <a16:creationId xmlns:a16="http://schemas.microsoft.com/office/drawing/2014/main" id="{AC26C8A6-D5C9-43EE-A9F6-E20CAE250CDE}"/>
                  </a:ext>
                </a:extLst>
              </p:cNvPr>
              <p:cNvPicPr/>
              <p:nvPr/>
            </p:nvPicPr>
            <p:blipFill>
              <a:blip r:embed="rId291"/>
              <a:stretch>
                <a:fillRect/>
              </a:stretch>
            </p:blipFill>
            <p:spPr>
              <a:xfrm>
                <a:off x="1794973" y="4030752"/>
                <a:ext cx="8897760" cy="9576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984BE2-C273-4C11-8AAD-CE6408FAC41B}"/>
                  </a:ext>
                </a:extLst>
              </p14:cNvPr>
              <p14:cNvContentPartPr/>
              <p14:nvPr/>
            </p14:nvContentPartPr>
            <p14:xfrm>
              <a:off x="3405111" y="1152912"/>
              <a:ext cx="997920" cy="79920"/>
            </p14:xfrm>
          </p:contentPart>
        </mc:Choice>
        <mc:Fallback>
          <p:pic>
            <p:nvPicPr>
              <p:cNvPr id="2" name="Freihand 1">
                <a:extLst>
                  <a:ext uri="{FF2B5EF4-FFF2-40B4-BE49-F238E27FC236}">
                    <a16:creationId xmlns:a16="http://schemas.microsoft.com/office/drawing/2014/main" id="{8C984BE2-C273-4C11-8AAD-CE6408FAC41B}"/>
                  </a:ext>
                </a:extLst>
              </p:cNvPr>
              <p:cNvPicPr/>
              <p:nvPr/>
            </p:nvPicPr>
            <p:blipFill>
              <a:blip r:embed="rId4"/>
              <a:stretch>
                <a:fillRect/>
              </a:stretch>
            </p:blipFill>
            <p:spPr>
              <a:xfrm>
                <a:off x="3400791" y="1148592"/>
                <a:ext cx="100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55A70B3-DCB7-4FE8-AC89-73FC3DEBBF0B}"/>
                  </a:ext>
                </a:extLst>
              </p14:cNvPr>
              <p14:cNvContentPartPr/>
              <p14:nvPr/>
            </p14:nvContentPartPr>
            <p14:xfrm>
              <a:off x="882231" y="1698672"/>
              <a:ext cx="1195920" cy="64440"/>
            </p14:xfrm>
          </p:contentPart>
        </mc:Choice>
        <mc:Fallback>
          <p:pic>
            <p:nvPicPr>
              <p:cNvPr id="4" name="Freihand 3">
                <a:extLst>
                  <a:ext uri="{FF2B5EF4-FFF2-40B4-BE49-F238E27FC236}">
                    <a16:creationId xmlns:a16="http://schemas.microsoft.com/office/drawing/2014/main" id="{955A70B3-DCB7-4FE8-AC89-73FC3DEBBF0B}"/>
                  </a:ext>
                </a:extLst>
              </p:cNvPr>
              <p:cNvPicPr/>
              <p:nvPr/>
            </p:nvPicPr>
            <p:blipFill>
              <a:blip r:embed="rId6"/>
              <a:stretch>
                <a:fillRect/>
              </a:stretch>
            </p:blipFill>
            <p:spPr>
              <a:xfrm>
                <a:off x="877911" y="1694352"/>
                <a:ext cx="1204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74EDFC5-907B-4179-A090-9B670D1CE5AC}"/>
                  </a:ext>
                </a:extLst>
              </p14:cNvPr>
              <p14:cNvContentPartPr/>
              <p14:nvPr/>
            </p14:nvContentPartPr>
            <p14:xfrm>
              <a:off x="5092071" y="1702992"/>
              <a:ext cx="1362600" cy="36000"/>
            </p14:xfrm>
          </p:contentPart>
        </mc:Choice>
        <mc:Fallback>
          <p:pic>
            <p:nvPicPr>
              <p:cNvPr id="6" name="Freihand 5">
                <a:extLst>
                  <a:ext uri="{FF2B5EF4-FFF2-40B4-BE49-F238E27FC236}">
                    <a16:creationId xmlns:a16="http://schemas.microsoft.com/office/drawing/2014/main" id="{F74EDFC5-907B-4179-A090-9B670D1CE5AC}"/>
                  </a:ext>
                </a:extLst>
              </p:cNvPr>
              <p:cNvPicPr/>
              <p:nvPr/>
            </p:nvPicPr>
            <p:blipFill>
              <a:blip r:embed="rId8"/>
              <a:stretch>
                <a:fillRect/>
              </a:stretch>
            </p:blipFill>
            <p:spPr>
              <a:xfrm>
                <a:off x="5087751" y="1698672"/>
                <a:ext cx="1371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9BAC526-F7AB-49AD-9F04-078990A0EFEB}"/>
                  </a:ext>
                </a:extLst>
              </p14:cNvPr>
              <p14:cNvContentPartPr/>
              <p14:nvPr/>
            </p14:nvContentPartPr>
            <p14:xfrm>
              <a:off x="3843591" y="2802072"/>
              <a:ext cx="4003560" cy="51840"/>
            </p14:xfrm>
          </p:contentPart>
        </mc:Choice>
        <mc:Fallback>
          <p:pic>
            <p:nvPicPr>
              <p:cNvPr id="7" name="Freihand 6">
                <a:extLst>
                  <a:ext uri="{FF2B5EF4-FFF2-40B4-BE49-F238E27FC236}">
                    <a16:creationId xmlns:a16="http://schemas.microsoft.com/office/drawing/2014/main" id="{C9BAC526-F7AB-49AD-9F04-078990A0EFEB}"/>
                  </a:ext>
                </a:extLst>
              </p:cNvPr>
              <p:cNvPicPr/>
              <p:nvPr/>
            </p:nvPicPr>
            <p:blipFill>
              <a:blip r:embed="rId10"/>
              <a:stretch>
                <a:fillRect/>
              </a:stretch>
            </p:blipFill>
            <p:spPr>
              <a:xfrm>
                <a:off x="3839271" y="2797752"/>
                <a:ext cx="4012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570F19F-4FD3-4021-B49B-048BF5272F28}"/>
                  </a:ext>
                </a:extLst>
              </p14:cNvPr>
              <p14:cNvContentPartPr/>
              <p14:nvPr/>
            </p14:nvContentPartPr>
            <p14:xfrm>
              <a:off x="3627951" y="3872712"/>
              <a:ext cx="2578320" cy="53640"/>
            </p14:xfrm>
          </p:contentPart>
        </mc:Choice>
        <mc:Fallback>
          <p:pic>
            <p:nvPicPr>
              <p:cNvPr id="9" name="Freihand 8">
                <a:extLst>
                  <a:ext uri="{FF2B5EF4-FFF2-40B4-BE49-F238E27FC236}">
                    <a16:creationId xmlns:a16="http://schemas.microsoft.com/office/drawing/2014/main" id="{9570F19F-4FD3-4021-B49B-048BF5272F28}"/>
                  </a:ext>
                </a:extLst>
              </p:cNvPr>
              <p:cNvPicPr/>
              <p:nvPr/>
            </p:nvPicPr>
            <p:blipFill>
              <a:blip r:embed="rId12"/>
              <a:stretch>
                <a:fillRect/>
              </a:stretch>
            </p:blipFill>
            <p:spPr>
              <a:xfrm>
                <a:off x="3623631" y="3868392"/>
                <a:ext cx="2586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B67EBD2-1613-4898-B5DB-679296391E1A}"/>
                  </a:ext>
                </a:extLst>
              </p14:cNvPr>
              <p14:cNvContentPartPr/>
              <p14:nvPr/>
            </p14:nvContentPartPr>
            <p14:xfrm>
              <a:off x="9811671" y="3919152"/>
              <a:ext cx="899280" cy="63720"/>
            </p14:xfrm>
          </p:contentPart>
        </mc:Choice>
        <mc:Fallback>
          <p:pic>
            <p:nvPicPr>
              <p:cNvPr id="10" name="Freihand 9">
                <a:extLst>
                  <a:ext uri="{FF2B5EF4-FFF2-40B4-BE49-F238E27FC236}">
                    <a16:creationId xmlns:a16="http://schemas.microsoft.com/office/drawing/2014/main" id="{1B67EBD2-1613-4898-B5DB-679296391E1A}"/>
                  </a:ext>
                </a:extLst>
              </p:cNvPr>
              <p:cNvPicPr/>
              <p:nvPr/>
            </p:nvPicPr>
            <p:blipFill>
              <a:blip r:embed="rId14"/>
              <a:stretch>
                <a:fillRect/>
              </a:stretch>
            </p:blipFill>
            <p:spPr>
              <a:xfrm>
                <a:off x="9807351" y="3914832"/>
                <a:ext cx="907920" cy="72360"/>
              </a:xfrm>
              <a:prstGeom prst="rect">
                <a:avLst/>
              </a:prstGeom>
            </p:spPr>
          </p:pic>
        </mc:Fallback>
      </mc:AlternateContent>
      <p:grpSp>
        <p:nvGrpSpPr>
          <p:cNvPr id="13" name="Gruppieren 12">
            <a:extLst>
              <a:ext uri="{FF2B5EF4-FFF2-40B4-BE49-F238E27FC236}">
                <a16:creationId xmlns:a16="http://schemas.microsoft.com/office/drawing/2014/main" id="{EE493727-8015-48D2-98CC-35EE017A82B0}"/>
              </a:ext>
            </a:extLst>
          </p:cNvPr>
          <p:cNvGrpSpPr/>
          <p:nvPr/>
        </p:nvGrpSpPr>
        <p:grpSpPr>
          <a:xfrm>
            <a:off x="526551" y="4192032"/>
            <a:ext cx="5509440" cy="65880"/>
            <a:chOff x="526551" y="4192032"/>
            <a:chExt cx="5509440" cy="6588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5A43E95-BD35-497C-BDEB-A6FF2B145BAF}"/>
                    </a:ext>
                  </a:extLst>
                </p14:cNvPr>
                <p14:cNvContentPartPr/>
                <p14:nvPr/>
              </p14:nvContentPartPr>
              <p14:xfrm>
                <a:off x="587391" y="4192032"/>
                <a:ext cx="20520" cy="3600"/>
              </p14:xfrm>
            </p:contentPart>
          </mc:Choice>
          <mc:Fallback>
            <p:pic>
              <p:nvPicPr>
                <p:cNvPr id="11" name="Freihand 10">
                  <a:extLst>
                    <a:ext uri="{FF2B5EF4-FFF2-40B4-BE49-F238E27FC236}">
                      <a16:creationId xmlns:a16="http://schemas.microsoft.com/office/drawing/2014/main" id="{D5A43E95-BD35-497C-BDEB-A6FF2B145BAF}"/>
                    </a:ext>
                  </a:extLst>
                </p:cNvPr>
                <p:cNvPicPr/>
                <p:nvPr/>
              </p:nvPicPr>
              <p:blipFill>
                <a:blip r:embed="rId16"/>
                <a:stretch>
                  <a:fillRect/>
                </a:stretch>
              </p:blipFill>
              <p:spPr>
                <a:xfrm>
                  <a:off x="583071" y="4187712"/>
                  <a:ext cx="29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088813EB-0E36-4EFF-80A3-D12B1FBC29BA}"/>
                    </a:ext>
                  </a:extLst>
                </p14:cNvPr>
                <p14:cNvContentPartPr/>
                <p14:nvPr/>
              </p14:nvContentPartPr>
              <p14:xfrm>
                <a:off x="526551" y="4192032"/>
                <a:ext cx="5509440" cy="65880"/>
              </p14:xfrm>
            </p:contentPart>
          </mc:Choice>
          <mc:Fallback>
            <p:pic>
              <p:nvPicPr>
                <p:cNvPr id="12" name="Freihand 11">
                  <a:extLst>
                    <a:ext uri="{FF2B5EF4-FFF2-40B4-BE49-F238E27FC236}">
                      <a16:creationId xmlns:a16="http://schemas.microsoft.com/office/drawing/2014/main" id="{088813EB-0E36-4EFF-80A3-D12B1FBC29BA}"/>
                    </a:ext>
                  </a:extLst>
                </p:cNvPr>
                <p:cNvPicPr/>
                <p:nvPr/>
              </p:nvPicPr>
              <p:blipFill>
                <a:blip r:embed="rId18"/>
                <a:stretch>
                  <a:fillRect/>
                </a:stretch>
              </p:blipFill>
              <p:spPr>
                <a:xfrm>
                  <a:off x="522231" y="4187712"/>
                  <a:ext cx="5518080" cy="7452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5EDDD8C-ED33-4211-BA5D-E2DFD041E285}"/>
                  </a:ext>
                </a:extLst>
              </p14:cNvPr>
              <p14:cNvContentPartPr/>
              <p14:nvPr/>
            </p14:nvContentPartPr>
            <p14:xfrm>
              <a:off x="3951733" y="1013952"/>
              <a:ext cx="564480" cy="51480"/>
            </p14:xfrm>
          </p:contentPart>
        </mc:Choice>
        <mc:Fallback>
          <p:pic>
            <p:nvPicPr>
              <p:cNvPr id="2" name="Freihand 1">
                <a:extLst>
                  <a:ext uri="{FF2B5EF4-FFF2-40B4-BE49-F238E27FC236}">
                    <a16:creationId xmlns:a16="http://schemas.microsoft.com/office/drawing/2014/main" id="{85EDDD8C-ED33-4211-BA5D-E2DFD041E285}"/>
                  </a:ext>
                </a:extLst>
              </p:cNvPr>
              <p:cNvPicPr/>
              <p:nvPr/>
            </p:nvPicPr>
            <p:blipFill>
              <a:blip r:embed="rId5"/>
              <a:stretch>
                <a:fillRect/>
              </a:stretch>
            </p:blipFill>
            <p:spPr>
              <a:xfrm>
                <a:off x="3947413" y="1009632"/>
                <a:ext cx="573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AA2CB4F-E25E-431A-A196-DA1E185E379F}"/>
                  </a:ext>
                </a:extLst>
              </p14:cNvPr>
              <p14:cNvContentPartPr/>
              <p14:nvPr/>
            </p14:nvContentPartPr>
            <p14:xfrm>
              <a:off x="4789813" y="1009272"/>
              <a:ext cx="340560" cy="16560"/>
            </p14:xfrm>
          </p:contentPart>
        </mc:Choice>
        <mc:Fallback>
          <p:pic>
            <p:nvPicPr>
              <p:cNvPr id="3" name="Freihand 2">
                <a:extLst>
                  <a:ext uri="{FF2B5EF4-FFF2-40B4-BE49-F238E27FC236}">
                    <a16:creationId xmlns:a16="http://schemas.microsoft.com/office/drawing/2014/main" id="{1AA2CB4F-E25E-431A-A196-DA1E185E379F}"/>
                  </a:ext>
                </a:extLst>
              </p:cNvPr>
              <p:cNvPicPr/>
              <p:nvPr/>
            </p:nvPicPr>
            <p:blipFill>
              <a:blip r:embed="rId7"/>
              <a:stretch>
                <a:fillRect/>
              </a:stretch>
            </p:blipFill>
            <p:spPr>
              <a:xfrm>
                <a:off x="4785493" y="1004952"/>
                <a:ext cx="349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3B451D12-AFD8-438E-8854-C284DEE044F1}"/>
                  </a:ext>
                </a:extLst>
              </p14:cNvPr>
              <p14:cNvContentPartPr/>
              <p14:nvPr/>
            </p14:nvContentPartPr>
            <p14:xfrm>
              <a:off x="6120013" y="996312"/>
              <a:ext cx="631440" cy="20160"/>
            </p14:xfrm>
          </p:contentPart>
        </mc:Choice>
        <mc:Fallback>
          <p:pic>
            <p:nvPicPr>
              <p:cNvPr id="4" name="Freihand 3">
                <a:extLst>
                  <a:ext uri="{FF2B5EF4-FFF2-40B4-BE49-F238E27FC236}">
                    <a16:creationId xmlns:a16="http://schemas.microsoft.com/office/drawing/2014/main" id="{3B451D12-AFD8-438E-8854-C284DEE044F1}"/>
                  </a:ext>
                </a:extLst>
              </p:cNvPr>
              <p:cNvPicPr/>
              <p:nvPr/>
            </p:nvPicPr>
            <p:blipFill>
              <a:blip r:embed="rId9"/>
              <a:stretch>
                <a:fillRect/>
              </a:stretch>
            </p:blipFill>
            <p:spPr>
              <a:xfrm>
                <a:off x="6115693" y="991992"/>
                <a:ext cx="640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06BFDD9B-3F9F-4ECF-B22F-B50FB2C682BF}"/>
                  </a:ext>
                </a:extLst>
              </p14:cNvPr>
              <p14:cNvContentPartPr/>
              <p14:nvPr/>
            </p14:nvContentPartPr>
            <p14:xfrm>
              <a:off x="3973333" y="2416512"/>
              <a:ext cx="683640" cy="84600"/>
            </p14:xfrm>
          </p:contentPart>
        </mc:Choice>
        <mc:Fallback>
          <p:pic>
            <p:nvPicPr>
              <p:cNvPr id="5" name="Freihand 4">
                <a:extLst>
                  <a:ext uri="{FF2B5EF4-FFF2-40B4-BE49-F238E27FC236}">
                    <a16:creationId xmlns:a16="http://schemas.microsoft.com/office/drawing/2014/main" id="{06BFDD9B-3F9F-4ECF-B22F-B50FB2C682BF}"/>
                  </a:ext>
                </a:extLst>
              </p:cNvPr>
              <p:cNvPicPr/>
              <p:nvPr/>
            </p:nvPicPr>
            <p:blipFill>
              <a:blip r:embed="rId11"/>
              <a:stretch>
                <a:fillRect/>
              </a:stretch>
            </p:blipFill>
            <p:spPr>
              <a:xfrm>
                <a:off x="3969013" y="2412192"/>
                <a:ext cx="692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DA69BD3-58D8-443F-B5FA-201758A75CA8}"/>
                  </a:ext>
                </a:extLst>
              </p14:cNvPr>
              <p14:cNvContentPartPr/>
              <p14:nvPr/>
            </p14:nvContentPartPr>
            <p14:xfrm>
              <a:off x="6008413" y="2753112"/>
              <a:ext cx="531360" cy="528120"/>
            </p14:xfrm>
          </p:contentPart>
        </mc:Choice>
        <mc:Fallback>
          <p:pic>
            <p:nvPicPr>
              <p:cNvPr id="9" name="Freihand 8">
                <a:extLst>
                  <a:ext uri="{FF2B5EF4-FFF2-40B4-BE49-F238E27FC236}">
                    <a16:creationId xmlns:a16="http://schemas.microsoft.com/office/drawing/2014/main" id="{DDA69BD3-58D8-443F-B5FA-201758A75CA8}"/>
                  </a:ext>
                </a:extLst>
              </p:cNvPr>
              <p:cNvPicPr/>
              <p:nvPr/>
            </p:nvPicPr>
            <p:blipFill>
              <a:blip r:embed="rId13"/>
              <a:stretch>
                <a:fillRect/>
              </a:stretch>
            </p:blipFill>
            <p:spPr>
              <a:xfrm>
                <a:off x="6004093" y="2748792"/>
                <a:ext cx="54000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9DECCAA6-846E-4D54-8B8D-E5B8429FEF29}"/>
                  </a:ext>
                </a:extLst>
              </p14:cNvPr>
              <p14:cNvContentPartPr/>
              <p14:nvPr/>
            </p14:nvContentPartPr>
            <p14:xfrm>
              <a:off x="2360533" y="3266832"/>
              <a:ext cx="3232800" cy="19800"/>
            </p14:xfrm>
          </p:contentPart>
        </mc:Choice>
        <mc:Fallback>
          <p:pic>
            <p:nvPicPr>
              <p:cNvPr id="10" name="Freihand 9">
                <a:extLst>
                  <a:ext uri="{FF2B5EF4-FFF2-40B4-BE49-F238E27FC236}">
                    <a16:creationId xmlns:a16="http://schemas.microsoft.com/office/drawing/2014/main" id="{9DECCAA6-846E-4D54-8B8D-E5B8429FEF29}"/>
                  </a:ext>
                </a:extLst>
              </p:cNvPr>
              <p:cNvPicPr/>
              <p:nvPr/>
            </p:nvPicPr>
            <p:blipFill>
              <a:blip r:embed="rId15"/>
              <a:stretch>
                <a:fillRect/>
              </a:stretch>
            </p:blipFill>
            <p:spPr>
              <a:xfrm>
                <a:off x="2356213" y="3262512"/>
                <a:ext cx="3241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85E3D12A-7AA0-49A6-9248-E62953335435}"/>
                  </a:ext>
                </a:extLst>
              </p14:cNvPr>
              <p14:cNvContentPartPr/>
              <p14:nvPr/>
            </p14:nvContentPartPr>
            <p14:xfrm>
              <a:off x="6863773" y="3252792"/>
              <a:ext cx="338760" cy="16200"/>
            </p14:xfrm>
          </p:contentPart>
        </mc:Choice>
        <mc:Fallback>
          <p:pic>
            <p:nvPicPr>
              <p:cNvPr id="11" name="Freihand 10">
                <a:extLst>
                  <a:ext uri="{FF2B5EF4-FFF2-40B4-BE49-F238E27FC236}">
                    <a16:creationId xmlns:a16="http://schemas.microsoft.com/office/drawing/2014/main" id="{85E3D12A-7AA0-49A6-9248-E62953335435}"/>
                  </a:ext>
                </a:extLst>
              </p:cNvPr>
              <p:cNvPicPr/>
              <p:nvPr/>
            </p:nvPicPr>
            <p:blipFill>
              <a:blip r:embed="rId17"/>
              <a:stretch>
                <a:fillRect/>
              </a:stretch>
            </p:blipFill>
            <p:spPr>
              <a:xfrm>
                <a:off x="6859453" y="3248472"/>
                <a:ext cx="347400" cy="24840"/>
              </a:xfrm>
              <a:prstGeom prst="rect">
                <a:avLst/>
              </a:prstGeom>
            </p:spPr>
          </p:pic>
        </mc:Fallback>
      </mc:AlternateContent>
      <p:grpSp>
        <p:nvGrpSpPr>
          <p:cNvPr id="14" name="Gruppieren 13">
            <a:extLst>
              <a:ext uri="{FF2B5EF4-FFF2-40B4-BE49-F238E27FC236}">
                <a16:creationId xmlns:a16="http://schemas.microsoft.com/office/drawing/2014/main" id="{E03F841B-22D5-4EA8-8E19-E7AFFBB12572}"/>
              </a:ext>
            </a:extLst>
          </p:cNvPr>
          <p:cNvGrpSpPr/>
          <p:nvPr/>
        </p:nvGrpSpPr>
        <p:grpSpPr>
          <a:xfrm>
            <a:off x="7616173" y="2597952"/>
            <a:ext cx="139680" cy="253440"/>
            <a:chOff x="7616173" y="2597952"/>
            <a:chExt cx="139680" cy="25344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D43F9C96-0F0A-4C74-B812-28FA5D97A07C}"/>
                    </a:ext>
                  </a:extLst>
                </p14:cNvPr>
                <p14:cNvContentPartPr/>
                <p14:nvPr/>
              </p14:nvContentPartPr>
              <p14:xfrm>
                <a:off x="7660453" y="2597952"/>
                <a:ext cx="21600" cy="193320"/>
              </p14:xfrm>
            </p:contentPart>
          </mc:Choice>
          <mc:Fallback>
            <p:pic>
              <p:nvPicPr>
                <p:cNvPr id="12" name="Freihand 11">
                  <a:extLst>
                    <a:ext uri="{FF2B5EF4-FFF2-40B4-BE49-F238E27FC236}">
                      <a16:creationId xmlns:a16="http://schemas.microsoft.com/office/drawing/2014/main" id="{D43F9C96-0F0A-4C74-B812-28FA5D97A07C}"/>
                    </a:ext>
                  </a:extLst>
                </p:cNvPr>
                <p:cNvPicPr/>
                <p:nvPr/>
              </p:nvPicPr>
              <p:blipFill>
                <a:blip r:embed="rId19"/>
                <a:stretch>
                  <a:fillRect/>
                </a:stretch>
              </p:blipFill>
              <p:spPr>
                <a:xfrm>
                  <a:off x="7656133" y="2593632"/>
                  <a:ext cx="30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4FCBC4E0-282E-4927-813F-6B4ED6B6F815}"/>
                    </a:ext>
                  </a:extLst>
                </p14:cNvPr>
                <p14:cNvContentPartPr/>
                <p14:nvPr/>
              </p14:nvContentPartPr>
              <p14:xfrm>
                <a:off x="7616173" y="2701632"/>
                <a:ext cx="139680" cy="149760"/>
              </p14:xfrm>
            </p:contentPart>
          </mc:Choice>
          <mc:Fallback>
            <p:pic>
              <p:nvPicPr>
                <p:cNvPr id="13" name="Freihand 12">
                  <a:extLst>
                    <a:ext uri="{FF2B5EF4-FFF2-40B4-BE49-F238E27FC236}">
                      <a16:creationId xmlns:a16="http://schemas.microsoft.com/office/drawing/2014/main" id="{4FCBC4E0-282E-4927-813F-6B4ED6B6F815}"/>
                    </a:ext>
                  </a:extLst>
                </p:cNvPr>
                <p:cNvPicPr/>
                <p:nvPr/>
              </p:nvPicPr>
              <p:blipFill>
                <a:blip r:embed="rId21"/>
                <a:stretch>
                  <a:fillRect/>
                </a:stretch>
              </p:blipFill>
              <p:spPr>
                <a:xfrm>
                  <a:off x="7611853" y="2697312"/>
                  <a:ext cx="148320" cy="158400"/>
                </a:xfrm>
                <a:prstGeom prst="rect">
                  <a:avLst/>
                </a:prstGeom>
              </p:spPr>
            </p:pic>
          </mc:Fallback>
        </mc:AlternateContent>
      </p:grpSp>
      <p:grpSp>
        <p:nvGrpSpPr>
          <p:cNvPr id="17" name="Gruppieren 16">
            <a:extLst>
              <a:ext uri="{FF2B5EF4-FFF2-40B4-BE49-F238E27FC236}">
                <a16:creationId xmlns:a16="http://schemas.microsoft.com/office/drawing/2014/main" id="{79C38568-4025-425A-B1FD-785635AD86EA}"/>
              </a:ext>
            </a:extLst>
          </p:cNvPr>
          <p:cNvGrpSpPr/>
          <p:nvPr/>
        </p:nvGrpSpPr>
        <p:grpSpPr>
          <a:xfrm>
            <a:off x="8299453" y="2651592"/>
            <a:ext cx="140400" cy="170640"/>
            <a:chOff x="8299453" y="2651592"/>
            <a:chExt cx="140400" cy="170640"/>
          </a:xfrm>
        </p:grpSpPr>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02A0CC47-66A2-4AE8-8B62-1163DC34DAD7}"/>
                    </a:ext>
                  </a:extLst>
                </p14:cNvPr>
                <p14:cNvContentPartPr/>
                <p14:nvPr/>
              </p14:nvContentPartPr>
              <p14:xfrm>
                <a:off x="8359213" y="2651592"/>
                <a:ext cx="20160" cy="136440"/>
              </p14:xfrm>
            </p:contentPart>
          </mc:Choice>
          <mc:Fallback>
            <p:pic>
              <p:nvPicPr>
                <p:cNvPr id="15" name="Freihand 14">
                  <a:extLst>
                    <a:ext uri="{FF2B5EF4-FFF2-40B4-BE49-F238E27FC236}">
                      <a16:creationId xmlns:a16="http://schemas.microsoft.com/office/drawing/2014/main" id="{02A0CC47-66A2-4AE8-8B62-1163DC34DAD7}"/>
                    </a:ext>
                  </a:extLst>
                </p:cNvPr>
                <p:cNvPicPr/>
                <p:nvPr/>
              </p:nvPicPr>
              <p:blipFill>
                <a:blip r:embed="rId23"/>
                <a:stretch>
                  <a:fillRect/>
                </a:stretch>
              </p:blipFill>
              <p:spPr>
                <a:xfrm>
                  <a:off x="8354893" y="2647272"/>
                  <a:ext cx="28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2E88EF69-3718-401E-9FA6-AA3EFB9807FD}"/>
                    </a:ext>
                  </a:extLst>
                </p14:cNvPr>
                <p14:cNvContentPartPr/>
                <p14:nvPr/>
              </p14:nvContentPartPr>
              <p14:xfrm>
                <a:off x="8299453" y="2731872"/>
                <a:ext cx="140400" cy="90360"/>
              </p14:xfrm>
            </p:contentPart>
          </mc:Choice>
          <mc:Fallback>
            <p:pic>
              <p:nvPicPr>
                <p:cNvPr id="16" name="Freihand 15">
                  <a:extLst>
                    <a:ext uri="{FF2B5EF4-FFF2-40B4-BE49-F238E27FC236}">
                      <a16:creationId xmlns:a16="http://schemas.microsoft.com/office/drawing/2014/main" id="{2E88EF69-3718-401E-9FA6-AA3EFB9807FD}"/>
                    </a:ext>
                  </a:extLst>
                </p:cNvPr>
                <p:cNvPicPr/>
                <p:nvPr/>
              </p:nvPicPr>
              <p:blipFill>
                <a:blip r:embed="rId25"/>
                <a:stretch>
                  <a:fillRect/>
                </a:stretch>
              </p:blipFill>
              <p:spPr>
                <a:xfrm>
                  <a:off x="8295133" y="2727552"/>
                  <a:ext cx="149040" cy="99000"/>
                </a:xfrm>
                <a:prstGeom prst="rect">
                  <a:avLst/>
                </a:prstGeom>
              </p:spPr>
            </p:pic>
          </mc:Fallback>
        </mc:AlternateContent>
      </p:grpSp>
      <p:grpSp>
        <p:nvGrpSpPr>
          <p:cNvPr id="21" name="Gruppieren 20">
            <a:extLst>
              <a:ext uri="{FF2B5EF4-FFF2-40B4-BE49-F238E27FC236}">
                <a16:creationId xmlns:a16="http://schemas.microsoft.com/office/drawing/2014/main" id="{28AE19EA-57A8-4250-A551-B56ABC5568A6}"/>
              </a:ext>
            </a:extLst>
          </p:cNvPr>
          <p:cNvGrpSpPr/>
          <p:nvPr/>
        </p:nvGrpSpPr>
        <p:grpSpPr>
          <a:xfrm>
            <a:off x="8570173" y="2945712"/>
            <a:ext cx="355320" cy="184320"/>
            <a:chOff x="8570173" y="2945712"/>
            <a:chExt cx="355320" cy="184320"/>
          </a:xfrm>
        </p:grpSpPr>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D59F94E-D3E7-4B24-8869-25AA0C5609CC}"/>
                    </a:ext>
                  </a:extLst>
                </p14:cNvPr>
                <p14:cNvContentPartPr/>
                <p14:nvPr/>
              </p14:nvContentPartPr>
              <p14:xfrm>
                <a:off x="8570173" y="2989992"/>
                <a:ext cx="195120" cy="18000"/>
              </p14:xfrm>
            </p:contentPart>
          </mc:Choice>
          <mc:Fallback>
            <p:pic>
              <p:nvPicPr>
                <p:cNvPr id="18" name="Freihand 17">
                  <a:extLst>
                    <a:ext uri="{FF2B5EF4-FFF2-40B4-BE49-F238E27FC236}">
                      <a16:creationId xmlns:a16="http://schemas.microsoft.com/office/drawing/2014/main" id="{FD59F94E-D3E7-4B24-8869-25AA0C5609CC}"/>
                    </a:ext>
                  </a:extLst>
                </p:cNvPr>
                <p:cNvPicPr/>
                <p:nvPr/>
              </p:nvPicPr>
              <p:blipFill>
                <a:blip r:embed="rId27"/>
                <a:stretch>
                  <a:fillRect/>
                </a:stretch>
              </p:blipFill>
              <p:spPr>
                <a:xfrm>
                  <a:off x="8565853" y="2985672"/>
                  <a:ext cx="20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84E1358B-6A52-4C51-9205-8940E67E2427}"/>
                    </a:ext>
                  </a:extLst>
                </p14:cNvPr>
                <p14:cNvContentPartPr/>
                <p14:nvPr/>
              </p14:nvContentPartPr>
              <p14:xfrm>
                <a:off x="8571253" y="3062712"/>
                <a:ext cx="173160" cy="15120"/>
              </p14:xfrm>
            </p:contentPart>
          </mc:Choice>
          <mc:Fallback>
            <p:pic>
              <p:nvPicPr>
                <p:cNvPr id="19" name="Freihand 18">
                  <a:extLst>
                    <a:ext uri="{FF2B5EF4-FFF2-40B4-BE49-F238E27FC236}">
                      <a16:creationId xmlns:a16="http://schemas.microsoft.com/office/drawing/2014/main" id="{84E1358B-6A52-4C51-9205-8940E67E2427}"/>
                    </a:ext>
                  </a:extLst>
                </p:cNvPr>
                <p:cNvPicPr/>
                <p:nvPr/>
              </p:nvPicPr>
              <p:blipFill>
                <a:blip r:embed="rId29"/>
                <a:stretch>
                  <a:fillRect/>
                </a:stretch>
              </p:blipFill>
              <p:spPr>
                <a:xfrm>
                  <a:off x="8566933" y="3058392"/>
                  <a:ext cx="181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89BD83E-1723-40BE-8371-0AE869E1054A}"/>
                    </a:ext>
                  </a:extLst>
                </p14:cNvPr>
                <p14:cNvContentPartPr/>
                <p14:nvPr/>
              </p14:nvContentPartPr>
              <p14:xfrm>
                <a:off x="8776453" y="2945712"/>
                <a:ext cx="149040" cy="184320"/>
              </p14:xfrm>
            </p:contentPart>
          </mc:Choice>
          <mc:Fallback>
            <p:pic>
              <p:nvPicPr>
                <p:cNvPr id="20" name="Freihand 19">
                  <a:extLst>
                    <a:ext uri="{FF2B5EF4-FFF2-40B4-BE49-F238E27FC236}">
                      <a16:creationId xmlns:a16="http://schemas.microsoft.com/office/drawing/2014/main" id="{B89BD83E-1723-40BE-8371-0AE869E1054A}"/>
                    </a:ext>
                  </a:extLst>
                </p:cNvPr>
                <p:cNvPicPr/>
                <p:nvPr/>
              </p:nvPicPr>
              <p:blipFill>
                <a:blip r:embed="rId31"/>
                <a:stretch>
                  <a:fillRect/>
                </a:stretch>
              </p:blipFill>
              <p:spPr>
                <a:xfrm>
                  <a:off x="8772133" y="2941392"/>
                  <a:ext cx="157680" cy="192960"/>
                </a:xfrm>
                <a:prstGeom prst="rect">
                  <a:avLst/>
                </a:prstGeom>
              </p:spPr>
            </p:pic>
          </mc:Fallback>
        </mc:AlternateContent>
      </p:grpSp>
      <p:grpSp>
        <p:nvGrpSpPr>
          <p:cNvPr id="31" name="Gruppieren 30">
            <a:extLst>
              <a:ext uri="{FF2B5EF4-FFF2-40B4-BE49-F238E27FC236}">
                <a16:creationId xmlns:a16="http://schemas.microsoft.com/office/drawing/2014/main" id="{67E79873-C48D-45C6-9051-9E1158A90030}"/>
              </a:ext>
            </a:extLst>
          </p:cNvPr>
          <p:cNvGrpSpPr/>
          <p:nvPr/>
        </p:nvGrpSpPr>
        <p:grpSpPr>
          <a:xfrm>
            <a:off x="9201613" y="2714592"/>
            <a:ext cx="666000" cy="371520"/>
            <a:chOff x="9201613" y="2714592"/>
            <a:chExt cx="666000" cy="371520"/>
          </a:xfrm>
        </p:grpSpPr>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5B1B7C2B-F61C-4470-9233-7531125B1153}"/>
                    </a:ext>
                  </a:extLst>
                </p14:cNvPr>
                <p14:cNvContentPartPr/>
                <p14:nvPr/>
              </p14:nvContentPartPr>
              <p14:xfrm>
                <a:off x="9201613" y="2856072"/>
                <a:ext cx="169560" cy="204120"/>
              </p14:xfrm>
            </p:contentPart>
          </mc:Choice>
          <mc:Fallback>
            <p:pic>
              <p:nvPicPr>
                <p:cNvPr id="22" name="Freihand 21">
                  <a:extLst>
                    <a:ext uri="{FF2B5EF4-FFF2-40B4-BE49-F238E27FC236}">
                      <a16:creationId xmlns:a16="http://schemas.microsoft.com/office/drawing/2014/main" id="{5B1B7C2B-F61C-4470-9233-7531125B1153}"/>
                    </a:ext>
                  </a:extLst>
                </p:cNvPr>
                <p:cNvPicPr/>
                <p:nvPr/>
              </p:nvPicPr>
              <p:blipFill>
                <a:blip r:embed="rId33"/>
                <a:stretch>
                  <a:fillRect/>
                </a:stretch>
              </p:blipFill>
              <p:spPr>
                <a:xfrm>
                  <a:off x="9197293" y="2851752"/>
                  <a:ext cx="178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4C77557D-3920-4A75-9093-D12754E9F533}"/>
                    </a:ext>
                  </a:extLst>
                </p14:cNvPr>
                <p14:cNvContentPartPr/>
                <p14:nvPr/>
              </p14:nvContentPartPr>
              <p14:xfrm>
                <a:off x="9454693" y="2793072"/>
                <a:ext cx="95040" cy="249840"/>
              </p14:xfrm>
            </p:contentPart>
          </mc:Choice>
          <mc:Fallback>
            <p:pic>
              <p:nvPicPr>
                <p:cNvPr id="23" name="Freihand 22">
                  <a:extLst>
                    <a:ext uri="{FF2B5EF4-FFF2-40B4-BE49-F238E27FC236}">
                      <a16:creationId xmlns:a16="http://schemas.microsoft.com/office/drawing/2014/main" id="{4C77557D-3920-4A75-9093-D12754E9F533}"/>
                    </a:ext>
                  </a:extLst>
                </p:cNvPr>
                <p:cNvPicPr/>
                <p:nvPr/>
              </p:nvPicPr>
              <p:blipFill>
                <a:blip r:embed="rId35"/>
                <a:stretch>
                  <a:fillRect/>
                </a:stretch>
              </p:blipFill>
              <p:spPr>
                <a:xfrm>
                  <a:off x="9450373" y="2788752"/>
                  <a:ext cx="103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F9ABC613-FB9A-4270-8674-42C4DA2BBD13}"/>
                    </a:ext>
                  </a:extLst>
                </p14:cNvPr>
                <p14:cNvContentPartPr/>
                <p14:nvPr/>
              </p14:nvContentPartPr>
              <p14:xfrm>
                <a:off x="9617413" y="2868312"/>
                <a:ext cx="123480" cy="86040"/>
              </p14:xfrm>
            </p:contentPart>
          </mc:Choice>
          <mc:Fallback>
            <p:pic>
              <p:nvPicPr>
                <p:cNvPr id="24" name="Freihand 23">
                  <a:extLst>
                    <a:ext uri="{FF2B5EF4-FFF2-40B4-BE49-F238E27FC236}">
                      <a16:creationId xmlns:a16="http://schemas.microsoft.com/office/drawing/2014/main" id="{F9ABC613-FB9A-4270-8674-42C4DA2BBD13}"/>
                    </a:ext>
                  </a:extLst>
                </p:cNvPr>
                <p:cNvPicPr/>
                <p:nvPr/>
              </p:nvPicPr>
              <p:blipFill>
                <a:blip r:embed="rId37"/>
                <a:stretch>
                  <a:fillRect/>
                </a:stretch>
              </p:blipFill>
              <p:spPr>
                <a:xfrm>
                  <a:off x="9613093" y="2863992"/>
                  <a:ext cx="132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167CEEE6-83C7-472B-AEE0-41399958F1B6}"/>
                    </a:ext>
                  </a:extLst>
                </p14:cNvPr>
                <p14:cNvContentPartPr/>
                <p14:nvPr/>
              </p14:nvContentPartPr>
              <p14:xfrm>
                <a:off x="9691213" y="2855712"/>
                <a:ext cx="53640" cy="230400"/>
              </p14:xfrm>
            </p:contentPart>
          </mc:Choice>
          <mc:Fallback>
            <p:pic>
              <p:nvPicPr>
                <p:cNvPr id="25" name="Freihand 24">
                  <a:extLst>
                    <a:ext uri="{FF2B5EF4-FFF2-40B4-BE49-F238E27FC236}">
                      <a16:creationId xmlns:a16="http://schemas.microsoft.com/office/drawing/2014/main" id="{167CEEE6-83C7-472B-AEE0-41399958F1B6}"/>
                    </a:ext>
                  </a:extLst>
                </p:cNvPr>
                <p:cNvPicPr/>
                <p:nvPr/>
              </p:nvPicPr>
              <p:blipFill>
                <a:blip r:embed="rId39"/>
                <a:stretch>
                  <a:fillRect/>
                </a:stretch>
              </p:blipFill>
              <p:spPr>
                <a:xfrm>
                  <a:off x="9686893" y="2851392"/>
                  <a:ext cx="622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B8F3DEC5-F3A5-47A7-9EFD-2926BAD1CA41}"/>
                    </a:ext>
                  </a:extLst>
                </p14:cNvPr>
                <p14:cNvContentPartPr/>
                <p14:nvPr/>
              </p14:nvContentPartPr>
              <p14:xfrm>
                <a:off x="9362533" y="2721792"/>
                <a:ext cx="2880" cy="97200"/>
              </p14:xfrm>
            </p:contentPart>
          </mc:Choice>
          <mc:Fallback>
            <p:pic>
              <p:nvPicPr>
                <p:cNvPr id="27" name="Freihand 26">
                  <a:extLst>
                    <a:ext uri="{FF2B5EF4-FFF2-40B4-BE49-F238E27FC236}">
                      <a16:creationId xmlns:a16="http://schemas.microsoft.com/office/drawing/2014/main" id="{B8F3DEC5-F3A5-47A7-9EFD-2926BAD1CA41}"/>
                    </a:ext>
                  </a:extLst>
                </p:cNvPr>
                <p:cNvPicPr/>
                <p:nvPr/>
              </p:nvPicPr>
              <p:blipFill>
                <a:blip r:embed="rId41"/>
                <a:stretch>
                  <a:fillRect/>
                </a:stretch>
              </p:blipFill>
              <p:spPr>
                <a:xfrm>
                  <a:off x="9358213" y="2717472"/>
                  <a:ext cx="11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170E4DDC-5FC8-445D-AD4A-A0FDF524C2F5}"/>
                    </a:ext>
                  </a:extLst>
                </p14:cNvPr>
                <p14:cNvContentPartPr/>
                <p14:nvPr/>
              </p14:nvContentPartPr>
              <p14:xfrm>
                <a:off x="9302053" y="2714592"/>
                <a:ext cx="122040" cy="107280"/>
              </p14:xfrm>
            </p:contentPart>
          </mc:Choice>
          <mc:Fallback>
            <p:pic>
              <p:nvPicPr>
                <p:cNvPr id="28" name="Freihand 27">
                  <a:extLst>
                    <a:ext uri="{FF2B5EF4-FFF2-40B4-BE49-F238E27FC236}">
                      <a16:creationId xmlns:a16="http://schemas.microsoft.com/office/drawing/2014/main" id="{170E4DDC-5FC8-445D-AD4A-A0FDF524C2F5}"/>
                    </a:ext>
                  </a:extLst>
                </p:cNvPr>
                <p:cNvPicPr/>
                <p:nvPr/>
              </p:nvPicPr>
              <p:blipFill>
                <a:blip r:embed="rId43"/>
                <a:stretch>
                  <a:fillRect/>
                </a:stretch>
              </p:blipFill>
              <p:spPr>
                <a:xfrm>
                  <a:off x="9297733" y="2710272"/>
                  <a:ext cx="130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00150211-956D-490A-8097-DC23A36C63CE}"/>
                    </a:ext>
                  </a:extLst>
                </p14:cNvPr>
                <p14:cNvContentPartPr/>
                <p14:nvPr/>
              </p14:nvContentPartPr>
              <p14:xfrm>
                <a:off x="9789853" y="2793432"/>
                <a:ext cx="77760" cy="270000"/>
              </p14:xfrm>
            </p:contentPart>
          </mc:Choice>
          <mc:Fallback>
            <p:pic>
              <p:nvPicPr>
                <p:cNvPr id="30" name="Freihand 29">
                  <a:extLst>
                    <a:ext uri="{FF2B5EF4-FFF2-40B4-BE49-F238E27FC236}">
                      <a16:creationId xmlns:a16="http://schemas.microsoft.com/office/drawing/2014/main" id="{00150211-956D-490A-8097-DC23A36C63CE}"/>
                    </a:ext>
                  </a:extLst>
                </p:cNvPr>
                <p:cNvPicPr/>
                <p:nvPr/>
              </p:nvPicPr>
              <p:blipFill>
                <a:blip r:embed="rId45"/>
                <a:stretch>
                  <a:fillRect/>
                </a:stretch>
              </p:blipFill>
              <p:spPr>
                <a:xfrm>
                  <a:off x="9785533" y="2789112"/>
                  <a:ext cx="86400" cy="27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EDF8E9BE-143E-4F52-AA3E-AF2E3E4A3F63}"/>
                  </a:ext>
                </a:extLst>
              </p14:cNvPr>
              <p14:cNvContentPartPr/>
              <p14:nvPr/>
            </p14:nvContentPartPr>
            <p14:xfrm>
              <a:off x="4002853" y="5788992"/>
              <a:ext cx="297360" cy="40320"/>
            </p14:xfrm>
          </p:contentPart>
        </mc:Choice>
        <mc:Fallback>
          <p:pic>
            <p:nvPicPr>
              <p:cNvPr id="32" name="Freihand 31">
                <a:extLst>
                  <a:ext uri="{FF2B5EF4-FFF2-40B4-BE49-F238E27FC236}">
                    <a16:creationId xmlns:a16="http://schemas.microsoft.com/office/drawing/2014/main" id="{EDF8E9BE-143E-4F52-AA3E-AF2E3E4A3F63}"/>
                  </a:ext>
                </a:extLst>
              </p:cNvPr>
              <p:cNvPicPr/>
              <p:nvPr/>
            </p:nvPicPr>
            <p:blipFill>
              <a:blip r:embed="rId47"/>
              <a:stretch>
                <a:fillRect/>
              </a:stretch>
            </p:blipFill>
            <p:spPr>
              <a:xfrm>
                <a:off x="3998533" y="5784672"/>
                <a:ext cx="306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07B55522-F1B8-4019-AAC4-338DAC34C46B}"/>
                  </a:ext>
                </a:extLst>
              </p14:cNvPr>
              <p14:cNvContentPartPr/>
              <p14:nvPr/>
            </p14:nvContentPartPr>
            <p14:xfrm>
              <a:off x="4502893" y="4951632"/>
              <a:ext cx="826200" cy="504720"/>
            </p14:xfrm>
          </p:contentPart>
        </mc:Choice>
        <mc:Fallback>
          <p:pic>
            <p:nvPicPr>
              <p:cNvPr id="33" name="Freihand 32">
                <a:extLst>
                  <a:ext uri="{FF2B5EF4-FFF2-40B4-BE49-F238E27FC236}">
                    <a16:creationId xmlns:a16="http://schemas.microsoft.com/office/drawing/2014/main" id="{07B55522-F1B8-4019-AAC4-338DAC34C46B}"/>
                  </a:ext>
                </a:extLst>
              </p:cNvPr>
              <p:cNvPicPr/>
              <p:nvPr/>
            </p:nvPicPr>
            <p:blipFill>
              <a:blip r:embed="rId49"/>
              <a:stretch>
                <a:fillRect/>
              </a:stretch>
            </p:blipFill>
            <p:spPr>
              <a:xfrm>
                <a:off x="4498573" y="4947312"/>
                <a:ext cx="83484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EB563562-EE87-4D5C-B911-FFEBDD73A207}"/>
                  </a:ext>
                </a:extLst>
              </p14:cNvPr>
              <p14:cNvContentPartPr/>
              <p14:nvPr/>
            </p14:nvContentPartPr>
            <p14:xfrm>
              <a:off x="5420893" y="6569112"/>
              <a:ext cx="1155600" cy="82800"/>
            </p14:xfrm>
          </p:contentPart>
        </mc:Choice>
        <mc:Fallback>
          <p:pic>
            <p:nvPicPr>
              <p:cNvPr id="34" name="Freihand 33">
                <a:extLst>
                  <a:ext uri="{FF2B5EF4-FFF2-40B4-BE49-F238E27FC236}">
                    <a16:creationId xmlns:a16="http://schemas.microsoft.com/office/drawing/2014/main" id="{EB563562-EE87-4D5C-B911-FFEBDD73A207}"/>
                  </a:ext>
                </a:extLst>
              </p:cNvPr>
              <p:cNvPicPr/>
              <p:nvPr/>
            </p:nvPicPr>
            <p:blipFill>
              <a:blip r:embed="rId51"/>
              <a:stretch>
                <a:fillRect/>
              </a:stretch>
            </p:blipFill>
            <p:spPr>
              <a:xfrm>
                <a:off x="5416573" y="6564792"/>
                <a:ext cx="1164240" cy="91440"/>
              </a:xfrm>
              <a:prstGeom prst="rect">
                <a:avLst/>
              </a:prstGeom>
            </p:spPr>
          </p:pic>
        </mc:Fallback>
      </mc:AlternateContent>
      <p:grpSp>
        <p:nvGrpSpPr>
          <p:cNvPr id="37" name="Gruppieren 36">
            <a:extLst>
              <a:ext uri="{FF2B5EF4-FFF2-40B4-BE49-F238E27FC236}">
                <a16:creationId xmlns:a16="http://schemas.microsoft.com/office/drawing/2014/main" id="{4A4A9957-C635-4BC1-A82B-EC7DBCFADC60}"/>
              </a:ext>
            </a:extLst>
          </p:cNvPr>
          <p:cNvGrpSpPr/>
          <p:nvPr/>
        </p:nvGrpSpPr>
        <p:grpSpPr>
          <a:xfrm>
            <a:off x="6194893" y="5996352"/>
            <a:ext cx="352440" cy="198720"/>
            <a:chOff x="6194893" y="5996352"/>
            <a:chExt cx="352440" cy="198720"/>
          </a:xfrm>
        </p:grpSpPr>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AB28F687-4162-4731-95DF-C778A486C751}"/>
                    </a:ext>
                  </a:extLst>
                </p14:cNvPr>
                <p14:cNvContentPartPr/>
                <p14:nvPr/>
              </p14:nvContentPartPr>
              <p14:xfrm>
                <a:off x="6272293" y="5996352"/>
                <a:ext cx="275040" cy="147600"/>
              </p14:xfrm>
            </p:contentPart>
          </mc:Choice>
          <mc:Fallback>
            <p:pic>
              <p:nvPicPr>
                <p:cNvPr id="35" name="Freihand 34">
                  <a:extLst>
                    <a:ext uri="{FF2B5EF4-FFF2-40B4-BE49-F238E27FC236}">
                      <a16:creationId xmlns:a16="http://schemas.microsoft.com/office/drawing/2014/main" id="{AB28F687-4162-4731-95DF-C778A486C751}"/>
                    </a:ext>
                  </a:extLst>
                </p:cNvPr>
                <p:cNvPicPr/>
                <p:nvPr/>
              </p:nvPicPr>
              <p:blipFill>
                <a:blip r:embed="rId53"/>
                <a:stretch>
                  <a:fillRect/>
                </a:stretch>
              </p:blipFill>
              <p:spPr>
                <a:xfrm>
                  <a:off x="6267973" y="5992032"/>
                  <a:ext cx="283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FE247414-6164-4681-8525-198221A00731}"/>
                    </a:ext>
                  </a:extLst>
                </p14:cNvPr>
                <p14:cNvContentPartPr/>
                <p14:nvPr/>
              </p14:nvContentPartPr>
              <p14:xfrm>
                <a:off x="6194893" y="6026592"/>
                <a:ext cx="201240" cy="168480"/>
              </p14:xfrm>
            </p:contentPart>
          </mc:Choice>
          <mc:Fallback>
            <p:pic>
              <p:nvPicPr>
                <p:cNvPr id="36" name="Freihand 35">
                  <a:extLst>
                    <a:ext uri="{FF2B5EF4-FFF2-40B4-BE49-F238E27FC236}">
                      <a16:creationId xmlns:a16="http://schemas.microsoft.com/office/drawing/2014/main" id="{FE247414-6164-4681-8525-198221A00731}"/>
                    </a:ext>
                  </a:extLst>
                </p:cNvPr>
                <p:cNvPicPr/>
                <p:nvPr/>
              </p:nvPicPr>
              <p:blipFill>
                <a:blip r:embed="rId55"/>
                <a:stretch>
                  <a:fillRect/>
                </a:stretch>
              </p:blipFill>
              <p:spPr>
                <a:xfrm>
                  <a:off x="6190573" y="6022272"/>
                  <a:ext cx="209880" cy="177120"/>
                </a:xfrm>
                <a:prstGeom prst="rect">
                  <a:avLst/>
                </a:prstGeom>
              </p:spPr>
            </p:pic>
          </mc:Fallback>
        </mc:AlternateContent>
      </p:grpSp>
      <p:grpSp>
        <p:nvGrpSpPr>
          <p:cNvPr id="74" name="Gruppieren 73">
            <a:extLst>
              <a:ext uri="{FF2B5EF4-FFF2-40B4-BE49-F238E27FC236}">
                <a16:creationId xmlns:a16="http://schemas.microsoft.com/office/drawing/2014/main" id="{2C5D8838-0B06-449F-B4AF-8B06676D34F7}"/>
              </a:ext>
            </a:extLst>
          </p:cNvPr>
          <p:cNvGrpSpPr/>
          <p:nvPr/>
        </p:nvGrpSpPr>
        <p:grpSpPr>
          <a:xfrm>
            <a:off x="6699253" y="5756592"/>
            <a:ext cx="1766160" cy="822600"/>
            <a:chOff x="6699253" y="5756592"/>
            <a:chExt cx="1766160" cy="822600"/>
          </a:xfrm>
        </p:grpSpPr>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43BA624C-DEFE-4157-9362-EE20D37C2CE6}"/>
                    </a:ext>
                  </a:extLst>
                </p14:cNvPr>
                <p14:cNvContentPartPr/>
                <p14:nvPr/>
              </p14:nvContentPartPr>
              <p14:xfrm>
                <a:off x="6699253" y="5848392"/>
                <a:ext cx="113760" cy="115560"/>
              </p14:xfrm>
            </p:contentPart>
          </mc:Choice>
          <mc:Fallback>
            <p:pic>
              <p:nvPicPr>
                <p:cNvPr id="38" name="Freihand 37">
                  <a:extLst>
                    <a:ext uri="{FF2B5EF4-FFF2-40B4-BE49-F238E27FC236}">
                      <a16:creationId xmlns:a16="http://schemas.microsoft.com/office/drawing/2014/main" id="{43BA624C-DEFE-4157-9362-EE20D37C2CE6}"/>
                    </a:ext>
                  </a:extLst>
                </p:cNvPr>
                <p:cNvPicPr/>
                <p:nvPr/>
              </p:nvPicPr>
              <p:blipFill>
                <a:blip r:embed="rId57"/>
                <a:stretch>
                  <a:fillRect/>
                </a:stretch>
              </p:blipFill>
              <p:spPr>
                <a:xfrm>
                  <a:off x="6694933" y="5844072"/>
                  <a:ext cx="122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221BF455-75B6-471B-8AC1-EF2B36689272}"/>
                    </a:ext>
                  </a:extLst>
                </p14:cNvPr>
                <p14:cNvContentPartPr/>
                <p14:nvPr/>
              </p14:nvContentPartPr>
              <p14:xfrm>
                <a:off x="6837853" y="5848392"/>
                <a:ext cx="269640" cy="94320"/>
              </p14:xfrm>
            </p:contentPart>
          </mc:Choice>
          <mc:Fallback>
            <p:pic>
              <p:nvPicPr>
                <p:cNvPr id="39" name="Freihand 38">
                  <a:extLst>
                    <a:ext uri="{FF2B5EF4-FFF2-40B4-BE49-F238E27FC236}">
                      <a16:creationId xmlns:a16="http://schemas.microsoft.com/office/drawing/2014/main" id="{221BF455-75B6-471B-8AC1-EF2B36689272}"/>
                    </a:ext>
                  </a:extLst>
                </p:cNvPr>
                <p:cNvPicPr/>
                <p:nvPr/>
              </p:nvPicPr>
              <p:blipFill>
                <a:blip r:embed="rId59"/>
                <a:stretch>
                  <a:fillRect/>
                </a:stretch>
              </p:blipFill>
              <p:spPr>
                <a:xfrm>
                  <a:off x="6833533" y="5844072"/>
                  <a:ext cx="278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23667682-DAA0-4A2D-8445-C4F588B9219B}"/>
                    </a:ext>
                  </a:extLst>
                </p14:cNvPr>
                <p14:cNvContentPartPr/>
                <p14:nvPr/>
              </p14:nvContentPartPr>
              <p14:xfrm>
                <a:off x="7142053" y="5822832"/>
                <a:ext cx="128160" cy="78840"/>
              </p14:xfrm>
            </p:contentPart>
          </mc:Choice>
          <mc:Fallback>
            <p:pic>
              <p:nvPicPr>
                <p:cNvPr id="40" name="Freihand 39">
                  <a:extLst>
                    <a:ext uri="{FF2B5EF4-FFF2-40B4-BE49-F238E27FC236}">
                      <a16:creationId xmlns:a16="http://schemas.microsoft.com/office/drawing/2014/main" id="{23667682-DAA0-4A2D-8445-C4F588B9219B}"/>
                    </a:ext>
                  </a:extLst>
                </p:cNvPr>
                <p:cNvPicPr/>
                <p:nvPr/>
              </p:nvPicPr>
              <p:blipFill>
                <a:blip r:embed="rId61"/>
                <a:stretch>
                  <a:fillRect/>
                </a:stretch>
              </p:blipFill>
              <p:spPr>
                <a:xfrm>
                  <a:off x="7137733" y="5818512"/>
                  <a:ext cx="136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37ECD701-BDCB-4CFC-AB78-E6F39EF35639}"/>
                    </a:ext>
                  </a:extLst>
                </p14:cNvPr>
                <p14:cNvContentPartPr/>
                <p14:nvPr/>
              </p14:nvContentPartPr>
              <p14:xfrm>
                <a:off x="7265893" y="5762352"/>
                <a:ext cx="214200" cy="125640"/>
              </p14:xfrm>
            </p:contentPart>
          </mc:Choice>
          <mc:Fallback>
            <p:pic>
              <p:nvPicPr>
                <p:cNvPr id="41" name="Freihand 40">
                  <a:extLst>
                    <a:ext uri="{FF2B5EF4-FFF2-40B4-BE49-F238E27FC236}">
                      <a16:creationId xmlns:a16="http://schemas.microsoft.com/office/drawing/2014/main" id="{37ECD701-BDCB-4CFC-AB78-E6F39EF35639}"/>
                    </a:ext>
                  </a:extLst>
                </p:cNvPr>
                <p:cNvPicPr/>
                <p:nvPr/>
              </p:nvPicPr>
              <p:blipFill>
                <a:blip r:embed="rId63"/>
                <a:stretch>
                  <a:fillRect/>
                </a:stretch>
              </p:blipFill>
              <p:spPr>
                <a:xfrm>
                  <a:off x="7261573" y="5758032"/>
                  <a:ext cx="222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2EC286E5-CDA8-43AD-BE22-6DE29CA0521D}"/>
                    </a:ext>
                  </a:extLst>
                </p14:cNvPr>
                <p14:cNvContentPartPr/>
                <p14:nvPr/>
              </p14:nvContentPartPr>
              <p14:xfrm>
                <a:off x="7558933" y="5756592"/>
                <a:ext cx="90720" cy="128520"/>
              </p14:xfrm>
            </p:contentPart>
          </mc:Choice>
          <mc:Fallback>
            <p:pic>
              <p:nvPicPr>
                <p:cNvPr id="42" name="Freihand 41">
                  <a:extLst>
                    <a:ext uri="{FF2B5EF4-FFF2-40B4-BE49-F238E27FC236}">
                      <a16:creationId xmlns:a16="http://schemas.microsoft.com/office/drawing/2014/main" id="{2EC286E5-CDA8-43AD-BE22-6DE29CA0521D}"/>
                    </a:ext>
                  </a:extLst>
                </p:cNvPr>
                <p:cNvPicPr/>
                <p:nvPr/>
              </p:nvPicPr>
              <p:blipFill>
                <a:blip r:embed="rId65"/>
                <a:stretch>
                  <a:fillRect/>
                </a:stretch>
              </p:blipFill>
              <p:spPr>
                <a:xfrm>
                  <a:off x="7554613" y="5752272"/>
                  <a:ext cx="99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EBF55FD6-FF72-43EC-86BE-377F00678A68}"/>
                    </a:ext>
                  </a:extLst>
                </p14:cNvPr>
                <p14:cNvContentPartPr/>
                <p14:nvPr/>
              </p14:nvContentPartPr>
              <p14:xfrm>
                <a:off x="7651453" y="5777472"/>
                <a:ext cx="14760" cy="12960"/>
              </p14:xfrm>
            </p:contentPart>
          </mc:Choice>
          <mc:Fallback>
            <p:pic>
              <p:nvPicPr>
                <p:cNvPr id="43" name="Freihand 42">
                  <a:extLst>
                    <a:ext uri="{FF2B5EF4-FFF2-40B4-BE49-F238E27FC236}">
                      <a16:creationId xmlns:a16="http://schemas.microsoft.com/office/drawing/2014/main" id="{EBF55FD6-FF72-43EC-86BE-377F00678A68}"/>
                    </a:ext>
                  </a:extLst>
                </p:cNvPr>
                <p:cNvPicPr/>
                <p:nvPr/>
              </p:nvPicPr>
              <p:blipFill>
                <a:blip r:embed="rId67"/>
                <a:stretch>
                  <a:fillRect/>
                </a:stretch>
              </p:blipFill>
              <p:spPr>
                <a:xfrm>
                  <a:off x="7647133" y="5773152"/>
                  <a:ext cx="23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D4CA8FA2-7762-40E2-A818-9424B14C2C12}"/>
                    </a:ext>
                  </a:extLst>
                </p14:cNvPr>
                <p14:cNvContentPartPr/>
                <p14:nvPr/>
              </p14:nvContentPartPr>
              <p14:xfrm>
                <a:off x="7680613" y="5759832"/>
                <a:ext cx="326520" cy="122760"/>
              </p14:xfrm>
            </p:contentPart>
          </mc:Choice>
          <mc:Fallback>
            <p:pic>
              <p:nvPicPr>
                <p:cNvPr id="44" name="Freihand 43">
                  <a:extLst>
                    <a:ext uri="{FF2B5EF4-FFF2-40B4-BE49-F238E27FC236}">
                      <a16:creationId xmlns:a16="http://schemas.microsoft.com/office/drawing/2014/main" id="{D4CA8FA2-7762-40E2-A818-9424B14C2C12}"/>
                    </a:ext>
                  </a:extLst>
                </p:cNvPr>
                <p:cNvPicPr/>
                <p:nvPr/>
              </p:nvPicPr>
              <p:blipFill>
                <a:blip r:embed="rId69"/>
                <a:stretch>
                  <a:fillRect/>
                </a:stretch>
              </p:blipFill>
              <p:spPr>
                <a:xfrm>
                  <a:off x="7676293" y="5755512"/>
                  <a:ext cx="335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0D20C727-EF53-4048-B3A8-AABBBD64429E}"/>
                    </a:ext>
                  </a:extLst>
                </p14:cNvPr>
                <p14:cNvContentPartPr/>
                <p14:nvPr/>
              </p14:nvContentPartPr>
              <p14:xfrm>
                <a:off x="7039453" y="6025152"/>
                <a:ext cx="25560" cy="121680"/>
              </p14:xfrm>
            </p:contentPart>
          </mc:Choice>
          <mc:Fallback>
            <p:pic>
              <p:nvPicPr>
                <p:cNvPr id="45" name="Freihand 44">
                  <a:extLst>
                    <a:ext uri="{FF2B5EF4-FFF2-40B4-BE49-F238E27FC236}">
                      <a16:creationId xmlns:a16="http://schemas.microsoft.com/office/drawing/2014/main" id="{0D20C727-EF53-4048-B3A8-AABBBD64429E}"/>
                    </a:ext>
                  </a:extLst>
                </p:cNvPr>
                <p:cNvPicPr/>
                <p:nvPr/>
              </p:nvPicPr>
              <p:blipFill>
                <a:blip r:embed="rId71"/>
                <a:stretch>
                  <a:fillRect/>
                </a:stretch>
              </p:blipFill>
              <p:spPr>
                <a:xfrm>
                  <a:off x="7035133" y="6020832"/>
                  <a:ext cx="34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E62169DD-ED74-4CDB-8EEE-0853CCFC5815}"/>
                    </a:ext>
                  </a:extLst>
                </p14:cNvPr>
                <p14:cNvContentPartPr/>
                <p14:nvPr/>
              </p14:nvContentPartPr>
              <p14:xfrm>
                <a:off x="6969973" y="6008232"/>
                <a:ext cx="146880" cy="21960"/>
              </p14:xfrm>
            </p:contentPart>
          </mc:Choice>
          <mc:Fallback>
            <p:pic>
              <p:nvPicPr>
                <p:cNvPr id="46" name="Freihand 45">
                  <a:extLst>
                    <a:ext uri="{FF2B5EF4-FFF2-40B4-BE49-F238E27FC236}">
                      <a16:creationId xmlns:a16="http://schemas.microsoft.com/office/drawing/2014/main" id="{E62169DD-ED74-4CDB-8EEE-0853CCFC5815}"/>
                    </a:ext>
                  </a:extLst>
                </p:cNvPr>
                <p:cNvPicPr/>
                <p:nvPr/>
              </p:nvPicPr>
              <p:blipFill>
                <a:blip r:embed="rId73"/>
                <a:stretch>
                  <a:fillRect/>
                </a:stretch>
              </p:blipFill>
              <p:spPr>
                <a:xfrm>
                  <a:off x="6965653" y="6003912"/>
                  <a:ext cx="155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2A359E41-8D97-42B3-BC18-7EEA492931A7}"/>
                    </a:ext>
                  </a:extLst>
                </p14:cNvPr>
                <p14:cNvContentPartPr/>
                <p14:nvPr/>
              </p14:nvContentPartPr>
              <p14:xfrm>
                <a:off x="7002013" y="6068712"/>
                <a:ext cx="110160" cy="21600"/>
              </p14:xfrm>
            </p:contentPart>
          </mc:Choice>
          <mc:Fallback>
            <p:pic>
              <p:nvPicPr>
                <p:cNvPr id="47" name="Freihand 46">
                  <a:extLst>
                    <a:ext uri="{FF2B5EF4-FFF2-40B4-BE49-F238E27FC236}">
                      <a16:creationId xmlns:a16="http://schemas.microsoft.com/office/drawing/2014/main" id="{2A359E41-8D97-42B3-BC18-7EEA492931A7}"/>
                    </a:ext>
                  </a:extLst>
                </p:cNvPr>
                <p:cNvPicPr/>
                <p:nvPr/>
              </p:nvPicPr>
              <p:blipFill>
                <a:blip r:embed="rId75"/>
                <a:stretch>
                  <a:fillRect/>
                </a:stretch>
              </p:blipFill>
              <p:spPr>
                <a:xfrm>
                  <a:off x="6997693" y="6064392"/>
                  <a:ext cx="118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4727C1AA-B502-4431-A4C9-3462F13BD910}"/>
                    </a:ext>
                  </a:extLst>
                </p14:cNvPr>
                <p14:cNvContentPartPr/>
                <p14:nvPr/>
              </p14:nvContentPartPr>
              <p14:xfrm>
                <a:off x="7125133" y="6054672"/>
                <a:ext cx="72000" cy="62640"/>
              </p14:xfrm>
            </p:contentPart>
          </mc:Choice>
          <mc:Fallback>
            <p:pic>
              <p:nvPicPr>
                <p:cNvPr id="48" name="Freihand 47">
                  <a:extLst>
                    <a:ext uri="{FF2B5EF4-FFF2-40B4-BE49-F238E27FC236}">
                      <a16:creationId xmlns:a16="http://schemas.microsoft.com/office/drawing/2014/main" id="{4727C1AA-B502-4431-A4C9-3462F13BD910}"/>
                    </a:ext>
                  </a:extLst>
                </p:cNvPr>
                <p:cNvPicPr/>
                <p:nvPr/>
              </p:nvPicPr>
              <p:blipFill>
                <a:blip r:embed="rId77"/>
                <a:stretch>
                  <a:fillRect/>
                </a:stretch>
              </p:blipFill>
              <p:spPr>
                <a:xfrm>
                  <a:off x="7120813" y="6050352"/>
                  <a:ext cx="80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7D8B102A-88C6-4458-B2C0-65F8F7AF3DF1}"/>
                    </a:ext>
                  </a:extLst>
                </p14:cNvPr>
                <p14:cNvContentPartPr/>
                <p14:nvPr/>
              </p14:nvContentPartPr>
              <p14:xfrm>
                <a:off x="7248973" y="6004992"/>
                <a:ext cx="85680" cy="101160"/>
              </p14:xfrm>
            </p:contentPart>
          </mc:Choice>
          <mc:Fallback>
            <p:pic>
              <p:nvPicPr>
                <p:cNvPr id="49" name="Freihand 48">
                  <a:extLst>
                    <a:ext uri="{FF2B5EF4-FFF2-40B4-BE49-F238E27FC236}">
                      <a16:creationId xmlns:a16="http://schemas.microsoft.com/office/drawing/2014/main" id="{7D8B102A-88C6-4458-B2C0-65F8F7AF3DF1}"/>
                    </a:ext>
                  </a:extLst>
                </p:cNvPr>
                <p:cNvPicPr/>
                <p:nvPr/>
              </p:nvPicPr>
              <p:blipFill>
                <a:blip r:embed="rId79"/>
                <a:stretch>
                  <a:fillRect/>
                </a:stretch>
              </p:blipFill>
              <p:spPr>
                <a:xfrm>
                  <a:off x="7244653" y="6000672"/>
                  <a:ext cx="94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17A1085F-32B3-42C7-8BF0-458E10594F7E}"/>
                    </a:ext>
                  </a:extLst>
                </p14:cNvPr>
                <p14:cNvContentPartPr/>
                <p14:nvPr/>
              </p14:nvContentPartPr>
              <p14:xfrm>
                <a:off x="7295773" y="6051792"/>
                <a:ext cx="70560" cy="36000"/>
              </p14:xfrm>
            </p:contentPart>
          </mc:Choice>
          <mc:Fallback>
            <p:pic>
              <p:nvPicPr>
                <p:cNvPr id="50" name="Freihand 49">
                  <a:extLst>
                    <a:ext uri="{FF2B5EF4-FFF2-40B4-BE49-F238E27FC236}">
                      <a16:creationId xmlns:a16="http://schemas.microsoft.com/office/drawing/2014/main" id="{17A1085F-32B3-42C7-8BF0-458E10594F7E}"/>
                    </a:ext>
                  </a:extLst>
                </p:cNvPr>
                <p:cNvPicPr/>
                <p:nvPr/>
              </p:nvPicPr>
              <p:blipFill>
                <a:blip r:embed="rId81"/>
                <a:stretch>
                  <a:fillRect/>
                </a:stretch>
              </p:blipFill>
              <p:spPr>
                <a:xfrm>
                  <a:off x="7291453" y="6047472"/>
                  <a:ext cx="79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6D5A89A3-922E-44E6-92D4-2E52452B4F41}"/>
                    </a:ext>
                  </a:extLst>
                </p14:cNvPr>
                <p14:cNvContentPartPr/>
                <p14:nvPr/>
              </p14:nvContentPartPr>
              <p14:xfrm>
                <a:off x="7383253" y="6027672"/>
                <a:ext cx="83520" cy="62640"/>
              </p14:xfrm>
            </p:contentPart>
          </mc:Choice>
          <mc:Fallback>
            <p:pic>
              <p:nvPicPr>
                <p:cNvPr id="51" name="Freihand 50">
                  <a:extLst>
                    <a:ext uri="{FF2B5EF4-FFF2-40B4-BE49-F238E27FC236}">
                      <a16:creationId xmlns:a16="http://schemas.microsoft.com/office/drawing/2014/main" id="{6D5A89A3-922E-44E6-92D4-2E52452B4F41}"/>
                    </a:ext>
                  </a:extLst>
                </p:cNvPr>
                <p:cNvPicPr/>
                <p:nvPr/>
              </p:nvPicPr>
              <p:blipFill>
                <a:blip r:embed="rId83"/>
                <a:stretch>
                  <a:fillRect/>
                </a:stretch>
              </p:blipFill>
              <p:spPr>
                <a:xfrm>
                  <a:off x="7378933" y="6023352"/>
                  <a:ext cx="92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A16830D6-AF7E-43E2-8079-AE28DB917AC5}"/>
                    </a:ext>
                  </a:extLst>
                </p14:cNvPr>
                <p14:cNvContentPartPr/>
                <p14:nvPr/>
              </p14:nvContentPartPr>
              <p14:xfrm>
                <a:off x="7480093" y="6026232"/>
                <a:ext cx="66960" cy="60120"/>
              </p14:xfrm>
            </p:contentPart>
          </mc:Choice>
          <mc:Fallback>
            <p:pic>
              <p:nvPicPr>
                <p:cNvPr id="52" name="Freihand 51">
                  <a:extLst>
                    <a:ext uri="{FF2B5EF4-FFF2-40B4-BE49-F238E27FC236}">
                      <a16:creationId xmlns:a16="http://schemas.microsoft.com/office/drawing/2014/main" id="{A16830D6-AF7E-43E2-8079-AE28DB917AC5}"/>
                    </a:ext>
                  </a:extLst>
                </p:cNvPr>
                <p:cNvPicPr/>
                <p:nvPr/>
              </p:nvPicPr>
              <p:blipFill>
                <a:blip r:embed="rId85"/>
                <a:stretch>
                  <a:fillRect/>
                </a:stretch>
              </p:blipFill>
              <p:spPr>
                <a:xfrm>
                  <a:off x="7475773" y="6021912"/>
                  <a:ext cx="75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CCF67A3B-97BB-4FD5-B90C-7642C058C8D8}"/>
                    </a:ext>
                  </a:extLst>
                </p14:cNvPr>
                <p14:cNvContentPartPr/>
                <p14:nvPr/>
              </p14:nvContentPartPr>
              <p14:xfrm>
                <a:off x="7718053" y="5974392"/>
                <a:ext cx="344160" cy="207000"/>
              </p14:xfrm>
            </p:contentPart>
          </mc:Choice>
          <mc:Fallback>
            <p:pic>
              <p:nvPicPr>
                <p:cNvPr id="53" name="Freihand 52">
                  <a:extLst>
                    <a:ext uri="{FF2B5EF4-FFF2-40B4-BE49-F238E27FC236}">
                      <a16:creationId xmlns:a16="http://schemas.microsoft.com/office/drawing/2014/main" id="{CCF67A3B-97BB-4FD5-B90C-7642C058C8D8}"/>
                    </a:ext>
                  </a:extLst>
                </p:cNvPr>
                <p:cNvPicPr/>
                <p:nvPr/>
              </p:nvPicPr>
              <p:blipFill>
                <a:blip r:embed="rId87"/>
                <a:stretch>
                  <a:fillRect/>
                </a:stretch>
              </p:blipFill>
              <p:spPr>
                <a:xfrm>
                  <a:off x="7713733" y="5970072"/>
                  <a:ext cx="352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A986C583-13D2-40AB-B051-25EF6AAFB548}"/>
                    </a:ext>
                  </a:extLst>
                </p14:cNvPr>
                <p14:cNvContentPartPr/>
                <p14:nvPr/>
              </p14:nvContentPartPr>
              <p14:xfrm>
                <a:off x="6843973" y="6245832"/>
                <a:ext cx="128520" cy="97200"/>
              </p14:xfrm>
            </p:contentPart>
          </mc:Choice>
          <mc:Fallback>
            <p:pic>
              <p:nvPicPr>
                <p:cNvPr id="55" name="Freihand 54">
                  <a:extLst>
                    <a:ext uri="{FF2B5EF4-FFF2-40B4-BE49-F238E27FC236}">
                      <a16:creationId xmlns:a16="http://schemas.microsoft.com/office/drawing/2014/main" id="{A986C583-13D2-40AB-B051-25EF6AAFB548}"/>
                    </a:ext>
                  </a:extLst>
                </p:cNvPr>
                <p:cNvPicPr/>
                <p:nvPr/>
              </p:nvPicPr>
              <p:blipFill>
                <a:blip r:embed="rId89"/>
                <a:stretch>
                  <a:fillRect/>
                </a:stretch>
              </p:blipFill>
              <p:spPr>
                <a:xfrm>
                  <a:off x="6839653" y="6241512"/>
                  <a:ext cx="137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7CA432C4-32E8-4656-8AA5-DBE33EAA8459}"/>
                    </a:ext>
                  </a:extLst>
                </p14:cNvPr>
                <p14:cNvContentPartPr/>
                <p14:nvPr/>
              </p14:nvContentPartPr>
              <p14:xfrm>
                <a:off x="6970333" y="6272472"/>
                <a:ext cx="122760" cy="57600"/>
              </p14:xfrm>
            </p:contentPart>
          </mc:Choice>
          <mc:Fallback>
            <p:pic>
              <p:nvPicPr>
                <p:cNvPr id="56" name="Freihand 55">
                  <a:extLst>
                    <a:ext uri="{FF2B5EF4-FFF2-40B4-BE49-F238E27FC236}">
                      <a16:creationId xmlns:a16="http://schemas.microsoft.com/office/drawing/2014/main" id="{7CA432C4-32E8-4656-8AA5-DBE33EAA8459}"/>
                    </a:ext>
                  </a:extLst>
                </p:cNvPr>
                <p:cNvPicPr/>
                <p:nvPr/>
              </p:nvPicPr>
              <p:blipFill>
                <a:blip r:embed="rId91"/>
                <a:stretch>
                  <a:fillRect/>
                </a:stretch>
              </p:blipFill>
              <p:spPr>
                <a:xfrm>
                  <a:off x="6966013" y="6268152"/>
                  <a:ext cx="131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D0AF2C22-A2A1-4739-AFFC-643D951D556E}"/>
                    </a:ext>
                  </a:extLst>
                </p14:cNvPr>
                <p14:cNvContentPartPr/>
                <p14:nvPr/>
              </p14:nvContentPartPr>
              <p14:xfrm>
                <a:off x="7090213" y="6265632"/>
                <a:ext cx="62280" cy="82800"/>
              </p14:xfrm>
            </p:contentPart>
          </mc:Choice>
          <mc:Fallback>
            <p:pic>
              <p:nvPicPr>
                <p:cNvPr id="57" name="Freihand 56">
                  <a:extLst>
                    <a:ext uri="{FF2B5EF4-FFF2-40B4-BE49-F238E27FC236}">
                      <a16:creationId xmlns:a16="http://schemas.microsoft.com/office/drawing/2014/main" id="{D0AF2C22-A2A1-4739-AFFC-643D951D556E}"/>
                    </a:ext>
                  </a:extLst>
                </p:cNvPr>
                <p:cNvPicPr/>
                <p:nvPr/>
              </p:nvPicPr>
              <p:blipFill>
                <a:blip r:embed="rId93"/>
                <a:stretch>
                  <a:fillRect/>
                </a:stretch>
              </p:blipFill>
              <p:spPr>
                <a:xfrm>
                  <a:off x="7085893" y="6261312"/>
                  <a:ext cx="70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7A268B85-9E97-46F6-B7C7-D7FE0DFA4B8E}"/>
                    </a:ext>
                  </a:extLst>
                </p14:cNvPr>
                <p14:cNvContentPartPr/>
                <p14:nvPr/>
              </p14:nvContentPartPr>
              <p14:xfrm>
                <a:off x="7305493" y="6255192"/>
                <a:ext cx="20160" cy="99360"/>
              </p14:xfrm>
            </p:contentPart>
          </mc:Choice>
          <mc:Fallback>
            <p:pic>
              <p:nvPicPr>
                <p:cNvPr id="58" name="Freihand 57">
                  <a:extLst>
                    <a:ext uri="{FF2B5EF4-FFF2-40B4-BE49-F238E27FC236}">
                      <a16:creationId xmlns:a16="http://schemas.microsoft.com/office/drawing/2014/main" id="{7A268B85-9E97-46F6-B7C7-D7FE0DFA4B8E}"/>
                    </a:ext>
                  </a:extLst>
                </p:cNvPr>
                <p:cNvPicPr/>
                <p:nvPr/>
              </p:nvPicPr>
              <p:blipFill>
                <a:blip r:embed="rId95"/>
                <a:stretch>
                  <a:fillRect/>
                </a:stretch>
              </p:blipFill>
              <p:spPr>
                <a:xfrm>
                  <a:off x="7301173" y="6250872"/>
                  <a:ext cx="28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2DB3DE71-A7CD-4F67-9F18-4B7AD67603AE}"/>
                    </a:ext>
                  </a:extLst>
                </p14:cNvPr>
                <p14:cNvContentPartPr/>
                <p14:nvPr/>
              </p14:nvContentPartPr>
              <p14:xfrm>
                <a:off x="7236373" y="6222072"/>
                <a:ext cx="157680" cy="30600"/>
              </p14:xfrm>
            </p:contentPart>
          </mc:Choice>
          <mc:Fallback>
            <p:pic>
              <p:nvPicPr>
                <p:cNvPr id="59" name="Freihand 58">
                  <a:extLst>
                    <a:ext uri="{FF2B5EF4-FFF2-40B4-BE49-F238E27FC236}">
                      <a16:creationId xmlns:a16="http://schemas.microsoft.com/office/drawing/2014/main" id="{2DB3DE71-A7CD-4F67-9F18-4B7AD67603AE}"/>
                    </a:ext>
                  </a:extLst>
                </p:cNvPr>
                <p:cNvPicPr/>
                <p:nvPr/>
              </p:nvPicPr>
              <p:blipFill>
                <a:blip r:embed="rId97"/>
                <a:stretch>
                  <a:fillRect/>
                </a:stretch>
              </p:blipFill>
              <p:spPr>
                <a:xfrm>
                  <a:off x="7232053" y="6217752"/>
                  <a:ext cx="166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208229A9-1097-49FE-A2E0-DB8B50EA1068}"/>
                    </a:ext>
                  </a:extLst>
                </p14:cNvPr>
                <p14:cNvContentPartPr/>
                <p14:nvPr/>
              </p14:nvContentPartPr>
              <p14:xfrm>
                <a:off x="7395853" y="6278232"/>
                <a:ext cx="72720" cy="52920"/>
              </p14:xfrm>
            </p:contentPart>
          </mc:Choice>
          <mc:Fallback>
            <p:pic>
              <p:nvPicPr>
                <p:cNvPr id="60" name="Freihand 59">
                  <a:extLst>
                    <a:ext uri="{FF2B5EF4-FFF2-40B4-BE49-F238E27FC236}">
                      <a16:creationId xmlns:a16="http://schemas.microsoft.com/office/drawing/2014/main" id="{208229A9-1097-49FE-A2E0-DB8B50EA1068}"/>
                    </a:ext>
                  </a:extLst>
                </p:cNvPr>
                <p:cNvPicPr/>
                <p:nvPr/>
              </p:nvPicPr>
              <p:blipFill>
                <a:blip r:embed="rId99"/>
                <a:stretch>
                  <a:fillRect/>
                </a:stretch>
              </p:blipFill>
              <p:spPr>
                <a:xfrm>
                  <a:off x="7391533" y="6273912"/>
                  <a:ext cx="81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C4E611A4-E91D-43CD-B81A-E95096802052}"/>
                    </a:ext>
                  </a:extLst>
                </p14:cNvPr>
                <p14:cNvContentPartPr/>
                <p14:nvPr/>
              </p14:nvContentPartPr>
              <p14:xfrm>
                <a:off x="7477573" y="6283992"/>
                <a:ext cx="159840" cy="45000"/>
              </p14:xfrm>
            </p:contentPart>
          </mc:Choice>
          <mc:Fallback>
            <p:pic>
              <p:nvPicPr>
                <p:cNvPr id="61" name="Freihand 60">
                  <a:extLst>
                    <a:ext uri="{FF2B5EF4-FFF2-40B4-BE49-F238E27FC236}">
                      <a16:creationId xmlns:a16="http://schemas.microsoft.com/office/drawing/2014/main" id="{C4E611A4-E91D-43CD-B81A-E95096802052}"/>
                    </a:ext>
                  </a:extLst>
                </p:cNvPr>
                <p:cNvPicPr/>
                <p:nvPr/>
              </p:nvPicPr>
              <p:blipFill>
                <a:blip r:embed="rId101"/>
                <a:stretch>
                  <a:fillRect/>
                </a:stretch>
              </p:blipFill>
              <p:spPr>
                <a:xfrm>
                  <a:off x="7473253" y="6279672"/>
                  <a:ext cx="168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5616ED7F-F408-43EB-B302-9C5A14310516}"/>
                    </a:ext>
                  </a:extLst>
                </p14:cNvPr>
                <p14:cNvContentPartPr/>
                <p14:nvPr/>
              </p14:nvContentPartPr>
              <p14:xfrm>
                <a:off x="7624093" y="6259872"/>
                <a:ext cx="75600" cy="74520"/>
              </p14:xfrm>
            </p:contentPart>
          </mc:Choice>
          <mc:Fallback>
            <p:pic>
              <p:nvPicPr>
                <p:cNvPr id="62" name="Freihand 61">
                  <a:extLst>
                    <a:ext uri="{FF2B5EF4-FFF2-40B4-BE49-F238E27FC236}">
                      <a16:creationId xmlns:a16="http://schemas.microsoft.com/office/drawing/2014/main" id="{5616ED7F-F408-43EB-B302-9C5A14310516}"/>
                    </a:ext>
                  </a:extLst>
                </p:cNvPr>
                <p:cNvPicPr/>
                <p:nvPr/>
              </p:nvPicPr>
              <p:blipFill>
                <a:blip r:embed="rId103"/>
                <a:stretch>
                  <a:fillRect/>
                </a:stretch>
              </p:blipFill>
              <p:spPr>
                <a:xfrm>
                  <a:off x="7619773" y="6255552"/>
                  <a:ext cx="84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36514DAF-6BDF-47BE-BAD9-37E4A70194B2}"/>
                    </a:ext>
                  </a:extLst>
                </p14:cNvPr>
                <p14:cNvContentPartPr/>
                <p14:nvPr/>
              </p14:nvContentPartPr>
              <p14:xfrm>
                <a:off x="7728133" y="6271032"/>
                <a:ext cx="169560" cy="52200"/>
              </p14:xfrm>
            </p:contentPart>
          </mc:Choice>
          <mc:Fallback>
            <p:pic>
              <p:nvPicPr>
                <p:cNvPr id="63" name="Freihand 62">
                  <a:extLst>
                    <a:ext uri="{FF2B5EF4-FFF2-40B4-BE49-F238E27FC236}">
                      <a16:creationId xmlns:a16="http://schemas.microsoft.com/office/drawing/2014/main" id="{36514DAF-6BDF-47BE-BAD9-37E4A70194B2}"/>
                    </a:ext>
                  </a:extLst>
                </p:cNvPr>
                <p:cNvPicPr/>
                <p:nvPr/>
              </p:nvPicPr>
              <p:blipFill>
                <a:blip r:embed="rId105"/>
                <a:stretch>
                  <a:fillRect/>
                </a:stretch>
              </p:blipFill>
              <p:spPr>
                <a:xfrm>
                  <a:off x="7723813" y="6266712"/>
                  <a:ext cx="178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C850A51D-D056-4630-A71D-30C26C373C20}"/>
                    </a:ext>
                  </a:extLst>
                </p14:cNvPr>
                <p14:cNvContentPartPr/>
                <p14:nvPr/>
              </p14:nvContentPartPr>
              <p14:xfrm>
                <a:off x="7908133" y="6211272"/>
                <a:ext cx="52200" cy="93240"/>
              </p14:xfrm>
            </p:contentPart>
          </mc:Choice>
          <mc:Fallback>
            <p:pic>
              <p:nvPicPr>
                <p:cNvPr id="64" name="Freihand 63">
                  <a:extLst>
                    <a:ext uri="{FF2B5EF4-FFF2-40B4-BE49-F238E27FC236}">
                      <a16:creationId xmlns:a16="http://schemas.microsoft.com/office/drawing/2014/main" id="{C850A51D-D056-4630-A71D-30C26C373C20}"/>
                    </a:ext>
                  </a:extLst>
                </p:cNvPr>
                <p:cNvPicPr/>
                <p:nvPr/>
              </p:nvPicPr>
              <p:blipFill>
                <a:blip r:embed="rId107"/>
                <a:stretch>
                  <a:fillRect/>
                </a:stretch>
              </p:blipFill>
              <p:spPr>
                <a:xfrm>
                  <a:off x="7903813" y="6206952"/>
                  <a:ext cx="60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EE7D3510-E760-42B0-8F72-788F05639085}"/>
                    </a:ext>
                  </a:extLst>
                </p14:cNvPr>
                <p14:cNvContentPartPr/>
                <p14:nvPr/>
              </p14:nvContentPartPr>
              <p14:xfrm>
                <a:off x="7937293" y="6255912"/>
                <a:ext cx="78480" cy="54000"/>
              </p14:xfrm>
            </p:contentPart>
          </mc:Choice>
          <mc:Fallback>
            <p:pic>
              <p:nvPicPr>
                <p:cNvPr id="65" name="Freihand 64">
                  <a:extLst>
                    <a:ext uri="{FF2B5EF4-FFF2-40B4-BE49-F238E27FC236}">
                      <a16:creationId xmlns:a16="http://schemas.microsoft.com/office/drawing/2014/main" id="{EE7D3510-E760-42B0-8F72-788F05639085}"/>
                    </a:ext>
                  </a:extLst>
                </p:cNvPr>
                <p:cNvPicPr/>
                <p:nvPr/>
              </p:nvPicPr>
              <p:blipFill>
                <a:blip r:embed="rId109"/>
                <a:stretch>
                  <a:fillRect/>
                </a:stretch>
              </p:blipFill>
              <p:spPr>
                <a:xfrm>
                  <a:off x="7932973" y="6251592"/>
                  <a:ext cx="87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7BDC8A4D-2010-444C-86C9-6F5467222FDC}"/>
                    </a:ext>
                  </a:extLst>
                </p14:cNvPr>
                <p14:cNvContentPartPr/>
                <p14:nvPr/>
              </p14:nvContentPartPr>
              <p14:xfrm>
                <a:off x="8004973" y="6192192"/>
                <a:ext cx="137520" cy="116640"/>
              </p14:xfrm>
            </p:contentPart>
          </mc:Choice>
          <mc:Fallback>
            <p:pic>
              <p:nvPicPr>
                <p:cNvPr id="66" name="Freihand 65">
                  <a:extLst>
                    <a:ext uri="{FF2B5EF4-FFF2-40B4-BE49-F238E27FC236}">
                      <a16:creationId xmlns:a16="http://schemas.microsoft.com/office/drawing/2014/main" id="{7BDC8A4D-2010-444C-86C9-6F5467222FDC}"/>
                    </a:ext>
                  </a:extLst>
                </p:cNvPr>
                <p:cNvPicPr/>
                <p:nvPr/>
              </p:nvPicPr>
              <p:blipFill>
                <a:blip r:embed="rId111"/>
                <a:stretch>
                  <a:fillRect/>
                </a:stretch>
              </p:blipFill>
              <p:spPr>
                <a:xfrm>
                  <a:off x="8000653" y="6187872"/>
                  <a:ext cx="146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DDEF946C-DC2E-4974-8EE9-D7E74A05A2EE}"/>
                    </a:ext>
                  </a:extLst>
                </p14:cNvPr>
                <p14:cNvContentPartPr/>
                <p14:nvPr/>
              </p14:nvContentPartPr>
              <p14:xfrm>
                <a:off x="8143933" y="6197952"/>
                <a:ext cx="15840" cy="40680"/>
              </p14:xfrm>
            </p:contentPart>
          </mc:Choice>
          <mc:Fallback>
            <p:pic>
              <p:nvPicPr>
                <p:cNvPr id="67" name="Freihand 66">
                  <a:extLst>
                    <a:ext uri="{FF2B5EF4-FFF2-40B4-BE49-F238E27FC236}">
                      <a16:creationId xmlns:a16="http://schemas.microsoft.com/office/drawing/2014/main" id="{DDEF946C-DC2E-4974-8EE9-D7E74A05A2EE}"/>
                    </a:ext>
                  </a:extLst>
                </p:cNvPr>
                <p:cNvPicPr/>
                <p:nvPr/>
              </p:nvPicPr>
              <p:blipFill>
                <a:blip r:embed="rId113"/>
                <a:stretch>
                  <a:fillRect/>
                </a:stretch>
              </p:blipFill>
              <p:spPr>
                <a:xfrm>
                  <a:off x="8139613" y="6193632"/>
                  <a:ext cx="24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145B2D3F-32B2-421D-A93F-3A239E325D63}"/>
                    </a:ext>
                  </a:extLst>
                </p14:cNvPr>
                <p14:cNvContentPartPr/>
                <p14:nvPr/>
              </p14:nvContentPartPr>
              <p14:xfrm>
                <a:off x="8146813" y="6227472"/>
                <a:ext cx="234720" cy="70560"/>
              </p14:xfrm>
            </p:contentPart>
          </mc:Choice>
          <mc:Fallback>
            <p:pic>
              <p:nvPicPr>
                <p:cNvPr id="68" name="Freihand 67">
                  <a:extLst>
                    <a:ext uri="{FF2B5EF4-FFF2-40B4-BE49-F238E27FC236}">
                      <a16:creationId xmlns:a16="http://schemas.microsoft.com/office/drawing/2014/main" id="{145B2D3F-32B2-421D-A93F-3A239E325D63}"/>
                    </a:ext>
                  </a:extLst>
                </p:cNvPr>
                <p:cNvPicPr/>
                <p:nvPr/>
              </p:nvPicPr>
              <p:blipFill>
                <a:blip r:embed="rId115"/>
                <a:stretch>
                  <a:fillRect/>
                </a:stretch>
              </p:blipFill>
              <p:spPr>
                <a:xfrm>
                  <a:off x="8142493" y="6223152"/>
                  <a:ext cx="243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4DED9E6E-F541-43FE-AA29-40807CDDD1F2}"/>
                    </a:ext>
                  </a:extLst>
                </p14:cNvPr>
                <p14:cNvContentPartPr/>
                <p14:nvPr/>
              </p14:nvContentPartPr>
              <p14:xfrm>
                <a:off x="8391973" y="6240072"/>
                <a:ext cx="73440" cy="13680"/>
              </p14:xfrm>
            </p:contentPart>
          </mc:Choice>
          <mc:Fallback>
            <p:pic>
              <p:nvPicPr>
                <p:cNvPr id="69" name="Freihand 68">
                  <a:extLst>
                    <a:ext uri="{FF2B5EF4-FFF2-40B4-BE49-F238E27FC236}">
                      <a16:creationId xmlns:a16="http://schemas.microsoft.com/office/drawing/2014/main" id="{4DED9E6E-F541-43FE-AA29-40807CDDD1F2}"/>
                    </a:ext>
                  </a:extLst>
                </p:cNvPr>
                <p:cNvPicPr/>
                <p:nvPr/>
              </p:nvPicPr>
              <p:blipFill>
                <a:blip r:embed="rId117"/>
                <a:stretch>
                  <a:fillRect/>
                </a:stretch>
              </p:blipFill>
              <p:spPr>
                <a:xfrm>
                  <a:off x="8387653" y="6235752"/>
                  <a:ext cx="82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C613438D-9C07-4DB5-B5EB-BDB8AD6CFE53}"/>
                    </a:ext>
                  </a:extLst>
                </p14:cNvPr>
                <p14:cNvContentPartPr/>
                <p14:nvPr/>
              </p14:nvContentPartPr>
              <p14:xfrm>
                <a:off x="7261933" y="6514032"/>
                <a:ext cx="163800" cy="65160"/>
              </p14:xfrm>
            </p:contentPart>
          </mc:Choice>
          <mc:Fallback>
            <p:pic>
              <p:nvPicPr>
                <p:cNvPr id="70" name="Freihand 69">
                  <a:extLst>
                    <a:ext uri="{FF2B5EF4-FFF2-40B4-BE49-F238E27FC236}">
                      <a16:creationId xmlns:a16="http://schemas.microsoft.com/office/drawing/2014/main" id="{C613438D-9C07-4DB5-B5EB-BDB8AD6CFE53}"/>
                    </a:ext>
                  </a:extLst>
                </p:cNvPr>
                <p:cNvPicPr/>
                <p:nvPr/>
              </p:nvPicPr>
              <p:blipFill>
                <a:blip r:embed="rId119"/>
                <a:stretch>
                  <a:fillRect/>
                </a:stretch>
              </p:blipFill>
              <p:spPr>
                <a:xfrm>
                  <a:off x="7257613" y="6509712"/>
                  <a:ext cx="172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F104409B-028F-413A-95FD-12BB2AFD9377}"/>
                    </a:ext>
                  </a:extLst>
                </p14:cNvPr>
                <p14:cNvContentPartPr/>
                <p14:nvPr/>
              </p14:nvContentPartPr>
              <p14:xfrm>
                <a:off x="7440853" y="6446352"/>
                <a:ext cx="377280" cy="117360"/>
              </p14:xfrm>
            </p:contentPart>
          </mc:Choice>
          <mc:Fallback>
            <p:pic>
              <p:nvPicPr>
                <p:cNvPr id="71" name="Freihand 70">
                  <a:extLst>
                    <a:ext uri="{FF2B5EF4-FFF2-40B4-BE49-F238E27FC236}">
                      <a16:creationId xmlns:a16="http://schemas.microsoft.com/office/drawing/2014/main" id="{F104409B-028F-413A-95FD-12BB2AFD9377}"/>
                    </a:ext>
                  </a:extLst>
                </p:cNvPr>
                <p:cNvPicPr/>
                <p:nvPr/>
              </p:nvPicPr>
              <p:blipFill>
                <a:blip r:embed="rId121"/>
                <a:stretch>
                  <a:fillRect/>
                </a:stretch>
              </p:blipFill>
              <p:spPr>
                <a:xfrm>
                  <a:off x="7436533" y="6442032"/>
                  <a:ext cx="38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B69AC85C-8C6B-4034-A50A-279968B438FA}"/>
                    </a:ext>
                  </a:extLst>
                </p14:cNvPr>
                <p14:cNvContentPartPr/>
                <p14:nvPr/>
              </p14:nvContentPartPr>
              <p14:xfrm>
                <a:off x="7761613" y="6413952"/>
                <a:ext cx="45360" cy="11880"/>
              </p14:xfrm>
            </p:contentPart>
          </mc:Choice>
          <mc:Fallback>
            <p:pic>
              <p:nvPicPr>
                <p:cNvPr id="72" name="Freihand 71">
                  <a:extLst>
                    <a:ext uri="{FF2B5EF4-FFF2-40B4-BE49-F238E27FC236}">
                      <a16:creationId xmlns:a16="http://schemas.microsoft.com/office/drawing/2014/main" id="{B69AC85C-8C6B-4034-A50A-279968B438FA}"/>
                    </a:ext>
                  </a:extLst>
                </p:cNvPr>
                <p:cNvPicPr/>
                <p:nvPr/>
              </p:nvPicPr>
              <p:blipFill>
                <a:blip r:embed="rId123"/>
                <a:stretch>
                  <a:fillRect/>
                </a:stretch>
              </p:blipFill>
              <p:spPr>
                <a:xfrm>
                  <a:off x="7757293" y="6409632"/>
                  <a:ext cx="54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C0A82A2B-5F64-40B2-B7F1-1DA268438D61}"/>
                    </a:ext>
                  </a:extLst>
                </p14:cNvPr>
                <p14:cNvContentPartPr/>
                <p14:nvPr/>
              </p14:nvContentPartPr>
              <p14:xfrm>
                <a:off x="7871413" y="6381192"/>
                <a:ext cx="26280" cy="180360"/>
              </p14:xfrm>
            </p:contentPart>
          </mc:Choice>
          <mc:Fallback>
            <p:pic>
              <p:nvPicPr>
                <p:cNvPr id="73" name="Freihand 72">
                  <a:extLst>
                    <a:ext uri="{FF2B5EF4-FFF2-40B4-BE49-F238E27FC236}">
                      <a16:creationId xmlns:a16="http://schemas.microsoft.com/office/drawing/2014/main" id="{C0A82A2B-5F64-40B2-B7F1-1DA268438D61}"/>
                    </a:ext>
                  </a:extLst>
                </p:cNvPr>
                <p:cNvPicPr/>
                <p:nvPr/>
              </p:nvPicPr>
              <p:blipFill>
                <a:blip r:embed="rId125"/>
                <a:stretch>
                  <a:fillRect/>
                </a:stretch>
              </p:blipFill>
              <p:spPr>
                <a:xfrm>
                  <a:off x="7867093" y="6376872"/>
                  <a:ext cx="34920" cy="18900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8A19BDB-876B-469F-B6A4-233D8B1F497A}"/>
                  </a:ext>
                </a:extLst>
              </p14:cNvPr>
              <p14:cNvContentPartPr/>
              <p14:nvPr/>
            </p14:nvContentPartPr>
            <p14:xfrm>
              <a:off x="5502613" y="1074072"/>
              <a:ext cx="1291320" cy="25560"/>
            </p14:xfrm>
          </p:contentPart>
        </mc:Choice>
        <mc:Fallback>
          <p:pic>
            <p:nvPicPr>
              <p:cNvPr id="2" name="Freihand 1">
                <a:extLst>
                  <a:ext uri="{FF2B5EF4-FFF2-40B4-BE49-F238E27FC236}">
                    <a16:creationId xmlns:a16="http://schemas.microsoft.com/office/drawing/2014/main" id="{98A19BDB-876B-469F-B6A4-233D8B1F497A}"/>
                  </a:ext>
                </a:extLst>
              </p:cNvPr>
              <p:cNvPicPr/>
              <p:nvPr/>
            </p:nvPicPr>
            <p:blipFill>
              <a:blip r:embed="rId5"/>
              <a:stretch>
                <a:fillRect/>
              </a:stretch>
            </p:blipFill>
            <p:spPr>
              <a:xfrm>
                <a:off x="5498293" y="1069752"/>
                <a:ext cx="1299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466F0BB-54DD-427E-99AF-6D20F51EF49C}"/>
                  </a:ext>
                </a:extLst>
              </p14:cNvPr>
              <p14:cNvContentPartPr/>
              <p14:nvPr/>
            </p14:nvContentPartPr>
            <p14:xfrm>
              <a:off x="2761573" y="1120152"/>
              <a:ext cx="2265840" cy="37080"/>
            </p14:xfrm>
          </p:contentPart>
        </mc:Choice>
        <mc:Fallback>
          <p:pic>
            <p:nvPicPr>
              <p:cNvPr id="3" name="Freihand 2">
                <a:extLst>
                  <a:ext uri="{FF2B5EF4-FFF2-40B4-BE49-F238E27FC236}">
                    <a16:creationId xmlns:a16="http://schemas.microsoft.com/office/drawing/2014/main" id="{9466F0BB-54DD-427E-99AF-6D20F51EF49C}"/>
                  </a:ext>
                </a:extLst>
              </p:cNvPr>
              <p:cNvPicPr/>
              <p:nvPr/>
            </p:nvPicPr>
            <p:blipFill>
              <a:blip r:embed="rId7"/>
              <a:stretch>
                <a:fillRect/>
              </a:stretch>
            </p:blipFill>
            <p:spPr>
              <a:xfrm>
                <a:off x="2757253" y="1115832"/>
                <a:ext cx="2274480" cy="45720"/>
              </a:xfrm>
              <a:prstGeom prst="rect">
                <a:avLst/>
              </a:prstGeom>
            </p:spPr>
          </p:pic>
        </mc:Fallback>
      </mc:AlternateContent>
      <p:grpSp>
        <p:nvGrpSpPr>
          <p:cNvPr id="33" name="Gruppieren 32">
            <a:extLst>
              <a:ext uri="{FF2B5EF4-FFF2-40B4-BE49-F238E27FC236}">
                <a16:creationId xmlns:a16="http://schemas.microsoft.com/office/drawing/2014/main" id="{1C27C693-B626-47A3-9543-4AFE6D98BBFE}"/>
              </a:ext>
            </a:extLst>
          </p:cNvPr>
          <p:cNvGrpSpPr/>
          <p:nvPr/>
        </p:nvGrpSpPr>
        <p:grpSpPr>
          <a:xfrm>
            <a:off x="8375053" y="970032"/>
            <a:ext cx="3484800" cy="1166040"/>
            <a:chOff x="8375053" y="970032"/>
            <a:chExt cx="3484800" cy="11660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58917D2-1F61-46DD-B0A6-5CE2CDA88FD7}"/>
                    </a:ext>
                  </a:extLst>
                </p14:cNvPr>
                <p14:cNvContentPartPr/>
                <p14:nvPr/>
              </p14:nvContentPartPr>
              <p14:xfrm>
                <a:off x="8375053" y="1132752"/>
                <a:ext cx="88920" cy="1003320"/>
              </p14:xfrm>
            </p:contentPart>
          </mc:Choice>
          <mc:Fallback>
            <p:pic>
              <p:nvPicPr>
                <p:cNvPr id="5" name="Freihand 4">
                  <a:extLst>
                    <a:ext uri="{FF2B5EF4-FFF2-40B4-BE49-F238E27FC236}">
                      <a16:creationId xmlns:a16="http://schemas.microsoft.com/office/drawing/2014/main" id="{158917D2-1F61-46DD-B0A6-5CE2CDA88FD7}"/>
                    </a:ext>
                  </a:extLst>
                </p:cNvPr>
                <p:cNvPicPr/>
                <p:nvPr/>
              </p:nvPicPr>
              <p:blipFill>
                <a:blip r:embed="rId9"/>
                <a:stretch>
                  <a:fillRect/>
                </a:stretch>
              </p:blipFill>
              <p:spPr>
                <a:xfrm>
                  <a:off x="8370733" y="1128432"/>
                  <a:ext cx="97560" cy="101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168B066A-0CF1-49BF-9FFA-784A8460EB42}"/>
                    </a:ext>
                  </a:extLst>
                </p14:cNvPr>
                <p14:cNvContentPartPr/>
                <p14:nvPr/>
              </p14:nvContentPartPr>
              <p14:xfrm>
                <a:off x="8463253" y="970032"/>
                <a:ext cx="3396600" cy="125280"/>
              </p14:xfrm>
            </p:contentPart>
          </mc:Choice>
          <mc:Fallback>
            <p:pic>
              <p:nvPicPr>
                <p:cNvPr id="9" name="Freihand 8">
                  <a:extLst>
                    <a:ext uri="{FF2B5EF4-FFF2-40B4-BE49-F238E27FC236}">
                      <a16:creationId xmlns:a16="http://schemas.microsoft.com/office/drawing/2014/main" id="{168B066A-0CF1-49BF-9FFA-784A8460EB42}"/>
                    </a:ext>
                  </a:extLst>
                </p:cNvPr>
                <p:cNvPicPr/>
                <p:nvPr/>
              </p:nvPicPr>
              <p:blipFill>
                <a:blip r:embed="rId11"/>
                <a:stretch>
                  <a:fillRect/>
                </a:stretch>
              </p:blipFill>
              <p:spPr>
                <a:xfrm>
                  <a:off x="8458933" y="965712"/>
                  <a:ext cx="3405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45E18F1D-A552-4259-A2FA-A5CBDAB1F056}"/>
                    </a:ext>
                  </a:extLst>
                </p14:cNvPr>
                <p14:cNvContentPartPr/>
                <p14:nvPr/>
              </p14:nvContentPartPr>
              <p14:xfrm>
                <a:off x="8552893" y="1176312"/>
                <a:ext cx="85320" cy="89640"/>
              </p14:xfrm>
            </p:contentPart>
          </mc:Choice>
          <mc:Fallback>
            <p:pic>
              <p:nvPicPr>
                <p:cNvPr id="11" name="Freihand 10">
                  <a:extLst>
                    <a:ext uri="{FF2B5EF4-FFF2-40B4-BE49-F238E27FC236}">
                      <a16:creationId xmlns:a16="http://schemas.microsoft.com/office/drawing/2014/main" id="{45E18F1D-A552-4259-A2FA-A5CBDAB1F056}"/>
                    </a:ext>
                  </a:extLst>
                </p:cNvPr>
                <p:cNvPicPr/>
                <p:nvPr/>
              </p:nvPicPr>
              <p:blipFill>
                <a:blip r:embed="rId13"/>
                <a:stretch>
                  <a:fillRect/>
                </a:stretch>
              </p:blipFill>
              <p:spPr>
                <a:xfrm>
                  <a:off x="8548573" y="1171992"/>
                  <a:ext cx="93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C8AAE99A-87A4-48EC-9064-0035CB118E15}"/>
                    </a:ext>
                  </a:extLst>
                </p14:cNvPr>
                <p14:cNvContentPartPr/>
                <p14:nvPr/>
              </p14:nvContentPartPr>
              <p14:xfrm>
                <a:off x="8673853" y="1241832"/>
                <a:ext cx="21240" cy="27720"/>
              </p14:xfrm>
            </p:contentPart>
          </mc:Choice>
          <mc:Fallback>
            <p:pic>
              <p:nvPicPr>
                <p:cNvPr id="12" name="Freihand 11">
                  <a:extLst>
                    <a:ext uri="{FF2B5EF4-FFF2-40B4-BE49-F238E27FC236}">
                      <a16:creationId xmlns:a16="http://schemas.microsoft.com/office/drawing/2014/main" id="{C8AAE99A-87A4-48EC-9064-0035CB118E15}"/>
                    </a:ext>
                  </a:extLst>
                </p:cNvPr>
                <p:cNvPicPr/>
                <p:nvPr/>
              </p:nvPicPr>
              <p:blipFill>
                <a:blip r:embed="rId15"/>
                <a:stretch>
                  <a:fillRect/>
                </a:stretch>
              </p:blipFill>
              <p:spPr>
                <a:xfrm>
                  <a:off x="8669533" y="1237512"/>
                  <a:ext cx="29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A92593C9-7159-494B-B07A-BEA5AE662700}"/>
                    </a:ext>
                  </a:extLst>
                </p14:cNvPr>
                <p14:cNvContentPartPr/>
                <p14:nvPr/>
              </p14:nvContentPartPr>
              <p14:xfrm>
                <a:off x="8802373" y="1164792"/>
                <a:ext cx="65520" cy="93240"/>
              </p14:xfrm>
            </p:contentPart>
          </mc:Choice>
          <mc:Fallback>
            <p:pic>
              <p:nvPicPr>
                <p:cNvPr id="13" name="Freihand 12">
                  <a:extLst>
                    <a:ext uri="{FF2B5EF4-FFF2-40B4-BE49-F238E27FC236}">
                      <a16:creationId xmlns:a16="http://schemas.microsoft.com/office/drawing/2014/main" id="{A92593C9-7159-494B-B07A-BEA5AE662700}"/>
                    </a:ext>
                  </a:extLst>
                </p:cNvPr>
                <p:cNvPicPr/>
                <p:nvPr/>
              </p:nvPicPr>
              <p:blipFill>
                <a:blip r:embed="rId17"/>
                <a:stretch>
                  <a:fillRect/>
                </a:stretch>
              </p:blipFill>
              <p:spPr>
                <a:xfrm>
                  <a:off x="8798053" y="1160472"/>
                  <a:ext cx="74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AB01B87F-2A55-47EC-B8E9-213CAA80CBEF}"/>
                    </a:ext>
                  </a:extLst>
                </p14:cNvPr>
                <p14:cNvContentPartPr/>
                <p14:nvPr/>
              </p14:nvContentPartPr>
              <p14:xfrm>
                <a:off x="8871493" y="1208352"/>
                <a:ext cx="48240" cy="55080"/>
              </p14:xfrm>
            </p:contentPart>
          </mc:Choice>
          <mc:Fallback>
            <p:pic>
              <p:nvPicPr>
                <p:cNvPr id="14" name="Freihand 13">
                  <a:extLst>
                    <a:ext uri="{FF2B5EF4-FFF2-40B4-BE49-F238E27FC236}">
                      <a16:creationId xmlns:a16="http://schemas.microsoft.com/office/drawing/2014/main" id="{AB01B87F-2A55-47EC-B8E9-213CAA80CBEF}"/>
                    </a:ext>
                  </a:extLst>
                </p:cNvPr>
                <p:cNvPicPr/>
                <p:nvPr/>
              </p:nvPicPr>
              <p:blipFill>
                <a:blip r:embed="rId19"/>
                <a:stretch>
                  <a:fillRect/>
                </a:stretch>
              </p:blipFill>
              <p:spPr>
                <a:xfrm>
                  <a:off x="8867173" y="1204032"/>
                  <a:ext cx="56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C0DCFFA8-8B61-497D-BF43-7CEC0BBCE42D}"/>
                    </a:ext>
                  </a:extLst>
                </p14:cNvPr>
                <p14:cNvContentPartPr/>
                <p14:nvPr/>
              </p14:nvContentPartPr>
              <p14:xfrm>
                <a:off x="8949613" y="1214472"/>
                <a:ext cx="55800" cy="144000"/>
              </p14:xfrm>
            </p:contentPart>
          </mc:Choice>
          <mc:Fallback>
            <p:pic>
              <p:nvPicPr>
                <p:cNvPr id="15" name="Freihand 14">
                  <a:extLst>
                    <a:ext uri="{FF2B5EF4-FFF2-40B4-BE49-F238E27FC236}">
                      <a16:creationId xmlns:a16="http://schemas.microsoft.com/office/drawing/2014/main" id="{C0DCFFA8-8B61-497D-BF43-7CEC0BBCE42D}"/>
                    </a:ext>
                  </a:extLst>
                </p:cNvPr>
                <p:cNvPicPr/>
                <p:nvPr/>
              </p:nvPicPr>
              <p:blipFill>
                <a:blip r:embed="rId21"/>
                <a:stretch>
                  <a:fillRect/>
                </a:stretch>
              </p:blipFill>
              <p:spPr>
                <a:xfrm>
                  <a:off x="8945293" y="1210152"/>
                  <a:ext cx="64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481503B-5744-465A-B0AA-5B5FDDC0FA65}"/>
                    </a:ext>
                  </a:extLst>
                </p14:cNvPr>
                <p14:cNvContentPartPr/>
                <p14:nvPr/>
              </p14:nvContentPartPr>
              <p14:xfrm>
                <a:off x="9021613" y="1200072"/>
                <a:ext cx="155160" cy="48600"/>
              </p14:xfrm>
            </p:contentPart>
          </mc:Choice>
          <mc:Fallback>
            <p:pic>
              <p:nvPicPr>
                <p:cNvPr id="16" name="Freihand 15">
                  <a:extLst>
                    <a:ext uri="{FF2B5EF4-FFF2-40B4-BE49-F238E27FC236}">
                      <a16:creationId xmlns:a16="http://schemas.microsoft.com/office/drawing/2014/main" id="{E481503B-5744-465A-B0AA-5B5FDDC0FA65}"/>
                    </a:ext>
                  </a:extLst>
                </p:cNvPr>
                <p:cNvPicPr/>
                <p:nvPr/>
              </p:nvPicPr>
              <p:blipFill>
                <a:blip r:embed="rId23"/>
                <a:stretch>
                  <a:fillRect/>
                </a:stretch>
              </p:blipFill>
              <p:spPr>
                <a:xfrm>
                  <a:off x="9017293" y="1195752"/>
                  <a:ext cx="163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38BFB96D-D8A8-4DDB-AD65-C93ADC80BAFF}"/>
                    </a:ext>
                  </a:extLst>
                </p14:cNvPr>
                <p14:cNvContentPartPr/>
                <p14:nvPr/>
              </p14:nvContentPartPr>
              <p14:xfrm>
                <a:off x="9215293" y="1125552"/>
                <a:ext cx="97200" cy="114120"/>
              </p14:xfrm>
            </p:contentPart>
          </mc:Choice>
          <mc:Fallback>
            <p:pic>
              <p:nvPicPr>
                <p:cNvPr id="17" name="Freihand 16">
                  <a:extLst>
                    <a:ext uri="{FF2B5EF4-FFF2-40B4-BE49-F238E27FC236}">
                      <a16:creationId xmlns:a16="http://schemas.microsoft.com/office/drawing/2014/main" id="{38BFB96D-D8A8-4DDB-AD65-C93ADC80BAFF}"/>
                    </a:ext>
                  </a:extLst>
                </p:cNvPr>
                <p:cNvPicPr/>
                <p:nvPr/>
              </p:nvPicPr>
              <p:blipFill>
                <a:blip r:embed="rId25"/>
                <a:stretch>
                  <a:fillRect/>
                </a:stretch>
              </p:blipFill>
              <p:spPr>
                <a:xfrm>
                  <a:off x="9210973" y="1121232"/>
                  <a:ext cx="105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1ECB4B7-68FD-43D1-BE19-A9BBCA60DBFF}"/>
                    </a:ext>
                  </a:extLst>
                </p14:cNvPr>
                <p14:cNvContentPartPr/>
                <p14:nvPr/>
              </p14:nvContentPartPr>
              <p14:xfrm>
                <a:off x="9140053" y="1118352"/>
                <a:ext cx="360" cy="360"/>
              </p14:xfrm>
            </p:contentPart>
          </mc:Choice>
          <mc:Fallback>
            <p:pic>
              <p:nvPicPr>
                <p:cNvPr id="18" name="Freihand 17">
                  <a:extLst>
                    <a:ext uri="{FF2B5EF4-FFF2-40B4-BE49-F238E27FC236}">
                      <a16:creationId xmlns:a16="http://schemas.microsoft.com/office/drawing/2014/main" id="{81ECB4B7-68FD-43D1-BE19-A9BBCA60DBFF}"/>
                    </a:ext>
                  </a:extLst>
                </p:cNvPr>
                <p:cNvPicPr/>
                <p:nvPr/>
              </p:nvPicPr>
              <p:blipFill>
                <a:blip r:embed="rId27"/>
                <a:stretch>
                  <a:fillRect/>
                </a:stretch>
              </p:blipFill>
              <p:spPr>
                <a:xfrm>
                  <a:off x="9135733" y="1114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F1E6CE6B-6765-4276-9742-A87157C96E6A}"/>
                    </a:ext>
                  </a:extLst>
                </p14:cNvPr>
                <p14:cNvContentPartPr/>
                <p14:nvPr/>
              </p14:nvContentPartPr>
              <p14:xfrm>
                <a:off x="9346693" y="1174512"/>
                <a:ext cx="412920" cy="64080"/>
              </p14:xfrm>
            </p:contentPart>
          </mc:Choice>
          <mc:Fallback>
            <p:pic>
              <p:nvPicPr>
                <p:cNvPr id="19" name="Freihand 18">
                  <a:extLst>
                    <a:ext uri="{FF2B5EF4-FFF2-40B4-BE49-F238E27FC236}">
                      <a16:creationId xmlns:a16="http://schemas.microsoft.com/office/drawing/2014/main" id="{F1E6CE6B-6765-4276-9742-A87157C96E6A}"/>
                    </a:ext>
                  </a:extLst>
                </p:cNvPr>
                <p:cNvPicPr/>
                <p:nvPr/>
              </p:nvPicPr>
              <p:blipFill>
                <a:blip r:embed="rId29"/>
                <a:stretch>
                  <a:fillRect/>
                </a:stretch>
              </p:blipFill>
              <p:spPr>
                <a:xfrm>
                  <a:off x="9342373" y="1170192"/>
                  <a:ext cx="421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3846FD92-FC83-43AE-96D3-866774F30620}"/>
                    </a:ext>
                  </a:extLst>
                </p14:cNvPr>
                <p14:cNvContentPartPr/>
                <p14:nvPr/>
              </p14:nvContentPartPr>
              <p14:xfrm>
                <a:off x="9671053" y="1107192"/>
                <a:ext cx="18000" cy="5400"/>
              </p14:xfrm>
            </p:contentPart>
          </mc:Choice>
          <mc:Fallback>
            <p:pic>
              <p:nvPicPr>
                <p:cNvPr id="20" name="Freihand 19">
                  <a:extLst>
                    <a:ext uri="{FF2B5EF4-FFF2-40B4-BE49-F238E27FC236}">
                      <a16:creationId xmlns:a16="http://schemas.microsoft.com/office/drawing/2014/main" id="{3846FD92-FC83-43AE-96D3-866774F30620}"/>
                    </a:ext>
                  </a:extLst>
                </p:cNvPr>
                <p:cNvPicPr/>
                <p:nvPr/>
              </p:nvPicPr>
              <p:blipFill>
                <a:blip r:embed="rId31"/>
                <a:stretch>
                  <a:fillRect/>
                </a:stretch>
              </p:blipFill>
              <p:spPr>
                <a:xfrm>
                  <a:off x="9666733" y="1102872"/>
                  <a:ext cx="26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4B2A507A-69FF-4654-8192-C97995F0F336}"/>
                    </a:ext>
                  </a:extLst>
                </p14:cNvPr>
                <p14:cNvContentPartPr/>
                <p14:nvPr/>
              </p14:nvContentPartPr>
              <p14:xfrm>
                <a:off x="9932053" y="1104672"/>
                <a:ext cx="266400" cy="88560"/>
              </p14:xfrm>
            </p:contentPart>
          </mc:Choice>
          <mc:Fallback>
            <p:pic>
              <p:nvPicPr>
                <p:cNvPr id="21" name="Freihand 20">
                  <a:extLst>
                    <a:ext uri="{FF2B5EF4-FFF2-40B4-BE49-F238E27FC236}">
                      <a16:creationId xmlns:a16="http://schemas.microsoft.com/office/drawing/2014/main" id="{4B2A507A-69FF-4654-8192-C97995F0F336}"/>
                    </a:ext>
                  </a:extLst>
                </p:cNvPr>
                <p:cNvPicPr/>
                <p:nvPr/>
              </p:nvPicPr>
              <p:blipFill>
                <a:blip r:embed="rId33"/>
                <a:stretch>
                  <a:fillRect/>
                </a:stretch>
              </p:blipFill>
              <p:spPr>
                <a:xfrm>
                  <a:off x="9927733" y="1100352"/>
                  <a:ext cx="27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D280EB82-5503-4AB3-9685-9C6A1C5EF4EF}"/>
                    </a:ext>
                  </a:extLst>
                </p14:cNvPr>
                <p14:cNvContentPartPr/>
                <p14:nvPr/>
              </p14:nvContentPartPr>
              <p14:xfrm>
                <a:off x="10332733" y="1067232"/>
                <a:ext cx="87480" cy="100440"/>
              </p14:xfrm>
            </p:contentPart>
          </mc:Choice>
          <mc:Fallback>
            <p:pic>
              <p:nvPicPr>
                <p:cNvPr id="22" name="Freihand 21">
                  <a:extLst>
                    <a:ext uri="{FF2B5EF4-FFF2-40B4-BE49-F238E27FC236}">
                      <a16:creationId xmlns:a16="http://schemas.microsoft.com/office/drawing/2014/main" id="{D280EB82-5503-4AB3-9685-9C6A1C5EF4EF}"/>
                    </a:ext>
                  </a:extLst>
                </p:cNvPr>
                <p:cNvPicPr/>
                <p:nvPr/>
              </p:nvPicPr>
              <p:blipFill>
                <a:blip r:embed="rId35"/>
                <a:stretch>
                  <a:fillRect/>
                </a:stretch>
              </p:blipFill>
              <p:spPr>
                <a:xfrm>
                  <a:off x="10328413" y="1062912"/>
                  <a:ext cx="96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B219E19-B2F4-49AF-AEA6-B33DB1531B39}"/>
                    </a:ext>
                  </a:extLst>
                </p14:cNvPr>
                <p14:cNvContentPartPr/>
                <p14:nvPr/>
              </p14:nvContentPartPr>
              <p14:xfrm>
                <a:off x="10379533" y="1125912"/>
                <a:ext cx="165240" cy="49320"/>
              </p14:xfrm>
            </p:contentPart>
          </mc:Choice>
          <mc:Fallback>
            <p:pic>
              <p:nvPicPr>
                <p:cNvPr id="23" name="Freihand 22">
                  <a:extLst>
                    <a:ext uri="{FF2B5EF4-FFF2-40B4-BE49-F238E27FC236}">
                      <a16:creationId xmlns:a16="http://schemas.microsoft.com/office/drawing/2014/main" id="{BB219E19-B2F4-49AF-AEA6-B33DB1531B39}"/>
                    </a:ext>
                  </a:extLst>
                </p:cNvPr>
                <p:cNvPicPr/>
                <p:nvPr/>
              </p:nvPicPr>
              <p:blipFill>
                <a:blip r:embed="rId37"/>
                <a:stretch>
                  <a:fillRect/>
                </a:stretch>
              </p:blipFill>
              <p:spPr>
                <a:xfrm>
                  <a:off x="10375213" y="1121592"/>
                  <a:ext cx="173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64D7F21A-6689-4A7A-808E-421FC8DB25F9}"/>
                    </a:ext>
                  </a:extLst>
                </p14:cNvPr>
                <p14:cNvContentPartPr/>
                <p14:nvPr/>
              </p14:nvContentPartPr>
              <p14:xfrm>
                <a:off x="10566373" y="1060392"/>
                <a:ext cx="238680" cy="105120"/>
              </p14:xfrm>
            </p:contentPart>
          </mc:Choice>
          <mc:Fallback>
            <p:pic>
              <p:nvPicPr>
                <p:cNvPr id="24" name="Freihand 23">
                  <a:extLst>
                    <a:ext uri="{FF2B5EF4-FFF2-40B4-BE49-F238E27FC236}">
                      <a16:creationId xmlns:a16="http://schemas.microsoft.com/office/drawing/2014/main" id="{64D7F21A-6689-4A7A-808E-421FC8DB25F9}"/>
                    </a:ext>
                  </a:extLst>
                </p:cNvPr>
                <p:cNvPicPr/>
                <p:nvPr/>
              </p:nvPicPr>
              <p:blipFill>
                <a:blip r:embed="rId39"/>
                <a:stretch>
                  <a:fillRect/>
                </a:stretch>
              </p:blipFill>
              <p:spPr>
                <a:xfrm>
                  <a:off x="10562053" y="1056072"/>
                  <a:ext cx="247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B463D9D3-6694-4830-9F86-340CB3970A64}"/>
                    </a:ext>
                  </a:extLst>
                </p14:cNvPr>
                <p14:cNvContentPartPr/>
                <p14:nvPr/>
              </p14:nvContentPartPr>
              <p14:xfrm>
                <a:off x="10825933" y="1050312"/>
                <a:ext cx="49320" cy="120600"/>
              </p14:xfrm>
            </p:contentPart>
          </mc:Choice>
          <mc:Fallback>
            <p:pic>
              <p:nvPicPr>
                <p:cNvPr id="25" name="Freihand 24">
                  <a:extLst>
                    <a:ext uri="{FF2B5EF4-FFF2-40B4-BE49-F238E27FC236}">
                      <a16:creationId xmlns:a16="http://schemas.microsoft.com/office/drawing/2014/main" id="{B463D9D3-6694-4830-9F86-340CB3970A64}"/>
                    </a:ext>
                  </a:extLst>
                </p:cNvPr>
                <p:cNvPicPr/>
                <p:nvPr/>
              </p:nvPicPr>
              <p:blipFill>
                <a:blip r:embed="rId41"/>
                <a:stretch>
                  <a:fillRect/>
                </a:stretch>
              </p:blipFill>
              <p:spPr>
                <a:xfrm>
                  <a:off x="10821613" y="1045992"/>
                  <a:ext cx="57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46E799AC-A1E3-4511-8C87-DB5C8C807846}"/>
                    </a:ext>
                  </a:extLst>
                </p14:cNvPr>
                <p14:cNvContentPartPr/>
                <p14:nvPr/>
              </p14:nvContentPartPr>
              <p14:xfrm>
                <a:off x="10788853" y="1052472"/>
                <a:ext cx="52920" cy="2520"/>
              </p14:xfrm>
            </p:contentPart>
          </mc:Choice>
          <mc:Fallback>
            <p:pic>
              <p:nvPicPr>
                <p:cNvPr id="26" name="Freihand 25">
                  <a:extLst>
                    <a:ext uri="{FF2B5EF4-FFF2-40B4-BE49-F238E27FC236}">
                      <a16:creationId xmlns:a16="http://schemas.microsoft.com/office/drawing/2014/main" id="{46E799AC-A1E3-4511-8C87-DB5C8C807846}"/>
                    </a:ext>
                  </a:extLst>
                </p:cNvPr>
                <p:cNvPicPr/>
                <p:nvPr/>
              </p:nvPicPr>
              <p:blipFill>
                <a:blip r:embed="rId43"/>
                <a:stretch>
                  <a:fillRect/>
                </a:stretch>
              </p:blipFill>
              <p:spPr>
                <a:xfrm>
                  <a:off x="10784533" y="1048152"/>
                  <a:ext cx="61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74632D1E-801D-4509-B343-8892E23BE41E}"/>
                    </a:ext>
                  </a:extLst>
                </p14:cNvPr>
                <p14:cNvContentPartPr/>
                <p14:nvPr/>
              </p14:nvContentPartPr>
              <p14:xfrm>
                <a:off x="10913413" y="1033032"/>
                <a:ext cx="142560" cy="115920"/>
              </p14:xfrm>
            </p:contentPart>
          </mc:Choice>
          <mc:Fallback>
            <p:pic>
              <p:nvPicPr>
                <p:cNvPr id="27" name="Freihand 26">
                  <a:extLst>
                    <a:ext uri="{FF2B5EF4-FFF2-40B4-BE49-F238E27FC236}">
                      <a16:creationId xmlns:a16="http://schemas.microsoft.com/office/drawing/2014/main" id="{74632D1E-801D-4509-B343-8892E23BE41E}"/>
                    </a:ext>
                  </a:extLst>
                </p:cNvPr>
                <p:cNvPicPr/>
                <p:nvPr/>
              </p:nvPicPr>
              <p:blipFill>
                <a:blip r:embed="rId45"/>
                <a:stretch>
                  <a:fillRect/>
                </a:stretch>
              </p:blipFill>
              <p:spPr>
                <a:xfrm>
                  <a:off x="10909093" y="1028712"/>
                  <a:ext cx="151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057F7095-0C17-459F-842B-D96D2192965B}"/>
                    </a:ext>
                  </a:extLst>
                </p14:cNvPr>
                <p14:cNvContentPartPr/>
                <p14:nvPr/>
              </p14:nvContentPartPr>
              <p14:xfrm>
                <a:off x="11061733" y="1091712"/>
                <a:ext cx="69840" cy="59040"/>
              </p14:xfrm>
            </p:contentPart>
          </mc:Choice>
          <mc:Fallback>
            <p:pic>
              <p:nvPicPr>
                <p:cNvPr id="28" name="Freihand 27">
                  <a:extLst>
                    <a:ext uri="{FF2B5EF4-FFF2-40B4-BE49-F238E27FC236}">
                      <a16:creationId xmlns:a16="http://schemas.microsoft.com/office/drawing/2014/main" id="{057F7095-0C17-459F-842B-D96D2192965B}"/>
                    </a:ext>
                  </a:extLst>
                </p:cNvPr>
                <p:cNvPicPr/>
                <p:nvPr/>
              </p:nvPicPr>
              <p:blipFill>
                <a:blip r:embed="rId47"/>
                <a:stretch>
                  <a:fillRect/>
                </a:stretch>
              </p:blipFill>
              <p:spPr>
                <a:xfrm>
                  <a:off x="11057413" y="1087392"/>
                  <a:ext cx="78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04D278E7-E73D-4AB3-9BDE-62ECA3924F23}"/>
                    </a:ext>
                  </a:extLst>
                </p14:cNvPr>
                <p14:cNvContentPartPr/>
                <p14:nvPr/>
              </p14:nvContentPartPr>
              <p14:xfrm>
                <a:off x="10919893" y="1042752"/>
                <a:ext cx="101160" cy="7920"/>
              </p14:xfrm>
            </p:contentPart>
          </mc:Choice>
          <mc:Fallback>
            <p:pic>
              <p:nvPicPr>
                <p:cNvPr id="29" name="Freihand 28">
                  <a:extLst>
                    <a:ext uri="{FF2B5EF4-FFF2-40B4-BE49-F238E27FC236}">
                      <a16:creationId xmlns:a16="http://schemas.microsoft.com/office/drawing/2014/main" id="{04D278E7-E73D-4AB3-9BDE-62ECA3924F23}"/>
                    </a:ext>
                  </a:extLst>
                </p:cNvPr>
                <p:cNvPicPr/>
                <p:nvPr/>
              </p:nvPicPr>
              <p:blipFill>
                <a:blip r:embed="rId49"/>
                <a:stretch>
                  <a:fillRect/>
                </a:stretch>
              </p:blipFill>
              <p:spPr>
                <a:xfrm>
                  <a:off x="10915573" y="1038432"/>
                  <a:ext cx="109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F7B76A91-801B-465B-9B38-FDCBC26C5DAB}"/>
                    </a:ext>
                  </a:extLst>
                </p14:cNvPr>
                <p14:cNvContentPartPr/>
                <p14:nvPr/>
              </p14:nvContentPartPr>
              <p14:xfrm>
                <a:off x="11147053" y="1035552"/>
                <a:ext cx="235800" cy="240480"/>
              </p14:xfrm>
            </p:contentPart>
          </mc:Choice>
          <mc:Fallback>
            <p:pic>
              <p:nvPicPr>
                <p:cNvPr id="30" name="Freihand 29">
                  <a:extLst>
                    <a:ext uri="{FF2B5EF4-FFF2-40B4-BE49-F238E27FC236}">
                      <a16:creationId xmlns:a16="http://schemas.microsoft.com/office/drawing/2014/main" id="{F7B76A91-801B-465B-9B38-FDCBC26C5DAB}"/>
                    </a:ext>
                  </a:extLst>
                </p:cNvPr>
                <p:cNvPicPr/>
                <p:nvPr/>
              </p:nvPicPr>
              <p:blipFill>
                <a:blip r:embed="rId51"/>
                <a:stretch>
                  <a:fillRect/>
                </a:stretch>
              </p:blipFill>
              <p:spPr>
                <a:xfrm>
                  <a:off x="11142733" y="1031232"/>
                  <a:ext cx="2444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1D27BAB9-995A-45E8-838F-B8C93F882731}"/>
                    </a:ext>
                  </a:extLst>
                </p14:cNvPr>
                <p14:cNvContentPartPr/>
                <p14:nvPr/>
              </p14:nvContentPartPr>
              <p14:xfrm>
                <a:off x="11387533" y="1049952"/>
                <a:ext cx="5760" cy="26280"/>
              </p14:xfrm>
            </p:contentPart>
          </mc:Choice>
          <mc:Fallback>
            <p:pic>
              <p:nvPicPr>
                <p:cNvPr id="31" name="Freihand 30">
                  <a:extLst>
                    <a:ext uri="{FF2B5EF4-FFF2-40B4-BE49-F238E27FC236}">
                      <a16:creationId xmlns:a16="http://schemas.microsoft.com/office/drawing/2014/main" id="{1D27BAB9-995A-45E8-838F-B8C93F882731}"/>
                    </a:ext>
                  </a:extLst>
                </p:cNvPr>
                <p:cNvPicPr/>
                <p:nvPr/>
              </p:nvPicPr>
              <p:blipFill>
                <a:blip r:embed="rId53"/>
                <a:stretch>
                  <a:fillRect/>
                </a:stretch>
              </p:blipFill>
              <p:spPr>
                <a:xfrm>
                  <a:off x="11383213" y="1045632"/>
                  <a:ext cx="14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A1545DE-F659-48B7-926A-1C8E6CB30883}"/>
                    </a:ext>
                  </a:extLst>
                </p14:cNvPr>
                <p14:cNvContentPartPr/>
                <p14:nvPr/>
              </p14:nvContentPartPr>
              <p14:xfrm>
                <a:off x="11431813" y="1021872"/>
                <a:ext cx="396720" cy="244800"/>
              </p14:xfrm>
            </p:contentPart>
          </mc:Choice>
          <mc:Fallback>
            <p:pic>
              <p:nvPicPr>
                <p:cNvPr id="32" name="Freihand 31">
                  <a:extLst>
                    <a:ext uri="{FF2B5EF4-FFF2-40B4-BE49-F238E27FC236}">
                      <a16:creationId xmlns:a16="http://schemas.microsoft.com/office/drawing/2014/main" id="{0A1545DE-F659-48B7-926A-1C8E6CB30883}"/>
                    </a:ext>
                  </a:extLst>
                </p:cNvPr>
                <p:cNvPicPr/>
                <p:nvPr/>
              </p:nvPicPr>
              <p:blipFill>
                <a:blip r:embed="rId55"/>
                <a:stretch>
                  <a:fillRect/>
                </a:stretch>
              </p:blipFill>
              <p:spPr>
                <a:xfrm>
                  <a:off x="11427493" y="1017552"/>
                  <a:ext cx="405360" cy="253440"/>
                </a:xfrm>
                <a:prstGeom prst="rect">
                  <a:avLst/>
                </a:prstGeom>
              </p:spPr>
            </p:pic>
          </mc:Fallback>
        </mc:AlternateContent>
      </p:grpSp>
      <p:grpSp>
        <p:nvGrpSpPr>
          <p:cNvPr id="65" name="Gruppieren 64">
            <a:extLst>
              <a:ext uri="{FF2B5EF4-FFF2-40B4-BE49-F238E27FC236}">
                <a16:creationId xmlns:a16="http://schemas.microsoft.com/office/drawing/2014/main" id="{6C755CD1-274B-4B7F-ADC2-6D5E28F88EC3}"/>
              </a:ext>
            </a:extLst>
          </p:cNvPr>
          <p:cNvGrpSpPr/>
          <p:nvPr/>
        </p:nvGrpSpPr>
        <p:grpSpPr>
          <a:xfrm>
            <a:off x="141133" y="150672"/>
            <a:ext cx="1032120" cy="237600"/>
            <a:chOff x="141133" y="150672"/>
            <a:chExt cx="1032120" cy="237600"/>
          </a:xfrm>
        </p:grpSpPr>
        <mc:AlternateContent xmlns:mc="http://schemas.openxmlformats.org/markup-compatibility/2006">
          <mc:Choice xmlns:p14="http://schemas.microsoft.com/office/powerpoint/2010/main" Requires="p14">
            <p:contentPart p14:bwMode="auto" r:id="rId56">
              <p14:nvContentPartPr>
                <p14:cNvPr id="56" name="Freihand 55">
                  <a:extLst>
                    <a:ext uri="{FF2B5EF4-FFF2-40B4-BE49-F238E27FC236}">
                      <a16:creationId xmlns:a16="http://schemas.microsoft.com/office/drawing/2014/main" id="{56D76ADC-1F7D-442D-973A-03E374AD7E04}"/>
                    </a:ext>
                  </a:extLst>
                </p14:cNvPr>
                <p14:cNvContentPartPr/>
                <p14:nvPr/>
              </p14:nvContentPartPr>
              <p14:xfrm>
                <a:off x="141133" y="150672"/>
                <a:ext cx="145080" cy="214200"/>
              </p14:xfrm>
            </p:contentPart>
          </mc:Choice>
          <mc:Fallback>
            <p:pic>
              <p:nvPicPr>
                <p:cNvPr id="56" name="Freihand 55">
                  <a:extLst>
                    <a:ext uri="{FF2B5EF4-FFF2-40B4-BE49-F238E27FC236}">
                      <a16:creationId xmlns:a16="http://schemas.microsoft.com/office/drawing/2014/main" id="{56D76ADC-1F7D-442D-973A-03E374AD7E04}"/>
                    </a:ext>
                  </a:extLst>
                </p:cNvPr>
                <p:cNvPicPr/>
                <p:nvPr/>
              </p:nvPicPr>
              <p:blipFill>
                <a:blip r:embed="rId57"/>
                <a:stretch>
                  <a:fillRect/>
                </a:stretch>
              </p:blipFill>
              <p:spPr>
                <a:xfrm>
                  <a:off x="136813" y="146352"/>
                  <a:ext cx="153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Freihand 56">
                  <a:extLst>
                    <a:ext uri="{FF2B5EF4-FFF2-40B4-BE49-F238E27FC236}">
                      <a16:creationId xmlns:a16="http://schemas.microsoft.com/office/drawing/2014/main" id="{995FDD81-ACE3-4D0B-AB09-4DBE73354FA7}"/>
                    </a:ext>
                  </a:extLst>
                </p14:cNvPr>
                <p14:cNvContentPartPr/>
                <p14:nvPr/>
              </p14:nvContentPartPr>
              <p14:xfrm>
                <a:off x="291253" y="242472"/>
                <a:ext cx="110880" cy="95040"/>
              </p14:xfrm>
            </p:contentPart>
          </mc:Choice>
          <mc:Fallback>
            <p:pic>
              <p:nvPicPr>
                <p:cNvPr id="57" name="Freihand 56">
                  <a:extLst>
                    <a:ext uri="{FF2B5EF4-FFF2-40B4-BE49-F238E27FC236}">
                      <a16:creationId xmlns:a16="http://schemas.microsoft.com/office/drawing/2014/main" id="{995FDD81-ACE3-4D0B-AB09-4DBE73354FA7}"/>
                    </a:ext>
                  </a:extLst>
                </p:cNvPr>
                <p:cNvPicPr/>
                <p:nvPr/>
              </p:nvPicPr>
              <p:blipFill>
                <a:blip r:embed="rId59"/>
                <a:stretch>
                  <a:fillRect/>
                </a:stretch>
              </p:blipFill>
              <p:spPr>
                <a:xfrm>
                  <a:off x="286933" y="238152"/>
                  <a:ext cx="119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Freihand 57">
                  <a:extLst>
                    <a:ext uri="{FF2B5EF4-FFF2-40B4-BE49-F238E27FC236}">
                      <a16:creationId xmlns:a16="http://schemas.microsoft.com/office/drawing/2014/main" id="{4A599CA6-E1C9-4531-BE1A-726CF03BBE78}"/>
                    </a:ext>
                  </a:extLst>
                </p14:cNvPr>
                <p14:cNvContentPartPr/>
                <p14:nvPr/>
              </p14:nvContentPartPr>
              <p14:xfrm>
                <a:off x="438493" y="185232"/>
                <a:ext cx="59400" cy="155880"/>
              </p14:xfrm>
            </p:contentPart>
          </mc:Choice>
          <mc:Fallback>
            <p:pic>
              <p:nvPicPr>
                <p:cNvPr id="58" name="Freihand 57">
                  <a:extLst>
                    <a:ext uri="{FF2B5EF4-FFF2-40B4-BE49-F238E27FC236}">
                      <a16:creationId xmlns:a16="http://schemas.microsoft.com/office/drawing/2014/main" id="{4A599CA6-E1C9-4531-BE1A-726CF03BBE78}"/>
                    </a:ext>
                  </a:extLst>
                </p:cNvPr>
                <p:cNvPicPr/>
                <p:nvPr/>
              </p:nvPicPr>
              <p:blipFill>
                <a:blip r:embed="rId61"/>
                <a:stretch>
                  <a:fillRect/>
                </a:stretch>
              </p:blipFill>
              <p:spPr>
                <a:xfrm>
                  <a:off x="434173" y="180912"/>
                  <a:ext cx="68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9" name="Freihand 58">
                  <a:extLst>
                    <a:ext uri="{FF2B5EF4-FFF2-40B4-BE49-F238E27FC236}">
                      <a16:creationId xmlns:a16="http://schemas.microsoft.com/office/drawing/2014/main" id="{767D5A15-E1C2-473C-86A2-AEC6164224E7}"/>
                    </a:ext>
                  </a:extLst>
                </p14:cNvPr>
                <p14:cNvContentPartPr/>
                <p14:nvPr/>
              </p14:nvContentPartPr>
              <p14:xfrm>
                <a:off x="555493" y="224832"/>
                <a:ext cx="85320" cy="116640"/>
              </p14:xfrm>
            </p:contentPart>
          </mc:Choice>
          <mc:Fallback>
            <p:pic>
              <p:nvPicPr>
                <p:cNvPr id="59" name="Freihand 58">
                  <a:extLst>
                    <a:ext uri="{FF2B5EF4-FFF2-40B4-BE49-F238E27FC236}">
                      <a16:creationId xmlns:a16="http://schemas.microsoft.com/office/drawing/2014/main" id="{767D5A15-E1C2-473C-86A2-AEC6164224E7}"/>
                    </a:ext>
                  </a:extLst>
                </p:cNvPr>
                <p:cNvPicPr/>
                <p:nvPr/>
              </p:nvPicPr>
              <p:blipFill>
                <a:blip r:embed="rId63"/>
                <a:stretch>
                  <a:fillRect/>
                </a:stretch>
              </p:blipFill>
              <p:spPr>
                <a:xfrm>
                  <a:off x="551173" y="220512"/>
                  <a:ext cx="93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0" name="Freihand 59">
                  <a:extLst>
                    <a:ext uri="{FF2B5EF4-FFF2-40B4-BE49-F238E27FC236}">
                      <a16:creationId xmlns:a16="http://schemas.microsoft.com/office/drawing/2014/main" id="{935881E5-7B2A-4114-B391-727C6305E74D}"/>
                    </a:ext>
                  </a:extLst>
                </p14:cNvPr>
                <p14:cNvContentPartPr/>
                <p14:nvPr/>
              </p14:nvContentPartPr>
              <p14:xfrm>
                <a:off x="554773" y="255072"/>
                <a:ext cx="81000" cy="48240"/>
              </p14:xfrm>
            </p:contentPart>
          </mc:Choice>
          <mc:Fallback>
            <p:pic>
              <p:nvPicPr>
                <p:cNvPr id="60" name="Freihand 59">
                  <a:extLst>
                    <a:ext uri="{FF2B5EF4-FFF2-40B4-BE49-F238E27FC236}">
                      <a16:creationId xmlns:a16="http://schemas.microsoft.com/office/drawing/2014/main" id="{935881E5-7B2A-4114-B391-727C6305E74D}"/>
                    </a:ext>
                  </a:extLst>
                </p:cNvPr>
                <p:cNvPicPr/>
                <p:nvPr/>
              </p:nvPicPr>
              <p:blipFill>
                <a:blip r:embed="rId65"/>
                <a:stretch>
                  <a:fillRect/>
                </a:stretch>
              </p:blipFill>
              <p:spPr>
                <a:xfrm>
                  <a:off x="550453" y="250752"/>
                  <a:ext cx="89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1" name="Freihand 60">
                  <a:extLst>
                    <a:ext uri="{FF2B5EF4-FFF2-40B4-BE49-F238E27FC236}">
                      <a16:creationId xmlns:a16="http://schemas.microsoft.com/office/drawing/2014/main" id="{7F4043A6-D89B-4713-9830-A08E36417DDD}"/>
                    </a:ext>
                  </a:extLst>
                </p14:cNvPr>
                <p14:cNvContentPartPr/>
                <p14:nvPr/>
              </p14:nvContentPartPr>
              <p14:xfrm>
                <a:off x="721093" y="243912"/>
                <a:ext cx="110520" cy="36720"/>
              </p14:xfrm>
            </p:contentPart>
          </mc:Choice>
          <mc:Fallback>
            <p:pic>
              <p:nvPicPr>
                <p:cNvPr id="61" name="Freihand 60">
                  <a:extLst>
                    <a:ext uri="{FF2B5EF4-FFF2-40B4-BE49-F238E27FC236}">
                      <a16:creationId xmlns:a16="http://schemas.microsoft.com/office/drawing/2014/main" id="{7F4043A6-D89B-4713-9830-A08E36417DDD}"/>
                    </a:ext>
                  </a:extLst>
                </p:cNvPr>
                <p:cNvPicPr/>
                <p:nvPr/>
              </p:nvPicPr>
              <p:blipFill>
                <a:blip r:embed="rId67"/>
                <a:stretch>
                  <a:fillRect/>
                </a:stretch>
              </p:blipFill>
              <p:spPr>
                <a:xfrm>
                  <a:off x="716773" y="239592"/>
                  <a:ext cx="119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2" name="Freihand 61">
                  <a:extLst>
                    <a:ext uri="{FF2B5EF4-FFF2-40B4-BE49-F238E27FC236}">
                      <a16:creationId xmlns:a16="http://schemas.microsoft.com/office/drawing/2014/main" id="{C00354C1-BCE1-4DA5-8934-031FDC874042}"/>
                    </a:ext>
                  </a:extLst>
                </p14:cNvPr>
                <p14:cNvContentPartPr/>
                <p14:nvPr/>
              </p14:nvContentPartPr>
              <p14:xfrm>
                <a:off x="795973" y="229512"/>
                <a:ext cx="50760" cy="129600"/>
              </p14:xfrm>
            </p:contentPart>
          </mc:Choice>
          <mc:Fallback>
            <p:pic>
              <p:nvPicPr>
                <p:cNvPr id="62" name="Freihand 61">
                  <a:extLst>
                    <a:ext uri="{FF2B5EF4-FFF2-40B4-BE49-F238E27FC236}">
                      <a16:creationId xmlns:a16="http://schemas.microsoft.com/office/drawing/2014/main" id="{C00354C1-BCE1-4DA5-8934-031FDC874042}"/>
                    </a:ext>
                  </a:extLst>
                </p:cNvPr>
                <p:cNvPicPr/>
                <p:nvPr/>
              </p:nvPicPr>
              <p:blipFill>
                <a:blip r:embed="rId69"/>
                <a:stretch>
                  <a:fillRect/>
                </a:stretch>
              </p:blipFill>
              <p:spPr>
                <a:xfrm>
                  <a:off x="791653" y="225192"/>
                  <a:ext cx="59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Freihand 62">
                  <a:extLst>
                    <a:ext uri="{FF2B5EF4-FFF2-40B4-BE49-F238E27FC236}">
                      <a16:creationId xmlns:a16="http://schemas.microsoft.com/office/drawing/2014/main" id="{852EBAC9-9302-4095-A027-E74BF59BC9A5}"/>
                    </a:ext>
                  </a:extLst>
                </p14:cNvPr>
                <p14:cNvContentPartPr/>
                <p14:nvPr/>
              </p14:nvContentPartPr>
              <p14:xfrm>
                <a:off x="842053" y="164352"/>
                <a:ext cx="83880" cy="223920"/>
              </p14:xfrm>
            </p:contentPart>
          </mc:Choice>
          <mc:Fallback>
            <p:pic>
              <p:nvPicPr>
                <p:cNvPr id="63" name="Freihand 62">
                  <a:extLst>
                    <a:ext uri="{FF2B5EF4-FFF2-40B4-BE49-F238E27FC236}">
                      <a16:creationId xmlns:a16="http://schemas.microsoft.com/office/drawing/2014/main" id="{852EBAC9-9302-4095-A027-E74BF59BC9A5}"/>
                    </a:ext>
                  </a:extLst>
                </p:cNvPr>
                <p:cNvPicPr/>
                <p:nvPr/>
              </p:nvPicPr>
              <p:blipFill>
                <a:blip r:embed="rId71"/>
                <a:stretch>
                  <a:fillRect/>
                </a:stretch>
              </p:blipFill>
              <p:spPr>
                <a:xfrm>
                  <a:off x="837733" y="160032"/>
                  <a:ext cx="92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Freihand 63">
                  <a:extLst>
                    <a:ext uri="{FF2B5EF4-FFF2-40B4-BE49-F238E27FC236}">
                      <a16:creationId xmlns:a16="http://schemas.microsoft.com/office/drawing/2014/main" id="{134AB6B1-0AC7-4C4C-A158-3564C6D00D19}"/>
                    </a:ext>
                  </a:extLst>
                </p14:cNvPr>
                <p14:cNvContentPartPr/>
                <p14:nvPr/>
              </p14:nvContentPartPr>
              <p14:xfrm>
                <a:off x="1025653" y="246432"/>
                <a:ext cx="147600" cy="52560"/>
              </p14:xfrm>
            </p:contentPart>
          </mc:Choice>
          <mc:Fallback>
            <p:pic>
              <p:nvPicPr>
                <p:cNvPr id="64" name="Freihand 63">
                  <a:extLst>
                    <a:ext uri="{FF2B5EF4-FFF2-40B4-BE49-F238E27FC236}">
                      <a16:creationId xmlns:a16="http://schemas.microsoft.com/office/drawing/2014/main" id="{134AB6B1-0AC7-4C4C-A158-3564C6D00D19}"/>
                    </a:ext>
                  </a:extLst>
                </p:cNvPr>
                <p:cNvPicPr/>
                <p:nvPr/>
              </p:nvPicPr>
              <p:blipFill>
                <a:blip r:embed="rId73"/>
                <a:stretch>
                  <a:fillRect/>
                </a:stretch>
              </p:blipFill>
              <p:spPr>
                <a:xfrm>
                  <a:off x="1021333" y="242112"/>
                  <a:ext cx="156240" cy="61200"/>
                </a:xfrm>
                <a:prstGeom prst="rect">
                  <a:avLst/>
                </a:prstGeom>
              </p:spPr>
            </p:pic>
          </mc:Fallback>
        </mc:AlternateContent>
      </p:grpSp>
      <p:grpSp>
        <p:nvGrpSpPr>
          <p:cNvPr id="74" name="Gruppieren 73">
            <a:extLst>
              <a:ext uri="{FF2B5EF4-FFF2-40B4-BE49-F238E27FC236}">
                <a16:creationId xmlns:a16="http://schemas.microsoft.com/office/drawing/2014/main" id="{30FCFC8E-1780-4AD9-9068-388CDAF73F1F}"/>
              </a:ext>
            </a:extLst>
          </p:cNvPr>
          <p:cNvGrpSpPr/>
          <p:nvPr/>
        </p:nvGrpSpPr>
        <p:grpSpPr>
          <a:xfrm>
            <a:off x="1247773" y="139152"/>
            <a:ext cx="952920" cy="227880"/>
            <a:chOff x="1247773" y="139152"/>
            <a:chExt cx="952920" cy="227880"/>
          </a:xfrm>
        </p:grpSpPr>
        <mc:AlternateContent xmlns:mc="http://schemas.openxmlformats.org/markup-compatibility/2006">
          <mc:Choice xmlns:p14="http://schemas.microsoft.com/office/powerpoint/2010/main" Requires="p14">
            <p:contentPart p14:bwMode="auto" r:id="rId74">
              <p14:nvContentPartPr>
                <p14:cNvPr id="66" name="Freihand 65">
                  <a:extLst>
                    <a:ext uri="{FF2B5EF4-FFF2-40B4-BE49-F238E27FC236}">
                      <a16:creationId xmlns:a16="http://schemas.microsoft.com/office/drawing/2014/main" id="{B24A607E-D8EB-4697-AB19-571594F5F091}"/>
                    </a:ext>
                  </a:extLst>
                </p14:cNvPr>
                <p14:cNvContentPartPr/>
                <p14:nvPr/>
              </p14:nvContentPartPr>
              <p14:xfrm>
                <a:off x="1247773" y="153192"/>
                <a:ext cx="198000" cy="162000"/>
              </p14:xfrm>
            </p:contentPart>
          </mc:Choice>
          <mc:Fallback>
            <p:pic>
              <p:nvPicPr>
                <p:cNvPr id="66" name="Freihand 65">
                  <a:extLst>
                    <a:ext uri="{FF2B5EF4-FFF2-40B4-BE49-F238E27FC236}">
                      <a16:creationId xmlns:a16="http://schemas.microsoft.com/office/drawing/2014/main" id="{B24A607E-D8EB-4697-AB19-571594F5F091}"/>
                    </a:ext>
                  </a:extLst>
                </p:cNvPr>
                <p:cNvPicPr/>
                <p:nvPr/>
              </p:nvPicPr>
              <p:blipFill>
                <a:blip r:embed="rId75"/>
                <a:stretch>
                  <a:fillRect/>
                </a:stretch>
              </p:blipFill>
              <p:spPr>
                <a:xfrm>
                  <a:off x="1243453" y="148872"/>
                  <a:ext cx="206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7" name="Freihand 66">
                  <a:extLst>
                    <a:ext uri="{FF2B5EF4-FFF2-40B4-BE49-F238E27FC236}">
                      <a16:creationId xmlns:a16="http://schemas.microsoft.com/office/drawing/2014/main" id="{FCA66F99-F4CC-4B33-985D-2C77FB5042EB}"/>
                    </a:ext>
                  </a:extLst>
                </p14:cNvPr>
                <p14:cNvContentPartPr/>
                <p14:nvPr/>
              </p14:nvContentPartPr>
              <p14:xfrm>
                <a:off x="1505533" y="206832"/>
                <a:ext cx="86400" cy="110160"/>
              </p14:xfrm>
            </p:contentPart>
          </mc:Choice>
          <mc:Fallback>
            <p:pic>
              <p:nvPicPr>
                <p:cNvPr id="67" name="Freihand 66">
                  <a:extLst>
                    <a:ext uri="{FF2B5EF4-FFF2-40B4-BE49-F238E27FC236}">
                      <a16:creationId xmlns:a16="http://schemas.microsoft.com/office/drawing/2014/main" id="{FCA66F99-F4CC-4B33-985D-2C77FB5042EB}"/>
                    </a:ext>
                  </a:extLst>
                </p:cNvPr>
                <p:cNvPicPr/>
                <p:nvPr/>
              </p:nvPicPr>
              <p:blipFill>
                <a:blip r:embed="rId77"/>
                <a:stretch>
                  <a:fillRect/>
                </a:stretch>
              </p:blipFill>
              <p:spPr>
                <a:xfrm>
                  <a:off x="1501213" y="202512"/>
                  <a:ext cx="95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8" name="Freihand 67">
                  <a:extLst>
                    <a:ext uri="{FF2B5EF4-FFF2-40B4-BE49-F238E27FC236}">
                      <a16:creationId xmlns:a16="http://schemas.microsoft.com/office/drawing/2014/main" id="{7081E6EF-5532-4B72-A4BF-BD328649897E}"/>
                    </a:ext>
                  </a:extLst>
                </p14:cNvPr>
                <p14:cNvContentPartPr/>
                <p14:nvPr/>
              </p14:nvContentPartPr>
              <p14:xfrm>
                <a:off x="1503733" y="232752"/>
                <a:ext cx="113760" cy="57960"/>
              </p14:xfrm>
            </p:contentPart>
          </mc:Choice>
          <mc:Fallback>
            <p:pic>
              <p:nvPicPr>
                <p:cNvPr id="68" name="Freihand 67">
                  <a:extLst>
                    <a:ext uri="{FF2B5EF4-FFF2-40B4-BE49-F238E27FC236}">
                      <a16:creationId xmlns:a16="http://schemas.microsoft.com/office/drawing/2014/main" id="{7081E6EF-5532-4B72-A4BF-BD328649897E}"/>
                    </a:ext>
                  </a:extLst>
                </p:cNvPr>
                <p:cNvPicPr/>
                <p:nvPr/>
              </p:nvPicPr>
              <p:blipFill>
                <a:blip r:embed="rId79"/>
                <a:stretch>
                  <a:fillRect/>
                </a:stretch>
              </p:blipFill>
              <p:spPr>
                <a:xfrm>
                  <a:off x="1499413" y="228432"/>
                  <a:ext cx="122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9" name="Freihand 68">
                  <a:extLst>
                    <a:ext uri="{FF2B5EF4-FFF2-40B4-BE49-F238E27FC236}">
                      <a16:creationId xmlns:a16="http://schemas.microsoft.com/office/drawing/2014/main" id="{51187C2A-82E1-4144-A2BE-2980B73C757F}"/>
                    </a:ext>
                  </a:extLst>
                </p14:cNvPr>
                <p14:cNvContentPartPr/>
                <p14:nvPr/>
              </p14:nvContentPartPr>
              <p14:xfrm>
                <a:off x="1745653" y="219432"/>
                <a:ext cx="23400" cy="100080"/>
              </p14:xfrm>
            </p:contentPart>
          </mc:Choice>
          <mc:Fallback>
            <p:pic>
              <p:nvPicPr>
                <p:cNvPr id="69" name="Freihand 68">
                  <a:extLst>
                    <a:ext uri="{FF2B5EF4-FFF2-40B4-BE49-F238E27FC236}">
                      <a16:creationId xmlns:a16="http://schemas.microsoft.com/office/drawing/2014/main" id="{51187C2A-82E1-4144-A2BE-2980B73C757F}"/>
                    </a:ext>
                  </a:extLst>
                </p:cNvPr>
                <p:cNvPicPr/>
                <p:nvPr/>
              </p:nvPicPr>
              <p:blipFill>
                <a:blip r:embed="rId81"/>
                <a:stretch>
                  <a:fillRect/>
                </a:stretch>
              </p:blipFill>
              <p:spPr>
                <a:xfrm>
                  <a:off x="1741333" y="215112"/>
                  <a:ext cx="32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0" name="Freihand 69">
                  <a:extLst>
                    <a:ext uri="{FF2B5EF4-FFF2-40B4-BE49-F238E27FC236}">
                      <a16:creationId xmlns:a16="http://schemas.microsoft.com/office/drawing/2014/main" id="{526542F5-19C2-49FA-869A-74835B408DD6}"/>
                    </a:ext>
                  </a:extLst>
                </p14:cNvPr>
                <p14:cNvContentPartPr/>
                <p14:nvPr/>
              </p14:nvContentPartPr>
              <p14:xfrm>
                <a:off x="1699573" y="243192"/>
                <a:ext cx="146880" cy="15480"/>
              </p14:xfrm>
            </p:contentPart>
          </mc:Choice>
          <mc:Fallback>
            <p:pic>
              <p:nvPicPr>
                <p:cNvPr id="70" name="Freihand 69">
                  <a:extLst>
                    <a:ext uri="{FF2B5EF4-FFF2-40B4-BE49-F238E27FC236}">
                      <a16:creationId xmlns:a16="http://schemas.microsoft.com/office/drawing/2014/main" id="{526542F5-19C2-49FA-869A-74835B408DD6}"/>
                    </a:ext>
                  </a:extLst>
                </p:cNvPr>
                <p:cNvPicPr/>
                <p:nvPr/>
              </p:nvPicPr>
              <p:blipFill>
                <a:blip r:embed="rId83"/>
                <a:stretch>
                  <a:fillRect/>
                </a:stretch>
              </p:blipFill>
              <p:spPr>
                <a:xfrm>
                  <a:off x="1695253" y="238872"/>
                  <a:ext cx="155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Freihand 70">
                  <a:extLst>
                    <a:ext uri="{FF2B5EF4-FFF2-40B4-BE49-F238E27FC236}">
                      <a16:creationId xmlns:a16="http://schemas.microsoft.com/office/drawing/2014/main" id="{0B4DE68F-1453-474B-878A-A656449A3ADD}"/>
                    </a:ext>
                  </a:extLst>
                </p14:cNvPr>
                <p14:cNvContentPartPr/>
                <p14:nvPr/>
              </p14:nvContentPartPr>
              <p14:xfrm>
                <a:off x="1893613" y="139152"/>
                <a:ext cx="226080" cy="142560"/>
              </p14:xfrm>
            </p:contentPart>
          </mc:Choice>
          <mc:Fallback>
            <p:pic>
              <p:nvPicPr>
                <p:cNvPr id="71" name="Freihand 70">
                  <a:extLst>
                    <a:ext uri="{FF2B5EF4-FFF2-40B4-BE49-F238E27FC236}">
                      <a16:creationId xmlns:a16="http://schemas.microsoft.com/office/drawing/2014/main" id="{0B4DE68F-1453-474B-878A-A656449A3ADD}"/>
                    </a:ext>
                  </a:extLst>
                </p:cNvPr>
                <p:cNvPicPr/>
                <p:nvPr/>
              </p:nvPicPr>
              <p:blipFill>
                <a:blip r:embed="rId85"/>
                <a:stretch>
                  <a:fillRect/>
                </a:stretch>
              </p:blipFill>
              <p:spPr>
                <a:xfrm>
                  <a:off x="1889293" y="134832"/>
                  <a:ext cx="234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Freihand 71">
                  <a:extLst>
                    <a:ext uri="{FF2B5EF4-FFF2-40B4-BE49-F238E27FC236}">
                      <a16:creationId xmlns:a16="http://schemas.microsoft.com/office/drawing/2014/main" id="{A5A619FB-E7A7-4896-A809-976EE5F49CE7}"/>
                    </a:ext>
                  </a:extLst>
                </p14:cNvPr>
                <p14:cNvContentPartPr/>
                <p14:nvPr/>
              </p14:nvContentPartPr>
              <p14:xfrm>
                <a:off x="2094133" y="186312"/>
                <a:ext cx="70200" cy="100800"/>
              </p14:xfrm>
            </p:contentPart>
          </mc:Choice>
          <mc:Fallback>
            <p:pic>
              <p:nvPicPr>
                <p:cNvPr id="72" name="Freihand 71">
                  <a:extLst>
                    <a:ext uri="{FF2B5EF4-FFF2-40B4-BE49-F238E27FC236}">
                      <a16:creationId xmlns:a16="http://schemas.microsoft.com/office/drawing/2014/main" id="{A5A619FB-E7A7-4896-A809-976EE5F49CE7}"/>
                    </a:ext>
                  </a:extLst>
                </p:cNvPr>
                <p:cNvPicPr/>
                <p:nvPr/>
              </p:nvPicPr>
              <p:blipFill>
                <a:blip r:embed="rId87"/>
                <a:stretch>
                  <a:fillRect/>
                </a:stretch>
              </p:blipFill>
              <p:spPr>
                <a:xfrm>
                  <a:off x="2089813" y="181992"/>
                  <a:ext cx="78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Freihand 72">
                  <a:extLst>
                    <a:ext uri="{FF2B5EF4-FFF2-40B4-BE49-F238E27FC236}">
                      <a16:creationId xmlns:a16="http://schemas.microsoft.com/office/drawing/2014/main" id="{E89CDDE5-971A-429B-A927-1982407E000D}"/>
                    </a:ext>
                  </a:extLst>
                </p14:cNvPr>
                <p14:cNvContentPartPr/>
                <p14:nvPr/>
              </p14:nvContentPartPr>
              <p14:xfrm>
                <a:off x="2064253" y="184872"/>
                <a:ext cx="136440" cy="182160"/>
              </p14:xfrm>
            </p:contentPart>
          </mc:Choice>
          <mc:Fallback>
            <p:pic>
              <p:nvPicPr>
                <p:cNvPr id="73" name="Freihand 72">
                  <a:extLst>
                    <a:ext uri="{FF2B5EF4-FFF2-40B4-BE49-F238E27FC236}">
                      <a16:creationId xmlns:a16="http://schemas.microsoft.com/office/drawing/2014/main" id="{E89CDDE5-971A-429B-A927-1982407E000D}"/>
                    </a:ext>
                  </a:extLst>
                </p:cNvPr>
                <p:cNvPicPr/>
                <p:nvPr/>
              </p:nvPicPr>
              <p:blipFill>
                <a:blip r:embed="rId89"/>
                <a:stretch>
                  <a:fillRect/>
                </a:stretch>
              </p:blipFill>
              <p:spPr>
                <a:xfrm>
                  <a:off x="2059933" y="180552"/>
                  <a:ext cx="145080" cy="190800"/>
                </a:xfrm>
                <a:prstGeom prst="rect">
                  <a:avLst/>
                </a:prstGeom>
              </p:spPr>
            </p:pic>
          </mc:Fallback>
        </mc:AlternateContent>
      </p:grpSp>
      <p:grpSp>
        <p:nvGrpSpPr>
          <p:cNvPr id="125" name="Gruppieren 124">
            <a:extLst>
              <a:ext uri="{FF2B5EF4-FFF2-40B4-BE49-F238E27FC236}">
                <a16:creationId xmlns:a16="http://schemas.microsoft.com/office/drawing/2014/main" id="{4FB8B289-8987-4A24-83B0-4536B4398175}"/>
              </a:ext>
            </a:extLst>
          </p:cNvPr>
          <p:cNvGrpSpPr/>
          <p:nvPr/>
        </p:nvGrpSpPr>
        <p:grpSpPr>
          <a:xfrm>
            <a:off x="268573" y="1743672"/>
            <a:ext cx="1067760" cy="634680"/>
            <a:chOff x="268573" y="1743672"/>
            <a:chExt cx="1067760" cy="634680"/>
          </a:xfrm>
        </p:grpSpPr>
        <mc:AlternateContent xmlns:mc="http://schemas.openxmlformats.org/markup-compatibility/2006">
          <mc:Choice xmlns:p14="http://schemas.microsoft.com/office/powerpoint/2010/main" Requires="p14">
            <p:contentPart p14:bwMode="auto" r:id="rId90">
              <p14:nvContentPartPr>
                <p14:cNvPr id="105" name="Freihand 104">
                  <a:extLst>
                    <a:ext uri="{FF2B5EF4-FFF2-40B4-BE49-F238E27FC236}">
                      <a16:creationId xmlns:a16="http://schemas.microsoft.com/office/drawing/2014/main" id="{BED95D8C-5624-4612-89FB-AC93665C2D61}"/>
                    </a:ext>
                  </a:extLst>
                </p14:cNvPr>
                <p14:cNvContentPartPr/>
                <p14:nvPr/>
              </p14:nvContentPartPr>
              <p14:xfrm>
                <a:off x="270373" y="1786512"/>
                <a:ext cx="119160" cy="209880"/>
              </p14:xfrm>
            </p:contentPart>
          </mc:Choice>
          <mc:Fallback>
            <p:pic>
              <p:nvPicPr>
                <p:cNvPr id="105" name="Freihand 104">
                  <a:extLst>
                    <a:ext uri="{FF2B5EF4-FFF2-40B4-BE49-F238E27FC236}">
                      <a16:creationId xmlns:a16="http://schemas.microsoft.com/office/drawing/2014/main" id="{BED95D8C-5624-4612-89FB-AC93665C2D61}"/>
                    </a:ext>
                  </a:extLst>
                </p:cNvPr>
                <p:cNvPicPr/>
                <p:nvPr/>
              </p:nvPicPr>
              <p:blipFill>
                <a:blip r:embed="rId91"/>
                <a:stretch>
                  <a:fillRect/>
                </a:stretch>
              </p:blipFill>
              <p:spPr>
                <a:xfrm>
                  <a:off x="266053" y="1782192"/>
                  <a:ext cx="127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6" name="Freihand 105">
                  <a:extLst>
                    <a:ext uri="{FF2B5EF4-FFF2-40B4-BE49-F238E27FC236}">
                      <a16:creationId xmlns:a16="http://schemas.microsoft.com/office/drawing/2014/main" id="{C2B319B7-B063-4E3F-815B-25B5267A6AB8}"/>
                    </a:ext>
                  </a:extLst>
                </p14:cNvPr>
                <p14:cNvContentPartPr/>
                <p14:nvPr/>
              </p14:nvContentPartPr>
              <p14:xfrm>
                <a:off x="411133" y="1778232"/>
                <a:ext cx="70560" cy="131400"/>
              </p14:xfrm>
            </p:contentPart>
          </mc:Choice>
          <mc:Fallback>
            <p:pic>
              <p:nvPicPr>
                <p:cNvPr id="106" name="Freihand 105">
                  <a:extLst>
                    <a:ext uri="{FF2B5EF4-FFF2-40B4-BE49-F238E27FC236}">
                      <a16:creationId xmlns:a16="http://schemas.microsoft.com/office/drawing/2014/main" id="{C2B319B7-B063-4E3F-815B-25B5267A6AB8}"/>
                    </a:ext>
                  </a:extLst>
                </p:cNvPr>
                <p:cNvPicPr/>
                <p:nvPr/>
              </p:nvPicPr>
              <p:blipFill>
                <a:blip r:embed="rId93"/>
                <a:stretch>
                  <a:fillRect/>
                </a:stretch>
              </p:blipFill>
              <p:spPr>
                <a:xfrm>
                  <a:off x="406813" y="1773912"/>
                  <a:ext cx="79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7" name="Freihand 106">
                  <a:extLst>
                    <a:ext uri="{FF2B5EF4-FFF2-40B4-BE49-F238E27FC236}">
                      <a16:creationId xmlns:a16="http://schemas.microsoft.com/office/drawing/2014/main" id="{BD2EBEC4-D388-4A77-A7B5-E898177F5B87}"/>
                    </a:ext>
                  </a:extLst>
                </p14:cNvPr>
                <p14:cNvContentPartPr/>
                <p14:nvPr/>
              </p14:nvContentPartPr>
              <p14:xfrm>
                <a:off x="480253" y="1817472"/>
                <a:ext cx="108720" cy="106560"/>
              </p14:xfrm>
            </p:contentPart>
          </mc:Choice>
          <mc:Fallback>
            <p:pic>
              <p:nvPicPr>
                <p:cNvPr id="107" name="Freihand 106">
                  <a:extLst>
                    <a:ext uri="{FF2B5EF4-FFF2-40B4-BE49-F238E27FC236}">
                      <a16:creationId xmlns:a16="http://schemas.microsoft.com/office/drawing/2014/main" id="{BD2EBEC4-D388-4A77-A7B5-E898177F5B87}"/>
                    </a:ext>
                  </a:extLst>
                </p:cNvPr>
                <p:cNvPicPr/>
                <p:nvPr/>
              </p:nvPicPr>
              <p:blipFill>
                <a:blip r:embed="rId95"/>
                <a:stretch>
                  <a:fillRect/>
                </a:stretch>
              </p:blipFill>
              <p:spPr>
                <a:xfrm>
                  <a:off x="475933" y="1813152"/>
                  <a:ext cx="117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8" name="Freihand 107">
                  <a:extLst>
                    <a:ext uri="{FF2B5EF4-FFF2-40B4-BE49-F238E27FC236}">
                      <a16:creationId xmlns:a16="http://schemas.microsoft.com/office/drawing/2014/main" id="{F415346B-C136-4831-A989-D5C2CF55A516}"/>
                    </a:ext>
                  </a:extLst>
                </p14:cNvPr>
                <p14:cNvContentPartPr/>
                <p14:nvPr/>
              </p14:nvContentPartPr>
              <p14:xfrm>
                <a:off x="600493" y="1774272"/>
                <a:ext cx="255600" cy="136440"/>
              </p14:xfrm>
            </p:contentPart>
          </mc:Choice>
          <mc:Fallback>
            <p:pic>
              <p:nvPicPr>
                <p:cNvPr id="108" name="Freihand 107">
                  <a:extLst>
                    <a:ext uri="{FF2B5EF4-FFF2-40B4-BE49-F238E27FC236}">
                      <a16:creationId xmlns:a16="http://schemas.microsoft.com/office/drawing/2014/main" id="{F415346B-C136-4831-A989-D5C2CF55A516}"/>
                    </a:ext>
                  </a:extLst>
                </p:cNvPr>
                <p:cNvPicPr/>
                <p:nvPr/>
              </p:nvPicPr>
              <p:blipFill>
                <a:blip r:embed="rId97"/>
                <a:stretch>
                  <a:fillRect/>
                </a:stretch>
              </p:blipFill>
              <p:spPr>
                <a:xfrm>
                  <a:off x="596173" y="1769952"/>
                  <a:ext cx="264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9" name="Freihand 108">
                  <a:extLst>
                    <a:ext uri="{FF2B5EF4-FFF2-40B4-BE49-F238E27FC236}">
                      <a16:creationId xmlns:a16="http://schemas.microsoft.com/office/drawing/2014/main" id="{D2970ACF-CD9A-4C58-89E0-A4AA25D309E0}"/>
                    </a:ext>
                  </a:extLst>
                </p14:cNvPr>
                <p14:cNvContentPartPr/>
                <p14:nvPr/>
              </p14:nvContentPartPr>
              <p14:xfrm>
                <a:off x="763213" y="1849872"/>
                <a:ext cx="114480" cy="16920"/>
              </p14:xfrm>
            </p:contentPart>
          </mc:Choice>
          <mc:Fallback>
            <p:pic>
              <p:nvPicPr>
                <p:cNvPr id="109" name="Freihand 108">
                  <a:extLst>
                    <a:ext uri="{FF2B5EF4-FFF2-40B4-BE49-F238E27FC236}">
                      <a16:creationId xmlns:a16="http://schemas.microsoft.com/office/drawing/2014/main" id="{D2970ACF-CD9A-4C58-89E0-A4AA25D309E0}"/>
                    </a:ext>
                  </a:extLst>
                </p:cNvPr>
                <p:cNvPicPr/>
                <p:nvPr/>
              </p:nvPicPr>
              <p:blipFill>
                <a:blip r:embed="rId99"/>
                <a:stretch>
                  <a:fillRect/>
                </a:stretch>
              </p:blipFill>
              <p:spPr>
                <a:xfrm>
                  <a:off x="758893" y="1845552"/>
                  <a:ext cx="123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0" name="Freihand 109">
                  <a:extLst>
                    <a:ext uri="{FF2B5EF4-FFF2-40B4-BE49-F238E27FC236}">
                      <a16:creationId xmlns:a16="http://schemas.microsoft.com/office/drawing/2014/main" id="{87F4B354-2F27-49BB-B64F-B5619CA5729B}"/>
                    </a:ext>
                  </a:extLst>
                </p14:cNvPr>
                <p14:cNvContentPartPr/>
                <p14:nvPr/>
              </p14:nvContentPartPr>
              <p14:xfrm>
                <a:off x="997933" y="1743672"/>
                <a:ext cx="159840" cy="122400"/>
              </p14:xfrm>
            </p:contentPart>
          </mc:Choice>
          <mc:Fallback>
            <p:pic>
              <p:nvPicPr>
                <p:cNvPr id="110" name="Freihand 109">
                  <a:extLst>
                    <a:ext uri="{FF2B5EF4-FFF2-40B4-BE49-F238E27FC236}">
                      <a16:creationId xmlns:a16="http://schemas.microsoft.com/office/drawing/2014/main" id="{87F4B354-2F27-49BB-B64F-B5619CA5729B}"/>
                    </a:ext>
                  </a:extLst>
                </p:cNvPr>
                <p:cNvPicPr/>
                <p:nvPr/>
              </p:nvPicPr>
              <p:blipFill>
                <a:blip r:embed="rId101"/>
                <a:stretch>
                  <a:fillRect/>
                </a:stretch>
              </p:blipFill>
              <p:spPr>
                <a:xfrm>
                  <a:off x="993613" y="1739352"/>
                  <a:ext cx="168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1" name="Freihand 110">
                  <a:extLst>
                    <a:ext uri="{FF2B5EF4-FFF2-40B4-BE49-F238E27FC236}">
                      <a16:creationId xmlns:a16="http://schemas.microsoft.com/office/drawing/2014/main" id="{83C8E4B2-5F5C-4752-8DD1-F409E30BF6EE}"/>
                    </a:ext>
                  </a:extLst>
                </p14:cNvPr>
                <p14:cNvContentPartPr/>
                <p14:nvPr/>
              </p14:nvContentPartPr>
              <p14:xfrm>
                <a:off x="1251013" y="1778952"/>
                <a:ext cx="29160" cy="100800"/>
              </p14:xfrm>
            </p:contentPart>
          </mc:Choice>
          <mc:Fallback>
            <p:pic>
              <p:nvPicPr>
                <p:cNvPr id="111" name="Freihand 110">
                  <a:extLst>
                    <a:ext uri="{FF2B5EF4-FFF2-40B4-BE49-F238E27FC236}">
                      <a16:creationId xmlns:a16="http://schemas.microsoft.com/office/drawing/2014/main" id="{83C8E4B2-5F5C-4752-8DD1-F409E30BF6EE}"/>
                    </a:ext>
                  </a:extLst>
                </p:cNvPr>
                <p:cNvPicPr/>
                <p:nvPr/>
              </p:nvPicPr>
              <p:blipFill>
                <a:blip r:embed="rId103"/>
                <a:stretch>
                  <a:fillRect/>
                </a:stretch>
              </p:blipFill>
              <p:spPr>
                <a:xfrm>
                  <a:off x="1246693" y="1774632"/>
                  <a:ext cx="37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2" name="Freihand 111">
                  <a:extLst>
                    <a:ext uri="{FF2B5EF4-FFF2-40B4-BE49-F238E27FC236}">
                      <a16:creationId xmlns:a16="http://schemas.microsoft.com/office/drawing/2014/main" id="{8C36BA57-571B-41C1-9294-06B6A4E89F12}"/>
                    </a:ext>
                  </a:extLst>
                </p14:cNvPr>
                <p14:cNvContentPartPr/>
                <p14:nvPr/>
              </p14:nvContentPartPr>
              <p14:xfrm>
                <a:off x="1215013" y="1804512"/>
                <a:ext cx="121320" cy="50040"/>
              </p14:xfrm>
            </p:contentPart>
          </mc:Choice>
          <mc:Fallback>
            <p:pic>
              <p:nvPicPr>
                <p:cNvPr id="112" name="Freihand 111">
                  <a:extLst>
                    <a:ext uri="{FF2B5EF4-FFF2-40B4-BE49-F238E27FC236}">
                      <a16:creationId xmlns:a16="http://schemas.microsoft.com/office/drawing/2014/main" id="{8C36BA57-571B-41C1-9294-06B6A4E89F12}"/>
                    </a:ext>
                  </a:extLst>
                </p:cNvPr>
                <p:cNvPicPr/>
                <p:nvPr/>
              </p:nvPicPr>
              <p:blipFill>
                <a:blip r:embed="rId105"/>
                <a:stretch>
                  <a:fillRect/>
                </a:stretch>
              </p:blipFill>
              <p:spPr>
                <a:xfrm>
                  <a:off x="1210693" y="1800192"/>
                  <a:ext cx="129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3" name="Freihand 112">
                  <a:extLst>
                    <a:ext uri="{FF2B5EF4-FFF2-40B4-BE49-F238E27FC236}">
                      <a16:creationId xmlns:a16="http://schemas.microsoft.com/office/drawing/2014/main" id="{06090665-6E59-413B-BF41-6F598410B3C1}"/>
                    </a:ext>
                  </a:extLst>
                </p14:cNvPr>
                <p14:cNvContentPartPr/>
                <p14:nvPr/>
              </p14:nvContentPartPr>
              <p14:xfrm>
                <a:off x="268573" y="2093952"/>
                <a:ext cx="89640" cy="210240"/>
              </p14:xfrm>
            </p:contentPart>
          </mc:Choice>
          <mc:Fallback>
            <p:pic>
              <p:nvPicPr>
                <p:cNvPr id="113" name="Freihand 112">
                  <a:extLst>
                    <a:ext uri="{FF2B5EF4-FFF2-40B4-BE49-F238E27FC236}">
                      <a16:creationId xmlns:a16="http://schemas.microsoft.com/office/drawing/2014/main" id="{06090665-6E59-413B-BF41-6F598410B3C1}"/>
                    </a:ext>
                  </a:extLst>
                </p:cNvPr>
                <p:cNvPicPr/>
                <p:nvPr/>
              </p:nvPicPr>
              <p:blipFill>
                <a:blip r:embed="rId107"/>
                <a:stretch>
                  <a:fillRect/>
                </a:stretch>
              </p:blipFill>
              <p:spPr>
                <a:xfrm>
                  <a:off x="264253" y="2089632"/>
                  <a:ext cx="98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4" name="Freihand 113">
                  <a:extLst>
                    <a:ext uri="{FF2B5EF4-FFF2-40B4-BE49-F238E27FC236}">
                      <a16:creationId xmlns:a16="http://schemas.microsoft.com/office/drawing/2014/main" id="{9606A8E6-3A52-47A1-9897-8C9B33C151C4}"/>
                    </a:ext>
                  </a:extLst>
                </p14:cNvPr>
                <p14:cNvContentPartPr/>
                <p14:nvPr/>
              </p14:nvContentPartPr>
              <p14:xfrm>
                <a:off x="387733" y="2069112"/>
                <a:ext cx="16560" cy="63360"/>
              </p14:xfrm>
            </p:contentPart>
          </mc:Choice>
          <mc:Fallback>
            <p:pic>
              <p:nvPicPr>
                <p:cNvPr id="114" name="Freihand 113">
                  <a:extLst>
                    <a:ext uri="{FF2B5EF4-FFF2-40B4-BE49-F238E27FC236}">
                      <a16:creationId xmlns:a16="http://schemas.microsoft.com/office/drawing/2014/main" id="{9606A8E6-3A52-47A1-9897-8C9B33C151C4}"/>
                    </a:ext>
                  </a:extLst>
                </p:cNvPr>
                <p:cNvPicPr/>
                <p:nvPr/>
              </p:nvPicPr>
              <p:blipFill>
                <a:blip r:embed="rId109"/>
                <a:stretch>
                  <a:fillRect/>
                </a:stretch>
              </p:blipFill>
              <p:spPr>
                <a:xfrm>
                  <a:off x="383413" y="2064792"/>
                  <a:ext cx="25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5" name="Freihand 114">
                  <a:extLst>
                    <a:ext uri="{FF2B5EF4-FFF2-40B4-BE49-F238E27FC236}">
                      <a16:creationId xmlns:a16="http://schemas.microsoft.com/office/drawing/2014/main" id="{C62F4717-45F3-4B24-98CF-A73087D7D692}"/>
                    </a:ext>
                  </a:extLst>
                </p14:cNvPr>
                <p14:cNvContentPartPr/>
                <p14:nvPr/>
              </p14:nvContentPartPr>
              <p14:xfrm>
                <a:off x="434533" y="2092152"/>
                <a:ext cx="92880" cy="150840"/>
              </p14:xfrm>
            </p:contentPart>
          </mc:Choice>
          <mc:Fallback>
            <p:pic>
              <p:nvPicPr>
                <p:cNvPr id="115" name="Freihand 114">
                  <a:extLst>
                    <a:ext uri="{FF2B5EF4-FFF2-40B4-BE49-F238E27FC236}">
                      <a16:creationId xmlns:a16="http://schemas.microsoft.com/office/drawing/2014/main" id="{C62F4717-45F3-4B24-98CF-A73087D7D692}"/>
                    </a:ext>
                  </a:extLst>
                </p:cNvPr>
                <p:cNvPicPr/>
                <p:nvPr/>
              </p:nvPicPr>
              <p:blipFill>
                <a:blip r:embed="rId111"/>
                <a:stretch>
                  <a:fillRect/>
                </a:stretch>
              </p:blipFill>
              <p:spPr>
                <a:xfrm>
                  <a:off x="430213" y="2087832"/>
                  <a:ext cx="101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6" name="Freihand 115">
                  <a:extLst>
                    <a:ext uri="{FF2B5EF4-FFF2-40B4-BE49-F238E27FC236}">
                      <a16:creationId xmlns:a16="http://schemas.microsoft.com/office/drawing/2014/main" id="{0FA0FA93-C758-4D05-9B90-2D8F9CF952FC}"/>
                    </a:ext>
                  </a:extLst>
                </p14:cNvPr>
                <p14:cNvContentPartPr/>
                <p14:nvPr/>
              </p14:nvContentPartPr>
              <p14:xfrm>
                <a:off x="517333" y="2121312"/>
                <a:ext cx="76320" cy="118080"/>
              </p14:xfrm>
            </p:contentPart>
          </mc:Choice>
          <mc:Fallback>
            <p:pic>
              <p:nvPicPr>
                <p:cNvPr id="116" name="Freihand 115">
                  <a:extLst>
                    <a:ext uri="{FF2B5EF4-FFF2-40B4-BE49-F238E27FC236}">
                      <a16:creationId xmlns:a16="http://schemas.microsoft.com/office/drawing/2014/main" id="{0FA0FA93-C758-4D05-9B90-2D8F9CF952FC}"/>
                    </a:ext>
                  </a:extLst>
                </p:cNvPr>
                <p:cNvPicPr/>
                <p:nvPr/>
              </p:nvPicPr>
              <p:blipFill>
                <a:blip r:embed="rId113"/>
                <a:stretch>
                  <a:fillRect/>
                </a:stretch>
              </p:blipFill>
              <p:spPr>
                <a:xfrm>
                  <a:off x="513013" y="2116992"/>
                  <a:ext cx="84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7" name="Freihand 116">
                  <a:extLst>
                    <a:ext uri="{FF2B5EF4-FFF2-40B4-BE49-F238E27FC236}">
                      <a16:creationId xmlns:a16="http://schemas.microsoft.com/office/drawing/2014/main" id="{30405CEA-476E-4581-82F2-6FC11C7B35C8}"/>
                    </a:ext>
                  </a:extLst>
                </p14:cNvPr>
                <p14:cNvContentPartPr/>
                <p14:nvPr/>
              </p14:nvContentPartPr>
              <p14:xfrm>
                <a:off x="512653" y="2082072"/>
                <a:ext cx="160200" cy="172800"/>
              </p14:xfrm>
            </p:contentPart>
          </mc:Choice>
          <mc:Fallback>
            <p:pic>
              <p:nvPicPr>
                <p:cNvPr id="117" name="Freihand 116">
                  <a:extLst>
                    <a:ext uri="{FF2B5EF4-FFF2-40B4-BE49-F238E27FC236}">
                      <a16:creationId xmlns:a16="http://schemas.microsoft.com/office/drawing/2014/main" id="{30405CEA-476E-4581-82F2-6FC11C7B35C8}"/>
                    </a:ext>
                  </a:extLst>
                </p:cNvPr>
                <p:cNvPicPr/>
                <p:nvPr/>
              </p:nvPicPr>
              <p:blipFill>
                <a:blip r:embed="rId115"/>
                <a:stretch>
                  <a:fillRect/>
                </a:stretch>
              </p:blipFill>
              <p:spPr>
                <a:xfrm>
                  <a:off x="508333" y="2077752"/>
                  <a:ext cx="168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8" name="Freihand 117">
                  <a:extLst>
                    <a:ext uri="{FF2B5EF4-FFF2-40B4-BE49-F238E27FC236}">
                      <a16:creationId xmlns:a16="http://schemas.microsoft.com/office/drawing/2014/main" id="{629A4189-E862-43B0-8538-BB3E0F7B8E24}"/>
                    </a:ext>
                  </a:extLst>
                </p14:cNvPr>
                <p14:cNvContentPartPr/>
                <p14:nvPr/>
              </p14:nvContentPartPr>
              <p14:xfrm>
                <a:off x="781213" y="2124192"/>
                <a:ext cx="140400" cy="53280"/>
              </p14:xfrm>
            </p:contentPart>
          </mc:Choice>
          <mc:Fallback>
            <p:pic>
              <p:nvPicPr>
                <p:cNvPr id="118" name="Freihand 117">
                  <a:extLst>
                    <a:ext uri="{FF2B5EF4-FFF2-40B4-BE49-F238E27FC236}">
                      <a16:creationId xmlns:a16="http://schemas.microsoft.com/office/drawing/2014/main" id="{629A4189-E862-43B0-8538-BB3E0F7B8E24}"/>
                    </a:ext>
                  </a:extLst>
                </p:cNvPr>
                <p:cNvPicPr/>
                <p:nvPr/>
              </p:nvPicPr>
              <p:blipFill>
                <a:blip r:embed="rId117"/>
                <a:stretch>
                  <a:fillRect/>
                </a:stretch>
              </p:blipFill>
              <p:spPr>
                <a:xfrm>
                  <a:off x="776893" y="2119872"/>
                  <a:ext cx="149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1" name="Freihand 120">
                  <a:extLst>
                    <a:ext uri="{FF2B5EF4-FFF2-40B4-BE49-F238E27FC236}">
                      <a16:creationId xmlns:a16="http://schemas.microsoft.com/office/drawing/2014/main" id="{3D3ADC9A-6A1D-4164-9088-57018FA75D77}"/>
                    </a:ext>
                  </a:extLst>
                </p14:cNvPr>
                <p14:cNvContentPartPr/>
                <p14:nvPr/>
              </p14:nvContentPartPr>
              <p14:xfrm>
                <a:off x="1046533" y="1965792"/>
                <a:ext cx="151560" cy="131760"/>
              </p14:xfrm>
            </p:contentPart>
          </mc:Choice>
          <mc:Fallback>
            <p:pic>
              <p:nvPicPr>
                <p:cNvPr id="121" name="Freihand 120">
                  <a:extLst>
                    <a:ext uri="{FF2B5EF4-FFF2-40B4-BE49-F238E27FC236}">
                      <a16:creationId xmlns:a16="http://schemas.microsoft.com/office/drawing/2014/main" id="{3D3ADC9A-6A1D-4164-9088-57018FA75D77}"/>
                    </a:ext>
                  </a:extLst>
                </p:cNvPr>
                <p:cNvPicPr/>
                <p:nvPr/>
              </p:nvPicPr>
              <p:blipFill>
                <a:blip r:embed="rId119"/>
                <a:stretch>
                  <a:fillRect/>
                </a:stretch>
              </p:blipFill>
              <p:spPr>
                <a:xfrm>
                  <a:off x="1042213" y="1961472"/>
                  <a:ext cx="160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2" name="Freihand 121">
                  <a:extLst>
                    <a:ext uri="{FF2B5EF4-FFF2-40B4-BE49-F238E27FC236}">
                      <a16:creationId xmlns:a16="http://schemas.microsoft.com/office/drawing/2014/main" id="{A939D1EB-9669-4840-A2BE-2A8828F869CD}"/>
                    </a:ext>
                  </a:extLst>
                </p14:cNvPr>
                <p14:cNvContentPartPr/>
                <p14:nvPr/>
              </p14:nvContentPartPr>
              <p14:xfrm>
                <a:off x="997933" y="2135352"/>
                <a:ext cx="263160" cy="11520"/>
              </p14:xfrm>
            </p:contentPart>
          </mc:Choice>
          <mc:Fallback>
            <p:pic>
              <p:nvPicPr>
                <p:cNvPr id="122" name="Freihand 121">
                  <a:extLst>
                    <a:ext uri="{FF2B5EF4-FFF2-40B4-BE49-F238E27FC236}">
                      <a16:creationId xmlns:a16="http://schemas.microsoft.com/office/drawing/2014/main" id="{A939D1EB-9669-4840-A2BE-2A8828F869CD}"/>
                    </a:ext>
                  </a:extLst>
                </p:cNvPr>
                <p:cNvPicPr/>
                <p:nvPr/>
              </p:nvPicPr>
              <p:blipFill>
                <a:blip r:embed="rId121"/>
                <a:stretch>
                  <a:fillRect/>
                </a:stretch>
              </p:blipFill>
              <p:spPr>
                <a:xfrm>
                  <a:off x="993613" y="2131032"/>
                  <a:ext cx="271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3" name="Freihand 122">
                  <a:extLst>
                    <a:ext uri="{FF2B5EF4-FFF2-40B4-BE49-F238E27FC236}">
                      <a16:creationId xmlns:a16="http://schemas.microsoft.com/office/drawing/2014/main" id="{34EF10FB-FB18-4EDA-8457-3831BCDFA346}"/>
                    </a:ext>
                  </a:extLst>
                </p14:cNvPr>
                <p14:cNvContentPartPr/>
                <p14:nvPr/>
              </p14:nvContentPartPr>
              <p14:xfrm>
                <a:off x="1047613" y="2228952"/>
                <a:ext cx="100440" cy="132480"/>
              </p14:xfrm>
            </p:contentPart>
          </mc:Choice>
          <mc:Fallback>
            <p:pic>
              <p:nvPicPr>
                <p:cNvPr id="123" name="Freihand 122">
                  <a:extLst>
                    <a:ext uri="{FF2B5EF4-FFF2-40B4-BE49-F238E27FC236}">
                      <a16:creationId xmlns:a16="http://schemas.microsoft.com/office/drawing/2014/main" id="{34EF10FB-FB18-4EDA-8457-3831BCDFA346}"/>
                    </a:ext>
                  </a:extLst>
                </p:cNvPr>
                <p:cNvPicPr/>
                <p:nvPr/>
              </p:nvPicPr>
              <p:blipFill>
                <a:blip r:embed="rId123"/>
                <a:stretch>
                  <a:fillRect/>
                </a:stretch>
              </p:blipFill>
              <p:spPr>
                <a:xfrm>
                  <a:off x="1043293" y="2224632"/>
                  <a:ext cx="109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4" name="Freihand 123">
                  <a:extLst>
                    <a:ext uri="{FF2B5EF4-FFF2-40B4-BE49-F238E27FC236}">
                      <a16:creationId xmlns:a16="http://schemas.microsoft.com/office/drawing/2014/main" id="{B3506241-54DC-4E1D-9AE6-79471C6FD579}"/>
                    </a:ext>
                  </a:extLst>
                </p14:cNvPr>
                <p14:cNvContentPartPr/>
                <p14:nvPr/>
              </p14:nvContentPartPr>
              <p14:xfrm>
                <a:off x="1001893" y="2215272"/>
                <a:ext cx="195120" cy="163080"/>
              </p14:xfrm>
            </p:contentPart>
          </mc:Choice>
          <mc:Fallback>
            <p:pic>
              <p:nvPicPr>
                <p:cNvPr id="124" name="Freihand 123">
                  <a:extLst>
                    <a:ext uri="{FF2B5EF4-FFF2-40B4-BE49-F238E27FC236}">
                      <a16:creationId xmlns:a16="http://schemas.microsoft.com/office/drawing/2014/main" id="{B3506241-54DC-4E1D-9AE6-79471C6FD579}"/>
                    </a:ext>
                  </a:extLst>
                </p:cNvPr>
                <p:cNvPicPr/>
                <p:nvPr/>
              </p:nvPicPr>
              <p:blipFill>
                <a:blip r:embed="rId125"/>
                <a:stretch>
                  <a:fillRect/>
                </a:stretch>
              </p:blipFill>
              <p:spPr>
                <a:xfrm>
                  <a:off x="997573" y="2210952"/>
                  <a:ext cx="20376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221" name="Freihand 220">
                <a:extLst>
                  <a:ext uri="{FF2B5EF4-FFF2-40B4-BE49-F238E27FC236}">
                    <a16:creationId xmlns:a16="http://schemas.microsoft.com/office/drawing/2014/main" id="{9AB9D4C5-0F2C-4479-AD4B-F67AC7D813A5}"/>
                  </a:ext>
                </a:extLst>
              </p14:cNvPr>
              <p14:cNvContentPartPr/>
              <p14:nvPr/>
            </p14:nvContentPartPr>
            <p14:xfrm>
              <a:off x="10883391" y="1971552"/>
              <a:ext cx="842040" cy="230760"/>
            </p14:xfrm>
          </p:contentPart>
        </mc:Choice>
        <mc:Fallback>
          <p:pic>
            <p:nvPicPr>
              <p:cNvPr id="221" name="Freihand 220">
                <a:extLst>
                  <a:ext uri="{FF2B5EF4-FFF2-40B4-BE49-F238E27FC236}">
                    <a16:creationId xmlns:a16="http://schemas.microsoft.com/office/drawing/2014/main" id="{9AB9D4C5-0F2C-4479-AD4B-F67AC7D813A5}"/>
                  </a:ext>
                </a:extLst>
              </p:cNvPr>
              <p:cNvPicPr/>
              <p:nvPr/>
            </p:nvPicPr>
            <p:blipFill>
              <a:blip r:embed="rId127"/>
              <a:stretch>
                <a:fillRect/>
              </a:stretch>
            </p:blipFill>
            <p:spPr>
              <a:xfrm>
                <a:off x="10879071" y="1967232"/>
                <a:ext cx="850680" cy="239400"/>
              </a:xfrm>
              <a:prstGeom prst="rect">
                <a:avLst/>
              </a:prstGeom>
            </p:spPr>
          </p:pic>
        </mc:Fallback>
      </mc:AlternateContent>
      <p:grpSp>
        <p:nvGrpSpPr>
          <p:cNvPr id="225" name="Gruppieren 224">
            <a:extLst>
              <a:ext uri="{FF2B5EF4-FFF2-40B4-BE49-F238E27FC236}">
                <a16:creationId xmlns:a16="http://schemas.microsoft.com/office/drawing/2014/main" id="{BD960CA9-48E3-4891-8892-ACF2986A8E26}"/>
              </a:ext>
            </a:extLst>
          </p:cNvPr>
          <p:cNvGrpSpPr/>
          <p:nvPr/>
        </p:nvGrpSpPr>
        <p:grpSpPr>
          <a:xfrm>
            <a:off x="8515813" y="1394112"/>
            <a:ext cx="3729240" cy="2640240"/>
            <a:chOff x="8515813" y="1394112"/>
            <a:chExt cx="3729240" cy="2640240"/>
          </a:xfrm>
        </p:grpSpPr>
        <mc:AlternateContent xmlns:mc="http://schemas.openxmlformats.org/markup-compatibility/2006">
          <mc:Choice xmlns:p14="http://schemas.microsoft.com/office/powerpoint/2010/main" Requires="p14">
            <p:contentPart p14:bwMode="auto" r:id="rId128">
              <p14:nvContentPartPr>
                <p14:cNvPr id="34" name="Freihand 33">
                  <a:extLst>
                    <a:ext uri="{FF2B5EF4-FFF2-40B4-BE49-F238E27FC236}">
                      <a16:creationId xmlns:a16="http://schemas.microsoft.com/office/drawing/2014/main" id="{3568FF00-75D3-4801-8A4E-E6895320E2AA}"/>
                    </a:ext>
                  </a:extLst>
                </p14:cNvPr>
                <p14:cNvContentPartPr/>
                <p14:nvPr/>
              </p14:nvContentPartPr>
              <p14:xfrm>
                <a:off x="8689693" y="1502472"/>
                <a:ext cx="145080" cy="180000"/>
              </p14:xfrm>
            </p:contentPart>
          </mc:Choice>
          <mc:Fallback>
            <p:pic>
              <p:nvPicPr>
                <p:cNvPr id="34" name="Freihand 33">
                  <a:extLst>
                    <a:ext uri="{FF2B5EF4-FFF2-40B4-BE49-F238E27FC236}">
                      <a16:creationId xmlns:a16="http://schemas.microsoft.com/office/drawing/2014/main" id="{3568FF00-75D3-4801-8A4E-E6895320E2AA}"/>
                    </a:ext>
                  </a:extLst>
                </p:cNvPr>
                <p:cNvPicPr/>
                <p:nvPr/>
              </p:nvPicPr>
              <p:blipFill>
                <a:blip r:embed="rId129"/>
                <a:stretch>
                  <a:fillRect/>
                </a:stretch>
              </p:blipFill>
              <p:spPr>
                <a:xfrm>
                  <a:off x="8685373" y="1498152"/>
                  <a:ext cx="153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5" name="Freihand 34">
                  <a:extLst>
                    <a:ext uri="{FF2B5EF4-FFF2-40B4-BE49-F238E27FC236}">
                      <a16:creationId xmlns:a16="http://schemas.microsoft.com/office/drawing/2014/main" id="{AD69D2F3-BF06-4D4B-9141-7B453FB918BD}"/>
                    </a:ext>
                  </a:extLst>
                </p14:cNvPr>
                <p14:cNvContentPartPr/>
                <p14:nvPr/>
              </p14:nvContentPartPr>
              <p14:xfrm>
                <a:off x="8865733" y="1589232"/>
                <a:ext cx="93600" cy="63000"/>
              </p14:xfrm>
            </p:contentPart>
          </mc:Choice>
          <mc:Fallback>
            <p:pic>
              <p:nvPicPr>
                <p:cNvPr id="35" name="Freihand 34">
                  <a:extLst>
                    <a:ext uri="{FF2B5EF4-FFF2-40B4-BE49-F238E27FC236}">
                      <a16:creationId xmlns:a16="http://schemas.microsoft.com/office/drawing/2014/main" id="{AD69D2F3-BF06-4D4B-9141-7B453FB918BD}"/>
                    </a:ext>
                  </a:extLst>
                </p:cNvPr>
                <p:cNvPicPr/>
                <p:nvPr/>
              </p:nvPicPr>
              <p:blipFill>
                <a:blip r:embed="rId131"/>
                <a:stretch>
                  <a:fillRect/>
                </a:stretch>
              </p:blipFill>
              <p:spPr>
                <a:xfrm>
                  <a:off x="8861413" y="1584912"/>
                  <a:ext cx="102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6" name="Freihand 35">
                  <a:extLst>
                    <a:ext uri="{FF2B5EF4-FFF2-40B4-BE49-F238E27FC236}">
                      <a16:creationId xmlns:a16="http://schemas.microsoft.com/office/drawing/2014/main" id="{8DB6E02E-795F-4876-A759-B418B4901D7F}"/>
                    </a:ext>
                  </a:extLst>
                </p14:cNvPr>
                <p14:cNvContentPartPr/>
                <p14:nvPr/>
              </p14:nvContentPartPr>
              <p14:xfrm>
                <a:off x="9028093" y="1475472"/>
                <a:ext cx="65520" cy="200160"/>
              </p14:xfrm>
            </p:contentPart>
          </mc:Choice>
          <mc:Fallback>
            <p:pic>
              <p:nvPicPr>
                <p:cNvPr id="36" name="Freihand 35">
                  <a:extLst>
                    <a:ext uri="{FF2B5EF4-FFF2-40B4-BE49-F238E27FC236}">
                      <a16:creationId xmlns:a16="http://schemas.microsoft.com/office/drawing/2014/main" id="{8DB6E02E-795F-4876-A759-B418B4901D7F}"/>
                    </a:ext>
                  </a:extLst>
                </p:cNvPr>
                <p:cNvPicPr/>
                <p:nvPr/>
              </p:nvPicPr>
              <p:blipFill>
                <a:blip r:embed="rId133"/>
                <a:stretch>
                  <a:fillRect/>
                </a:stretch>
              </p:blipFill>
              <p:spPr>
                <a:xfrm>
                  <a:off x="9023773" y="1471152"/>
                  <a:ext cx="74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7" name="Freihand 36">
                  <a:extLst>
                    <a:ext uri="{FF2B5EF4-FFF2-40B4-BE49-F238E27FC236}">
                      <a16:creationId xmlns:a16="http://schemas.microsoft.com/office/drawing/2014/main" id="{CD1D3072-AD1D-4E6A-B238-C87EEABCD675}"/>
                    </a:ext>
                  </a:extLst>
                </p14:cNvPr>
                <p14:cNvContentPartPr/>
                <p14:nvPr/>
              </p14:nvContentPartPr>
              <p14:xfrm>
                <a:off x="9197653" y="1506072"/>
                <a:ext cx="136080" cy="116280"/>
              </p14:xfrm>
            </p:contentPart>
          </mc:Choice>
          <mc:Fallback>
            <p:pic>
              <p:nvPicPr>
                <p:cNvPr id="37" name="Freihand 36">
                  <a:extLst>
                    <a:ext uri="{FF2B5EF4-FFF2-40B4-BE49-F238E27FC236}">
                      <a16:creationId xmlns:a16="http://schemas.microsoft.com/office/drawing/2014/main" id="{CD1D3072-AD1D-4E6A-B238-C87EEABCD675}"/>
                    </a:ext>
                  </a:extLst>
                </p:cNvPr>
                <p:cNvPicPr/>
                <p:nvPr/>
              </p:nvPicPr>
              <p:blipFill>
                <a:blip r:embed="rId135"/>
                <a:stretch>
                  <a:fillRect/>
                </a:stretch>
              </p:blipFill>
              <p:spPr>
                <a:xfrm>
                  <a:off x="9193333" y="1501752"/>
                  <a:ext cx="144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9" name="Freihand 38">
                  <a:extLst>
                    <a:ext uri="{FF2B5EF4-FFF2-40B4-BE49-F238E27FC236}">
                      <a16:creationId xmlns:a16="http://schemas.microsoft.com/office/drawing/2014/main" id="{7CACCAD9-A576-4899-BEF5-E872C1042098}"/>
                    </a:ext>
                  </a:extLst>
                </p14:cNvPr>
                <p14:cNvContentPartPr/>
                <p14:nvPr/>
              </p14:nvContentPartPr>
              <p14:xfrm>
                <a:off x="9409333" y="1561872"/>
                <a:ext cx="19800" cy="14760"/>
              </p14:xfrm>
            </p:contentPart>
          </mc:Choice>
          <mc:Fallback>
            <p:pic>
              <p:nvPicPr>
                <p:cNvPr id="39" name="Freihand 38">
                  <a:extLst>
                    <a:ext uri="{FF2B5EF4-FFF2-40B4-BE49-F238E27FC236}">
                      <a16:creationId xmlns:a16="http://schemas.microsoft.com/office/drawing/2014/main" id="{7CACCAD9-A576-4899-BEF5-E872C1042098}"/>
                    </a:ext>
                  </a:extLst>
                </p:cNvPr>
                <p:cNvPicPr/>
                <p:nvPr/>
              </p:nvPicPr>
              <p:blipFill>
                <a:blip r:embed="rId137"/>
                <a:stretch>
                  <a:fillRect/>
                </a:stretch>
              </p:blipFill>
              <p:spPr>
                <a:xfrm>
                  <a:off x="9405013" y="1557552"/>
                  <a:ext cx="28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0" name="Freihand 39">
                  <a:extLst>
                    <a:ext uri="{FF2B5EF4-FFF2-40B4-BE49-F238E27FC236}">
                      <a16:creationId xmlns:a16="http://schemas.microsoft.com/office/drawing/2014/main" id="{873476B7-721B-4794-B430-A220436520BB}"/>
                    </a:ext>
                  </a:extLst>
                </p14:cNvPr>
                <p14:cNvContentPartPr/>
                <p14:nvPr/>
              </p14:nvContentPartPr>
              <p14:xfrm>
                <a:off x="9492853" y="1492392"/>
                <a:ext cx="91800" cy="100440"/>
              </p14:xfrm>
            </p:contentPart>
          </mc:Choice>
          <mc:Fallback>
            <p:pic>
              <p:nvPicPr>
                <p:cNvPr id="40" name="Freihand 39">
                  <a:extLst>
                    <a:ext uri="{FF2B5EF4-FFF2-40B4-BE49-F238E27FC236}">
                      <a16:creationId xmlns:a16="http://schemas.microsoft.com/office/drawing/2014/main" id="{873476B7-721B-4794-B430-A220436520BB}"/>
                    </a:ext>
                  </a:extLst>
                </p:cNvPr>
                <p:cNvPicPr/>
                <p:nvPr/>
              </p:nvPicPr>
              <p:blipFill>
                <a:blip r:embed="rId139"/>
                <a:stretch>
                  <a:fillRect/>
                </a:stretch>
              </p:blipFill>
              <p:spPr>
                <a:xfrm>
                  <a:off x="9488533" y="1488072"/>
                  <a:ext cx="100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1" name="Freihand 40">
                  <a:extLst>
                    <a:ext uri="{FF2B5EF4-FFF2-40B4-BE49-F238E27FC236}">
                      <a16:creationId xmlns:a16="http://schemas.microsoft.com/office/drawing/2014/main" id="{27BB7188-6A68-4CA1-B761-2B2C92F6AE95}"/>
                    </a:ext>
                  </a:extLst>
                </p14:cNvPr>
                <p14:cNvContentPartPr/>
                <p14:nvPr/>
              </p14:nvContentPartPr>
              <p14:xfrm>
                <a:off x="9594373" y="1444512"/>
                <a:ext cx="71280" cy="187200"/>
              </p14:xfrm>
            </p:contentPart>
          </mc:Choice>
          <mc:Fallback>
            <p:pic>
              <p:nvPicPr>
                <p:cNvPr id="41" name="Freihand 40">
                  <a:extLst>
                    <a:ext uri="{FF2B5EF4-FFF2-40B4-BE49-F238E27FC236}">
                      <a16:creationId xmlns:a16="http://schemas.microsoft.com/office/drawing/2014/main" id="{27BB7188-6A68-4CA1-B761-2B2C92F6AE95}"/>
                    </a:ext>
                  </a:extLst>
                </p:cNvPr>
                <p:cNvPicPr/>
                <p:nvPr/>
              </p:nvPicPr>
              <p:blipFill>
                <a:blip r:embed="rId141"/>
                <a:stretch>
                  <a:fillRect/>
                </a:stretch>
              </p:blipFill>
              <p:spPr>
                <a:xfrm>
                  <a:off x="9590053" y="1440192"/>
                  <a:ext cx="79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2" name="Freihand 41">
                  <a:extLst>
                    <a:ext uri="{FF2B5EF4-FFF2-40B4-BE49-F238E27FC236}">
                      <a16:creationId xmlns:a16="http://schemas.microsoft.com/office/drawing/2014/main" id="{15270C34-A72C-4A82-8258-1EE2959A94B7}"/>
                    </a:ext>
                  </a:extLst>
                </p14:cNvPr>
                <p14:cNvContentPartPr/>
                <p14:nvPr/>
              </p14:nvContentPartPr>
              <p14:xfrm>
                <a:off x="9939973" y="1529832"/>
                <a:ext cx="148680" cy="20880"/>
              </p14:xfrm>
            </p:contentPart>
          </mc:Choice>
          <mc:Fallback>
            <p:pic>
              <p:nvPicPr>
                <p:cNvPr id="42" name="Freihand 41">
                  <a:extLst>
                    <a:ext uri="{FF2B5EF4-FFF2-40B4-BE49-F238E27FC236}">
                      <a16:creationId xmlns:a16="http://schemas.microsoft.com/office/drawing/2014/main" id="{15270C34-A72C-4A82-8258-1EE2959A94B7}"/>
                    </a:ext>
                  </a:extLst>
                </p:cNvPr>
                <p:cNvPicPr/>
                <p:nvPr/>
              </p:nvPicPr>
              <p:blipFill>
                <a:blip r:embed="rId143"/>
                <a:stretch>
                  <a:fillRect/>
                </a:stretch>
              </p:blipFill>
              <p:spPr>
                <a:xfrm>
                  <a:off x="9935653" y="1525512"/>
                  <a:ext cx="157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3" name="Freihand 42">
                  <a:extLst>
                    <a:ext uri="{FF2B5EF4-FFF2-40B4-BE49-F238E27FC236}">
                      <a16:creationId xmlns:a16="http://schemas.microsoft.com/office/drawing/2014/main" id="{E0B75A57-8EF3-412C-B954-BDA48C25A4F3}"/>
                    </a:ext>
                  </a:extLst>
                </p14:cNvPr>
                <p14:cNvContentPartPr/>
                <p14:nvPr/>
              </p14:nvContentPartPr>
              <p14:xfrm>
                <a:off x="9957973" y="1588512"/>
                <a:ext cx="134640" cy="5400"/>
              </p14:xfrm>
            </p:contentPart>
          </mc:Choice>
          <mc:Fallback>
            <p:pic>
              <p:nvPicPr>
                <p:cNvPr id="43" name="Freihand 42">
                  <a:extLst>
                    <a:ext uri="{FF2B5EF4-FFF2-40B4-BE49-F238E27FC236}">
                      <a16:creationId xmlns:a16="http://schemas.microsoft.com/office/drawing/2014/main" id="{E0B75A57-8EF3-412C-B954-BDA48C25A4F3}"/>
                    </a:ext>
                  </a:extLst>
                </p:cNvPr>
                <p:cNvPicPr/>
                <p:nvPr/>
              </p:nvPicPr>
              <p:blipFill>
                <a:blip r:embed="rId145"/>
                <a:stretch>
                  <a:fillRect/>
                </a:stretch>
              </p:blipFill>
              <p:spPr>
                <a:xfrm>
                  <a:off x="9953653" y="1584192"/>
                  <a:ext cx="143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4" name="Freihand 43">
                  <a:extLst>
                    <a:ext uri="{FF2B5EF4-FFF2-40B4-BE49-F238E27FC236}">
                      <a16:creationId xmlns:a16="http://schemas.microsoft.com/office/drawing/2014/main" id="{2D43A27A-33C1-4B45-AA4D-972780017E72}"/>
                    </a:ext>
                  </a:extLst>
                </p14:cNvPr>
                <p14:cNvContentPartPr/>
                <p14:nvPr/>
              </p14:nvContentPartPr>
              <p14:xfrm>
                <a:off x="10262173" y="1427952"/>
                <a:ext cx="228600" cy="161280"/>
              </p14:xfrm>
            </p:contentPart>
          </mc:Choice>
          <mc:Fallback>
            <p:pic>
              <p:nvPicPr>
                <p:cNvPr id="44" name="Freihand 43">
                  <a:extLst>
                    <a:ext uri="{FF2B5EF4-FFF2-40B4-BE49-F238E27FC236}">
                      <a16:creationId xmlns:a16="http://schemas.microsoft.com/office/drawing/2014/main" id="{2D43A27A-33C1-4B45-AA4D-972780017E72}"/>
                    </a:ext>
                  </a:extLst>
                </p:cNvPr>
                <p:cNvPicPr/>
                <p:nvPr/>
              </p:nvPicPr>
              <p:blipFill>
                <a:blip r:embed="rId147"/>
                <a:stretch>
                  <a:fillRect/>
                </a:stretch>
              </p:blipFill>
              <p:spPr>
                <a:xfrm>
                  <a:off x="10257853" y="1423632"/>
                  <a:ext cx="237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5" name="Freihand 44">
                  <a:extLst>
                    <a:ext uri="{FF2B5EF4-FFF2-40B4-BE49-F238E27FC236}">
                      <a16:creationId xmlns:a16="http://schemas.microsoft.com/office/drawing/2014/main" id="{A8300B0C-391B-4A15-8DAC-8F03AAA7F34D}"/>
                    </a:ext>
                  </a:extLst>
                </p14:cNvPr>
                <p14:cNvContentPartPr/>
                <p14:nvPr/>
              </p14:nvContentPartPr>
              <p14:xfrm>
                <a:off x="10554133" y="1495992"/>
                <a:ext cx="360" cy="360"/>
              </p14:xfrm>
            </p:contentPart>
          </mc:Choice>
          <mc:Fallback>
            <p:pic>
              <p:nvPicPr>
                <p:cNvPr id="45" name="Freihand 44">
                  <a:extLst>
                    <a:ext uri="{FF2B5EF4-FFF2-40B4-BE49-F238E27FC236}">
                      <a16:creationId xmlns:a16="http://schemas.microsoft.com/office/drawing/2014/main" id="{A8300B0C-391B-4A15-8DAC-8F03AAA7F34D}"/>
                    </a:ext>
                  </a:extLst>
                </p:cNvPr>
                <p:cNvPicPr/>
                <p:nvPr/>
              </p:nvPicPr>
              <p:blipFill>
                <a:blip r:embed="rId27"/>
                <a:stretch>
                  <a:fillRect/>
                </a:stretch>
              </p:blipFill>
              <p:spPr>
                <a:xfrm>
                  <a:off x="10549813" y="1491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6" name="Freihand 45">
                  <a:extLst>
                    <a:ext uri="{FF2B5EF4-FFF2-40B4-BE49-F238E27FC236}">
                      <a16:creationId xmlns:a16="http://schemas.microsoft.com/office/drawing/2014/main" id="{7D2E58F0-AE7F-47FF-9E6E-670AFEFD19A2}"/>
                    </a:ext>
                  </a:extLst>
                </p14:cNvPr>
                <p14:cNvContentPartPr/>
                <p14:nvPr/>
              </p14:nvContentPartPr>
              <p14:xfrm>
                <a:off x="10586893" y="1396272"/>
                <a:ext cx="78120" cy="195120"/>
              </p14:xfrm>
            </p:contentPart>
          </mc:Choice>
          <mc:Fallback>
            <p:pic>
              <p:nvPicPr>
                <p:cNvPr id="46" name="Freihand 45">
                  <a:extLst>
                    <a:ext uri="{FF2B5EF4-FFF2-40B4-BE49-F238E27FC236}">
                      <a16:creationId xmlns:a16="http://schemas.microsoft.com/office/drawing/2014/main" id="{7D2E58F0-AE7F-47FF-9E6E-670AFEFD19A2}"/>
                    </a:ext>
                  </a:extLst>
                </p:cNvPr>
                <p:cNvPicPr/>
                <p:nvPr/>
              </p:nvPicPr>
              <p:blipFill>
                <a:blip r:embed="rId150"/>
                <a:stretch>
                  <a:fillRect/>
                </a:stretch>
              </p:blipFill>
              <p:spPr>
                <a:xfrm>
                  <a:off x="10582573" y="1391952"/>
                  <a:ext cx="86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 name="Freihand 48">
                  <a:extLst>
                    <a:ext uri="{FF2B5EF4-FFF2-40B4-BE49-F238E27FC236}">
                      <a16:creationId xmlns:a16="http://schemas.microsoft.com/office/drawing/2014/main" id="{46D230EE-3C3B-4E2D-8434-3F527AD759BB}"/>
                    </a:ext>
                  </a:extLst>
                </p14:cNvPr>
                <p14:cNvContentPartPr/>
                <p14:nvPr/>
              </p14:nvContentPartPr>
              <p14:xfrm>
                <a:off x="10740973" y="1439832"/>
                <a:ext cx="10440" cy="106920"/>
              </p14:xfrm>
            </p:contentPart>
          </mc:Choice>
          <mc:Fallback>
            <p:pic>
              <p:nvPicPr>
                <p:cNvPr id="49" name="Freihand 48">
                  <a:extLst>
                    <a:ext uri="{FF2B5EF4-FFF2-40B4-BE49-F238E27FC236}">
                      <a16:creationId xmlns:a16="http://schemas.microsoft.com/office/drawing/2014/main" id="{46D230EE-3C3B-4E2D-8434-3F527AD759BB}"/>
                    </a:ext>
                  </a:extLst>
                </p:cNvPr>
                <p:cNvPicPr/>
                <p:nvPr/>
              </p:nvPicPr>
              <p:blipFill>
                <a:blip r:embed="rId152"/>
                <a:stretch>
                  <a:fillRect/>
                </a:stretch>
              </p:blipFill>
              <p:spPr>
                <a:xfrm>
                  <a:off x="10736653" y="1435512"/>
                  <a:ext cx="19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0" name="Freihand 49">
                  <a:extLst>
                    <a:ext uri="{FF2B5EF4-FFF2-40B4-BE49-F238E27FC236}">
                      <a16:creationId xmlns:a16="http://schemas.microsoft.com/office/drawing/2014/main" id="{BC153BD5-2261-4A8E-B6FB-5DFB760DC51B}"/>
                    </a:ext>
                  </a:extLst>
                </p14:cNvPr>
                <p14:cNvContentPartPr/>
                <p14:nvPr/>
              </p14:nvContentPartPr>
              <p14:xfrm>
                <a:off x="10681933" y="1414272"/>
                <a:ext cx="125280" cy="76320"/>
              </p14:xfrm>
            </p:contentPart>
          </mc:Choice>
          <mc:Fallback>
            <p:pic>
              <p:nvPicPr>
                <p:cNvPr id="50" name="Freihand 49">
                  <a:extLst>
                    <a:ext uri="{FF2B5EF4-FFF2-40B4-BE49-F238E27FC236}">
                      <a16:creationId xmlns:a16="http://schemas.microsoft.com/office/drawing/2014/main" id="{BC153BD5-2261-4A8E-B6FB-5DFB760DC51B}"/>
                    </a:ext>
                  </a:extLst>
                </p:cNvPr>
                <p:cNvPicPr/>
                <p:nvPr/>
              </p:nvPicPr>
              <p:blipFill>
                <a:blip r:embed="rId154"/>
                <a:stretch>
                  <a:fillRect/>
                </a:stretch>
              </p:blipFill>
              <p:spPr>
                <a:xfrm>
                  <a:off x="10677613" y="1409952"/>
                  <a:ext cx="133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 name="Freihand 50">
                  <a:extLst>
                    <a:ext uri="{FF2B5EF4-FFF2-40B4-BE49-F238E27FC236}">
                      <a16:creationId xmlns:a16="http://schemas.microsoft.com/office/drawing/2014/main" id="{E8A231E4-3AB0-4732-BB84-F171C3ACB00A}"/>
                    </a:ext>
                  </a:extLst>
                </p14:cNvPr>
                <p14:cNvContentPartPr/>
                <p14:nvPr/>
              </p14:nvContentPartPr>
              <p14:xfrm>
                <a:off x="10860133" y="1496712"/>
                <a:ext cx="7920" cy="8280"/>
              </p14:xfrm>
            </p:contentPart>
          </mc:Choice>
          <mc:Fallback>
            <p:pic>
              <p:nvPicPr>
                <p:cNvPr id="51" name="Freihand 50">
                  <a:extLst>
                    <a:ext uri="{FF2B5EF4-FFF2-40B4-BE49-F238E27FC236}">
                      <a16:creationId xmlns:a16="http://schemas.microsoft.com/office/drawing/2014/main" id="{E8A231E4-3AB0-4732-BB84-F171C3ACB00A}"/>
                    </a:ext>
                  </a:extLst>
                </p:cNvPr>
                <p:cNvPicPr/>
                <p:nvPr/>
              </p:nvPicPr>
              <p:blipFill>
                <a:blip r:embed="rId156"/>
                <a:stretch>
                  <a:fillRect/>
                </a:stretch>
              </p:blipFill>
              <p:spPr>
                <a:xfrm>
                  <a:off x="10855813" y="1492392"/>
                  <a:ext cx="16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 name="Freihand 51">
                  <a:extLst>
                    <a:ext uri="{FF2B5EF4-FFF2-40B4-BE49-F238E27FC236}">
                      <a16:creationId xmlns:a16="http://schemas.microsoft.com/office/drawing/2014/main" id="{F524F86D-5779-4B50-8F35-7CCB80519AAB}"/>
                    </a:ext>
                  </a:extLst>
                </p14:cNvPr>
                <p14:cNvContentPartPr/>
                <p14:nvPr/>
              </p14:nvContentPartPr>
              <p14:xfrm>
                <a:off x="10923493" y="1439832"/>
                <a:ext cx="87480" cy="50760"/>
              </p14:xfrm>
            </p:contentPart>
          </mc:Choice>
          <mc:Fallback>
            <p:pic>
              <p:nvPicPr>
                <p:cNvPr id="52" name="Freihand 51">
                  <a:extLst>
                    <a:ext uri="{FF2B5EF4-FFF2-40B4-BE49-F238E27FC236}">
                      <a16:creationId xmlns:a16="http://schemas.microsoft.com/office/drawing/2014/main" id="{F524F86D-5779-4B50-8F35-7CCB80519AAB}"/>
                    </a:ext>
                  </a:extLst>
                </p:cNvPr>
                <p:cNvPicPr/>
                <p:nvPr/>
              </p:nvPicPr>
              <p:blipFill>
                <a:blip r:embed="rId158"/>
                <a:stretch>
                  <a:fillRect/>
                </a:stretch>
              </p:blipFill>
              <p:spPr>
                <a:xfrm>
                  <a:off x="10919173" y="1435512"/>
                  <a:ext cx="96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3" name="Freihand 52">
                  <a:extLst>
                    <a:ext uri="{FF2B5EF4-FFF2-40B4-BE49-F238E27FC236}">
                      <a16:creationId xmlns:a16="http://schemas.microsoft.com/office/drawing/2014/main" id="{63E9D70F-1447-4630-810B-4DFBC9439A2E}"/>
                    </a:ext>
                  </a:extLst>
                </p14:cNvPr>
                <p14:cNvContentPartPr/>
                <p14:nvPr/>
              </p14:nvContentPartPr>
              <p14:xfrm>
                <a:off x="10955173" y="1439832"/>
                <a:ext cx="65520" cy="149040"/>
              </p14:xfrm>
            </p:contentPart>
          </mc:Choice>
          <mc:Fallback>
            <p:pic>
              <p:nvPicPr>
                <p:cNvPr id="53" name="Freihand 52">
                  <a:extLst>
                    <a:ext uri="{FF2B5EF4-FFF2-40B4-BE49-F238E27FC236}">
                      <a16:creationId xmlns:a16="http://schemas.microsoft.com/office/drawing/2014/main" id="{63E9D70F-1447-4630-810B-4DFBC9439A2E}"/>
                    </a:ext>
                  </a:extLst>
                </p:cNvPr>
                <p:cNvPicPr/>
                <p:nvPr/>
              </p:nvPicPr>
              <p:blipFill>
                <a:blip r:embed="rId160"/>
                <a:stretch>
                  <a:fillRect/>
                </a:stretch>
              </p:blipFill>
              <p:spPr>
                <a:xfrm>
                  <a:off x="10950853" y="1435512"/>
                  <a:ext cx="74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4" name="Freihand 53">
                  <a:extLst>
                    <a:ext uri="{FF2B5EF4-FFF2-40B4-BE49-F238E27FC236}">
                      <a16:creationId xmlns:a16="http://schemas.microsoft.com/office/drawing/2014/main" id="{FADAC9C6-C833-469F-93D2-D4FBAB327145}"/>
                    </a:ext>
                  </a:extLst>
                </p14:cNvPr>
                <p14:cNvContentPartPr/>
                <p14:nvPr/>
              </p14:nvContentPartPr>
              <p14:xfrm>
                <a:off x="10949413" y="1394112"/>
                <a:ext cx="118080" cy="261000"/>
              </p14:xfrm>
            </p:contentPart>
          </mc:Choice>
          <mc:Fallback>
            <p:pic>
              <p:nvPicPr>
                <p:cNvPr id="54" name="Freihand 53">
                  <a:extLst>
                    <a:ext uri="{FF2B5EF4-FFF2-40B4-BE49-F238E27FC236}">
                      <a16:creationId xmlns:a16="http://schemas.microsoft.com/office/drawing/2014/main" id="{FADAC9C6-C833-469F-93D2-D4FBAB327145}"/>
                    </a:ext>
                  </a:extLst>
                </p:cNvPr>
                <p:cNvPicPr/>
                <p:nvPr/>
              </p:nvPicPr>
              <p:blipFill>
                <a:blip r:embed="rId162"/>
                <a:stretch>
                  <a:fillRect/>
                </a:stretch>
              </p:blipFill>
              <p:spPr>
                <a:xfrm>
                  <a:off x="10945093" y="1389792"/>
                  <a:ext cx="1267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5" name="Freihand 74">
                  <a:extLst>
                    <a:ext uri="{FF2B5EF4-FFF2-40B4-BE49-F238E27FC236}">
                      <a16:creationId xmlns:a16="http://schemas.microsoft.com/office/drawing/2014/main" id="{A915DCBE-280C-44F7-B168-51A94CF0AF89}"/>
                    </a:ext>
                  </a:extLst>
                </p14:cNvPr>
                <p14:cNvContentPartPr/>
                <p14:nvPr/>
              </p14:nvContentPartPr>
              <p14:xfrm>
                <a:off x="8515813" y="1855992"/>
                <a:ext cx="154080" cy="202320"/>
              </p14:xfrm>
            </p:contentPart>
          </mc:Choice>
          <mc:Fallback>
            <p:pic>
              <p:nvPicPr>
                <p:cNvPr id="75" name="Freihand 74">
                  <a:extLst>
                    <a:ext uri="{FF2B5EF4-FFF2-40B4-BE49-F238E27FC236}">
                      <a16:creationId xmlns:a16="http://schemas.microsoft.com/office/drawing/2014/main" id="{A915DCBE-280C-44F7-B168-51A94CF0AF89}"/>
                    </a:ext>
                  </a:extLst>
                </p:cNvPr>
                <p:cNvPicPr/>
                <p:nvPr/>
              </p:nvPicPr>
              <p:blipFill>
                <a:blip r:embed="rId164"/>
                <a:stretch>
                  <a:fillRect/>
                </a:stretch>
              </p:blipFill>
              <p:spPr>
                <a:xfrm>
                  <a:off x="8511493" y="1851672"/>
                  <a:ext cx="162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6" name="Freihand 75">
                  <a:extLst>
                    <a:ext uri="{FF2B5EF4-FFF2-40B4-BE49-F238E27FC236}">
                      <a16:creationId xmlns:a16="http://schemas.microsoft.com/office/drawing/2014/main" id="{8CA150ED-B0D1-4B42-9EBA-AC8ACEE25A48}"/>
                    </a:ext>
                  </a:extLst>
                </p14:cNvPr>
                <p14:cNvContentPartPr/>
                <p14:nvPr/>
              </p14:nvContentPartPr>
              <p14:xfrm>
                <a:off x="8725333" y="1890912"/>
                <a:ext cx="78480" cy="144720"/>
              </p14:xfrm>
            </p:contentPart>
          </mc:Choice>
          <mc:Fallback>
            <p:pic>
              <p:nvPicPr>
                <p:cNvPr id="76" name="Freihand 75">
                  <a:extLst>
                    <a:ext uri="{FF2B5EF4-FFF2-40B4-BE49-F238E27FC236}">
                      <a16:creationId xmlns:a16="http://schemas.microsoft.com/office/drawing/2014/main" id="{8CA150ED-B0D1-4B42-9EBA-AC8ACEE25A48}"/>
                    </a:ext>
                  </a:extLst>
                </p:cNvPr>
                <p:cNvPicPr/>
                <p:nvPr/>
              </p:nvPicPr>
              <p:blipFill>
                <a:blip r:embed="rId166"/>
                <a:stretch>
                  <a:fillRect/>
                </a:stretch>
              </p:blipFill>
              <p:spPr>
                <a:xfrm>
                  <a:off x="8721013" y="1886592"/>
                  <a:ext cx="87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7" name="Freihand 76">
                  <a:extLst>
                    <a:ext uri="{FF2B5EF4-FFF2-40B4-BE49-F238E27FC236}">
                      <a16:creationId xmlns:a16="http://schemas.microsoft.com/office/drawing/2014/main" id="{B335EF7A-90E6-4526-8353-BFE43C684FBE}"/>
                    </a:ext>
                  </a:extLst>
                </p14:cNvPr>
                <p14:cNvContentPartPr/>
                <p14:nvPr/>
              </p14:nvContentPartPr>
              <p14:xfrm>
                <a:off x="8926933" y="1952112"/>
                <a:ext cx="14040" cy="83160"/>
              </p14:xfrm>
            </p:contentPart>
          </mc:Choice>
          <mc:Fallback>
            <p:pic>
              <p:nvPicPr>
                <p:cNvPr id="77" name="Freihand 76">
                  <a:extLst>
                    <a:ext uri="{FF2B5EF4-FFF2-40B4-BE49-F238E27FC236}">
                      <a16:creationId xmlns:a16="http://schemas.microsoft.com/office/drawing/2014/main" id="{B335EF7A-90E6-4526-8353-BFE43C684FBE}"/>
                    </a:ext>
                  </a:extLst>
                </p:cNvPr>
                <p:cNvPicPr/>
                <p:nvPr/>
              </p:nvPicPr>
              <p:blipFill>
                <a:blip r:embed="rId168"/>
                <a:stretch>
                  <a:fillRect/>
                </a:stretch>
              </p:blipFill>
              <p:spPr>
                <a:xfrm>
                  <a:off x="8922613" y="1947792"/>
                  <a:ext cx="22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8" name="Freihand 77">
                  <a:extLst>
                    <a:ext uri="{FF2B5EF4-FFF2-40B4-BE49-F238E27FC236}">
                      <a16:creationId xmlns:a16="http://schemas.microsoft.com/office/drawing/2014/main" id="{A54BA9BA-1A49-40B1-BD89-BCD0D4F199C9}"/>
                    </a:ext>
                  </a:extLst>
                </p14:cNvPr>
                <p14:cNvContentPartPr/>
                <p14:nvPr/>
              </p14:nvContentPartPr>
              <p14:xfrm>
                <a:off x="8884813" y="1963992"/>
                <a:ext cx="120600" cy="22680"/>
              </p14:xfrm>
            </p:contentPart>
          </mc:Choice>
          <mc:Fallback>
            <p:pic>
              <p:nvPicPr>
                <p:cNvPr id="78" name="Freihand 77">
                  <a:extLst>
                    <a:ext uri="{FF2B5EF4-FFF2-40B4-BE49-F238E27FC236}">
                      <a16:creationId xmlns:a16="http://schemas.microsoft.com/office/drawing/2014/main" id="{A54BA9BA-1A49-40B1-BD89-BCD0D4F199C9}"/>
                    </a:ext>
                  </a:extLst>
                </p:cNvPr>
                <p:cNvPicPr/>
                <p:nvPr/>
              </p:nvPicPr>
              <p:blipFill>
                <a:blip r:embed="rId170"/>
                <a:stretch>
                  <a:fillRect/>
                </a:stretch>
              </p:blipFill>
              <p:spPr>
                <a:xfrm>
                  <a:off x="8880493" y="1959672"/>
                  <a:ext cx="129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9" name="Freihand 78">
                  <a:extLst>
                    <a:ext uri="{FF2B5EF4-FFF2-40B4-BE49-F238E27FC236}">
                      <a16:creationId xmlns:a16="http://schemas.microsoft.com/office/drawing/2014/main" id="{0190C782-54A8-400B-926A-A050BC2A40A1}"/>
                    </a:ext>
                  </a:extLst>
                </p14:cNvPr>
                <p14:cNvContentPartPr/>
                <p14:nvPr/>
              </p14:nvContentPartPr>
              <p14:xfrm>
                <a:off x="9035653" y="1878312"/>
                <a:ext cx="141480" cy="128520"/>
              </p14:xfrm>
            </p:contentPart>
          </mc:Choice>
          <mc:Fallback>
            <p:pic>
              <p:nvPicPr>
                <p:cNvPr id="79" name="Freihand 78">
                  <a:extLst>
                    <a:ext uri="{FF2B5EF4-FFF2-40B4-BE49-F238E27FC236}">
                      <a16:creationId xmlns:a16="http://schemas.microsoft.com/office/drawing/2014/main" id="{0190C782-54A8-400B-926A-A050BC2A40A1}"/>
                    </a:ext>
                  </a:extLst>
                </p:cNvPr>
                <p:cNvPicPr/>
                <p:nvPr/>
              </p:nvPicPr>
              <p:blipFill>
                <a:blip r:embed="rId172"/>
                <a:stretch>
                  <a:fillRect/>
                </a:stretch>
              </p:blipFill>
              <p:spPr>
                <a:xfrm>
                  <a:off x="9031333" y="1873992"/>
                  <a:ext cx="150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0" name="Freihand 79">
                  <a:extLst>
                    <a:ext uri="{FF2B5EF4-FFF2-40B4-BE49-F238E27FC236}">
                      <a16:creationId xmlns:a16="http://schemas.microsoft.com/office/drawing/2014/main" id="{92E38B13-9692-4C5C-AC94-97E870C8748D}"/>
                    </a:ext>
                  </a:extLst>
                </p14:cNvPr>
                <p14:cNvContentPartPr/>
                <p14:nvPr/>
              </p14:nvContentPartPr>
              <p14:xfrm>
                <a:off x="9245893" y="1876152"/>
                <a:ext cx="129600" cy="131400"/>
              </p14:xfrm>
            </p:contentPart>
          </mc:Choice>
          <mc:Fallback>
            <p:pic>
              <p:nvPicPr>
                <p:cNvPr id="80" name="Freihand 79">
                  <a:extLst>
                    <a:ext uri="{FF2B5EF4-FFF2-40B4-BE49-F238E27FC236}">
                      <a16:creationId xmlns:a16="http://schemas.microsoft.com/office/drawing/2014/main" id="{92E38B13-9692-4C5C-AC94-97E870C8748D}"/>
                    </a:ext>
                  </a:extLst>
                </p:cNvPr>
                <p:cNvPicPr/>
                <p:nvPr/>
              </p:nvPicPr>
              <p:blipFill>
                <a:blip r:embed="rId174"/>
                <a:stretch>
                  <a:fillRect/>
                </a:stretch>
              </p:blipFill>
              <p:spPr>
                <a:xfrm>
                  <a:off x="9241573" y="1871832"/>
                  <a:ext cx="138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1" name="Freihand 80">
                  <a:extLst>
                    <a:ext uri="{FF2B5EF4-FFF2-40B4-BE49-F238E27FC236}">
                      <a16:creationId xmlns:a16="http://schemas.microsoft.com/office/drawing/2014/main" id="{E33C6EF5-B794-49A5-BA17-8EC6F78EC7FB}"/>
                    </a:ext>
                  </a:extLst>
                </p14:cNvPr>
                <p14:cNvContentPartPr/>
                <p14:nvPr/>
              </p14:nvContentPartPr>
              <p14:xfrm>
                <a:off x="9965173" y="1893072"/>
                <a:ext cx="137880" cy="9720"/>
              </p14:xfrm>
            </p:contentPart>
          </mc:Choice>
          <mc:Fallback>
            <p:pic>
              <p:nvPicPr>
                <p:cNvPr id="81" name="Freihand 80">
                  <a:extLst>
                    <a:ext uri="{FF2B5EF4-FFF2-40B4-BE49-F238E27FC236}">
                      <a16:creationId xmlns:a16="http://schemas.microsoft.com/office/drawing/2014/main" id="{E33C6EF5-B794-49A5-BA17-8EC6F78EC7FB}"/>
                    </a:ext>
                  </a:extLst>
                </p:cNvPr>
                <p:cNvPicPr/>
                <p:nvPr/>
              </p:nvPicPr>
              <p:blipFill>
                <a:blip r:embed="rId176"/>
                <a:stretch>
                  <a:fillRect/>
                </a:stretch>
              </p:blipFill>
              <p:spPr>
                <a:xfrm>
                  <a:off x="9960853" y="1888752"/>
                  <a:ext cx="146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2" name="Freihand 81">
                  <a:extLst>
                    <a:ext uri="{FF2B5EF4-FFF2-40B4-BE49-F238E27FC236}">
                      <a16:creationId xmlns:a16="http://schemas.microsoft.com/office/drawing/2014/main" id="{E6F01E54-B9DE-4C38-BD75-367BF09EC1E0}"/>
                    </a:ext>
                  </a:extLst>
                </p14:cNvPr>
                <p14:cNvContentPartPr/>
                <p14:nvPr/>
              </p14:nvContentPartPr>
              <p14:xfrm>
                <a:off x="9973813" y="1929792"/>
                <a:ext cx="163800" cy="12960"/>
              </p14:xfrm>
            </p:contentPart>
          </mc:Choice>
          <mc:Fallback>
            <p:pic>
              <p:nvPicPr>
                <p:cNvPr id="82" name="Freihand 81">
                  <a:extLst>
                    <a:ext uri="{FF2B5EF4-FFF2-40B4-BE49-F238E27FC236}">
                      <a16:creationId xmlns:a16="http://schemas.microsoft.com/office/drawing/2014/main" id="{E6F01E54-B9DE-4C38-BD75-367BF09EC1E0}"/>
                    </a:ext>
                  </a:extLst>
                </p:cNvPr>
                <p:cNvPicPr/>
                <p:nvPr/>
              </p:nvPicPr>
              <p:blipFill>
                <a:blip r:embed="rId178"/>
                <a:stretch>
                  <a:fillRect/>
                </a:stretch>
              </p:blipFill>
              <p:spPr>
                <a:xfrm>
                  <a:off x="9969493" y="1925472"/>
                  <a:ext cx="172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3" name="Freihand 82">
                  <a:extLst>
                    <a:ext uri="{FF2B5EF4-FFF2-40B4-BE49-F238E27FC236}">
                      <a16:creationId xmlns:a16="http://schemas.microsoft.com/office/drawing/2014/main" id="{4A899313-89D8-40BC-8F67-CB842943BAF0}"/>
                    </a:ext>
                  </a:extLst>
                </p14:cNvPr>
                <p14:cNvContentPartPr/>
                <p14:nvPr/>
              </p14:nvContentPartPr>
              <p14:xfrm>
                <a:off x="10301773" y="1769232"/>
                <a:ext cx="182520" cy="146520"/>
              </p14:xfrm>
            </p:contentPart>
          </mc:Choice>
          <mc:Fallback>
            <p:pic>
              <p:nvPicPr>
                <p:cNvPr id="83" name="Freihand 82">
                  <a:extLst>
                    <a:ext uri="{FF2B5EF4-FFF2-40B4-BE49-F238E27FC236}">
                      <a16:creationId xmlns:a16="http://schemas.microsoft.com/office/drawing/2014/main" id="{4A899313-89D8-40BC-8F67-CB842943BAF0}"/>
                    </a:ext>
                  </a:extLst>
                </p:cNvPr>
                <p:cNvPicPr/>
                <p:nvPr/>
              </p:nvPicPr>
              <p:blipFill>
                <a:blip r:embed="rId180"/>
                <a:stretch>
                  <a:fillRect/>
                </a:stretch>
              </p:blipFill>
              <p:spPr>
                <a:xfrm>
                  <a:off x="10297453" y="1764912"/>
                  <a:ext cx="191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4" name="Freihand 83">
                  <a:extLst>
                    <a:ext uri="{FF2B5EF4-FFF2-40B4-BE49-F238E27FC236}">
                      <a16:creationId xmlns:a16="http://schemas.microsoft.com/office/drawing/2014/main" id="{3402241A-BC5D-4D57-994C-3A78AF0ACDEA}"/>
                    </a:ext>
                  </a:extLst>
                </p14:cNvPr>
                <p14:cNvContentPartPr/>
                <p14:nvPr/>
              </p14:nvContentPartPr>
              <p14:xfrm>
                <a:off x="10668613" y="1781832"/>
                <a:ext cx="22680" cy="111600"/>
              </p14:xfrm>
            </p:contentPart>
          </mc:Choice>
          <mc:Fallback>
            <p:pic>
              <p:nvPicPr>
                <p:cNvPr id="84" name="Freihand 83">
                  <a:extLst>
                    <a:ext uri="{FF2B5EF4-FFF2-40B4-BE49-F238E27FC236}">
                      <a16:creationId xmlns:a16="http://schemas.microsoft.com/office/drawing/2014/main" id="{3402241A-BC5D-4D57-994C-3A78AF0ACDEA}"/>
                    </a:ext>
                  </a:extLst>
                </p:cNvPr>
                <p:cNvPicPr/>
                <p:nvPr/>
              </p:nvPicPr>
              <p:blipFill>
                <a:blip r:embed="rId182"/>
                <a:stretch>
                  <a:fillRect/>
                </a:stretch>
              </p:blipFill>
              <p:spPr>
                <a:xfrm>
                  <a:off x="10664293" y="1777512"/>
                  <a:ext cx="31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5" name="Freihand 84">
                  <a:extLst>
                    <a:ext uri="{FF2B5EF4-FFF2-40B4-BE49-F238E27FC236}">
                      <a16:creationId xmlns:a16="http://schemas.microsoft.com/office/drawing/2014/main" id="{3AC0184D-FD24-4C63-A3DA-B96CBE538BB0}"/>
                    </a:ext>
                  </a:extLst>
                </p14:cNvPr>
                <p14:cNvContentPartPr/>
                <p14:nvPr/>
              </p14:nvContentPartPr>
              <p14:xfrm>
                <a:off x="10590133" y="1733592"/>
                <a:ext cx="137880" cy="87120"/>
              </p14:xfrm>
            </p:contentPart>
          </mc:Choice>
          <mc:Fallback>
            <p:pic>
              <p:nvPicPr>
                <p:cNvPr id="85" name="Freihand 84">
                  <a:extLst>
                    <a:ext uri="{FF2B5EF4-FFF2-40B4-BE49-F238E27FC236}">
                      <a16:creationId xmlns:a16="http://schemas.microsoft.com/office/drawing/2014/main" id="{3AC0184D-FD24-4C63-A3DA-B96CBE538BB0}"/>
                    </a:ext>
                  </a:extLst>
                </p:cNvPr>
                <p:cNvPicPr/>
                <p:nvPr/>
              </p:nvPicPr>
              <p:blipFill>
                <a:blip r:embed="rId184"/>
                <a:stretch>
                  <a:fillRect/>
                </a:stretch>
              </p:blipFill>
              <p:spPr>
                <a:xfrm>
                  <a:off x="10585813" y="1729272"/>
                  <a:ext cx="146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6" name="Freihand 85">
                  <a:extLst>
                    <a:ext uri="{FF2B5EF4-FFF2-40B4-BE49-F238E27FC236}">
                      <a16:creationId xmlns:a16="http://schemas.microsoft.com/office/drawing/2014/main" id="{4B465654-1D4B-44C0-A5F8-7F40F6B8B5BA}"/>
                    </a:ext>
                  </a:extLst>
                </p14:cNvPr>
                <p14:cNvContentPartPr/>
                <p14:nvPr/>
              </p14:nvContentPartPr>
              <p14:xfrm>
                <a:off x="10876333" y="1801272"/>
                <a:ext cx="18000" cy="83160"/>
              </p14:xfrm>
            </p:contentPart>
          </mc:Choice>
          <mc:Fallback>
            <p:pic>
              <p:nvPicPr>
                <p:cNvPr id="86" name="Freihand 85">
                  <a:extLst>
                    <a:ext uri="{FF2B5EF4-FFF2-40B4-BE49-F238E27FC236}">
                      <a16:creationId xmlns:a16="http://schemas.microsoft.com/office/drawing/2014/main" id="{4B465654-1D4B-44C0-A5F8-7F40F6B8B5BA}"/>
                    </a:ext>
                  </a:extLst>
                </p:cNvPr>
                <p:cNvPicPr/>
                <p:nvPr/>
              </p:nvPicPr>
              <p:blipFill>
                <a:blip r:embed="rId186"/>
                <a:stretch>
                  <a:fillRect/>
                </a:stretch>
              </p:blipFill>
              <p:spPr>
                <a:xfrm>
                  <a:off x="10872013" y="1796952"/>
                  <a:ext cx="26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7" name="Freihand 86">
                  <a:extLst>
                    <a:ext uri="{FF2B5EF4-FFF2-40B4-BE49-F238E27FC236}">
                      <a16:creationId xmlns:a16="http://schemas.microsoft.com/office/drawing/2014/main" id="{A79E3EBB-020C-4E24-98FE-9BCCFA3BE01E}"/>
                    </a:ext>
                  </a:extLst>
                </p14:cNvPr>
                <p14:cNvContentPartPr/>
                <p14:nvPr/>
              </p14:nvContentPartPr>
              <p14:xfrm>
                <a:off x="10824853" y="1813512"/>
                <a:ext cx="120600" cy="25200"/>
              </p14:xfrm>
            </p:contentPart>
          </mc:Choice>
          <mc:Fallback>
            <p:pic>
              <p:nvPicPr>
                <p:cNvPr id="87" name="Freihand 86">
                  <a:extLst>
                    <a:ext uri="{FF2B5EF4-FFF2-40B4-BE49-F238E27FC236}">
                      <a16:creationId xmlns:a16="http://schemas.microsoft.com/office/drawing/2014/main" id="{A79E3EBB-020C-4E24-98FE-9BCCFA3BE01E}"/>
                    </a:ext>
                  </a:extLst>
                </p:cNvPr>
                <p:cNvPicPr/>
                <p:nvPr/>
              </p:nvPicPr>
              <p:blipFill>
                <a:blip r:embed="rId188"/>
                <a:stretch>
                  <a:fillRect/>
                </a:stretch>
              </p:blipFill>
              <p:spPr>
                <a:xfrm>
                  <a:off x="10820533" y="1809192"/>
                  <a:ext cx="129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8" name="Freihand 87">
                  <a:extLst>
                    <a:ext uri="{FF2B5EF4-FFF2-40B4-BE49-F238E27FC236}">
                      <a16:creationId xmlns:a16="http://schemas.microsoft.com/office/drawing/2014/main" id="{B0722294-29AB-4255-B47F-6DAC534FCC92}"/>
                    </a:ext>
                  </a:extLst>
                </p14:cNvPr>
                <p14:cNvContentPartPr/>
                <p14:nvPr/>
              </p14:nvContentPartPr>
              <p14:xfrm>
                <a:off x="11076493" y="1736832"/>
                <a:ext cx="183960" cy="135720"/>
              </p14:xfrm>
            </p:contentPart>
          </mc:Choice>
          <mc:Fallback>
            <p:pic>
              <p:nvPicPr>
                <p:cNvPr id="88" name="Freihand 87">
                  <a:extLst>
                    <a:ext uri="{FF2B5EF4-FFF2-40B4-BE49-F238E27FC236}">
                      <a16:creationId xmlns:a16="http://schemas.microsoft.com/office/drawing/2014/main" id="{B0722294-29AB-4255-B47F-6DAC534FCC92}"/>
                    </a:ext>
                  </a:extLst>
                </p:cNvPr>
                <p:cNvPicPr/>
                <p:nvPr/>
              </p:nvPicPr>
              <p:blipFill>
                <a:blip r:embed="rId190"/>
                <a:stretch>
                  <a:fillRect/>
                </a:stretch>
              </p:blipFill>
              <p:spPr>
                <a:xfrm>
                  <a:off x="11072173" y="1732512"/>
                  <a:ext cx="192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9" name="Freihand 88">
                  <a:extLst>
                    <a:ext uri="{FF2B5EF4-FFF2-40B4-BE49-F238E27FC236}">
                      <a16:creationId xmlns:a16="http://schemas.microsoft.com/office/drawing/2014/main" id="{F05FCE14-6E4C-4CD5-BF33-43B2893682FE}"/>
                    </a:ext>
                  </a:extLst>
                </p14:cNvPr>
                <p14:cNvContentPartPr/>
                <p14:nvPr/>
              </p14:nvContentPartPr>
              <p14:xfrm>
                <a:off x="11320573" y="1769952"/>
                <a:ext cx="72720" cy="63720"/>
              </p14:xfrm>
            </p:contentPart>
          </mc:Choice>
          <mc:Fallback>
            <p:pic>
              <p:nvPicPr>
                <p:cNvPr id="89" name="Freihand 88">
                  <a:extLst>
                    <a:ext uri="{FF2B5EF4-FFF2-40B4-BE49-F238E27FC236}">
                      <a16:creationId xmlns:a16="http://schemas.microsoft.com/office/drawing/2014/main" id="{F05FCE14-6E4C-4CD5-BF33-43B2893682FE}"/>
                    </a:ext>
                  </a:extLst>
                </p:cNvPr>
                <p:cNvPicPr/>
                <p:nvPr/>
              </p:nvPicPr>
              <p:blipFill>
                <a:blip r:embed="rId192"/>
                <a:stretch>
                  <a:fillRect/>
                </a:stretch>
              </p:blipFill>
              <p:spPr>
                <a:xfrm>
                  <a:off x="11316253" y="1765632"/>
                  <a:ext cx="81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0" name="Freihand 89">
                  <a:extLst>
                    <a:ext uri="{FF2B5EF4-FFF2-40B4-BE49-F238E27FC236}">
                      <a16:creationId xmlns:a16="http://schemas.microsoft.com/office/drawing/2014/main" id="{3FFCB367-1D2C-41AA-95DC-25CF45EE5D85}"/>
                    </a:ext>
                  </a:extLst>
                </p14:cNvPr>
                <p14:cNvContentPartPr/>
                <p14:nvPr/>
              </p14:nvContentPartPr>
              <p14:xfrm>
                <a:off x="11330653" y="1765272"/>
                <a:ext cx="84240" cy="201240"/>
              </p14:xfrm>
            </p:contentPart>
          </mc:Choice>
          <mc:Fallback>
            <p:pic>
              <p:nvPicPr>
                <p:cNvPr id="90" name="Freihand 89">
                  <a:extLst>
                    <a:ext uri="{FF2B5EF4-FFF2-40B4-BE49-F238E27FC236}">
                      <a16:creationId xmlns:a16="http://schemas.microsoft.com/office/drawing/2014/main" id="{3FFCB367-1D2C-41AA-95DC-25CF45EE5D85}"/>
                    </a:ext>
                  </a:extLst>
                </p:cNvPr>
                <p:cNvPicPr/>
                <p:nvPr/>
              </p:nvPicPr>
              <p:blipFill>
                <a:blip r:embed="rId194"/>
                <a:stretch>
                  <a:fillRect/>
                </a:stretch>
              </p:blipFill>
              <p:spPr>
                <a:xfrm>
                  <a:off x="11326333" y="1760952"/>
                  <a:ext cx="92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3" name="Freihand 92">
                  <a:extLst>
                    <a:ext uri="{FF2B5EF4-FFF2-40B4-BE49-F238E27FC236}">
                      <a16:creationId xmlns:a16="http://schemas.microsoft.com/office/drawing/2014/main" id="{7EC98757-5296-43E3-8EEE-0756132AEC1E}"/>
                    </a:ext>
                  </a:extLst>
                </p14:cNvPr>
                <p14:cNvContentPartPr/>
                <p14:nvPr/>
              </p14:nvContentPartPr>
              <p14:xfrm>
                <a:off x="11602453" y="1704072"/>
                <a:ext cx="6840" cy="152280"/>
              </p14:xfrm>
            </p:contentPart>
          </mc:Choice>
          <mc:Fallback>
            <p:pic>
              <p:nvPicPr>
                <p:cNvPr id="93" name="Freihand 92">
                  <a:extLst>
                    <a:ext uri="{FF2B5EF4-FFF2-40B4-BE49-F238E27FC236}">
                      <a16:creationId xmlns:a16="http://schemas.microsoft.com/office/drawing/2014/main" id="{7EC98757-5296-43E3-8EEE-0756132AEC1E}"/>
                    </a:ext>
                  </a:extLst>
                </p:cNvPr>
                <p:cNvPicPr/>
                <p:nvPr/>
              </p:nvPicPr>
              <p:blipFill>
                <a:blip r:embed="rId196"/>
                <a:stretch>
                  <a:fillRect/>
                </a:stretch>
              </p:blipFill>
              <p:spPr>
                <a:xfrm>
                  <a:off x="11598133" y="1699752"/>
                  <a:ext cx="15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4" name="Freihand 93">
                  <a:extLst>
                    <a:ext uri="{FF2B5EF4-FFF2-40B4-BE49-F238E27FC236}">
                      <a16:creationId xmlns:a16="http://schemas.microsoft.com/office/drawing/2014/main" id="{3F460B7A-1804-4ECD-B22A-156F0DF8815D}"/>
                    </a:ext>
                  </a:extLst>
                </p14:cNvPr>
                <p14:cNvContentPartPr/>
                <p14:nvPr/>
              </p14:nvContentPartPr>
              <p14:xfrm>
                <a:off x="11734573" y="1727472"/>
                <a:ext cx="9360" cy="106560"/>
              </p14:xfrm>
            </p:contentPart>
          </mc:Choice>
          <mc:Fallback>
            <p:pic>
              <p:nvPicPr>
                <p:cNvPr id="94" name="Freihand 93">
                  <a:extLst>
                    <a:ext uri="{FF2B5EF4-FFF2-40B4-BE49-F238E27FC236}">
                      <a16:creationId xmlns:a16="http://schemas.microsoft.com/office/drawing/2014/main" id="{3F460B7A-1804-4ECD-B22A-156F0DF8815D}"/>
                    </a:ext>
                  </a:extLst>
                </p:cNvPr>
                <p:cNvPicPr/>
                <p:nvPr/>
              </p:nvPicPr>
              <p:blipFill>
                <a:blip r:embed="rId198"/>
                <a:stretch>
                  <a:fillRect/>
                </a:stretch>
              </p:blipFill>
              <p:spPr>
                <a:xfrm>
                  <a:off x="11730253" y="1723152"/>
                  <a:ext cx="18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5" name="Freihand 94">
                  <a:extLst>
                    <a:ext uri="{FF2B5EF4-FFF2-40B4-BE49-F238E27FC236}">
                      <a16:creationId xmlns:a16="http://schemas.microsoft.com/office/drawing/2014/main" id="{7B8E4D81-501E-4516-9C7B-6269F2A57D7C}"/>
                    </a:ext>
                  </a:extLst>
                </p14:cNvPr>
                <p14:cNvContentPartPr/>
                <p14:nvPr/>
              </p14:nvContentPartPr>
              <p14:xfrm>
                <a:off x="11647813" y="1685352"/>
                <a:ext cx="120240" cy="4680"/>
              </p14:xfrm>
            </p:contentPart>
          </mc:Choice>
          <mc:Fallback>
            <p:pic>
              <p:nvPicPr>
                <p:cNvPr id="95" name="Freihand 94">
                  <a:extLst>
                    <a:ext uri="{FF2B5EF4-FFF2-40B4-BE49-F238E27FC236}">
                      <a16:creationId xmlns:a16="http://schemas.microsoft.com/office/drawing/2014/main" id="{7B8E4D81-501E-4516-9C7B-6269F2A57D7C}"/>
                    </a:ext>
                  </a:extLst>
                </p:cNvPr>
                <p:cNvPicPr/>
                <p:nvPr/>
              </p:nvPicPr>
              <p:blipFill>
                <a:blip r:embed="rId200"/>
                <a:stretch>
                  <a:fillRect/>
                </a:stretch>
              </p:blipFill>
              <p:spPr>
                <a:xfrm>
                  <a:off x="11643493" y="1681032"/>
                  <a:ext cx="128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6" name="Freihand 95">
                  <a:extLst>
                    <a:ext uri="{FF2B5EF4-FFF2-40B4-BE49-F238E27FC236}">
                      <a16:creationId xmlns:a16="http://schemas.microsoft.com/office/drawing/2014/main" id="{03206BE2-D15B-4CF7-AB45-1095C33AD3B4}"/>
                    </a:ext>
                  </a:extLst>
                </p14:cNvPr>
                <p14:cNvContentPartPr/>
                <p14:nvPr/>
              </p14:nvContentPartPr>
              <p14:xfrm>
                <a:off x="11789293" y="1671672"/>
                <a:ext cx="151560" cy="133920"/>
              </p14:xfrm>
            </p:contentPart>
          </mc:Choice>
          <mc:Fallback>
            <p:pic>
              <p:nvPicPr>
                <p:cNvPr id="96" name="Freihand 95">
                  <a:extLst>
                    <a:ext uri="{FF2B5EF4-FFF2-40B4-BE49-F238E27FC236}">
                      <a16:creationId xmlns:a16="http://schemas.microsoft.com/office/drawing/2014/main" id="{03206BE2-D15B-4CF7-AB45-1095C33AD3B4}"/>
                    </a:ext>
                  </a:extLst>
                </p:cNvPr>
                <p:cNvPicPr/>
                <p:nvPr/>
              </p:nvPicPr>
              <p:blipFill>
                <a:blip r:embed="rId202"/>
                <a:stretch>
                  <a:fillRect/>
                </a:stretch>
              </p:blipFill>
              <p:spPr>
                <a:xfrm>
                  <a:off x="11784973" y="1667352"/>
                  <a:ext cx="160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7" name="Freihand 96">
                  <a:extLst>
                    <a:ext uri="{FF2B5EF4-FFF2-40B4-BE49-F238E27FC236}">
                      <a16:creationId xmlns:a16="http://schemas.microsoft.com/office/drawing/2014/main" id="{B2CB329B-C30B-486C-806C-B073C0A5918A}"/>
                    </a:ext>
                  </a:extLst>
                </p14:cNvPr>
                <p14:cNvContentPartPr/>
                <p14:nvPr/>
              </p14:nvContentPartPr>
              <p14:xfrm>
                <a:off x="12012853" y="1705872"/>
                <a:ext cx="2160" cy="116640"/>
              </p14:xfrm>
            </p:contentPart>
          </mc:Choice>
          <mc:Fallback>
            <p:pic>
              <p:nvPicPr>
                <p:cNvPr id="97" name="Freihand 96">
                  <a:extLst>
                    <a:ext uri="{FF2B5EF4-FFF2-40B4-BE49-F238E27FC236}">
                      <a16:creationId xmlns:a16="http://schemas.microsoft.com/office/drawing/2014/main" id="{B2CB329B-C30B-486C-806C-B073C0A5918A}"/>
                    </a:ext>
                  </a:extLst>
                </p:cNvPr>
                <p:cNvPicPr/>
                <p:nvPr/>
              </p:nvPicPr>
              <p:blipFill>
                <a:blip r:embed="rId204"/>
                <a:stretch>
                  <a:fillRect/>
                </a:stretch>
              </p:blipFill>
              <p:spPr>
                <a:xfrm>
                  <a:off x="12008533" y="1701552"/>
                  <a:ext cx="10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8" name="Freihand 97">
                  <a:extLst>
                    <a:ext uri="{FF2B5EF4-FFF2-40B4-BE49-F238E27FC236}">
                      <a16:creationId xmlns:a16="http://schemas.microsoft.com/office/drawing/2014/main" id="{52CD7646-E3D4-4014-AC20-41B49B7C457D}"/>
                    </a:ext>
                  </a:extLst>
                </p14:cNvPr>
                <p14:cNvContentPartPr/>
                <p14:nvPr/>
              </p14:nvContentPartPr>
              <p14:xfrm>
                <a:off x="11963533" y="1685352"/>
                <a:ext cx="119880" cy="133560"/>
              </p14:xfrm>
            </p:contentPart>
          </mc:Choice>
          <mc:Fallback>
            <p:pic>
              <p:nvPicPr>
                <p:cNvPr id="98" name="Freihand 97">
                  <a:extLst>
                    <a:ext uri="{FF2B5EF4-FFF2-40B4-BE49-F238E27FC236}">
                      <a16:creationId xmlns:a16="http://schemas.microsoft.com/office/drawing/2014/main" id="{52CD7646-E3D4-4014-AC20-41B49B7C457D}"/>
                    </a:ext>
                  </a:extLst>
                </p:cNvPr>
                <p:cNvPicPr/>
                <p:nvPr/>
              </p:nvPicPr>
              <p:blipFill>
                <a:blip r:embed="rId206"/>
                <a:stretch>
                  <a:fillRect/>
                </a:stretch>
              </p:blipFill>
              <p:spPr>
                <a:xfrm>
                  <a:off x="11959213" y="1681032"/>
                  <a:ext cx="128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9" name="Freihand 98">
                  <a:extLst>
                    <a:ext uri="{FF2B5EF4-FFF2-40B4-BE49-F238E27FC236}">
                      <a16:creationId xmlns:a16="http://schemas.microsoft.com/office/drawing/2014/main" id="{0C73B146-17EA-443C-B22F-C6CE54BE42DB}"/>
                    </a:ext>
                  </a:extLst>
                </p14:cNvPr>
                <p14:cNvContentPartPr/>
                <p14:nvPr/>
              </p14:nvContentPartPr>
              <p14:xfrm>
                <a:off x="12094933" y="1747632"/>
                <a:ext cx="9360" cy="92160"/>
              </p14:xfrm>
            </p:contentPart>
          </mc:Choice>
          <mc:Fallback>
            <p:pic>
              <p:nvPicPr>
                <p:cNvPr id="99" name="Freihand 98">
                  <a:extLst>
                    <a:ext uri="{FF2B5EF4-FFF2-40B4-BE49-F238E27FC236}">
                      <a16:creationId xmlns:a16="http://schemas.microsoft.com/office/drawing/2014/main" id="{0C73B146-17EA-443C-B22F-C6CE54BE42DB}"/>
                    </a:ext>
                  </a:extLst>
                </p:cNvPr>
                <p:cNvPicPr/>
                <p:nvPr/>
              </p:nvPicPr>
              <p:blipFill>
                <a:blip r:embed="rId208"/>
                <a:stretch>
                  <a:fillRect/>
                </a:stretch>
              </p:blipFill>
              <p:spPr>
                <a:xfrm>
                  <a:off x="12090613" y="1743312"/>
                  <a:ext cx="18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0" name="Freihand 99">
                  <a:extLst>
                    <a:ext uri="{FF2B5EF4-FFF2-40B4-BE49-F238E27FC236}">
                      <a16:creationId xmlns:a16="http://schemas.microsoft.com/office/drawing/2014/main" id="{BAD74B30-3F23-4D1D-AEEE-E5CD725EEB7D}"/>
                    </a:ext>
                  </a:extLst>
                </p14:cNvPr>
                <p14:cNvContentPartPr/>
                <p14:nvPr/>
              </p14:nvContentPartPr>
              <p14:xfrm>
                <a:off x="12080533" y="1678512"/>
                <a:ext cx="43560" cy="21960"/>
              </p14:xfrm>
            </p:contentPart>
          </mc:Choice>
          <mc:Fallback>
            <p:pic>
              <p:nvPicPr>
                <p:cNvPr id="100" name="Freihand 99">
                  <a:extLst>
                    <a:ext uri="{FF2B5EF4-FFF2-40B4-BE49-F238E27FC236}">
                      <a16:creationId xmlns:a16="http://schemas.microsoft.com/office/drawing/2014/main" id="{BAD74B30-3F23-4D1D-AEEE-E5CD725EEB7D}"/>
                    </a:ext>
                  </a:extLst>
                </p:cNvPr>
                <p:cNvPicPr/>
                <p:nvPr/>
              </p:nvPicPr>
              <p:blipFill>
                <a:blip r:embed="rId210"/>
                <a:stretch>
                  <a:fillRect/>
                </a:stretch>
              </p:blipFill>
              <p:spPr>
                <a:xfrm>
                  <a:off x="12076213" y="1674192"/>
                  <a:ext cx="52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1" name="Freihand 100">
                  <a:extLst>
                    <a:ext uri="{FF2B5EF4-FFF2-40B4-BE49-F238E27FC236}">
                      <a16:creationId xmlns:a16="http://schemas.microsoft.com/office/drawing/2014/main" id="{27517EA2-D36C-409A-A659-8242455DDDE5}"/>
                    </a:ext>
                  </a:extLst>
                </p14:cNvPr>
                <p14:cNvContentPartPr/>
                <p14:nvPr/>
              </p14:nvContentPartPr>
              <p14:xfrm>
                <a:off x="12123733" y="1683192"/>
                <a:ext cx="63360" cy="227160"/>
              </p14:xfrm>
            </p:contentPart>
          </mc:Choice>
          <mc:Fallback>
            <p:pic>
              <p:nvPicPr>
                <p:cNvPr id="101" name="Freihand 100">
                  <a:extLst>
                    <a:ext uri="{FF2B5EF4-FFF2-40B4-BE49-F238E27FC236}">
                      <a16:creationId xmlns:a16="http://schemas.microsoft.com/office/drawing/2014/main" id="{27517EA2-D36C-409A-A659-8242455DDDE5}"/>
                    </a:ext>
                  </a:extLst>
                </p:cNvPr>
                <p:cNvPicPr/>
                <p:nvPr/>
              </p:nvPicPr>
              <p:blipFill>
                <a:blip r:embed="rId212"/>
                <a:stretch>
                  <a:fillRect/>
                </a:stretch>
              </p:blipFill>
              <p:spPr>
                <a:xfrm>
                  <a:off x="12119413" y="1678872"/>
                  <a:ext cx="72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3" name="Freihand 102">
                  <a:extLst>
                    <a:ext uri="{FF2B5EF4-FFF2-40B4-BE49-F238E27FC236}">
                      <a16:creationId xmlns:a16="http://schemas.microsoft.com/office/drawing/2014/main" id="{AF709767-1C38-4CF0-9499-23EE557EF43B}"/>
                    </a:ext>
                  </a:extLst>
                </p14:cNvPr>
                <p14:cNvContentPartPr/>
                <p14:nvPr/>
              </p14:nvContentPartPr>
              <p14:xfrm>
                <a:off x="11673733" y="1926912"/>
                <a:ext cx="505080" cy="24480"/>
              </p14:xfrm>
            </p:contentPart>
          </mc:Choice>
          <mc:Fallback>
            <p:pic>
              <p:nvPicPr>
                <p:cNvPr id="103" name="Freihand 102">
                  <a:extLst>
                    <a:ext uri="{FF2B5EF4-FFF2-40B4-BE49-F238E27FC236}">
                      <a16:creationId xmlns:a16="http://schemas.microsoft.com/office/drawing/2014/main" id="{AF709767-1C38-4CF0-9499-23EE557EF43B}"/>
                    </a:ext>
                  </a:extLst>
                </p:cNvPr>
                <p:cNvPicPr/>
                <p:nvPr/>
              </p:nvPicPr>
              <p:blipFill>
                <a:blip r:embed="rId214"/>
                <a:stretch>
                  <a:fillRect/>
                </a:stretch>
              </p:blipFill>
              <p:spPr>
                <a:xfrm>
                  <a:off x="11669413" y="1922592"/>
                  <a:ext cx="513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2A60B5F2-DEBC-4B7E-B9B1-1DEEC03C67EE}"/>
                    </a:ext>
                  </a:extLst>
                </p14:cNvPr>
                <p14:cNvContentPartPr/>
                <p14:nvPr/>
              </p14:nvContentPartPr>
              <p14:xfrm>
                <a:off x="10011253" y="2231112"/>
                <a:ext cx="100440" cy="124560"/>
              </p14:xfrm>
            </p:contentPart>
          </mc:Choice>
          <mc:Fallback>
            <p:pic>
              <p:nvPicPr>
                <p:cNvPr id="126" name="Freihand 125">
                  <a:extLst>
                    <a:ext uri="{FF2B5EF4-FFF2-40B4-BE49-F238E27FC236}">
                      <a16:creationId xmlns:a16="http://schemas.microsoft.com/office/drawing/2014/main" id="{2A60B5F2-DEBC-4B7E-B9B1-1DEEC03C67EE}"/>
                    </a:ext>
                  </a:extLst>
                </p:cNvPr>
                <p:cNvPicPr/>
                <p:nvPr/>
              </p:nvPicPr>
              <p:blipFill>
                <a:blip r:embed="rId216"/>
                <a:stretch>
                  <a:fillRect/>
                </a:stretch>
              </p:blipFill>
              <p:spPr>
                <a:xfrm>
                  <a:off x="10006933" y="2226792"/>
                  <a:ext cx="109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07FA9AEF-8D2E-458F-B06A-C366584F3A6C}"/>
                    </a:ext>
                  </a:extLst>
                </p14:cNvPr>
                <p14:cNvContentPartPr/>
                <p14:nvPr/>
              </p14:nvContentPartPr>
              <p14:xfrm>
                <a:off x="9972733" y="2390592"/>
                <a:ext cx="164160" cy="20160"/>
              </p14:xfrm>
            </p:contentPart>
          </mc:Choice>
          <mc:Fallback>
            <p:pic>
              <p:nvPicPr>
                <p:cNvPr id="127" name="Freihand 126">
                  <a:extLst>
                    <a:ext uri="{FF2B5EF4-FFF2-40B4-BE49-F238E27FC236}">
                      <a16:creationId xmlns:a16="http://schemas.microsoft.com/office/drawing/2014/main" id="{07FA9AEF-8D2E-458F-B06A-C366584F3A6C}"/>
                    </a:ext>
                  </a:extLst>
                </p:cNvPr>
                <p:cNvPicPr/>
                <p:nvPr/>
              </p:nvPicPr>
              <p:blipFill>
                <a:blip r:embed="rId218"/>
                <a:stretch>
                  <a:fillRect/>
                </a:stretch>
              </p:blipFill>
              <p:spPr>
                <a:xfrm>
                  <a:off x="9968413" y="2386272"/>
                  <a:ext cx="172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5E41C462-4ACE-4686-9B3B-9A03F720D393}"/>
                    </a:ext>
                  </a:extLst>
                </p14:cNvPr>
                <p14:cNvContentPartPr/>
                <p14:nvPr/>
              </p14:nvContentPartPr>
              <p14:xfrm>
                <a:off x="9971653" y="2439912"/>
                <a:ext cx="109080" cy="130320"/>
              </p14:xfrm>
            </p:contentPart>
          </mc:Choice>
          <mc:Fallback>
            <p:pic>
              <p:nvPicPr>
                <p:cNvPr id="128" name="Freihand 127">
                  <a:extLst>
                    <a:ext uri="{FF2B5EF4-FFF2-40B4-BE49-F238E27FC236}">
                      <a16:creationId xmlns:a16="http://schemas.microsoft.com/office/drawing/2014/main" id="{5E41C462-4ACE-4686-9B3B-9A03F720D393}"/>
                    </a:ext>
                  </a:extLst>
                </p:cNvPr>
                <p:cNvPicPr/>
                <p:nvPr/>
              </p:nvPicPr>
              <p:blipFill>
                <a:blip r:embed="rId220"/>
                <a:stretch>
                  <a:fillRect/>
                </a:stretch>
              </p:blipFill>
              <p:spPr>
                <a:xfrm>
                  <a:off x="9967333" y="2435592"/>
                  <a:ext cx="117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1EF19D0E-0DE5-4D97-BB0B-19441117FFEF}"/>
                    </a:ext>
                  </a:extLst>
                </p14:cNvPr>
                <p14:cNvContentPartPr/>
                <p14:nvPr/>
              </p14:nvContentPartPr>
              <p14:xfrm>
                <a:off x="10210693" y="2383392"/>
                <a:ext cx="38880" cy="33120"/>
              </p14:xfrm>
            </p:contentPart>
          </mc:Choice>
          <mc:Fallback>
            <p:pic>
              <p:nvPicPr>
                <p:cNvPr id="129" name="Freihand 128">
                  <a:extLst>
                    <a:ext uri="{FF2B5EF4-FFF2-40B4-BE49-F238E27FC236}">
                      <a16:creationId xmlns:a16="http://schemas.microsoft.com/office/drawing/2014/main" id="{1EF19D0E-0DE5-4D97-BB0B-19441117FFEF}"/>
                    </a:ext>
                  </a:extLst>
                </p:cNvPr>
                <p:cNvPicPr/>
                <p:nvPr/>
              </p:nvPicPr>
              <p:blipFill>
                <a:blip r:embed="rId222"/>
                <a:stretch>
                  <a:fillRect/>
                </a:stretch>
              </p:blipFill>
              <p:spPr>
                <a:xfrm>
                  <a:off x="10206373" y="2379072"/>
                  <a:ext cx="47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08E390FB-A901-48C3-B722-99493308A51A}"/>
                    </a:ext>
                  </a:extLst>
                </p14:cNvPr>
                <p14:cNvContentPartPr/>
                <p14:nvPr/>
              </p14:nvContentPartPr>
              <p14:xfrm>
                <a:off x="10291333" y="2354232"/>
                <a:ext cx="5760" cy="21240"/>
              </p14:xfrm>
            </p:contentPart>
          </mc:Choice>
          <mc:Fallback>
            <p:pic>
              <p:nvPicPr>
                <p:cNvPr id="130" name="Freihand 129">
                  <a:extLst>
                    <a:ext uri="{FF2B5EF4-FFF2-40B4-BE49-F238E27FC236}">
                      <a16:creationId xmlns:a16="http://schemas.microsoft.com/office/drawing/2014/main" id="{08E390FB-A901-48C3-B722-99493308A51A}"/>
                    </a:ext>
                  </a:extLst>
                </p:cNvPr>
                <p:cNvPicPr/>
                <p:nvPr/>
              </p:nvPicPr>
              <p:blipFill>
                <a:blip r:embed="rId53"/>
                <a:stretch>
                  <a:fillRect/>
                </a:stretch>
              </p:blipFill>
              <p:spPr>
                <a:xfrm>
                  <a:off x="10287013" y="2349912"/>
                  <a:ext cx="1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D6FD2B4B-8EFE-496E-867A-45635B5616D2}"/>
                    </a:ext>
                  </a:extLst>
                </p14:cNvPr>
                <p14:cNvContentPartPr/>
                <p14:nvPr/>
              </p14:nvContentPartPr>
              <p14:xfrm>
                <a:off x="10307533" y="2289072"/>
                <a:ext cx="71640" cy="121320"/>
              </p14:xfrm>
            </p:contentPart>
          </mc:Choice>
          <mc:Fallback>
            <p:pic>
              <p:nvPicPr>
                <p:cNvPr id="131" name="Freihand 130">
                  <a:extLst>
                    <a:ext uri="{FF2B5EF4-FFF2-40B4-BE49-F238E27FC236}">
                      <a16:creationId xmlns:a16="http://schemas.microsoft.com/office/drawing/2014/main" id="{D6FD2B4B-8EFE-496E-867A-45635B5616D2}"/>
                    </a:ext>
                  </a:extLst>
                </p:cNvPr>
                <p:cNvPicPr/>
                <p:nvPr/>
              </p:nvPicPr>
              <p:blipFill>
                <a:blip r:embed="rId225"/>
                <a:stretch>
                  <a:fillRect/>
                </a:stretch>
              </p:blipFill>
              <p:spPr>
                <a:xfrm>
                  <a:off x="10303213" y="2284752"/>
                  <a:ext cx="80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 name="Freihand 131">
                  <a:extLst>
                    <a:ext uri="{FF2B5EF4-FFF2-40B4-BE49-F238E27FC236}">
                      <a16:creationId xmlns:a16="http://schemas.microsoft.com/office/drawing/2014/main" id="{43D6C787-A3D1-4A78-AE26-2AEFED469970}"/>
                    </a:ext>
                  </a:extLst>
                </p14:cNvPr>
                <p14:cNvContentPartPr/>
                <p14:nvPr/>
              </p14:nvContentPartPr>
              <p14:xfrm>
                <a:off x="10301053" y="2399952"/>
                <a:ext cx="91800" cy="6120"/>
              </p14:xfrm>
            </p:contentPart>
          </mc:Choice>
          <mc:Fallback>
            <p:pic>
              <p:nvPicPr>
                <p:cNvPr id="132" name="Freihand 131">
                  <a:extLst>
                    <a:ext uri="{FF2B5EF4-FFF2-40B4-BE49-F238E27FC236}">
                      <a16:creationId xmlns:a16="http://schemas.microsoft.com/office/drawing/2014/main" id="{43D6C787-A3D1-4A78-AE26-2AEFED469970}"/>
                    </a:ext>
                  </a:extLst>
                </p:cNvPr>
                <p:cNvPicPr/>
                <p:nvPr/>
              </p:nvPicPr>
              <p:blipFill>
                <a:blip r:embed="rId227"/>
                <a:stretch>
                  <a:fillRect/>
                </a:stretch>
              </p:blipFill>
              <p:spPr>
                <a:xfrm>
                  <a:off x="10296733" y="2395632"/>
                  <a:ext cx="100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3" name="Freihand 132">
                  <a:extLst>
                    <a:ext uri="{FF2B5EF4-FFF2-40B4-BE49-F238E27FC236}">
                      <a16:creationId xmlns:a16="http://schemas.microsoft.com/office/drawing/2014/main" id="{2C1673EF-07A4-4ADE-B5EA-42FEAAD34B0A}"/>
                    </a:ext>
                  </a:extLst>
                </p14:cNvPr>
                <p14:cNvContentPartPr/>
                <p14:nvPr/>
              </p14:nvContentPartPr>
              <p14:xfrm>
                <a:off x="10424533" y="2277192"/>
                <a:ext cx="95760" cy="121680"/>
              </p14:xfrm>
            </p:contentPart>
          </mc:Choice>
          <mc:Fallback>
            <p:pic>
              <p:nvPicPr>
                <p:cNvPr id="133" name="Freihand 132">
                  <a:extLst>
                    <a:ext uri="{FF2B5EF4-FFF2-40B4-BE49-F238E27FC236}">
                      <a16:creationId xmlns:a16="http://schemas.microsoft.com/office/drawing/2014/main" id="{2C1673EF-07A4-4ADE-B5EA-42FEAAD34B0A}"/>
                    </a:ext>
                  </a:extLst>
                </p:cNvPr>
                <p:cNvPicPr/>
                <p:nvPr/>
              </p:nvPicPr>
              <p:blipFill>
                <a:blip r:embed="rId229"/>
                <a:stretch>
                  <a:fillRect/>
                </a:stretch>
              </p:blipFill>
              <p:spPr>
                <a:xfrm>
                  <a:off x="10420213" y="2272872"/>
                  <a:ext cx="104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5" name="Freihand 134">
                  <a:extLst>
                    <a:ext uri="{FF2B5EF4-FFF2-40B4-BE49-F238E27FC236}">
                      <a16:creationId xmlns:a16="http://schemas.microsoft.com/office/drawing/2014/main" id="{8517BBE8-9997-4391-97F7-BDD407DDA524}"/>
                    </a:ext>
                  </a:extLst>
                </p14:cNvPr>
                <p14:cNvContentPartPr/>
                <p14:nvPr/>
              </p14:nvContentPartPr>
              <p14:xfrm>
                <a:off x="10594813" y="2330112"/>
                <a:ext cx="17280" cy="93600"/>
              </p14:xfrm>
            </p:contentPart>
          </mc:Choice>
          <mc:Fallback>
            <p:pic>
              <p:nvPicPr>
                <p:cNvPr id="135" name="Freihand 134">
                  <a:extLst>
                    <a:ext uri="{FF2B5EF4-FFF2-40B4-BE49-F238E27FC236}">
                      <a16:creationId xmlns:a16="http://schemas.microsoft.com/office/drawing/2014/main" id="{8517BBE8-9997-4391-97F7-BDD407DDA524}"/>
                    </a:ext>
                  </a:extLst>
                </p:cNvPr>
                <p:cNvPicPr/>
                <p:nvPr/>
              </p:nvPicPr>
              <p:blipFill>
                <a:blip r:embed="rId231"/>
                <a:stretch>
                  <a:fillRect/>
                </a:stretch>
              </p:blipFill>
              <p:spPr>
                <a:xfrm>
                  <a:off x="10590493" y="2325792"/>
                  <a:ext cx="25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6" name="Freihand 135">
                  <a:extLst>
                    <a:ext uri="{FF2B5EF4-FFF2-40B4-BE49-F238E27FC236}">
                      <a16:creationId xmlns:a16="http://schemas.microsoft.com/office/drawing/2014/main" id="{432D13D5-9037-4C90-8E9C-9D5268B823E8}"/>
                    </a:ext>
                  </a:extLst>
                </p14:cNvPr>
                <p14:cNvContentPartPr/>
                <p14:nvPr/>
              </p14:nvContentPartPr>
              <p14:xfrm>
                <a:off x="10560613" y="2365032"/>
                <a:ext cx="100080" cy="10440"/>
              </p14:xfrm>
            </p:contentPart>
          </mc:Choice>
          <mc:Fallback>
            <p:pic>
              <p:nvPicPr>
                <p:cNvPr id="136" name="Freihand 135">
                  <a:extLst>
                    <a:ext uri="{FF2B5EF4-FFF2-40B4-BE49-F238E27FC236}">
                      <a16:creationId xmlns:a16="http://schemas.microsoft.com/office/drawing/2014/main" id="{432D13D5-9037-4C90-8E9C-9D5268B823E8}"/>
                    </a:ext>
                  </a:extLst>
                </p:cNvPr>
                <p:cNvPicPr/>
                <p:nvPr/>
              </p:nvPicPr>
              <p:blipFill>
                <a:blip r:embed="rId233"/>
                <a:stretch>
                  <a:fillRect/>
                </a:stretch>
              </p:blipFill>
              <p:spPr>
                <a:xfrm>
                  <a:off x="10556293" y="2360712"/>
                  <a:ext cx="108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7" name="Freihand 136">
                  <a:extLst>
                    <a:ext uri="{FF2B5EF4-FFF2-40B4-BE49-F238E27FC236}">
                      <a16:creationId xmlns:a16="http://schemas.microsoft.com/office/drawing/2014/main" id="{99AAB697-C94B-4A3B-ACF3-C99DB5C60FBC}"/>
                    </a:ext>
                  </a:extLst>
                </p14:cNvPr>
                <p14:cNvContentPartPr/>
                <p14:nvPr/>
              </p14:nvContentPartPr>
              <p14:xfrm>
                <a:off x="10697053" y="2235792"/>
                <a:ext cx="70200" cy="130320"/>
              </p14:xfrm>
            </p:contentPart>
          </mc:Choice>
          <mc:Fallback>
            <p:pic>
              <p:nvPicPr>
                <p:cNvPr id="137" name="Freihand 136">
                  <a:extLst>
                    <a:ext uri="{FF2B5EF4-FFF2-40B4-BE49-F238E27FC236}">
                      <a16:creationId xmlns:a16="http://schemas.microsoft.com/office/drawing/2014/main" id="{99AAB697-C94B-4A3B-ACF3-C99DB5C60FBC}"/>
                    </a:ext>
                  </a:extLst>
                </p:cNvPr>
                <p:cNvPicPr/>
                <p:nvPr/>
              </p:nvPicPr>
              <p:blipFill>
                <a:blip r:embed="rId235"/>
                <a:stretch>
                  <a:fillRect/>
                </a:stretch>
              </p:blipFill>
              <p:spPr>
                <a:xfrm>
                  <a:off x="10692733" y="2231472"/>
                  <a:ext cx="78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8" name="Freihand 137">
                  <a:extLst>
                    <a:ext uri="{FF2B5EF4-FFF2-40B4-BE49-F238E27FC236}">
                      <a16:creationId xmlns:a16="http://schemas.microsoft.com/office/drawing/2014/main" id="{048D5520-553B-479E-B88C-7931DECD17E8}"/>
                    </a:ext>
                  </a:extLst>
                </p14:cNvPr>
                <p14:cNvContentPartPr/>
                <p14:nvPr/>
              </p14:nvContentPartPr>
              <p14:xfrm>
                <a:off x="10690933" y="2371872"/>
                <a:ext cx="85320" cy="18000"/>
              </p14:xfrm>
            </p:contentPart>
          </mc:Choice>
          <mc:Fallback>
            <p:pic>
              <p:nvPicPr>
                <p:cNvPr id="138" name="Freihand 137">
                  <a:extLst>
                    <a:ext uri="{FF2B5EF4-FFF2-40B4-BE49-F238E27FC236}">
                      <a16:creationId xmlns:a16="http://schemas.microsoft.com/office/drawing/2014/main" id="{048D5520-553B-479E-B88C-7931DECD17E8}"/>
                    </a:ext>
                  </a:extLst>
                </p:cNvPr>
                <p:cNvPicPr/>
                <p:nvPr/>
              </p:nvPicPr>
              <p:blipFill>
                <a:blip r:embed="rId237"/>
                <a:stretch>
                  <a:fillRect/>
                </a:stretch>
              </p:blipFill>
              <p:spPr>
                <a:xfrm>
                  <a:off x="10686613" y="2367552"/>
                  <a:ext cx="93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9" name="Freihand 138">
                  <a:extLst>
                    <a:ext uri="{FF2B5EF4-FFF2-40B4-BE49-F238E27FC236}">
                      <a16:creationId xmlns:a16="http://schemas.microsoft.com/office/drawing/2014/main" id="{6B5C9B4F-F271-495E-80CF-532790E08D61}"/>
                    </a:ext>
                  </a:extLst>
                </p14:cNvPr>
                <p14:cNvContentPartPr/>
                <p14:nvPr/>
              </p14:nvContentPartPr>
              <p14:xfrm>
                <a:off x="10679413" y="2428032"/>
                <a:ext cx="86400" cy="108000"/>
              </p14:xfrm>
            </p:contentPart>
          </mc:Choice>
          <mc:Fallback>
            <p:pic>
              <p:nvPicPr>
                <p:cNvPr id="139" name="Freihand 138">
                  <a:extLst>
                    <a:ext uri="{FF2B5EF4-FFF2-40B4-BE49-F238E27FC236}">
                      <a16:creationId xmlns:a16="http://schemas.microsoft.com/office/drawing/2014/main" id="{6B5C9B4F-F271-495E-80CF-532790E08D61}"/>
                    </a:ext>
                  </a:extLst>
                </p:cNvPr>
                <p:cNvPicPr/>
                <p:nvPr/>
              </p:nvPicPr>
              <p:blipFill>
                <a:blip r:embed="rId239"/>
                <a:stretch>
                  <a:fillRect/>
                </a:stretch>
              </p:blipFill>
              <p:spPr>
                <a:xfrm>
                  <a:off x="10675093" y="2423712"/>
                  <a:ext cx="95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34B752FA-F19A-4BCC-8C87-F42869CE7F35}"/>
                    </a:ext>
                  </a:extLst>
                </p14:cNvPr>
                <p14:cNvContentPartPr/>
                <p14:nvPr/>
              </p14:nvContentPartPr>
              <p14:xfrm>
                <a:off x="10818013" y="2269992"/>
                <a:ext cx="66960" cy="113040"/>
              </p14:xfrm>
            </p:contentPart>
          </mc:Choice>
          <mc:Fallback>
            <p:pic>
              <p:nvPicPr>
                <p:cNvPr id="141" name="Freihand 140">
                  <a:extLst>
                    <a:ext uri="{FF2B5EF4-FFF2-40B4-BE49-F238E27FC236}">
                      <a16:creationId xmlns:a16="http://schemas.microsoft.com/office/drawing/2014/main" id="{34B752FA-F19A-4BCC-8C87-F42869CE7F35}"/>
                    </a:ext>
                  </a:extLst>
                </p:cNvPr>
                <p:cNvPicPr/>
                <p:nvPr/>
              </p:nvPicPr>
              <p:blipFill>
                <a:blip r:embed="rId241"/>
                <a:stretch>
                  <a:fillRect/>
                </a:stretch>
              </p:blipFill>
              <p:spPr>
                <a:xfrm>
                  <a:off x="10813693" y="2265672"/>
                  <a:ext cx="75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2" name="Freihand 141">
                  <a:extLst>
                    <a:ext uri="{FF2B5EF4-FFF2-40B4-BE49-F238E27FC236}">
                      <a16:creationId xmlns:a16="http://schemas.microsoft.com/office/drawing/2014/main" id="{1F36931B-9C49-47D2-86A5-FCFC87F6CF2D}"/>
                    </a:ext>
                  </a:extLst>
                </p14:cNvPr>
                <p14:cNvContentPartPr/>
                <p14:nvPr/>
              </p14:nvContentPartPr>
              <p14:xfrm>
                <a:off x="10879573" y="2271432"/>
                <a:ext cx="17280" cy="118080"/>
              </p14:xfrm>
            </p:contentPart>
          </mc:Choice>
          <mc:Fallback>
            <p:pic>
              <p:nvPicPr>
                <p:cNvPr id="142" name="Freihand 141">
                  <a:extLst>
                    <a:ext uri="{FF2B5EF4-FFF2-40B4-BE49-F238E27FC236}">
                      <a16:creationId xmlns:a16="http://schemas.microsoft.com/office/drawing/2014/main" id="{1F36931B-9C49-47D2-86A5-FCFC87F6CF2D}"/>
                    </a:ext>
                  </a:extLst>
                </p:cNvPr>
                <p:cNvPicPr/>
                <p:nvPr/>
              </p:nvPicPr>
              <p:blipFill>
                <a:blip r:embed="rId243"/>
                <a:stretch>
                  <a:fillRect/>
                </a:stretch>
              </p:blipFill>
              <p:spPr>
                <a:xfrm>
                  <a:off x="10875253" y="2267112"/>
                  <a:ext cx="2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3" name="Freihand 142">
                  <a:extLst>
                    <a:ext uri="{FF2B5EF4-FFF2-40B4-BE49-F238E27FC236}">
                      <a16:creationId xmlns:a16="http://schemas.microsoft.com/office/drawing/2014/main" id="{DD5554D4-C75D-4674-B455-050974A62160}"/>
                    </a:ext>
                  </a:extLst>
                </p14:cNvPr>
                <p14:cNvContentPartPr/>
                <p14:nvPr/>
              </p14:nvContentPartPr>
              <p14:xfrm>
                <a:off x="10826293" y="2285112"/>
                <a:ext cx="160920" cy="90360"/>
              </p14:xfrm>
            </p:contentPart>
          </mc:Choice>
          <mc:Fallback>
            <p:pic>
              <p:nvPicPr>
                <p:cNvPr id="143" name="Freihand 142">
                  <a:extLst>
                    <a:ext uri="{FF2B5EF4-FFF2-40B4-BE49-F238E27FC236}">
                      <a16:creationId xmlns:a16="http://schemas.microsoft.com/office/drawing/2014/main" id="{DD5554D4-C75D-4674-B455-050974A62160}"/>
                    </a:ext>
                  </a:extLst>
                </p:cNvPr>
                <p:cNvPicPr/>
                <p:nvPr/>
              </p:nvPicPr>
              <p:blipFill>
                <a:blip r:embed="rId245"/>
                <a:stretch>
                  <a:fillRect/>
                </a:stretch>
              </p:blipFill>
              <p:spPr>
                <a:xfrm>
                  <a:off x="10821973" y="2280792"/>
                  <a:ext cx="169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Freihand 143">
                  <a:extLst>
                    <a:ext uri="{FF2B5EF4-FFF2-40B4-BE49-F238E27FC236}">
                      <a16:creationId xmlns:a16="http://schemas.microsoft.com/office/drawing/2014/main" id="{FB4F07C7-A409-41B1-8265-E1D9D31561E1}"/>
                    </a:ext>
                  </a:extLst>
                </p14:cNvPr>
                <p14:cNvContentPartPr/>
                <p14:nvPr/>
              </p14:nvContentPartPr>
              <p14:xfrm>
                <a:off x="11077213" y="2365032"/>
                <a:ext cx="119160" cy="3960"/>
              </p14:xfrm>
            </p:contentPart>
          </mc:Choice>
          <mc:Fallback>
            <p:pic>
              <p:nvPicPr>
                <p:cNvPr id="144" name="Freihand 143">
                  <a:extLst>
                    <a:ext uri="{FF2B5EF4-FFF2-40B4-BE49-F238E27FC236}">
                      <a16:creationId xmlns:a16="http://schemas.microsoft.com/office/drawing/2014/main" id="{FB4F07C7-A409-41B1-8265-E1D9D31561E1}"/>
                    </a:ext>
                  </a:extLst>
                </p:cNvPr>
                <p:cNvPicPr/>
                <p:nvPr/>
              </p:nvPicPr>
              <p:blipFill>
                <a:blip r:embed="rId247"/>
                <a:stretch>
                  <a:fillRect/>
                </a:stretch>
              </p:blipFill>
              <p:spPr>
                <a:xfrm>
                  <a:off x="11072893" y="2360712"/>
                  <a:ext cx="127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BF25CF92-04B3-4ADB-B2BA-F74110CD9E0A}"/>
                    </a:ext>
                  </a:extLst>
                </p14:cNvPr>
                <p14:cNvContentPartPr/>
                <p14:nvPr/>
              </p14:nvContentPartPr>
              <p14:xfrm>
                <a:off x="11080453" y="2403912"/>
                <a:ext cx="138600" cy="11160"/>
              </p14:xfrm>
            </p:contentPart>
          </mc:Choice>
          <mc:Fallback>
            <p:pic>
              <p:nvPicPr>
                <p:cNvPr id="145" name="Freihand 144">
                  <a:extLst>
                    <a:ext uri="{FF2B5EF4-FFF2-40B4-BE49-F238E27FC236}">
                      <a16:creationId xmlns:a16="http://schemas.microsoft.com/office/drawing/2014/main" id="{BF25CF92-04B3-4ADB-B2BA-F74110CD9E0A}"/>
                    </a:ext>
                  </a:extLst>
                </p:cNvPr>
                <p:cNvPicPr/>
                <p:nvPr/>
              </p:nvPicPr>
              <p:blipFill>
                <a:blip r:embed="rId249"/>
                <a:stretch>
                  <a:fillRect/>
                </a:stretch>
              </p:blipFill>
              <p:spPr>
                <a:xfrm>
                  <a:off x="11076133" y="2399592"/>
                  <a:ext cx="147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607F8936-446E-4D52-871B-B316CB73546C}"/>
                    </a:ext>
                  </a:extLst>
                </p14:cNvPr>
                <p14:cNvContentPartPr/>
                <p14:nvPr/>
              </p14:nvContentPartPr>
              <p14:xfrm>
                <a:off x="11266213" y="2232912"/>
                <a:ext cx="56520" cy="105840"/>
              </p14:xfrm>
            </p:contentPart>
          </mc:Choice>
          <mc:Fallback>
            <p:pic>
              <p:nvPicPr>
                <p:cNvPr id="146" name="Freihand 145">
                  <a:extLst>
                    <a:ext uri="{FF2B5EF4-FFF2-40B4-BE49-F238E27FC236}">
                      <a16:creationId xmlns:a16="http://schemas.microsoft.com/office/drawing/2014/main" id="{607F8936-446E-4D52-871B-B316CB73546C}"/>
                    </a:ext>
                  </a:extLst>
                </p:cNvPr>
                <p:cNvPicPr/>
                <p:nvPr/>
              </p:nvPicPr>
              <p:blipFill>
                <a:blip r:embed="rId251"/>
                <a:stretch>
                  <a:fillRect/>
                </a:stretch>
              </p:blipFill>
              <p:spPr>
                <a:xfrm>
                  <a:off x="11261893" y="2228592"/>
                  <a:ext cx="65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46A4FF9F-F508-4411-A28D-29E7C4AB00C7}"/>
                    </a:ext>
                  </a:extLst>
                </p14:cNvPr>
                <p14:cNvContentPartPr/>
                <p14:nvPr/>
              </p14:nvContentPartPr>
              <p14:xfrm>
                <a:off x="11246773" y="2345232"/>
                <a:ext cx="104040" cy="31320"/>
              </p14:xfrm>
            </p:contentPart>
          </mc:Choice>
          <mc:Fallback>
            <p:pic>
              <p:nvPicPr>
                <p:cNvPr id="147" name="Freihand 146">
                  <a:extLst>
                    <a:ext uri="{FF2B5EF4-FFF2-40B4-BE49-F238E27FC236}">
                      <a16:creationId xmlns:a16="http://schemas.microsoft.com/office/drawing/2014/main" id="{46A4FF9F-F508-4411-A28D-29E7C4AB00C7}"/>
                    </a:ext>
                  </a:extLst>
                </p:cNvPr>
                <p:cNvPicPr/>
                <p:nvPr/>
              </p:nvPicPr>
              <p:blipFill>
                <a:blip r:embed="rId253"/>
                <a:stretch>
                  <a:fillRect/>
                </a:stretch>
              </p:blipFill>
              <p:spPr>
                <a:xfrm>
                  <a:off x="11242453" y="2340912"/>
                  <a:ext cx="112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632937B3-F518-470E-89E7-DA97127CFC3E}"/>
                    </a:ext>
                  </a:extLst>
                </p14:cNvPr>
                <p14:cNvContentPartPr/>
                <p14:nvPr/>
              </p14:nvContentPartPr>
              <p14:xfrm>
                <a:off x="11255413" y="2429832"/>
                <a:ext cx="17640" cy="133560"/>
              </p14:xfrm>
            </p:contentPart>
          </mc:Choice>
          <mc:Fallback>
            <p:pic>
              <p:nvPicPr>
                <p:cNvPr id="148" name="Freihand 147">
                  <a:extLst>
                    <a:ext uri="{FF2B5EF4-FFF2-40B4-BE49-F238E27FC236}">
                      <a16:creationId xmlns:a16="http://schemas.microsoft.com/office/drawing/2014/main" id="{632937B3-F518-470E-89E7-DA97127CFC3E}"/>
                    </a:ext>
                  </a:extLst>
                </p:cNvPr>
                <p:cNvPicPr/>
                <p:nvPr/>
              </p:nvPicPr>
              <p:blipFill>
                <a:blip r:embed="rId255"/>
                <a:stretch>
                  <a:fillRect/>
                </a:stretch>
              </p:blipFill>
              <p:spPr>
                <a:xfrm>
                  <a:off x="11251093" y="2425512"/>
                  <a:ext cx="26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 name="Freihand 148">
                  <a:extLst>
                    <a:ext uri="{FF2B5EF4-FFF2-40B4-BE49-F238E27FC236}">
                      <a16:creationId xmlns:a16="http://schemas.microsoft.com/office/drawing/2014/main" id="{17E4E6F2-1644-4167-9039-A6CC87404DA8}"/>
                    </a:ext>
                  </a:extLst>
                </p14:cNvPr>
                <p14:cNvContentPartPr/>
                <p14:nvPr/>
              </p14:nvContentPartPr>
              <p14:xfrm>
                <a:off x="11210413" y="2436312"/>
                <a:ext cx="100440" cy="37080"/>
              </p14:xfrm>
            </p:contentPart>
          </mc:Choice>
          <mc:Fallback>
            <p:pic>
              <p:nvPicPr>
                <p:cNvPr id="149" name="Freihand 148">
                  <a:extLst>
                    <a:ext uri="{FF2B5EF4-FFF2-40B4-BE49-F238E27FC236}">
                      <a16:creationId xmlns:a16="http://schemas.microsoft.com/office/drawing/2014/main" id="{17E4E6F2-1644-4167-9039-A6CC87404DA8}"/>
                    </a:ext>
                  </a:extLst>
                </p:cNvPr>
                <p:cNvPicPr/>
                <p:nvPr/>
              </p:nvPicPr>
              <p:blipFill>
                <a:blip r:embed="rId257"/>
                <a:stretch>
                  <a:fillRect/>
                </a:stretch>
              </p:blipFill>
              <p:spPr>
                <a:xfrm>
                  <a:off x="11206093" y="2431992"/>
                  <a:ext cx="109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DD8DD078-C71A-425C-98D5-DE804DFED1F4}"/>
                    </a:ext>
                  </a:extLst>
                </p14:cNvPr>
                <p14:cNvContentPartPr/>
                <p14:nvPr/>
              </p14:nvContentPartPr>
              <p14:xfrm>
                <a:off x="11359453" y="2305272"/>
                <a:ext cx="68400" cy="90720"/>
              </p14:xfrm>
            </p:contentPart>
          </mc:Choice>
          <mc:Fallback>
            <p:pic>
              <p:nvPicPr>
                <p:cNvPr id="150" name="Freihand 149">
                  <a:extLst>
                    <a:ext uri="{FF2B5EF4-FFF2-40B4-BE49-F238E27FC236}">
                      <a16:creationId xmlns:a16="http://schemas.microsoft.com/office/drawing/2014/main" id="{DD8DD078-C71A-425C-98D5-DE804DFED1F4}"/>
                    </a:ext>
                  </a:extLst>
                </p:cNvPr>
                <p:cNvPicPr/>
                <p:nvPr/>
              </p:nvPicPr>
              <p:blipFill>
                <a:blip r:embed="rId259"/>
                <a:stretch>
                  <a:fillRect/>
                </a:stretch>
              </p:blipFill>
              <p:spPr>
                <a:xfrm>
                  <a:off x="11355133" y="2300952"/>
                  <a:ext cx="77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2CE25DA0-915D-4FBC-AB55-8090E003FF3C}"/>
                    </a:ext>
                  </a:extLst>
                </p14:cNvPr>
                <p14:cNvContentPartPr/>
                <p14:nvPr/>
              </p14:nvContentPartPr>
              <p14:xfrm>
                <a:off x="11334973" y="2285112"/>
                <a:ext cx="125640" cy="125280"/>
              </p14:xfrm>
            </p:contentPart>
          </mc:Choice>
          <mc:Fallback>
            <p:pic>
              <p:nvPicPr>
                <p:cNvPr id="151" name="Freihand 150">
                  <a:extLst>
                    <a:ext uri="{FF2B5EF4-FFF2-40B4-BE49-F238E27FC236}">
                      <a16:creationId xmlns:a16="http://schemas.microsoft.com/office/drawing/2014/main" id="{2CE25DA0-915D-4FBC-AB55-8090E003FF3C}"/>
                    </a:ext>
                  </a:extLst>
                </p:cNvPr>
                <p:cNvPicPr/>
                <p:nvPr/>
              </p:nvPicPr>
              <p:blipFill>
                <a:blip r:embed="rId261"/>
                <a:stretch>
                  <a:fillRect/>
                </a:stretch>
              </p:blipFill>
              <p:spPr>
                <a:xfrm>
                  <a:off x="11330653" y="2280792"/>
                  <a:ext cx="134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Freihand 151">
                  <a:extLst>
                    <a:ext uri="{FF2B5EF4-FFF2-40B4-BE49-F238E27FC236}">
                      <a16:creationId xmlns:a16="http://schemas.microsoft.com/office/drawing/2014/main" id="{A0BA89B8-DB7F-4707-A78F-DB314F9EB94B}"/>
                    </a:ext>
                  </a:extLst>
                </p14:cNvPr>
                <p14:cNvContentPartPr/>
                <p14:nvPr/>
              </p14:nvContentPartPr>
              <p14:xfrm>
                <a:off x="11470693" y="2288352"/>
                <a:ext cx="8640" cy="81360"/>
              </p14:xfrm>
            </p:contentPart>
          </mc:Choice>
          <mc:Fallback>
            <p:pic>
              <p:nvPicPr>
                <p:cNvPr id="152" name="Freihand 151">
                  <a:extLst>
                    <a:ext uri="{FF2B5EF4-FFF2-40B4-BE49-F238E27FC236}">
                      <a16:creationId xmlns:a16="http://schemas.microsoft.com/office/drawing/2014/main" id="{A0BA89B8-DB7F-4707-A78F-DB314F9EB94B}"/>
                    </a:ext>
                  </a:extLst>
                </p:cNvPr>
                <p:cNvPicPr/>
                <p:nvPr/>
              </p:nvPicPr>
              <p:blipFill>
                <a:blip r:embed="rId263"/>
                <a:stretch>
                  <a:fillRect/>
                </a:stretch>
              </p:blipFill>
              <p:spPr>
                <a:xfrm>
                  <a:off x="11466373" y="2284032"/>
                  <a:ext cx="17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3" name="Freihand 152">
                  <a:extLst>
                    <a:ext uri="{FF2B5EF4-FFF2-40B4-BE49-F238E27FC236}">
                      <a16:creationId xmlns:a16="http://schemas.microsoft.com/office/drawing/2014/main" id="{F9A0837F-0DEC-4D7B-BD74-1399A53C1B28}"/>
                    </a:ext>
                  </a:extLst>
                </p14:cNvPr>
                <p14:cNvContentPartPr/>
                <p14:nvPr/>
              </p14:nvContentPartPr>
              <p14:xfrm>
                <a:off x="11414893" y="2272152"/>
                <a:ext cx="124200" cy="50760"/>
              </p14:xfrm>
            </p:contentPart>
          </mc:Choice>
          <mc:Fallback>
            <p:pic>
              <p:nvPicPr>
                <p:cNvPr id="153" name="Freihand 152">
                  <a:extLst>
                    <a:ext uri="{FF2B5EF4-FFF2-40B4-BE49-F238E27FC236}">
                      <a16:creationId xmlns:a16="http://schemas.microsoft.com/office/drawing/2014/main" id="{F9A0837F-0DEC-4D7B-BD74-1399A53C1B28}"/>
                    </a:ext>
                  </a:extLst>
                </p:cNvPr>
                <p:cNvPicPr/>
                <p:nvPr/>
              </p:nvPicPr>
              <p:blipFill>
                <a:blip r:embed="rId265"/>
                <a:stretch>
                  <a:fillRect/>
                </a:stretch>
              </p:blipFill>
              <p:spPr>
                <a:xfrm>
                  <a:off x="11410573" y="2267832"/>
                  <a:ext cx="132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4" name="Freihand 153">
                  <a:extLst>
                    <a:ext uri="{FF2B5EF4-FFF2-40B4-BE49-F238E27FC236}">
                      <a16:creationId xmlns:a16="http://schemas.microsoft.com/office/drawing/2014/main" id="{89322B5B-19D6-4D11-9EE3-B74ECB3D5352}"/>
                    </a:ext>
                  </a:extLst>
                </p14:cNvPr>
                <p14:cNvContentPartPr/>
                <p14:nvPr/>
              </p14:nvContentPartPr>
              <p14:xfrm>
                <a:off x="11589493" y="2347752"/>
                <a:ext cx="10440" cy="81720"/>
              </p14:xfrm>
            </p:contentPart>
          </mc:Choice>
          <mc:Fallback>
            <p:pic>
              <p:nvPicPr>
                <p:cNvPr id="154" name="Freihand 153">
                  <a:extLst>
                    <a:ext uri="{FF2B5EF4-FFF2-40B4-BE49-F238E27FC236}">
                      <a16:creationId xmlns:a16="http://schemas.microsoft.com/office/drawing/2014/main" id="{89322B5B-19D6-4D11-9EE3-B74ECB3D5352}"/>
                    </a:ext>
                  </a:extLst>
                </p:cNvPr>
                <p:cNvPicPr/>
                <p:nvPr/>
              </p:nvPicPr>
              <p:blipFill>
                <a:blip r:embed="rId267"/>
                <a:stretch>
                  <a:fillRect/>
                </a:stretch>
              </p:blipFill>
              <p:spPr>
                <a:xfrm>
                  <a:off x="11585173" y="2343432"/>
                  <a:ext cx="19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5" name="Freihand 154">
                  <a:extLst>
                    <a:ext uri="{FF2B5EF4-FFF2-40B4-BE49-F238E27FC236}">
                      <a16:creationId xmlns:a16="http://schemas.microsoft.com/office/drawing/2014/main" id="{49C993D8-BE08-41AD-B44F-1931485A4A88}"/>
                    </a:ext>
                  </a:extLst>
                </p14:cNvPr>
                <p14:cNvContentPartPr/>
                <p14:nvPr/>
              </p14:nvContentPartPr>
              <p14:xfrm>
                <a:off x="11561053" y="2378352"/>
                <a:ext cx="92160" cy="5400"/>
              </p14:xfrm>
            </p:contentPart>
          </mc:Choice>
          <mc:Fallback>
            <p:pic>
              <p:nvPicPr>
                <p:cNvPr id="155" name="Freihand 154">
                  <a:extLst>
                    <a:ext uri="{FF2B5EF4-FFF2-40B4-BE49-F238E27FC236}">
                      <a16:creationId xmlns:a16="http://schemas.microsoft.com/office/drawing/2014/main" id="{49C993D8-BE08-41AD-B44F-1931485A4A88}"/>
                    </a:ext>
                  </a:extLst>
                </p:cNvPr>
                <p:cNvPicPr/>
                <p:nvPr/>
              </p:nvPicPr>
              <p:blipFill>
                <a:blip r:embed="rId269"/>
                <a:stretch>
                  <a:fillRect/>
                </a:stretch>
              </p:blipFill>
              <p:spPr>
                <a:xfrm>
                  <a:off x="11556733" y="2374032"/>
                  <a:ext cx="100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7" name="Freihand 156">
                  <a:extLst>
                    <a:ext uri="{FF2B5EF4-FFF2-40B4-BE49-F238E27FC236}">
                      <a16:creationId xmlns:a16="http://schemas.microsoft.com/office/drawing/2014/main" id="{A55A1CDF-7FF0-498F-A528-79E8BD46EC5F}"/>
                    </a:ext>
                  </a:extLst>
                </p14:cNvPr>
                <p14:cNvContentPartPr/>
                <p14:nvPr/>
              </p14:nvContentPartPr>
              <p14:xfrm>
                <a:off x="11708653" y="2244792"/>
                <a:ext cx="72720" cy="110160"/>
              </p14:xfrm>
            </p:contentPart>
          </mc:Choice>
          <mc:Fallback>
            <p:pic>
              <p:nvPicPr>
                <p:cNvPr id="157" name="Freihand 156">
                  <a:extLst>
                    <a:ext uri="{FF2B5EF4-FFF2-40B4-BE49-F238E27FC236}">
                      <a16:creationId xmlns:a16="http://schemas.microsoft.com/office/drawing/2014/main" id="{A55A1CDF-7FF0-498F-A528-79E8BD46EC5F}"/>
                    </a:ext>
                  </a:extLst>
                </p:cNvPr>
                <p:cNvPicPr/>
                <p:nvPr/>
              </p:nvPicPr>
              <p:blipFill>
                <a:blip r:embed="rId271"/>
                <a:stretch>
                  <a:fillRect/>
                </a:stretch>
              </p:blipFill>
              <p:spPr>
                <a:xfrm>
                  <a:off x="11704333" y="2240472"/>
                  <a:ext cx="81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8" name="Freihand 157">
                  <a:extLst>
                    <a:ext uri="{FF2B5EF4-FFF2-40B4-BE49-F238E27FC236}">
                      <a16:creationId xmlns:a16="http://schemas.microsoft.com/office/drawing/2014/main" id="{0DC7F4F3-08E2-4FA8-AE33-02270E8D0386}"/>
                    </a:ext>
                  </a:extLst>
                </p14:cNvPr>
                <p14:cNvContentPartPr/>
                <p14:nvPr/>
              </p14:nvContentPartPr>
              <p14:xfrm>
                <a:off x="11707573" y="2365392"/>
                <a:ext cx="104760" cy="23040"/>
              </p14:xfrm>
            </p:contentPart>
          </mc:Choice>
          <mc:Fallback>
            <p:pic>
              <p:nvPicPr>
                <p:cNvPr id="158" name="Freihand 157">
                  <a:extLst>
                    <a:ext uri="{FF2B5EF4-FFF2-40B4-BE49-F238E27FC236}">
                      <a16:creationId xmlns:a16="http://schemas.microsoft.com/office/drawing/2014/main" id="{0DC7F4F3-08E2-4FA8-AE33-02270E8D0386}"/>
                    </a:ext>
                  </a:extLst>
                </p:cNvPr>
                <p:cNvPicPr/>
                <p:nvPr/>
              </p:nvPicPr>
              <p:blipFill>
                <a:blip r:embed="rId273"/>
                <a:stretch>
                  <a:fillRect/>
                </a:stretch>
              </p:blipFill>
              <p:spPr>
                <a:xfrm>
                  <a:off x="11703253" y="2361072"/>
                  <a:ext cx="1134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9" name="Freihand 158">
                  <a:extLst>
                    <a:ext uri="{FF2B5EF4-FFF2-40B4-BE49-F238E27FC236}">
                      <a16:creationId xmlns:a16="http://schemas.microsoft.com/office/drawing/2014/main" id="{AFF68075-E5DD-427B-8C16-8E094F843502}"/>
                    </a:ext>
                  </a:extLst>
                </p14:cNvPr>
                <p14:cNvContentPartPr/>
                <p14:nvPr/>
              </p14:nvContentPartPr>
              <p14:xfrm>
                <a:off x="11711533" y="2420832"/>
                <a:ext cx="74160" cy="41400"/>
              </p14:xfrm>
            </p:contentPart>
          </mc:Choice>
          <mc:Fallback>
            <p:pic>
              <p:nvPicPr>
                <p:cNvPr id="159" name="Freihand 158">
                  <a:extLst>
                    <a:ext uri="{FF2B5EF4-FFF2-40B4-BE49-F238E27FC236}">
                      <a16:creationId xmlns:a16="http://schemas.microsoft.com/office/drawing/2014/main" id="{AFF68075-E5DD-427B-8C16-8E094F843502}"/>
                    </a:ext>
                  </a:extLst>
                </p:cNvPr>
                <p:cNvPicPr/>
                <p:nvPr/>
              </p:nvPicPr>
              <p:blipFill>
                <a:blip r:embed="rId275"/>
                <a:stretch>
                  <a:fillRect/>
                </a:stretch>
              </p:blipFill>
              <p:spPr>
                <a:xfrm>
                  <a:off x="11707213" y="2416512"/>
                  <a:ext cx="82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0" name="Freihand 159">
                  <a:extLst>
                    <a:ext uri="{FF2B5EF4-FFF2-40B4-BE49-F238E27FC236}">
                      <a16:creationId xmlns:a16="http://schemas.microsoft.com/office/drawing/2014/main" id="{721C3765-2B8F-4623-AD35-C1A4DBA92B87}"/>
                    </a:ext>
                  </a:extLst>
                </p14:cNvPr>
                <p14:cNvContentPartPr/>
                <p14:nvPr/>
              </p14:nvContentPartPr>
              <p14:xfrm>
                <a:off x="11747533" y="2433792"/>
                <a:ext cx="38520" cy="114840"/>
              </p14:xfrm>
            </p:contentPart>
          </mc:Choice>
          <mc:Fallback>
            <p:pic>
              <p:nvPicPr>
                <p:cNvPr id="160" name="Freihand 159">
                  <a:extLst>
                    <a:ext uri="{FF2B5EF4-FFF2-40B4-BE49-F238E27FC236}">
                      <a16:creationId xmlns:a16="http://schemas.microsoft.com/office/drawing/2014/main" id="{721C3765-2B8F-4623-AD35-C1A4DBA92B87}"/>
                    </a:ext>
                  </a:extLst>
                </p:cNvPr>
                <p:cNvPicPr/>
                <p:nvPr/>
              </p:nvPicPr>
              <p:blipFill>
                <a:blip r:embed="rId277"/>
                <a:stretch>
                  <a:fillRect/>
                </a:stretch>
              </p:blipFill>
              <p:spPr>
                <a:xfrm>
                  <a:off x="11743213" y="2429472"/>
                  <a:ext cx="47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1" name="Freihand 160">
                  <a:extLst>
                    <a:ext uri="{FF2B5EF4-FFF2-40B4-BE49-F238E27FC236}">
                      <a16:creationId xmlns:a16="http://schemas.microsoft.com/office/drawing/2014/main" id="{98371590-1CA9-4599-9D9E-6EE336E5F14C}"/>
                    </a:ext>
                  </a:extLst>
                </p14:cNvPr>
                <p14:cNvContentPartPr/>
                <p14:nvPr/>
              </p14:nvContentPartPr>
              <p14:xfrm>
                <a:off x="11848333" y="2298432"/>
                <a:ext cx="73440" cy="117360"/>
              </p14:xfrm>
            </p:contentPart>
          </mc:Choice>
          <mc:Fallback>
            <p:pic>
              <p:nvPicPr>
                <p:cNvPr id="161" name="Freihand 160">
                  <a:extLst>
                    <a:ext uri="{FF2B5EF4-FFF2-40B4-BE49-F238E27FC236}">
                      <a16:creationId xmlns:a16="http://schemas.microsoft.com/office/drawing/2014/main" id="{98371590-1CA9-4599-9D9E-6EE336E5F14C}"/>
                    </a:ext>
                  </a:extLst>
                </p:cNvPr>
                <p:cNvPicPr/>
                <p:nvPr/>
              </p:nvPicPr>
              <p:blipFill>
                <a:blip r:embed="rId279"/>
                <a:stretch>
                  <a:fillRect/>
                </a:stretch>
              </p:blipFill>
              <p:spPr>
                <a:xfrm>
                  <a:off x="11844013" y="2294112"/>
                  <a:ext cx="82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2" name="Freihand 161">
                  <a:extLst>
                    <a:ext uri="{FF2B5EF4-FFF2-40B4-BE49-F238E27FC236}">
                      <a16:creationId xmlns:a16="http://schemas.microsoft.com/office/drawing/2014/main" id="{A5611A4D-68E5-4FFE-A788-76E62DD13C0D}"/>
                    </a:ext>
                  </a:extLst>
                </p14:cNvPr>
                <p14:cNvContentPartPr/>
                <p14:nvPr/>
              </p14:nvContentPartPr>
              <p14:xfrm>
                <a:off x="11824213" y="2341272"/>
                <a:ext cx="199440" cy="77400"/>
              </p14:xfrm>
            </p:contentPart>
          </mc:Choice>
          <mc:Fallback>
            <p:pic>
              <p:nvPicPr>
                <p:cNvPr id="162" name="Freihand 161">
                  <a:extLst>
                    <a:ext uri="{FF2B5EF4-FFF2-40B4-BE49-F238E27FC236}">
                      <a16:creationId xmlns:a16="http://schemas.microsoft.com/office/drawing/2014/main" id="{A5611A4D-68E5-4FFE-A788-76E62DD13C0D}"/>
                    </a:ext>
                  </a:extLst>
                </p:cNvPr>
                <p:cNvPicPr/>
                <p:nvPr/>
              </p:nvPicPr>
              <p:blipFill>
                <a:blip r:embed="rId281"/>
                <a:stretch>
                  <a:fillRect/>
                </a:stretch>
              </p:blipFill>
              <p:spPr>
                <a:xfrm>
                  <a:off x="11819893" y="2336952"/>
                  <a:ext cx="208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3" name="Freihand 162">
                  <a:extLst>
                    <a:ext uri="{FF2B5EF4-FFF2-40B4-BE49-F238E27FC236}">
                      <a16:creationId xmlns:a16="http://schemas.microsoft.com/office/drawing/2014/main" id="{B4C10515-9B7B-457B-AC4E-0D9CC9CCABB7}"/>
                    </a:ext>
                  </a:extLst>
                </p14:cNvPr>
                <p14:cNvContentPartPr/>
                <p14:nvPr/>
              </p14:nvContentPartPr>
              <p14:xfrm>
                <a:off x="11978293" y="2325792"/>
                <a:ext cx="64080" cy="154440"/>
              </p14:xfrm>
            </p:contentPart>
          </mc:Choice>
          <mc:Fallback>
            <p:pic>
              <p:nvPicPr>
                <p:cNvPr id="163" name="Freihand 162">
                  <a:extLst>
                    <a:ext uri="{FF2B5EF4-FFF2-40B4-BE49-F238E27FC236}">
                      <a16:creationId xmlns:a16="http://schemas.microsoft.com/office/drawing/2014/main" id="{B4C10515-9B7B-457B-AC4E-0D9CC9CCABB7}"/>
                    </a:ext>
                  </a:extLst>
                </p:cNvPr>
                <p:cNvPicPr/>
                <p:nvPr/>
              </p:nvPicPr>
              <p:blipFill>
                <a:blip r:embed="rId283"/>
                <a:stretch>
                  <a:fillRect/>
                </a:stretch>
              </p:blipFill>
              <p:spPr>
                <a:xfrm>
                  <a:off x="11973973" y="2321472"/>
                  <a:ext cx="72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5" name="Freihand 164">
                  <a:extLst>
                    <a:ext uri="{FF2B5EF4-FFF2-40B4-BE49-F238E27FC236}">
                      <a16:creationId xmlns:a16="http://schemas.microsoft.com/office/drawing/2014/main" id="{502393E2-A83F-4844-93CB-427359543010}"/>
                    </a:ext>
                  </a:extLst>
                </p14:cNvPr>
                <p14:cNvContentPartPr/>
                <p14:nvPr/>
              </p14:nvContentPartPr>
              <p14:xfrm>
                <a:off x="9856453" y="2085672"/>
                <a:ext cx="717120" cy="577800"/>
              </p14:xfrm>
            </p:contentPart>
          </mc:Choice>
          <mc:Fallback>
            <p:pic>
              <p:nvPicPr>
                <p:cNvPr id="165" name="Freihand 164">
                  <a:extLst>
                    <a:ext uri="{FF2B5EF4-FFF2-40B4-BE49-F238E27FC236}">
                      <a16:creationId xmlns:a16="http://schemas.microsoft.com/office/drawing/2014/main" id="{502393E2-A83F-4844-93CB-427359543010}"/>
                    </a:ext>
                  </a:extLst>
                </p:cNvPr>
                <p:cNvPicPr/>
                <p:nvPr/>
              </p:nvPicPr>
              <p:blipFill>
                <a:blip r:embed="rId285"/>
                <a:stretch>
                  <a:fillRect/>
                </a:stretch>
              </p:blipFill>
              <p:spPr>
                <a:xfrm>
                  <a:off x="9852133" y="2081352"/>
                  <a:ext cx="72576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6" name="Freihand 165">
                  <a:extLst>
                    <a:ext uri="{FF2B5EF4-FFF2-40B4-BE49-F238E27FC236}">
                      <a16:creationId xmlns:a16="http://schemas.microsoft.com/office/drawing/2014/main" id="{90A3510F-78F9-428B-AE59-ADDF7E5E4A66}"/>
                    </a:ext>
                  </a:extLst>
                </p14:cNvPr>
                <p14:cNvContentPartPr/>
                <p14:nvPr/>
              </p14:nvContentPartPr>
              <p14:xfrm>
                <a:off x="9617413" y="2660592"/>
                <a:ext cx="184680" cy="106200"/>
              </p14:xfrm>
            </p:contentPart>
          </mc:Choice>
          <mc:Fallback>
            <p:pic>
              <p:nvPicPr>
                <p:cNvPr id="166" name="Freihand 165">
                  <a:extLst>
                    <a:ext uri="{FF2B5EF4-FFF2-40B4-BE49-F238E27FC236}">
                      <a16:creationId xmlns:a16="http://schemas.microsoft.com/office/drawing/2014/main" id="{90A3510F-78F9-428B-AE59-ADDF7E5E4A66}"/>
                    </a:ext>
                  </a:extLst>
                </p:cNvPr>
                <p:cNvPicPr/>
                <p:nvPr/>
              </p:nvPicPr>
              <p:blipFill>
                <a:blip r:embed="rId287"/>
                <a:stretch>
                  <a:fillRect/>
                </a:stretch>
              </p:blipFill>
              <p:spPr>
                <a:xfrm>
                  <a:off x="9613093" y="2656272"/>
                  <a:ext cx="193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Freihand 166">
                  <a:extLst>
                    <a:ext uri="{FF2B5EF4-FFF2-40B4-BE49-F238E27FC236}">
                      <a16:creationId xmlns:a16="http://schemas.microsoft.com/office/drawing/2014/main" id="{C2F22117-A845-41A6-9669-97DC64BF5448}"/>
                    </a:ext>
                  </a:extLst>
                </p14:cNvPr>
                <p14:cNvContentPartPr/>
                <p14:nvPr/>
              </p14:nvContentPartPr>
              <p14:xfrm>
                <a:off x="9732253" y="2618472"/>
                <a:ext cx="97200" cy="133560"/>
              </p14:xfrm>
            </p:contentPart>
          </mc:Choice>
          <mc:Fallback>
            <p:pic>
              <p:nvPicPr>
                <p:cNvPr id="167" name="Freihand 166">
                  <a:extLst>
                    <a:ext uri="{FF2B5EF4-FFF2-40B4-BE49-F238E27FC236}">
                      <a16:creationId xmlns:a16="http://schemas.microsoft.com/office/drawing/2014/main" id="{C2F22117-A845-41A6-9669-97DC64BF5448}"/>
                    </a:ext>
                  </a:extLst>
                </p:cNvPr>
                <p:cNvPicPr/>
                <p:nvPr/>
              </p:nvPicPr>
              <p:blipFill>
                <a:blip r:embed="rId289"/>
                <a:stretch>
                  <a:fillRect/>
                </a:stretch>
              </p:blipFill>
              <p:spPr>
                <a:xfrm>
                  <a:off x="9727933" y="2614152"/>
                  <a:ext cx="105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Freihand 167">
                  <a:extLst>
                    <a:ext uri="{FF2B5EF4-FFF2-40B4-BE49-F238E27FC236}">
                      <a16:creationId xmlns:a16="http://schemas.microsoft.com/office/drawing/2014/main" id="{88E9CD40-26E4-4DC2-8AF6-306F39A846C3}"/>
                    </a:ext>
                  </a:extLst>
                </p14:cNvPr>
                <p14:cNvContentPartPr/>
                <p14:nvPr/>
              </p14:nvContentPartPr>
              <p14:xfrm>
                <a:off x="9134293" y="2734392"/>
                <a:ext cx="150840" cy="216000"/>
              </p14:xfrm>
            </p:contentPart>
          </mc:Choice>
          <mc:Fallback>
            <p:pic>
              <p:nvPicPr>
                <p:cNvPr id="168" name="Freihand 167">
                  <a:extLst>
                    <a:ext uri="{FF2B5EF4-FFF2-40B4-BE49-F238E27FC236}">
                      <a16:creationId xmlns:a16="http://schemas.microsoft.com/office/drawing/2014/main" id="{88E9CD40-26E4-4DC2-8AF6-306F39A846C3}"/>
                    </a:ext>
                  </a:extLst>
                </p:cNvPr>
                <p:cNvPicPr/>
                <p:nvPr/>
              </p:nvPicPr>
              <p:blipFill>
                <a:blip r:embed="rId291"/>
                <a:stretch>
                  <a:fillRect/>
                </a:stretch>
              </p:blipFill>
              <p:spPr>
                <a:xfrm>
                  <a:off x="9129973" y="2730072"/>
                  <a:ext cx="1594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Freihand 168">
                  <a:extLst>
                    <a:ext uri="{FF2B5EF4-FFF2-40B4-BE49-F238E27FC236}">
                      <a16:creationId xmlns:a16="http://schemas.microsoft.com/office/drawing/2014/main" id="{02C9DA2F-D4F5-4D3C-B48D-B95624381EC5}"/>
                    </a:ext>
                  </a:extLst>
                </p14:cNvPr>
                <p14:cNvContentPartPr/>
                <p14:nvPr/>
              </p14:nvContentPartPr>
              <p14:xfrm>
                <a:off x="9318973" y="2756712"/>
                <a:ext cx="162000" cy="164880"/>
              </p14:xfrm>
            </p:contentPart>
          </mc:Choice>
          <mc:Fallback>
            <p:pic>
              <p:nvPicPr>
                <p:cNvPr id="169" name="Freihand 168">
                  <a:extLst>
                    <a:ext uri="{FF2B5EF4-FFF2-40B4-BE49-F238E27FC236}">
                      <a16:creationId xmlns:a16="http://schemas.microsoft.com/office/drawing/2014/main" id="{02C9DA2F-D4F5-4D3C-B48D-B95624381EC5}"/>
                    </a:ext>
                  </a:extLst>
                </p:cNvPr>
                <p:cNvPicPr/>
                <p:nvPr/>
              </p:nvPicPr>
              <p:blipFill>
                <a:blip r:embed="rId293"/>
                <a:stretch>
                  <a:fillRect/>
                </a:stretch>
              </p:blipFill>
              <p:spPr>
                <a:xfrm>
                  <a:off x="9314653" y="2752392"/>
                  <a:ext cx="170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1BFF3120-C36C-444A-8D65-251E34A00915}"/>
                    </a:ext>
                  </a:extLst>
                </p14:cNvPr>
                <p14:cNvContentPartPr/>
                <p14:nvPr/>
              </p14:nvContentPartPr>
              <p14:xfrm>
                <a:off x="9473773" y="2727552"/>
                <a:ext cx="122040" cy="184320"/>
              </p14:xfrm>
            </p:contentPart>
          </mc:Choice>
          <mc:Fallback>
            <p:pic>
              <p:nvPicPr>
                <p:cNvPr id="170" name="Freihand 169">
                  <a:extLst>
                    <a:ext uri="{FF2B5EF4-FFF2-40B4-BE49-F238E27FC236}">
                      <a16:creationId xmlns:a16="http://schemas.microsoft.com/office/drawing/2014/main" id="{1BFF3120-C36C-444A-8D65-251E34A00915}"/>
                    </a:ext>
                  </a:extLst>
                </p:cNvPr>
                <p:cNvPicPr/>
                <p:nvPr/>
              </p:nvPicPr>
              <p:blipFill>
                <a:blip r:embed="rId295"/>
                <a:stretch>
                  <a:fillRect/>
                </a:stretch>
              </p:blipFill>
              <p:spPr>
                <a:xfrm>
                  <a:off x="9469453" y="2723232"/>
                  <a:ext cx="130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1" name="Freihand 170">
                  <a:extLst>
                    <a:ext uri="{FF2B5EF4-FFF2-40B4-BE49-F238E27FC236}">
                      <a16:creationId xmlns:a16="http://schemas.microsoft.com/office/drawing/2014/main" id="{87F99350-DC49-49F7-BD10-A4DA91EBD2F0}"/>
                    </a:ext>
                  </a:extLst>
                </p14:cNvPr>
                <p14:cNvContentPartPr/>
                <p14:nvPr/>
              </p14:nvContentPartPr>
              <p14:xfrm>
                <a:off x="9585733" y="2818992"/>
                <a:ext cx="186840" cy="85320"/>
              </p14:xfrm>
            </p:contentPart>
          </mc:Choice>
          <mc:Fallback>
            <p:pic>
              <p:nvPicPr>
                <p:cNvPr id="171" name="Freihand 170">
                  <a:extLst>
                    <a:ext uri="{FF2B5EF4-FFF2-40B4-BE49-F238E27FC236}">
                      <a16:creationId xmlns:a16="http://schemas.microsoft.com/office/drawing/2014/main" id="{87F99350-DC49-49F7-BD10-A4DA91EBD2F0}"/>
                    </a:ext>
                  </a:extLst>
                </p:cNvPr>
                <p:cNvPicPr/>
                <p:nvPr/>
              </p:nvPicPr>
              <p:blipFill>
                <a:blip r:embed="rId297"/>
                <a:stretch>
                  <a:fillRect/>
                </a:stretch>
              </p:blipFill>
              <p:spPr>
                <a:xfrm>
                  <a:off x="9581413" y="2814672"/>
                  <a:ext cx="195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2" name="Freihand 171">
                  <a:extLst>
                    <a:ext uri="{FF2B5EF4-FFF2-40B4-BE49-F238E27FC236}">
                      <a16:creationId xmlns:a16="http://schemas.microsoft.com/office/drawing/2014/main" id="{21AACF9B-6DDD-43BA-A77C-CD8CB2C6F144}"/>
                    </a:ext>
                  </a:extLst>
                </p14:cNvPr>
                <p14:cNvContentPartPr/>
                <p14:nvPr/>
              </p14:nvContentPartPr>
              <p14:xfrm>
                <a:off x="9791653" y="2821152"/>
                <a:ext cx="333360" cy="161280"/>
              </p14:xfrm>
            </p:contentPart>
          </mc:Choice>
          <mc:Fallback>
            <p:pic>
              <p:nvPicPr>
                <p:cNvPr id="172" name="Freihand 171">
                  <a:extLst>
                    <a:ext uri="{FF2B5EF4-FFF2-40B4-BE49-F238E27FC236}">
                      <a16:creationId xmlns:a16="http://schemas.microsoft.com/office/drawing/2014/main" id="{21AACF9B-6DDD-43BA-A77C-CD8CB2C6F144}"/>
                    </a:ext>
                  </a:extLst>
                </p:cNvPr>
                <p:cNvPicPr/>
                <p:nvPr/>
              </p:nvPicPr>
              <p:blipFill>
                <a:blip r:embed="rId299"/>
                <a:stretch>
                  <a:fillRect/>
                </a:stretch>
              </p:blipFill>
              <p:spPr>
                <a:xfrm>
                  <a:off x="9787333" y="2816832"/>
                  <a:ext cx="342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3" name="Freihand 172">
                  <a:extLst>
                    <a:ext uri="{FF2B5EF4-FFF2-40B4-BE49-F238E27FC236}">
                      <a16:creationId xmlns:a16="http://schemas.microsoft.com/office/drawing/2014/main" id="{8F5AC734-F1A8-42B3-A269-57D57791ED81}"/>
                    </a:ext>
                  </a:extLst>
                </p14:cNvPr>
                <p14:cNvContentPartPr/>
                <p14:nvPr/>
              </p14:nvContentPartPr>
              <p14:xfrm>
                <a:off x="10136173" y="2816112"/>
                <a:ext cx="139320" cy="66960"/>
              </p14:xfrm>
            </p:contentPart>
          </mc:Choice>
          <mc:Fallback>
            <p:pic>
              <p:nvPicPr>
                <p:cNvPr id="173" name="Freihand 172">
                  <a:extLst>
                    <a:ext uri="{FF2B5EF4-FFF2-40B4-BE49-F238E27FC236}">
                      <a16:creationId xmlns:a16="http://schemas.microsoft.com/office/drawing/2014/main" id="{8F5AC734-F1A8-42B3-A269-57D57791ED81}"/>
                    </a:ext>
                  </a:extLst>
                </p:cNvPr>
                <p:cNvPicPr/>
                <p:nvPr/>
              </p:nvPicPr>
              <p:blipFill>
                <a:blip r:embed="rId301"/>
                <a:stretch>
                  <a:fillRect/>
                </a:stretch>
              </p:blipFill>
              <p:spPr>
                <a:xfrm>
                  <a:off x="10131853" y="2811792"/>
                  <a:ext cx="147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Freihand 173">
                  <a:extLst>
                    <a:ext uri="{FF2B5EF4-FFF2-40B4-BE49-F238E27FC236}">
                      <a16:creationId xmlns:a16="http://schemas.microsoft.com/office/drawing/2014/main" id="{DFBD8338-C034-493B-8815-E2B64C7CFAD1}"/>
                    </a:ext>
                  </a:extLst>
                </p14:cNvPr>
                <p14:cNvContentPartPr/>
                <p14:nvPr/>
              </p14:nvContentPartPr>
              <p14:xfrm>
                <a:off x="10251733" y="2758512"/>
                <a:ext cx="165600" cy="104400"/>
              </p14:xfrm>
            </p:contentPart>
          </mc:Choice>
          <mc:Fallback>
            <p:pic>
              <p:nvPicPr>
                <p:cNvPr id="174" name="Freihand 173">
                  <a:extLst>
                    <a:ext uri="{FF2B5EF4-FFF2-40B4-BE49-F238E27FC236}">
                      <a16:creationId xmlns:a16="http://schemas.microsoft.com/office/drawing/2014/main" id="{DFBD8338-C034-493B-8815-E2B64C7CFAD1}"/>
                    </a:ext>
                  </a:extLst>
                </p:cNvPr>
                <p:cNvPicPr/>
                <p:nvPr/>
              </p:nvPicPr>
              <p:blipFill>
                <a:blip r:embed="rId303"/>
                <a:stretch>
                  <a:fillRect/>
                </a:stretch>
              </p:blipFill>
              <p:spPr>
                <a:xfrm>
                  <a:off x="10247413" y="2754192"/>
                  <a:ext cx="174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5" name="Freihand 174">
                  <a:extLst>
                    <a:ext uri="{FF2B5EF4-FFF2-40B4-BE49-F238E27FC236}">
                      <a16:creationId xmlns:a16="http://schemas.microsoft.com/office/drawing/2014/main" id="{9C20AE3D-B627-452E-83AF-619828E1BDBE}"/>
                    </a:ext>
                  </a:extLst>
                </p14:cNvPr>
                <p14:cNvContentPartPr/>
                <p14:nvPr/>
              </p14:nvContentPartPr>
              <p14:xfrm>
                <a:off x="10411213" y="2794512"/>
                <a:ext cx="41400" cy="79920"/>
              </p14:xfrm>
            </p:contentPart>
          </mc:Choice>
          <mc:Fallback>
            <p:pic>
              <p:nvPicPr>
                <p:cNvPr id="175" name="Freihand 174">
                  <a:extLst>
                    <a:ext uri="{FF2B5EF4-FFF2-40B4-BE49-F238E27FC236}">
                      <a16:creationId xmlns:a16="http://schemas.microsoft.com/office/drawing/2014/main" id="{9C20AE3D-B627-452E-83AF-619828E1BDBE}"/>
                    </a:ext>
                  </a:extLst>
                </p:cNvPr>
                <p:cNvPicPr/>
                <p:nvPr/>
              </p:nvPicPr>
              <p:blipFill>
                <a:blip r:embed="rId305"/>
                <a:stretch>
                  <a:fillRect/>
                </a:stretch>
              </p:blipFill>
              <p:spPr>
                <a:xfrm>
                  <a:off x="10406893" y="2790192"/>
                  <a:ext cx="50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6" name="Freihand 175">
                  <a:extLst>
                    <a:ext uri="{FF2B5EF4-FFF2-40B4-BE49-F238E27FC236}">
                      <a16:creationId xmlns:a16="http://schemas.microsoft.com/office/drawing/2014/main" id="{2BEB1EE2-3911-42F7-834C-06EC353E1077}"/>
                    </a:ext>
                  </a:extLst>
                </p14:cNvPr>
                <p14:cNvContentPartPr/>
                <p14:nvPr/>
              </p14:nvContentPartPr>
              <p14:xfrm>
                <a:off x="10468813" y="2744472"/>
                <a:ext cx="131400" cy="106200"/>
              </p14:xfrm>
            </p:contentPart>
          </mc:Choice>
          <mc:Fallback>
            <p:pic>
              <p:nvPicPr>
                <p:cNvPr id="176" name="Freihand 175">
                  <a:extLst>
                    <a:ext uri="{FF2B5EF4-FFF2-40B4-BE49-F238E27FC236}">
                      <a16:creationId xmlns:a16="http://schemas.microsoft.com/office/drawing/2014/main" id="{2BEB1EE2-3911-42F7-834C-06EC353E1077}"/>
                    </a:ext>
                  </a:extLst>
                </p:cNvPr>
                <p:cNvPicPr/>
                <p:nvPr/>
              </p:nvPicPr>
              <p:blipFill>
                <a:blip r:embed="rId307"/>
                <a:stretch>
                  <a:fillRect/>
                </a:stretch>
              </p:blipFill>
              <p:spPr>
                <a:xfrm>
                  <a:off x="10464493" y="2740152"/>
                  <a:ext cx="140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7" name="Freihand 176">
                  <a:extLst>
                    <a:ext uri="{FF2B5EF4-FFF2-40B4-BE49-F238E27FC236}">
                      <a16:creationId xmlns:a16="http://schemas.microsoft.com/office/drawing/2014/main" id="{B095DFED-DF8A-447F-AF63-4AFB3DFEBEDC}"/>
                    </a:ext>
                  </a:extLst>
                </p14:cNvPr>
                <p14:cNvContentPartPr/>
                <p14:nvPr/>
              </p14:nvContentPartPr>
              <p14:xfrm>
                <a:off x="10608493" y="2107632"/>
                <a:ext cx="381600" cy="473400"/>
              </p14:xfrm>
            </p:contentPart>
          </mc:Choice>
          <mc:Fallback>
            <p:pic>
              <p:nvPicPr>
                <p:cNvPr id="177" name="Freihand 176">
                  <a:extLst>
                    <a:ext uri="{FF2B5EF4-FFF2-40B4-BE49-F238E27FC236}">
                      <a16:creationId xmlns:a16="http://schemas.microsoft.com/office/drawing/2014/main" id="{B095DFED-DF8A-447F-AF63-4AFB3DFEBEDC}"/>
                    </a:ext>
                  </a:extLst>
                </p:cNvPr>
                <p:cNvPicPr/>
                <p:nvPr/>
              </p:nvPicPr>
              <p:blipFill>
                <a:blip r:embed="rId309"/>
                <a:stretch>
                  <a:fillRect/>
                </a:stretch>
              </p:blipFill>
              <p:spPr>
                <a:xfrm>
                  <a:off x="10604173" y="2103312"/>
                  <a:ext cx="39024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8" name="Freihand 177">
                  <a:extLst>
                    <a:ext uri="{FF2B5EF4-FFF2-40B4-BE49-F238E27FC236}">
                      <a16:creationId xmlns:a16="http://schemas.microsoft.com/office/drawing/2014/main" id="{7EA80827-BEAA-4A15-AEEE-7CDA5413570D}"/>
                    </a:ext>
                  </a:extLst>
                </p14:cNvPr>
                <p14:cNvContentPartPr/>
                <p14:nvPr/>
              </p14:nvContentPartPr>
              <p14:xfrm>
                <a:off x="10795693" y="2644032"/>
                <a:ext cx="23040" cy="252000"/>
              </p14:xfrm>
            </p:contentPart>
          </mc:Choice>
          <mc:Fallback>
            <p:pic>
              <p:nvPicPr>
                <p:cNvPr id="178" name="Freihand 177">
                  <a:extLst>
                    <a:ext uri="{FF2B5EF4-FFF2-40B4-BE49-F238E27FC236}">
                      <a16:creationId xmlns:a16="http://schemas.microsoft.com/office/drawing/2014/main" id="{7EA80827-BEAA-4A15-AEEE-7CDA5413570D}"/>
                    </a:ext>
                  </a:extLst>
                </p:cNvPr>
                <p:cNvPicPr/>
                <p:nvPr/>
              </p:nvPicPr>
              <p:blipFill>
                <a:blip r:embed="rId311"/>
                <a:stretch>
                  <a:fillRect/>
                </a:stretch>
              </p:blipFill>
              <p:spPr>
                <a:xfrm>
                  <a:off x="10791373" y="2639712"/>
                  <a:ext cx="31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9" name="Freihand 178">
                  <a:extLst>
                    <a:ext uri="{FF2B5EF4-FFF2-40B4-BE49-F238E27FC236}">
                      <a16:creationId xmlns:a16="http://schemas.microsoft.com/office/drawing/2014/main" id="{CB8F5112-4880-4CC1-8248-0E45701EB4AE}"/>
                    </a:ext>
                  </a:extLst>
                </p14:cNvPr>
                <p14:cNvContentPartPr/>
                <p14:nvPr/>
              </p14:nvContentPartPr>
              <p14:xfrm>
                <a:off x="10685893" y="2563752"/>
                <a:ext cx="199800" cy="143640"/>
              </p14:xfrm>
            </p:contentPart>
          </mc:Choice>
          <mc:Fallback>
            <p:pic>
              <p:nvPicPr>
                <p:cNvPr id="179" name="Freihand 178">
                  <a:extLst>
                    <a:ext uri="{FF2B5EF4-FFF2-40B4-BE49-F238E27FC236}">
                      <a16:creationId xmlns:a16="http://schemas.microsoft.com/office/drawing/2014/main" id="{CB8F5112-4880-4CC1-8248-0E45701EB4AE}"/>
                    </a:ext>
                  </a:extLst>
                </p:cNvPr>
                <p:cNvPicPr/>
                <p:nvPr/>
              </p:nvPicPr>
              <p:blipFill>
                <a:blip r:embed="rId313"/>
                <a:stretch>
                  <a:fillRect/>
                </a:stretch>
              </p:blipFill>
              <p:spPr>
                <a:xfrm>
                  <a:off x="10681573" y="2559432"/>
                  <a:ext cx="208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0" name="Freihand 179">
                  <a:extLst>
                    <a:ext uri="{FF2B5EF4-FFF2-40B4-BE49-F238E27FC236}">
                      <a16:creationId xmlns:a16="http://schemas.microsoft.com/office/drawing/2014/main" id="{AD505A6D-DE26-4118-A6BE-9E02D62B595D}"/>
                    </a:ext>
                  </a:extLst>
                </p14:cNvPr>
                <p14:cNvContentPartPr/>
                <p14:nvPr/>
              </p14:nvContentPartPr>
              <p14:xfrm>
                <a:off x="10595173" y="2949672"/>
                <a:ext cx="91440" cy="122040"/>
              </p14:xfrm>
            </p:contentPart>
          </mc:Choice>
          <mc:Fallback>
            <p:pic>
              <p:nvPicPr>
                <p:cNvPr id="180" name="Freihand 179">
                  <a:extLst>
                    <a:ext uri="{FF2B5EF4-FFF2-40B4-BE49-F238E27FC236}">
                      <a16:creationId xmlns:a16="http://schemas.microsoft.com/office/drawing/2014/main" id="{AD505A6D-DE26-4118-A6BE-9E02D62B595D}"/>
                    </a:ext>
                  </a:extLst>
                </p:cNvPr>
                <p:cNvPicPr/>
                <p:nvPr/>
              </p:nvPicPr>
              <p:blipFill>
                <a:blip r:embed="rId315"/>
                <a:stretch>
                  <a:fillRect/>
                </a:stretch>
              </p:blipFill>
              <p:spPr>
                <a:xfrm>
                  <a:off x="10590853" y="2945352"/>
                  <a:ext cx="100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1" name="Freihand 180">
                  <a:extLst>
                    <a:ext uri="{FF2B5EF4-FFF2-40B4-BE49-F238E27FC236}">
                      <a16:creationId xmlns:a16="http://schemas.microsoft.com/office/drawing/2014/main" id="{EF312F39-34BE-4155-B5D9-A729B578C7A6}"/>
                    </a:ext>
                  </a:extLst>
                </p14:cNvPr>
                <p14:cNvContentPartPr/>
                <p14:nvPr/>
              </p14:nvContentPartPr>
              <p14:xfrm>
                <a:off x="10658533" y="3014472"/>
                <a:ext cx="100800" cy="57960"/>
              </p14:xfrm>
            </p:contentPart>
          </mc:Choice>
          <mc:Fallback>
            <p:pic>
              <p:nvPicPr>
                <p:cNvPr id="181" name="Freihand 180">
                  <a:extLst>
                    <a:ext uri="{FF2B5EF4-FFF2-40B4-BE49-F238E27FC236}">
                      <a16:creationId xmlns:a16="http://schemas.microsoft.com/office/drawing/2014/main" id="{EF312F39-34BE-4155-B5D9-A729B578C7A6}"/>
                    </a:ext>
                  </a:extLst>
                </p:cNvPr>
                <p:cNvPicPr/>
                <p:nvPr/>
              </p:nvPicPr>
              <p:blipFill>
                <a:blip r:embed="rId317"/>
                <a:stretch>
                  <a:fillRect/>
                </a:stretch>
              </p:blipFill>
              <p:spPr>
                <a:xfrm>
                  <a:off x="10654213" y="3010152"/>
                  <a:ext cx="109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2" name="Freihand 181">
                  <a:extLst>
                    <a:ext uri="{FF2B5EF4-FFF2-40B4-BE49-F238E27FC236}">
                      <a16:creationId xmlns:a16="http://schemas.microsoft.com/office/drawing/2014/main" id="{1EC0C871-D715-4E93-A382-87B62244F7DD}"/>
                    </a:ext>
                  </a:extLst>
                </p14:cNvPr>
                <p14:cNvContentPartPr/>
                <p14:nvPr/>
              </p14:nvContentPartPr>
              <p14:xfrm>
                <a:off x="10773733" y="3011952"/>
                <a:ext cx="127440" cy="47880"/>
              </p14:xfrm>
            </p:contentPart>
          </mc:Choice>
          <mc:Fallback>
            <p:pic>
              <p:nvPicPr>
                <p:cNvPr id="182" name="Freihand 181">
                  <a:extLst>
                    <a:ext uri="{FF2B5EF4-FFF2-40B4-BE49-F238E27FC236}">
                      <a16:creationId xmlns:a16="http://schemas.microsoft.com/office/drawing/2014/main" id="{1EC0C871-D715-4E93-A382-87B62244F7DD}"/>
                    </a:ext>
                  </a:extLst>
                </p:cNvPr>
                <p:cNvPicPr/>
                <p:nvPr/>
              </p:nvPicPr>
              <p:blipFill>
                <a:blip r:embed="rId319"/>
                <a:stretch>
                  <a:fillRect/>
                </a:stretch>
              </p:blipFill>
              <p:spPr>
                <a:xfrm>
                  <a:off x="10769413" y="3007632"/>
                  <a:ext cx="136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3" name="Freihand 182">
                  <a:extLst>
                    <a:ext uri="{FF2B5EF4-FFF2-40B4-BE49-F238E27FC236}">
                      <a16:creationId xmlns:a16="http://schemas.microsoft.com/office/drawing/2014/main" id="{7E1218B0-97EC-468A-9E50-825A06236FE2}"/>
                    </a:ext>
                  </a:extLst>
                </p14:cNvPr>
                <p14:cNvContentPartPr/>
                <p14:nvPr/>
              </p14:nvContentPartPr>
              <p14:xfrm>
                <a:off x="10902973" y="2935632"/>
                <a:ext cx="199800" cy="189720"/>
              </p14:xfrm>
            </p:contentPart>
          </mc:Choice>
          <mc:Fallback>
            <p:pic>
              <p:nvPicPr>
                <p:cNvPr id="183" name="Freihand 182">
                  <a:extLst>
                    <a:ext uri="{FF2B5EF4-FFF2-40B4-BE49-F238E27FC236}">
                      <a16:creationId xmlns:a16="http://schemas.microsoft.com/office/drawing/2014/main" id="{7E1218B0-97EC-468A-9E50-825A06236FE2}"/>
                    </a:ext>
                  </a:extLst>
                </p:cNvPr>
                <p:cNvPicPr/>
                <p:nvPr/>
              </p:nvPicPr>
              <p:blipFill>
                <a:blip r:embed="rId321"/>
                <a:stretch>
                  <a:fillRect/>
                </a:stretch>
              </p:blipFill>
              <p:spPr>
                <a:xfrm>
                  <a:off x="10898653" y="2931312"/>
                  <a:ext cx="208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4" name="Freihand 183">
                  <a:extLst>
                    <a:ext uri="{FF2B5EF4-FFF2-40B4-BE49-F238E27FC236}">
                      <a16:creationId xmlns:a16="http://schemas.microsoft.com/office/drawing/2014/main" id="{0FCD9D00-29BE-40D3-994C-F770F5FD5319}"/>
                    </a:ext>
                  </a:extLst>
                </p14:cNvPr>
                <p14:cNvContentPartPr/>
                <p14:nvPr/>
              </p14:nvContentPartPr>
              <p14:xfrm>
                <a:off x="11076853" y="2963352"/>
                <a:ext cx="80640" cy="83160"/>
              </p14:xfrm>
            </p:contentPart>
          </mc:Choice>
          <mc:Fallback>
            <p:pic>
              <p:nvPicPr>
                <p:cNvPr id="184" name="Freihand 183">
                  <a:extLst>
                    <a:ext uri="{FF2B5EF4-FFF2-40B4-BE49-F238E27FC236}">
                      <a16:creationId xmlns:a16="http://schemas.microsoft.com/office/drawing/2014/main" id="{0FCD9D00-29BE-40D3-994C-F770F5FD5319}"/>
                    </a:ext>
                  </a:extLst>
                </p:cNvPr>
                <p:cNvPicPr/>
                <p:nvPr/>
              </p:nvPicPr>
              <p:blipFill>
                <a:blip r:embed="rId323"/>
                <a:stretch>
                  <a:fillRect/>
                </a:stretch>
              </p:blipFill>
              <p:spPr>
                <a:xfrm>
                  <a:off x="11072533" y="2959032"/>
                  <a:ext cx="89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5" name="Freihand 184">
                  <a:extLst>
                    <a:ext uri="{FF2B5EF4-FFF2-40B4-BE49-F238E27FC236}">
                      <a16:creationId xmlns:a16="http://schemas.microsoft.com/office/drawing/2014/main" id="{527865AB-F9B2-4D80-9655-8A874EFDBA33}"/>
                    </a:ext>
                  </a:extLst>
                </p14:cNvPr>
                <p14:cNvContentPartPr/>
                <p14:nvPr/>
              </p14:nvContentPartPr>
              <p14:xfrm>
                <a:off x="11153533" y="2871912"/>
                <a:ext cx="238320" cy="164520"/>
              </p14:xfrm>
            </p:contentPart>
          </mc:Choice>
          <mc:Fallback>
            <p:pic>
              <p:nvPicPr>
                <p:cNvPr id="185" name="Freihand 184">
                  <a:extLst>
                    <a:ext uri="{FF2B5EF4-FFF2-40B4-BE49-F238E27FC236}">
                      <a16:creationId xmlns:a16="http://schemas.microsoft.com/office/drawing/2014/main" id="{527865AB-F9B2-4D80-9655-8A874EFDBA33}"/>
                    </a:ext>
                  </a:extLst>
                </p:cNvPr>
                <p:cNvPicPr/>
                <p:nvPr/>
              </p:nvPicPr>
              <p:blipFill>
                <a:blip r:embed="rId325"/>
                <a:stretch>
                  <a:fillRect/>
                </a:stretch>
              </p:blipFill>
              <p:spPr>
                <a:xfrm>
                  <a:off x="11149213" y="2867592"/>
                  <a:ext cx="246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6" name="Freihand 185">
                  <a:extLst>
                    <a:ext uri="{FF2B5EF4-FFF2-40B4-BE49-F238E27FC236}">
                      <a16:creationId xmlns:a16="http://schemas.microsoft.com/office/drawing/2014/main" id="{4046CC20-D31F-4FDC-AF8F-3BAB82BDCF22}"/>
                    </a:ext>
                  </a:extLst>
                </p14:cNvPr>
                <p14:cNvContentPartPr/>
                <p14:nvPr/>
              </p14:nvContentPartPr>
              <p14:xfrm>
                <a:off x="10707133" y="3138312"/>
                <a:ext cx="196920" cy="128880"/>
              </p14:xfrm>
            </p:contentPart>
          </mc:Choice>
          <mc:Fallback>
            <p:pic>
              <p:nvPicPr>
                <p:cNvPr id="186" name="Freihand 185">
                  <a:extLst>
                    <a:ext uri="{FF2B5EF4-FFF2-40B4-BE49-F238E27FC236}">
                      <a16:creationId xmlns:a16="http://schemas.microsoft.com/office/drawing/2014/main" id="{4046CC20-D31F-4FDC-AF8F-3BAB82BDCF22}"/>
                    </a:ext>
                  </a:extLst>
                </p:cNvPr>
                <p:cNvPicPr/>
                <p:nvPr/>
              </p:nvPicPr>
              <p:blipFill>
                <a:blip r:embed="rId327"/>
                <a:stretch>
                  <a:fillRect/>
                </a:stretch>
              </p:blipFill>
              <p:spPr>
                <a:xfrm>
                  <a:off x="10702813" y="3133992"/>
                  <a:ext cx="205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7" name="Freihand 186">
                  <a:extLst>
                    <a:ext uri="{FF2B5EF4-FFF2-40B4-BE49-F238E27FC236}">
                      <a16:creationId xmlns:a16="http://schemas.microsoft.com/office/drawing/2014/main" id="{72EF378C-FB0A-4589-AD18-E9B5CA788046}"/>
                    </a:ext>
                  </a:extLst>
                </p14:cNvPr>
                <p14:cNvContentPartPr/>
                <p14:nvPr/>
              </p14:nvContentPartPr>
              <p14:xfrm>
                <a:off x="10642333" y="3349992"/>
                <a:ext cx="219600" cy="127800"/>
              </p14:xfrm>
            </p:contentPart>
          </mc:Choice>
          <mc:Fallback>
            <p:pic>
              <p:nvPicPr>
                <p:cNvPr id="187" name="Freihand 186">
                  <a:extLst>
                    <a:ext uri="{FF2B5EF4-FFF2-40B4-BE49-F238E27FC236}">
                      <a16:creationId xmlns:a16="http://schemas.microsoft.com/office/drawing/2014/main" id="{72EF378C-FB0A-4589-AD18-E9B5CA788046}"/>
                    </a:ext>
                  </a:extLst>
                </p:cNvPr>
                <p:cNvPicPr/>
                <p:nvPr/>
              </p:nvPicPr>
              <p:blipFill>
                <a:blip r:embed="rId329"/>
                <a:stretch>
                  <a:fillRect/>
                </a:stretch>
              </p:blipFill>
              <p:spPr>
                <a:xfrm>
                  <a:off x="10638013" y="3345672"/>
                  <a:ext cx="228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8" name="Freihand 187">
                  <a:extLst>
                    <a:ext uri="{FF2B5EF4-FFF2-40B4-BE49-F238E27FC236}">
                      <a16:creationId xmlns:a16="http://schemas.microsoft.com/office/drawing/2014/main" id="{D9B0B0A4-728F-4DAF-A53C-10B06E135EED}"/>
                    </a:ext>
                  </a:extLst>
                </p14:cNvPr>
                <p14:cNvContentPartPr/>
                <p14:nvPr/>
              </p14:nvContentPartPr>
              <p14:xfrm>
                <a:off x="10887853" y="3327312"/>
                <a:ext cx="30600" cy="122040"/>
              </p14:xfrm>
            </p:contentPart>
          </mc:Choice>
          <mc:Fallback>
            <p:pic>
              <p:nvPicPr>
                <p:cNvPr id="188" name="Freihand 187">
                  <a:extLst>
                    <a:ext uri="{FF2B5EF4-FFF2-40B4-BE49-F238E27FC236}">
                      <a16:creationId xmlns:a16="http://schemas.microsoft.com/office/drawing/2014/main" id="{D9B0B0A4-728F-4DAF-A53C-10B06E135EED}"/>
                    </a:ext>
                  </a:extLst>
                </p:cNvPr>
                <p:cNvPicPr/>
                <p:nvPr/>
              </p:nvPicPr>
              <p:blipFill>
                <a:blip r:embed="rId331"/>
                <a:stretch>
                  <a:fillRect/>
                </a:stretch>
              </p:blipFill>
              <p:spPr>
                <a:xfrm>
                  <a:off x="10883533" y="3322992"/>
                  <a:ext cx="39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9" name="Freihand 188">
                  <a:extLst>
                    <a:ext uri="{FF2B5EF4-FFF2-40B4-BE49-F238E27FC236}">
                      <a16:creationId xmlns:a16="http://schemas.microsoft.com/office/drawing/2014/main" id="{7D641A10-D8B6-4722-A052-A95BF154D2A4}"/>
                    </a:ext>
                  </a:extLst>
                </p14:cNvPr>
                <p14:cNvContentPartPr/>
                <p14:nvPr/>
              </p14:nvContentPartPr>
              <p14:xfrm>
                <a:off x="10930333" y="3374472"/>
                <a:ext cx="135360" cy="77760"/>
              </p14:xfrm>
            </p:contentPart>
          </mc:Choice>
          <mc:Fallback>
            <p:pic>
              <p:nvPicPr>
                <p:cNvPr id="189" name="Freihand 188">
                  <a:extLst>
                    <a:ext uri="{FF2B5EF4-FFF2-40B4-BE49-F238E27FC236}">
                      <a16:creationId xmlns:a16="http://schemas.microsoft.com/office/drawing/2014/main" id="{7D641A10-D8B6-4722-A052-A95BF154D2A4}"/>
                    </a:ext>
                  </a:extLst>
                </p:cNvPr>
                <p:cNvPicPr/>
                <p:nvPr/>
              </p:nvPicPr>
              <p:blipFill>
                <a:blip r:embed="rId333"/>
                <a:stretch>
                  <a:fillRect/>
                </a:stretch>
              </p:blipFill>
              <p:spPr>
                <a:xfrm>
                  <a:off x="10926013" y="3370152"/>
                  <a:ext cx="144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0" name="Freihand 189">
                  <a:extLst>
                    <a:ext uri="{FF2B5EF4-FFF2-40B4-BE49-F238E27FC236}">
                      <a16:creationId xmlns:a16="http://schemas.microsoft.com/office/drawing/2014/main" id="{5D3E0ADA-439E-4215-9E59-1F4AA5FCD6EC}"/>
                    </a:ext>
                  </a:extLst>
                </p14:cNvPr>
                <p14:cNvContentPartPr/>
                <p14:nvPr/>
              </p14:nvContentPartPr>
              <p14:xfrm>
                <a:off x="11073253" y="3294192"/>
                <a:ext cx="63000" cy="199440"/>
              </p14:xfrm>
            </p:contentPart>
          </mc:Choice>
          <mc:Fallback>
            <p:pic>
              <p:nvPicPr>
                <p:cNvPr id="190" name="Freihand 189">
                  <a:extLst>
                    <a:ext uri="{FF2B5EF4-FFF2-40B4-BE49-F238E27FC236}">
                      <a16:creationId xmlns:a16="http://schemas.microsoft.com/office/drawing/2014/main" id="{5D3E0ADA-439E-4215-9E59-1F4AA5FCD6EC}"/>
                    </a:ext>
                  </a:extLst>
                </p:cNvPr>
                <p:cNvPicPr/>
                <p:nvPr/>
              </p:nvPicPr>
              <p:blipFill>
                <a:blip r:embed="rId335"/>
                <a:stretch>
                  <a:fillRect/>
                </a:stretch>
              </p:blipFill>
              <p:spPr>
                <a:xfrm>
                  <a:off x="11068933" y="3289872"/>
                  <a:ext cx="71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2" name="Freihand 191">
                  <a:extLst>
                    <a:ext uri="{FF2B5EF4-FFF2-40B4-BE49-F238E27FC236}">
                      <a16:creationId xmlns:a16="http://schemas.microsoft.com/office/drawing/2014/main" id="{FCFAB94A-B15C-4A07-8CE6-0BFDF9637AFC}"/>
                    </a:ext>
                  </a:extLst>
                </p14:cNvPr>
                <p14:cNvContentPartPr/>
                <p14:nvPr/>
              </p14:nvContentPartPr>
              <p14:xfrm>
                <a:off x="11107453" y="3336672"/>
                <a:ext cx="123120" cy="223560"/>
              </p14:xfrm>
            </p:contentPart>
          </mc:Choice>
          <mc:Fallback>
            <p:pic>
              <p:nvPicPr>
                <p:cNvPr id="192" name="Freihand 191">
                  <a:extLst>
                    <a:ext uri="{FF2B5EF4-FFF2-40B4-BE49-F238E27FC236}">
                      <a16:creationId xmlns:a16="http://schemas.microsoft.com/office/drawing/2014/main" id="{FCFAB94A-B15C-4A07-8CE6-0BFDF9637AFC}"/>
                    </a:ext>
                  </a:extLst>
                </p:cNvPr>
                <p:cNvPicPr/>
                <p:nvPr/>
              </p:nvPicPr>
              <p:blipFill>
                <a:blip r:embed="rId337"/>
                <a:stretch>
                  <a:fillRect/>
                </a:stretch>
              </p:blipFill>
              <p:spPr>
                <a:xfrm>
                  <a:off x="11103133" y="3332352"/>
                  <a:ext cx="131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3" name="Freihand 192">
                  <a:extLst>
                    <a:ext uri="{FF2B5EF4-FFF2-40B4-BE49-F238E27FC236}">
                      <a16:creationId xmlns:a16="http://schemas.microsoft.com/office/drawing/2014/main" id="{49A26DBF-6C7C-4BE9-AC77-36ABD353E5D0}"/>
                    </a:ext>
                  </a:extLst>
                </p14:cNvPr>
                <p14:cNvContentPartPr/>
                <p14:nvPr/>
              </p14:nvContentPartPr>
              <p14:xfrm>
                <a:off x="11214013" y="3324432"/>
                <a:ext cx="70560" cy="98640"/>
              </p14:xfrm>
            </p:contentPart>
          </mc:Choice>
          <mc:Fallback>
            <p:pic>
              <p:nvPicPr>
                <p:cNvPr id="193" name="Freihand 192">
                  <a:extLst>
                    <a:ext uri="{FF2B5EF4-FFF2-40B4-BE49-F238E27FC236}">
                      <a16:creationId xmlns:a16="http://schemas.microsoft.com/office/drawing/2014/main" id="{49A26DBF-6C7C-4BE9-AC77-36ABD353E5D0}"/>
                    </a:ext>
                  </a:extLst>
                </p:cNvPr>
                <p:cNvPicPr/>
                <p:nvPr/>
              </p:nvPicPr>
              <p:blipFill>
                <a:blip r:embed="rId339"/>
                <a:stretch>
                  <a:fillRect/>
                </a:stretch>
              </p:blipFill>
              <p:spPr>
                <a:xfrm>
                  <a:off x="11209693" y="3320112"/>
                  <a:ext cx="79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4" name="Freihand 193">
                  <a:extLst>
                    <a:ext uri="{FF2B5EF4-FFF2-40B4-BE49-F238E27FC236}">
                      <a16:creationId xmlns:a16="http://schemas.microsoft.com/office/drawing/2014/main" id="{E1BB5A1D-716D-47CC-8D65-8FBB2708D86B}"/>
                    </a:ext>
                  </a:extLst>
                </p14:cNvPr>
                <p14:cNvContentPartPr/>
                <p14:nvPr/>
              </p14:nvContentPartPr>
              <p14:xfrm>
                <a:off x="11269453" y="3281232"/>
                <a:ext cx="90720" cy="121680"/>
              </p14:xfrm>
            </p:contentPart>
          </mc:Choice>
          <mc:Fallback>
            <p:pic>
              <p:nvPicPr>
                <p:cNvPr id="194" name="Freihand 193">
                  <a:extLst>
                    <a:ext uri="{FF2B5EF4-FFF2-40B4-BE49-F238E27FC236}">
                      <a16:creationId xmlns:a16="http://schemas.microsoft.com/office/drawing/2014/main" id="{E1BB5A1D-716D-47CC-8D65-8FBB2708D86B}"/>
                    </a:ext>
                  </a:extLst>
                </p:cNvPr>
                <p:cNvPicPr/>
                <p:nvPr/>
              </p:nvPicPr>
              <p:blipFill>
                <a:blip r:embed="rId341"/>
                <a:stretch>
                  <a:fillRect/>
                </a:stretch>
              </p:blipFill>
              <p:spPr>
                <a:xfrm>
                  <a:off x="11265133" y="3276912"/>
                  <a:ext cx="99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5" name="Freihand 194">
                  <a:extLst>
                    <a:ext uri="{FF2B5EF4-FFF2-40B4-BE49-F238E27FC236}">
                      <a16:creationId xmlns:a16="http://schemas.microsoft.com/office/drawing/2014/main" id="{36269E25-05A1-4B12-A466-0CF4E9572029}"/>
                    </a:ext>
                  </a:extLst>
                </p14:cNvPr>
                <p14:cNvContentPartPr/>
                <p14:nvPr/>
              </p14:nvContentPartPr>
              <p14:xfrm>
                <a:off x="11129413" y="2068392"/>
                <a:ext cx="400680" cy="525960"/>
              </p14:xfrm>
            </p:contentPart>
          </mc:Choice>
          <mc:Fallback>
            <p:pic>
              <p:nvPicPr>
                <p:cNvPr id="195" name="Freihand 194">
                  <a:extLst>
                    <a:ext uri="{FF2B5EF4-FFF2-40B4-BE49-F238E27FC236}">
                      <a16:creationId xmlns:a16="http://schemas.microsoft.com/office/drawing/2014/main" id="{36269E25-05A1-4B12-A466-0CF4E9572029}"/>
                    </a:ext>
                  </a:extLst>
                </p:cNvPr>
                <p:cNvPicPr/>
                <p:nvPr/>
              </p:nvPicPr>
              <p:blipFill>
                <a:blip r:embed="rId343"/>
                <a:stretch>
                  <a:fillRect/>
                </a:stretch>
              </p:blipFill>
              <p:spPr>
                <a:xfrm>
                  <a:off x="11125093" y="2064072"/>
                  <a:ext cx="40932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6" name="Freihand 195">
                  <a:extLst>
                    <a:ext uri="{FF2B5EF4-FFF2-40B4-BE49-F238E27FC236}">
                      <a16:creationId xmlns:a16="http://schemas.microsoft.com/office/drawing/2014/main" id="{2A240919-B816-4DA4-A859-B3E472523F17}"/>
                    </a:ext>
                  </a:extLst>
                </p14:cNvPr>
                <p14:cNvContentPartPr/>
                <p14:nvPr/>
              </p14:nvContentPartPr>
              <p14:xfrm>
                <a:off x="11382133" y="2624232"/>
                <a:ext cx="142920" cy="242640"/>
              </p14:xfrm>
            </p:contentPart>
          </mc:Choice>
          <mc:Fallback>
            <p:pic>
              <p:nvPicPr>
                <p:cNvPr id="196" name="Freihand 195">
                  <a:extLst>
                    <a:ext uri="{FF2B5EF4-FFF2-40B4-BE49-F238E27FC236}">
                      <a16:creationId xmlns:a16="http://schemas.microsoft.com/office/drawing/2014/main" id="{2A240919-B816-4DA4-A859-B3E472523F17}"/>
                    </a:ext>
                  </a:extLst>
                </p:cNvPr>
                <p:cNvPicPr/>
                <p:nvPr/>
              </p:nvPicPr>
              <p:blipFill>
                <a:blip r:embed="rId345"/>
                <a:stretch>
                  <a:fillRect/>
                </a:stretch>
              </p:blipFill>
              <p:spPr>
                <a:xfrm>
                  <a:off x="11377813" y="2619912"/>
                  <a:ext cx="1515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7" name="Freihand 196">
                  <a:extLst>
                    <a:ext uri="{FF2B5EF4-FFF2-40B4-BE49-F238E27FC236}">
                      <a16:creationId xmlns:a16="http://schemas.microsoft.com/office/drawing/2014/main" id="{8070EF5C-A044-4BE4-9DBA-30BB1A7A2A26}"/>
                    </a:ext>
                  </a:extLst>
                </p14:cNvPr>
                <p14:cNvContentPartPr/>
                <p14:nvPr/>
              </p14:nvContentPartPr>
              <p14:xfrm>
                <a:off x="11279893" y="2548992"/>
                <a:ext cx="167400" cy="131760"/>
              </p14:xfrm>
            </p:contentPart>
          </mc:Choice>
          <mc:Fallback>
            <p:pic>
              <p:nvPicPr>
                <p:cNvPr id="197" name="Freihand 196">
                  <a:extLst>
                    <a:ext uri="{FF2B5EF4-FFF2-40B4-BE49-F238E27FC236}">
                      <a16:creationId xmlns:a16="http://schemas.microsoft.com/office/drawing/2014/main" id="{8070EF5C-A044-4BE4-9DBA-30BB1A7A2A26}"/>
                    </a:ext>
                  </a:extLst>
                </p:cNvPr>
                <p:cNvPicPr/>
                <p:nvPr/>
              </p:nvPicPr>
              <p:blipFill>
                <a:blip r:embed="rId347"/>
                <a:stretch>
                  <a:fillRect/>
                </a:stretch>
              </p:blipFill>
              <p:spPr>
                <a:xfrm>
                  <a:off x="11275573" y="2544672"/>
                  <a:ext cx="176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8" name="Freihand 197">
                  <a:extLst>
                    <a:ext uri="{FF2B5EF4-FFF2-40B4-BE49-F238E27FC236}">
                      <a16:creationId xmlns:a16="http://schemas.microsoft.com/office/drawing/2014/main" id="{9DB07B87-49F9-4B39-BF22-7983A8A21F15}"/>
                    </a:ext>
                  </a:extLst>
                </p14:cNvPr>
                <p14:cNvContentPartPr/>
                <p14:nvPr/>
              </p14:nvContentPartPr>
              <p14:xfrm>
                <a:off x="11426773" y="2975952"/>
                <a:ext cx="126360" cy="99720"/>
              </p14:xfrm>
            </p:contentPart>
          </mc:Choice>
          <mc:Fallback>
            <p:pic>
              <p:nvPicPr>
                <p:cNvPr id="198" name="Freihand 197">
                  <a:extLst>
                    <a:ext uri="{FF2B5EF4-FFF2-40B4-BE49-F238E27FC236}">
                      <a16:creationId xmlns:a16="http://schemas.microsoft.com/office/drawing/2014/main" id="{9DB07B87-49F9-4B39-BF22-7983A8A21F15}"/>
                    </a:ext>
                  </a:extLst>
                </p:cNvPr>
                <p:cNvPicPr/>
                <p:nvPr/>
              </p:nvPicPr>
              <p:blipFill>
                <a:blip r:embed="rId349"/>
                <a:stretch>
                  <a:fillRect/>
                </a:stretch>
              </p:blipFill>
              <p:spPr>
                <a:xfrm>
                  <a:off x="11422453" y="2971632"/>
                  <a:ext cx="135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9" name="Freihand 198">
                  <a:extLst>
                    <a:ext uri="{FF2B5EF4-FFF2-40B4-BE49-F238E27FC236}">
                      <a16:creationId xmlns:a16="http://schemas.microsoft.com/office/drawing/2014/main" id="{F37C95F6-C681-467E-84DE-AF76C4627528}"/>
                    </a:ext>
                  </a:extLst>
                </p14:cNvPr>
                <p14:cNvContentPartPr/>
                <p14:nvPr/>
              </p14:nvContentPartPr>
              <p14:xfrm>
                <a:off x="11575453" y="2872272"/>
                <a:ext cx="70200" cy="254880"/>
              </p14:xfrm>
            </p:contentPart>
          </mc:Choice>
          <mc:Fallback>
            <p:pic>
              <p:nvPicPr>
                <p:cNvPr id="199" name="Freihand 198">
                  <a:extLst>
                    <a:ext uri="{FF2B5EF4-FFF2-40B4-BE49-F238E27FC236}">
                      <a16:creationId xmlns:a16="http://schemas.microsoft.com/office/drawing/2014/main" id="{F37C95F6-C681-467E-84DE-AF76C4627528}"/>
                    </a:ext>
                  </a:extLst>
                </p:cNvPr>
                <p:cNvPicPr/>
                <p:nvPr/>
              </p:nvPicPr>
              <p:blipFill>
                <a:blip r:embed="rId351"/>
                <a:stretch>
                  <a:fillRect/>
                </a:stretch>
              </p:blipFill>
              <p:spPr>
                <a:xfrm>
                  <a:off x="11571133" y="2867952"/>
                  <a:ext cx="78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0" name="Freihand 199">
                  <a:extLst>
                    <a:ext uri="{FF2B5EF4-FFF2-40B4-BE49-F238E27FC236}">
                      <a16:creationId xmlns:a16="http://schemas.microsoft.com/office/drawing/2014/main" id="{392A25CE-0FD1-4685-86F7-6370072E488A}"/>
                    </a:ext>
                  </a:extLst>
                </p14:cNvPr>
                <p14:cNvContentPartPr/>
                <p14:nvPr/>
              </p14:nvContentPartPr>
              <p14:xfrm>
                <a:off x="11638813" y="2880552"/>
                <a:ext cx="133560" cy="154800"/>
              </p14:xfrm>
            </p:contentPart>
          </mc:Choice>
          <mc:Fallback>
            <p:pic>
              <p:nvPicPr>
                <p:cNvPr id="200" name="Freihand 199">
                  <a:extLst>
                    <a:ext uri="{FF2B5EF4-FFF2-40B4-BE49-F238E27FC236}">
                      <a16:creationId xmlns:a16="http://schemas.microsoft.com/office/drawing/2014/main" id="{392A25CE-0FD1-4685-86F7-6370072E488A}"/>
                    </a:ext>
                  </a:extLst>
                </p:cNvPr>
                <p:cNvPicPr/>
                <p:nvPr/>
              </p:nvPicPr>
              <p:blipFill>
                <a:blip r:embed="rId353"/>
                <a:stretch>
                  <a:fillRect/>
                </a:stretch>
              </p:blipFill>
              <p:spPr>
                <a:xfrm>
                  <a:off x="11634493" y="2876232"/>
                  <a:ext cx="142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1" name="Freihand 200">
                  <a:extLst>
                    <a:ext uri="{FF2B5EF4-FFF2-40B4-BE49-F238E27FC236}">
                      <a16:creationId xmlns:a16="http://schemas.microsoft.com/office/drawing/2014/main" id="{793721B6-EF4A-4A57-957B-39EE4DFB2F36}"/>
                    </a:ext>
                  </a:extLst>
                </p14:cNvPr>
                <p14:cNvContentPartPr/>
                <p14:nvPr/>
              </p14:nvContentPartPr>
              <p14:xfrm>
                <a:off x="11773453" y="2914752"/>
                <a:ext cx="8640" cy="44280"/>
              </p14:xfrm>
            </p:contentPart>
          </mc:Choice>
          <mc:Fallback>
            <p:pic>
              <p:nvPicPr>
                <p:cNvPr id="201" name="Freihand 200">
                  <a:extLst>
                    <a:ext uri="{FF2B5EF4-FFF2-40B4-BE49-F238E27FC236}">
                      <a16:creationId xmlns:a16="http://schemas.microsoft.com/office/drawing/2014/main" id="{793721B6-EF4A-4A57-957B-39EE4DFB2F36}"/>
                    </a:ext>
                  </a:extLst>
                </p:cNvPr>
                <p:cNvPicPr/>
                <p:nvPr/>
              </p:nvPicPr>
              <p:blipFill>
                <a:blip r:embed="rId355"/>
                <a:stretch>
                  <a:fillRect/>
                </a:stretch>
              </p:blipFill>
              <p:spPr>
                <a:xfrm>
                  <a:off x="11769133" y="2910432"/>
                  <a:ext cx="17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2" name="Freihand 201">
                  <a:extLst>
                    <a:ext uri="{FF2B5EF4-FFF2-40B4-BE49-F238E27FC236}">
                      <a16:creationId xmlns:a16="http://schemas.microsoft.com/office/drawing/2014/main" id="{5205ABF7-E115-433F-9A84-AF5E3CB34CA1}"/>
                    </a:ext>
                  </a:extLst>
                </p14:cNvPr>
                <p14:cNvContentPartPr/>
                <p14:nvPr/>
              </p14:nvContentPartPr>
              <p14:xfrm>
                <a:off x="11791453" y="2966232"/>
                <a:ext cx="64080" cy="60840"/>
              </p14:xfrm>
            </p:contentPart>
          </mc:Choice>
          <mc:Fallback>
            <p:pic>
              <p:nvPicPr>
                <p:cNvPr id="202" name="Freihand 201">
                  <a:extLst>
                    <a:ext uri="{FF2B5EF4-FFF2-40B4-BE49-F238E27FC236}">
                      <a16:creationId xmlns:a16="http://schemas.microsoft.com/office/drawing/2014/main" id="{5205ABF7-E115-433F-9A84-AF5E3CB34CA1}"/>
                    </a:ext>
                  </a:extLst>
                </p:cNvPr>
                <p:cNvPicPr/>
                <p:nvPr/>
              </p:nvPicPr>
              <p:blipFill>
                <a:blip r:embed="rId357"/>
                <a:stretch>
                  <a:fillRect/>
                </a:stretch>
              </p:blipFill>
              <p:spPr>
                <a:xfrm>
                  <a:off x="11787133" y="2961912"/>
                  <a:ext cx="72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3" name="Freihand 202">
                  <a:extLst>
                    <a:ext uri="{FF2B5EF4-FFF2-40B4-BE49-F238E27FC236}">
                      <a16:creationId xmlns:a16="http://schemas.microsoft.com/office/drawing/2014/main" id="{1F3BB3C9-AD89-4B2E-9218-ABDE5EC86014}"/>
                    </a:ext>
                  </a:extLst>
                </p14:cNvPr>
                <p14:cNvContentPartPr/>
                <p14:nvPr/>
              </p14:nvContentPartPr>
              <p14:xfrm>
                <a:off x="11621893" y="2166312"/>
                <a:ext cx="441360" cy="442080"/>
              </p14:xfrm>
            </p:contentPart>
          </mc:Choice>
          <mc:Fallback>
            <p:pic>
              <p:nvPicPr>
                <p:cNvPr id="203" name="Freihand 202">
                  <a:extLst>
                    <a:ext uri="{FF2B5EF4-FFF2-40B4-BE49-F238E27FC236}">
                      <a16:creationId xmlns:a16="http://schemas.microsoft.com/office/drawing/2014/main" id="{1F3BB3C9-AD89-4B2E-9218-ABDE5EC86014}"/>
                    </a:ext>
                  </a:extLst>
                </p:cNvPr>
                <p:cNvPicPr/>
                <p:nvPr/>
              </p:nvPicPr>
              <p:blipFill>
                <a:blip r:embed="rId359"/>
                <a:stretch>
                  <a:fillRect/>
                </a:stretch>
              </p:blipFill>
              <p:spPr>
                <a:xfrm>
                  <a:off x="11617573" y="2161992"/>
                  <a:ext cx="45000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4" name="Freihand 203">
                  <a:extLst>
                    <a:ext uri="{FF2B5EF4-FFF2-40B4-BE49-F238E27FC236}">
                      <a16:creationId xmlns:a16="http://schemas.microsoft.com/office/drawing/2014/main" id="{E5539485-8B5A-4357-97F9-351F0605EA9E}"/>
                    </a:ext>
                  </a:extLst>
                </p14:cNvPr>
                <p14:cNvContentPartPr/>
                <p14:nvPr/>
              </p14:nvContentPartPr>
              <p14:xfrm>
                <a:off x="11698573" y="2671032"/>
                <a:ext cx="270720" cy="926280"/>
              </p14:xfrm>
            </p:contentPart>
          </mc:Choice>
          <mc:Fallback>
            <p:pic>
              <p:nvPicPr>
                <p:cNvPr id="204" name="Freihand 203">
                  <a:extLst>
                    <a:ext uri="{FF2B5EF4-FFF2-40B4-BE49-F238E27FC236}">
                      <a16:creationId xmlns:a16="http://schemas.microsoft.com/office/drawing/2014/main" id="{E5539485-8B5A-4357-97F9-351F0605EA9E}"/>
                    </a:ext>
                  </a:extLst>
                </p:cNvPr>
                <p:cNvPicPr/>
                <p:nvPr/>
              </p:nvPicPr>
              <p:blipFill>
                <a:blip r:embed="rId361"/>
                <a:stretch>
                  <a:fillRect/>
                </a:stretch>
              </p:blipFill>
              <p:spPr>
                <a:xfrm>
                  <a:off x="11694253" y="2666712"/>
                  <a:ext cx="279360" cy="934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6" name="Freihand 205">
                  <a:extLst>
                    <a:ext uri="{FF2B5EF4-FFF2-40B4-BE49-F238E27FC236}">
                      <a16:creationId xmlns:a16="http://schemas.microsoft.com/office/drawing/2014/main" id="{703BFB79-06F9-4FAB-BA7E-B6B403CB53AB}"/>
                    </a:ext>
                  </a:extLst>
                </p14:cNvPr>
                <p14:cNvContentPartPr/>
                <p14:nvPr/>
              </p14:nvContentPartPr>
              <p14:xfrm>
                <a:off x="11383213" y="3658512"/>
                <a:ext cx="101160" cy="120960"/>
              </p14:xfrm>
            </p:contentPart>
          </mc:Choice>
          <mc:Fallback>
            <p:pic>
              <p:nvPicPr>
                <p:cNvPr id="206" name="Freihand 205">
                  <a:extLst>
                    <a:ext uri="{FF2B5EF4-FFF2-40B4-BE49-F238E27FC236}">
                      <a16:creationId xmlns:a16="http://schemas.microsoft.com/office/drawing/2014/main" id="{703BFB79-06F9-4FAB-BA7E-B6B403CB53AB}"/>
                    </a:ext>
                  </a:extLst>
                </p:cNvPr>
                <p:cNvPicPr/>
                <p:nvPr/>
              </p:nvPicPr>
              <p:blipFill>
                <a:blip r:embed="rId363"/>
                <a:stretch>
                  <a:fillRect/>
                </a:stretch>
              </p:blipFill>
              <p:spPr>
                <a:xfrm>
                  <a:off x="11378893" y="3654192"/>
                  <a:ext cx="109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7" name="Freihand 206">
                  <a:extLst>
                    <a:ext uri="{FF2B5EF4-FFF2-40B4-BE49-F238E27FC236}">
                      <a16:creationId xmlns:a16="http://schemas.microsoft.com/office/drawing/2014/main" id="{40774179-3323-4EF1-851F-E215ACC2FA83}"/>
                    </a:ext>
                  </a:extLst>
                </p14:cNvPr>
                <p14:cNvContentPartPr/>
                <p14:nvPr/>
              </p14:nvContentPartPr>
              <p14:xfrm>
                <a:off x="11505613" y="3593712"/>
                <a:ext cx="173520" cy="165600"/>
              </p14:xfrm>
            </p:contentPart>
          </mc:Choice>
          <mc:Fallback>
            <p:pic>
              <p:nvPicPr>
                <p:cNvPr id="207" name="Freihand 206">
                  <a:extLst>
                    <a:ext uri="{FF2B5EF4-FFF2-40B4-BE49-F238E27FC236}">
                      <a16:creationId xmlns:a16="http://schemas.microsoft.com/office/drawing/2014/main" id="{40774179-3323-4EF1-851F-E215ACC2FA83}"/>
                    </a:ext>
                  </a:extLst>
                </p:cNvPr>
                <p:cNvPicPr/>
                <p:nvPr/>
              </p:nvPicPr>
              <p:blipFill>
                <a:blip r:embed="rId365"/>
                <a:stretch>
                  <a:fillRect/>
                </a:stretch>
              </p:blipFill>
              <p:spPr>
                <a:xfrm>
                  <a:off x="11501293" y="3589392"/>
                  <a:ext cx="182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8" name="Freihand 207">
                  <a:extLst>
                    <a:ext uri="{FF2B5EF4-FFF2-40B4-BE49-F238E27FC236}">
                      <a16:creationId xmlns:a16="http://schemas.microsoft.com/office/drawing/2014/main" id="{CBF24E9F-6D2A-4030-837B-C979A9545C3F}"/>
                    </a:ext>
                  </a:extLst>
                </p14:cNvPr>
                <p14:cNvContentPartPr/>
                <p14:nvPr/>
              </p14:nvContentPartPr>
              <p14:xfrm>
                <a:off x="11211133" y="3846432"/>
                <a:ext cx="180000" cy="187920"/>
              </p14:xfrm>
            </p:contentPart>
          </mc:Choice>
          <mc:Fallback>
            <p:pic>
              <p:nvPicPr>
                <p:cNvPr id="208" name="Freihand 207">
                  <a:extLst>
                    <a:ext uri="{FF2B5EF4-FFF2-40B4-BE49-F238E27FC236}">
                      <a16:creationId xmlns:a16="http://schemas.microsoft.com/office/drawing/2014/main" id="{CBF24E9F-6D2A-4030-837B-C979A9545C3F}"/>
                    </a:ext>
                  </a:extLst>
                </p:cNvPr>
                <p:cNvPicPr/>
                <p:nvPr/>
              </p:nvPicPr>
              <p:blipFill>
                <a:blip r:embed="rId367"/>
                <a:stretch>
                  <a:fillRect/>
                </a:stretch>
              </p:blipFill>
              <p:spPr>
                <a:xfrm>
                  <a:off x="11206813" y="3842112"/>
                  <a:ext cx="188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9" name="Freihand 208">
                  <a:extLst>
                    <a:ext uri="{FF2B5EF4-FFF2-40B4-BE49-F238E27FC236}">
                      <a16:creationId xmlns:a16="http://schemas.microsoft.com/office/drawing/2014/main" id="{11D8A87A-4EAA-4813-AE46-42A63F520E73}"/>
                    </a:ext>
                  </a:extLst>
                </p14:cNvPr>
                <p14:cNvContentPartPr/>
                <p14:nvPr/>
              </p14:nvContentPartPr>
              <p14:xfrm>
                <a:off x="11390773" y="3849312"/>
                <a:ext cx="120600" cy="172080"/>
              </p14:xfrm>
            </p:contentPart>
          </mc:Choice>
          <mc:Fallback>
            <p:pic>
              <p:nvPicPr>
                <p:cNvPr id="209" name="Freihand 208">
                  <a:extLst>
                    <a:ext uri="{FF2B5EF4-FFF2-40B4-BE49-F238E27FC236}">
                      <a16:creationId xmlns:a16="http://schemas.microsoft.com/office/drawing/2014/main" id="{11D8A87A-4EAA-4813-AE46-42A63F520E73}"/>
                    </a:ext>
                  </a:extLst>
                </p:cNvPr>
                <p:cNvPicPr/>
                <p:nvPr/>
              </p:nvPicPr>
              <p:blipFill>
                <a:blip r:embed="rId369"/>
                <a:stretch>
                  <a:fillRect/>
                </a:stretch>
              </p:blipFill>
              <p:spPr>
                <a:xfrm>
                  <a:off x="11386453" y="3844992"/>
                  <a:ext cx="129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0" name="Freihand 209">
                  <a:extLst>
                    <a:ext uri="{FF2B5EF4-FFF2-40B4-BE49-F238E27FC236}">
                      <a16:creationId xmlns:a16="http://schemas.microsoft.com/office/drawing/2014/main" id="{290ABCCA-A783-4BFD-8F79-2156F4B44C41}"/>
                    </a:ext>
                  </a:extLst>
                </p14:cNvPr>
                <p14:cNvContentPartPr/>
                <p14:nvPr/>
              </p14:nvContentPartPr>
              <p14:xfrm>
                <a:off x="11478613" y="3865152"/>
                <a:ext cx="360" cy="360"/>
              </p14:xfrm>
            </p:contentPart>
          </mc:Choice>
          <mc:Fallback>
            <p:pic>
              <p:nvPicPr>
                <p:cNvPr id="210" name="Freihand 209">
                  <a:extLst>
                    <a:ext uri="{FF2B5EF4-FFF2-40B4-BE49-F238E27FC236}">
                      <a16:creationId xmlns:a16="http://schemas.microsoft.com/office/drawing/2014/main" id="{290ABCCA-A783-4BFD-8F79-2156F4B44C41}"/>
                    </a:ext>
                  </a:extLst>
                </p:cNvPr>
                <p:cNvPicPr/>
                <p:nvPr/>
              </p:nvPicPr>
              <p:blipFill>
                <a:blip r:embed="rId27"/>
                <a:stretch>
                  <a:fillRect/>
                </a:stretch>
              </p:blipFill>
              <p:spPr>
                <a:xfrm>
                  <a:off x="11474293" y="3860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 name="Freihand 210">
                  <a:extLst>
                    <a:ext uri="{FF2B5EF4-FFF2-40B4-BE49-F238E27FC236}">
                      <a16:creationId xmlns:a16="http://schemas.microsoft.com/office/drawing/2014/main" id="{C14F873D-9591-417A-9585-E6E1434412A1}"/>
                    </a:ext>
                  </a:extLst>
                </p14:cNvPr>
                <p14:cNvContentPartPr/>
                <p14:nvPr/>
              </p14:nvContentPartPr>
              <p14:xfrm>
                <a:off x="11514613" y="3880272"/>
                <a:ext cx="74880" cy="118440"/>
              </p14:xfrm>
            </p:contentPart>
          </mc:Choice>
          <mc:Fallback>
            <p:pic>
              <p:nvPicPr>
                <p:cNvPr id="211" name="Freihand 210">
                  <a:extLst>
                    <a:ext uri="{FF2B5EF4-FFF2-40B4-BE49-F238E27FC236}">
                      <a16:creationId xmlns:a16="http://schemas.microsoft.com/office/drawing/2014/main" id="{C14F873D-9591-417A-9585-E6E1434412A1}"/>
                    </a:ext>
                  </a:extLst>
                </p:cNvPr>
                <p:cNvPicPr/>
                <p:nvPr/>
              </p:nvPicPr>
              <p:blipFill>
                <a:blip r:embed="rId372"/>
                <a:stretch>
                  <a:fillRect/>
                </a:stretch>
              </p:blipFill>
              <p:spPr>
                <a:xfrm>
                  <a:off x="11510293" y="3875952"/>
                  <a:ext cx="83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2" name="Freihand 211">
                  <a:extLst>
                    <a:ext uri="{FF2B5EF4-FFF2-40B4-BE49-F238E27FC236}">
                      <a16:creationId xmlns:a16="http://schemas.microsoft.com/office/drawing/2014/main" id="{17041FAA-1297-4F82-A13B-936B8761EAB1}"/>
                    </a:ext>
                  </a:extLst>
                </p14:cNvPr>
                <p14:cNvContentPartPr/>
                <p14:nvPr/>
              </p14:nvContentPartPr>
              <p14:xfrm>
                <a:off x="11605693" y="3807912"/>
                <a:ext cx="90360" cy="176040"/>
              </p14:xfrm>
            </p:contentPart>
          </mc:Choice>
          <mc:Fallback>
            <p:pic>
              <p:nvPicPr>
                <p:cNvPr id="212" name="Freihand 211">
                  <a:extLst>
                    <a:ext uri="{FF2B5EF4-FFF2-40B4-BE49-F238E27FC236}">
                      <a16:creationId xmlns:a16="http://schemas.microsoft.com/office/drawing/2014/main" id="{17041FAA-1297-4F82-A13B-936B8761EAB1}"/>
                    </a:ext>
                  </a:extLst>
                </p:cNvPr>
                <p:cNvPicPr/>
                <p:nvPr/>
              </p:nvPicPr>
              <p:blipFill>
                <a:blip r:embed="rId374"/>
                <a:stretch>
                  <a:fillRect/>
                </a:stretch>
              </p:blipFill>
              <p:spPr>
                <a:xfrm>
                  <a:off x="11601373" y="3803592"/>
                  <a:ext cx="99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3" name="Freihand 212">
                  <a:extLst>
                    <a:ext uri="{FF2B5EF4-FFF2-40B4-BE49-F238E27FC236}">
                      <a16:creationId xmlns:a16="http://schemas.microsoft.com/office/drawing/2014/main" id="{1E37C3AD-C788-45D1-B6ED-BE4D6F8FEF98}"/>
                    </a:ext>
                  </a:extLst>
                </p14:cNvPr>
                <p14:cNvContentPartPr/>
                <p14:nvPr/>
              </p14:nvContentPartPr>
              <p14:xfrm>
                <a:off x="11711173" y="3785232"/>
                <a:ext cx="134640" cy="216000"/>
              </p14:xfrm>
            </p:contentPart>
          </mc:Choice>
          <mc:Fallback>
            <p:pic>
              <p:nvPicPr>
                <p:cNvPr id="213" name="Freihand 212">
                  <a:extLst>
                    <a:ext uri="{FF2B5EF4-FFF2-40B4-BE49-F238E27FC236}">
                      <a16:creationId xmlns:a16="http://schemas.microsoft.com/office/drawing/2014/main" id="{1E37C3AD-C788-45D1-B6ED-BE4D6F8FEF98}"/>
                    </a:ext>
                  </a:extLst>
                </p:cNvPr>
                <p:cNvPicPr/>
                <p:nvPr/>
              </p:nvPicPr>
              <p:blipFill>
                <a:blip r:embed="rId376"/>
                <a:stretch>
                  <a:fillRect/>
                </a:stretch>
              </p:blipFill>
              <p:spPr>
                <a:xfrm>
                  <a:off x="11706853" y="3780912"/>
                  <a:ext cx="143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4" name="Freihand 213">
                  <a:extLst>
                    <a:ext uri="{FF2B5EF4-FFF2-40B4-BE49-F238E27FC236}">
                      <a16:creationId xmlns:a16="http://schemas.microsoft.com/office/drawing/2014/main" id="{D9868D68-F51A-447D-85CF-5BE74F5C6107}"/>
                    </a:ext>
                  </a:extLst>
                </p14:cNvPr>
                <p14:cNvContentPartPr/>
                <p14:nvPr/>
              </p14:nvContentPartPr>
              <p14:xfrm>
                <a:off x="11812693" y="3865152"/>
                <a:ext cx="69840" cy="113040"/>
              </p14:xfrm>
            </p:contentPart>
          </mc:Choice>
          <mc:Fallback>
            <p:pic>
              <p:nvPicPr>
                <p:cNvPr id="214" name="Freihand 213">
                  <a:extLst>
                    <a:ext uri="{FF2B5EF4-FFF2-40B4-BE49-F238E27FC236}">
                      <a16:creationId xmlns:a16="http://schemas.microsoft.com/office/drawing/2014/main" id="{D9868D68-F51A-447D-85CF-5BE74F5C6107}"/>
                    </a:ext>
                  </a:extLst>
                </p:cNvPr>
                <p:cNvPicPr/>
                <p:nvPr/>
              </p:nvPicPr>
              <p:blipFill>
                <a:blip r:embed="rId378"/>
                <a:stretch>
                  <a:fillRect/>
                </a:stretch>
              </p:blipFill>
              <p:spPr>
                <a:xfrm>
                  <a:off x="11808373" y="3860832"/>
                  <a:ext cx="78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6" name="Freihand 215">
                  <a:extLst>
                    <a:ext uri="{FF2B5EF4-FFF2-40B4-BE49-F238E27FC236}">
                      <a16:creationId xmlns:a16="http://schemas.microsoft.com/office/drawing/2014/main" id="{6E0A8520-8C9C-40E3-BEF2-8D5D8FA89A98}"/>
                    </a:ext>
                  </a:extLst>
                </p14:cNvPr>
                <p14:cNvContentPartPr/>
                <p14:nvPr/>
              </p14:nvContentPartPr>
              <p14:xfrm>
                <a:off x="11875333" y="3861552"/>
                <a:ext cx="98280" cy="113760"/>
              </p14:xfrm>
            </p:contentPart>
          </mc:Choice>
          <mc:Fallback>
            <p:pic>
              <p:nvPicPr>
                <p:cNvPr id="216" name="Freihand 215">
                  <a:extLst>
                    <a:ext uri="{FF2B5EF4-FFF2-40B4-BE49-F238E27FC236}">
                      <a16:creationId xmlns:a16="http://schemas.microsoft.com/office/drawing/2014/main" id="{6E0A8520-8C9C-40E3-BEF2-8D5D8FA89A98}"/>
                    </a:ext>
                  </a:extLst>
                </p:cNvPr>
                <p:cNvPicPr/>
                <p:nvPr/>
              </p:nvPicPr>
              <p:blipFill>
                <a:blip r:embed="rId380"/>
                <a:stretch>
                  <a:fillRect/>
                </a:stretch>
              </p:blipFill>
              <p:spPr>
                <a:xfrm>
                  <a:off x="11871013" y="3857232"/>
                  <a:ext cx="106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7" name="Freihand 216">
                  <a:extLst>
                    <a:ext uri="{FF2B5EF4-FFF2-40B4-BE49-F238E27FC236}">
                      <a16:creationId xmlns:a16="http://schemas.microsoft.com/office/drawing/2014/main" id="{3AFA0BCD-97BA-4655-A42E-CC7099A5756D}"/>
                    </a:ext>
                  </a:extLst>
                </p14:cNvPr>
                <p14:cNvContentPartPr/>
                <p14:nvPr/>
              </p14:nvContentPartPr>
              <p14:xfrm>
                <a:off x="11952733" y="3869112"/>
                <a:ext cx="60120" cy="93960"/>
              </p14:xfrm>
            </p:contentPart>
          </mc:Choice>
          <mc:Fallback>
            <p:pic>
              <p:nvPicPr>
                <p:cNvPr id="217" name="Freihand 216">
                  <a:extLst>
                    <a:ext uri="{FF2B5EF4-FFF2-40B4-BE49-F238E27FC236}">
                      <a16:creationId xmlns:a16="http://schemas.microsoft.com/office/drawing/2014/main" id="{3AFA0BCD-97BA-4655-A42E-CC7099A5756D}"/>
                    </a:ext>
                  </a:extLst>
                </p:cNvPr>
                <p:cNvPicPr/>
                <p:nvPr/>
              </p:nvPicPr>
              <p:blipFill>
                <a:blip r:embed="rId382"/>
                <a:stretch>
                  <a:fillRect/>
                </a:stretch>
              </p:blipFill>
              <p:spPr>
                <a:xfrm>
                  <a:off x="11948413" y="3864792"/>
                  <a:ext cx="68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8" name="Freihand 217">
                  <a:extLst>
                    <a:ext uri="{FF2B5EF4-FFF2-40B4-BE49-F238E27FC236}">
                      <a16:creationId xmlns:a16="http://schemas.microsoft.com/office/drawing/2014/main" id="{35C40F42-EA5E-48A0-B107-800665CFAF6D}"/>
                    </a:ext>
                  </a:extLst>
                </p14:cNvPr>
                <p14:cNvContentPartPr/>
                <p14:nvPr/>
              </p14:nvContentPartPr>
              <p14:xfrm>
                <a:off x="12008173" y="3769032"/>
                <a:ext cx="82440" cy="189000"/>
              </p14:xfrm>
            </p:contentPart>
          </mc:Choice>
          <mc:Fallback>
            <p:pic>
              <p:nvPicPr>
                <p:cNvPr id="218" name="Freihand 217">
                  <a:extLst>
                    <a:ext uri="{FF2B5EF4-FFF2-40B4-BE49-F238E27FC236}">
                      <a16:creationId xmlns:a16="http://schemas.microsoft.com/office/drawing/2014/main" id="{35C40F42-EA5E-48A0-B107-800665CFAF6D}"/>
                    </a:ext>
                  </a:extLst>
                </p:cNvPr>
                <p:cNvPicPr/>
                <p:nvPr/>
              </p:nvPicPr>
              <p:blipFill>
                <a:blip r:embed="rId384"/>
                <a:stretch>
                  <a:fillRect/>
                </a:stretch>
              </p:blipFill>
              <p:spPr>
                <a:xfrm>
                  <a:off x="12003853" y="3764712"/>
                  <a:ext cx="91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9" name="Freihand 218">
                  <a:extLst>
                    <a:ext uri="{FF2B5EF4-FFF2-40B4-BE49-F238E27FC236}">
                      <a16:creationId xmlns:a16="http://schemas.microsoft.com/office/drawing/2014/main" id="{F0DE8427-0F59-49DF-9265-658D2B28DAE5}"/>
                    </a:ext>
                  </a:extLst>
                </p14:cNvPr>
                <p14:cNvContentPartPr/>
                <p14:nvPr/>
              </p14:nvContentPartPr>
              <p14:xfrm>
                <a:off x="12082693" y="3776952"/>
                <a:ext cx="162360" cy="208440"/>
              </p14:xfrm>
            </p:contentPart>
          </mc:Choice>
          <mc:Fallback>
            <p:pic>
              <p:nvPicPr>
                <p:cNvPr id="219" name="Freihand 218">
                  <a:extLst>
                    <a:ext uri="{FF2B5EF4-FFF2-40B4-BE49-F238E27FC236}">
                      <a16:creationId xmlns:a16="http://schemas.microsoft.com/office/drawing/2014/main" id="{F0DE8427-0F59-49DF-9265-658D2B28DAE5}"/>
                    </a:ext>
                  </a:extLst>
                </p:cNvPr>
                <p:cNvPicPr/>
                <p:nvPr/>
              </p:nvPicPr>
              <p:blipFill>
                <a:blip r:embed="rId386"/>
                <a:stretch>
                  <a:fillRect/>
                </a:stretch>
              </p:blipFill>
              <p:spPr>
                <a:xfrm>
                  <a:off x="12078373" y="3772632"/>
                  <a:ext cx="171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3" name="Freihand 222">
                  <a:extLst>
                    <a:ext uri="{FF2B5EF4-FFF2-40B4-BE49-F238E27FC236}">
                      <a16:creationId xmlns:a16="http://schemas.microsoft.com/office/drawing/2014/main" id="{397EDD49-E368-4FBA-9E53-8B08E066EEE8}"/>
                    </a:ext>
                  </a:extLst>
                </p14:cNvPr>
                <p14:cNvContentPartPr/>
                <p14:nvPr/>
              </p14:nvContentPartPr>
              <p14:xfrm>
                <a:off x="9863151" y="2624232"/>
                <a:ext cx="622440" cy="81720"/>
              </p14:xfrm>
            </p:contentPart>
          </mc:Choice>
          <mc:Fallback>
            <p:pic>
              <p:nvPicPr>
                <p:cNvPr id="223" name="Freihand 222">
                  <a:extLst>
                    <a:ext uri="{FF2B5EF4-FFF2-40B4-BE49-F238E27FC236}">
                      <a16:creationId xmlns:a16="http://schemas.microsoft.com/office/drawing/2014/main" id="{397EDD49-E368-4FBA-9E53-8B08E066EEE8}"/>
                    </a:ext>
                  </a:extLst>
                </p:cNvPr>
                <p:cNvPicPr/>
                <p:nvPr/>
              </p:nvPicPr>
              <p:blipFill>
                <a:blip r:embed="rId388"/>
                <a:stretch>
                  <a:fillRect/>
                </a:stretch>
              </p:blipFill>
              <p:spPr>
                <a:xfrm>
                  <a:off x="9858831" y="2619912"/>
                  <a:ext cx="631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4" name="Freihand 223">
                  <a:extLst>
                    <a:ext uri="{FF2B5EF4-FFF2-40B4-BE49-F238E27FC236}">
                      <a16:creationId xmlns:a16="http://schemas.microsoft.com/office/drawing/2014/main" id="{DE6369E0-C04D-4762-A819-1833B177DB53}"/>
                    </a:ext>
                  </a:extLst>
                </p14:cNvPr>
                <p14:cNvContentPartPr/>
                <p14:nvPr/>
              </p14:nvContentPartPr>
              <p14:xfrm>
                <a:off x="11141511" y="2568072"/>
                <a:ext cx="455400" cy="46800"/>
              </p14:xfrm>
            </p:contentPart>
          </mc:Choice>
          <mc:Fallback>
            <p:pic>
              <p:nvPicPr>
                <p:cNvPr id="224" name="Freihand 223">
                  <a:extLst>
                    <a:ext uri="{FF2B5EF4-FFF2-40B4-BE49-F238E27FC236}">
                      <a16:creationId xmlns:a16="http://schemas.microsoft.com/office/drawing/2014/main" id="{DE6369E0-C04D-4762-A819-1833B177DB53}"/>
                    </a:ext>
                  </a:extLst>
                </p:cNvPr>
                <p:cNvPicPr/>
                <p:nvPr/>
              </p:nvPicPr>
              <p:blipFill>
                <a:blip r:embed="rId390"/>
                <a:stretch>
                  <a:fillRect/>
                </a:stretch>
              </p:blipFill>
              <p:spPr>
                <a:xfrm>
                  <a:off x="11137191" y="2563752"/>
                  <a:ext cx="46404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1">
            <p14:nvContentPartPr>
              <p14:cNvPr id="226" name="Freihand 225">
                <a:extLst>
                  <a:ext uri="{FF2B5EF4-FFF2-40B4-BE49-F238E27FC236}">
                    <a16:creationId xmlns:a16="http://schemas.microsoft.com/office/drawing/2014/main" id="{836EDED3-E0DF-48C5-B5F6-2AA2F74A0BFE}"/>
                  </a:ext>
                </a:extLst>
              </p14:cNvPr>
              <p14:cNvContentPartPr/>
              <p14:nvPr/>
            </p14:nvContentPartPr>
            <p14:xfrm>
              <a:off x="795471" y="5040192"/>
              <a:ext cx="4293360" cy="69480"/>
            </p14:xfrm>
          </p:contentPart>
        </mc:Choice>
        <mc:Fallback>
          <p:pic>
            <p:nvPicPr>
              <p:cNvPr id="226" name="Freihand 225">
                <a:extLst>
                  <a:ext uri="{FF2B5EF4-FFF2-40B4-BE49-F238E27FC236}">
                    <a16:creationId xmlns:a16="http://schemas.microsoft.com/office/drawing/2014/main" id="{836EDED3-E0DF-48C5-B5F6-2AA2F74A0BFE}"/>
                  </a:ext>
                </a:extLst>
              </p:cNvPr>
              <p:cNvPicPr/>
              <p:nvPr/>
            </p:nvPicPr>
            <p:blipFill>
              <a:blip r:embed="rId392"/>
              <a:stretch>
                <a:fillRect/>
              </a:stretch>
            </p:blipFill>
            <p:spPr>
              <a:xfrm>
                <a:off x="791151" y="5035872"/>
                <a:ext cx="4302000" cy="78120"/>
              </a:xfrm>
              <a:prstGeom prst="rect">
                <a:avLst/>
              </a:prstGeom>
            </p:spPr>
          </p:pic>
        </mc:Fallback>
      </mc:AlternateContent>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CD36095A-6AD9-4171-ABBB-340963F1D9EB}"/>
              </a:ext>
            </a:extLst>
          </p:cNvPr>
          <p:cNvPicPr>
            <a:picLocks noChangeAspect="1"/>
          </p:cNvPicPr>
          <p:nvPr/>
        </p:nvPicPr>
        <p:blipFill>
          <a:blip r:embed="rId3"/>
          <a:stretch>
            <a:fillRect/>
          </a:stretch>
        </p:blipFill>
        <p:spPr>
          <a:xfrm>
            <a:off x="446785" y="1422526"/>
            <a:ext cx="7662764" cy="4687329"/>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9C360B0-6D58-4E8E-914F-5D907B9B3447}"/>
                  </a:ext>
                </a:extLst>
              </p14:cNvPr>
              <p14:cNvContentPartPr/>
              <p14:nvPr/>
            </p14:nvContentPartPr>
            <p14:xfrm>
              <a:off x="1638373" y="2618472"/>
              <a:ext cx="1889280" cy="70560"/>
            </p14:xfrm>
          </p:contentPart>
        </mc:Choice>
        <mc:Fallback xmlns="">
          <p:pic>
            <p:nvPicPr>
              <p:cNvPr id="2" name="Freihand 1">
                <a:extLst>
                  <a:ext uri="{FF2B5EF4-FFF2-40B4-BE49-F238E27FC236}">
                    <a16:creationId xmlns:a16="http://schemas.microsoft.com/office/drawing/2014/main" id="{49C360B0-6D58-4E8E-914F-5D907B9B3447}"/>
                  </a:ext>
                </a:extLst>
              </p:cNvPr>
              <p:cNvPicPr/>
              <p:nvPr/>
            </p:nvPicPr>
            <p:blipFill>
              <a:blip r:embed="rId4"/>
              <a:stretch>
                <a:fillRect/>
              </a:stretch>
            </p:blipFill>
            <p:spPr>
              <a:xfrm>
                <a:off x="1634053" y="2614152"/>
                <a:ext cx="1897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E1B0BE5-8A54-4FFC-9D23-F75CF885163D}"/>
                  </a:ext>
                </a:extLst>
              </p14:cNvPr>
              <p14:cNvContentPartPr/>
              <p14:nvPr/>
            </p14:nvContentPartPr>
            <p14:xfrm>
              <a:off x="1542613" y="3438912"/>
              <a:ext cx="2187360" cy="38880"/>
            </p14:xfrm>
          </p:contentPart>
        </mc:Choice>
        <mc:Fallback xmlns="">
          <p:pic>
            <p:nvPicPr>
              <p:cNvPr id="5" name="Freihand 4">
                <a:extLst>
                  <a:ext uri="{FF2B5EF4-FFF2-40B4-BE49-F238E27FC236}">
                    <a16:creationId xmlns:a16="http://schemas.microsoft.com/office/drawing/2014/main" id="{2E1B0BE5-8A54-4FFC-9D23-F75CF885163D}"/>
                  </a:ext>
                </a:extLst>
              </p:cNvPr>
              <p:cNvPicPr/>
              <p:nvPr/>
            </p:nvPicPr>
            <p:blipFill>
              <a:blip r:embed="rId6"/>
              <a:stretch>
                <a:fillRect/>
              </a:stretch>
            </p:blipFill>
            <p:spPr>
              <a:xfrm>
                <a:off x="1538293" y="3434592"/>
                <a:ext cx="2196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Freihand 43">
                <a:extLst>
                  <a:ext uri="{FF2B5EF4-FFF2-40B4-BE49-F238E27FC236}">
                    <a16:creationId xmlns:a16="http://schemas.microsoft.com/office/drawing/2014/main" id="{11FAE47D-2855-45EF-A287-B3F7A1C8F68A}"/>
                  </a:ext>
                </a:extLst>
              </p14:cNvPr>
              <p14:cNvContentPartPr/>
              <p14:nvPr/>
            </p14:nvContentPartPr>
            <p14:xfrm>
              <a:off x="1751413" y="4129032"/>
              <a:ext cx="2647440" cy="127080"/>
            </p14:xfrm>
          </p:contentPart>
        </mc:Choice>
        <mc:Fallback xmlns="">
          <p:pic>
            <p:nvPicPr>
              <p:cNvPr id="44" name="Freihand 43">
                <a:extLst>
                  <a:ext uri="{FF2B5EF4-FFF2-40B4-BE49-F238E27FC236}">
                    <a16:creationId xmlns:a16="http://schemas.microsoft.com/office/drawing/2014/main" id="{11FAE47D-2855-45EF-A287-B3F7A1C8F68A}"/>
                  </a:ext>
                </a:extLst>
              </p:cNvPr>
              <p:cNvPicPr/>
              <p:nvPr/>
            </p:nvPicPr>
            <p:blipFill>
              <a:blip r:embed="rId8"/>
              <a:stretch>
                <a:fillRect/>
              </a:stretch>
            </p:blipFill>
            <p:spPr>
              <a:xfrm>
                <a:off x="1747093" y="4124712"/>
                <a:ext cx="2656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3" name="Freihand 92">
                <a:extLst>
                  <a:ext uri="{FF2B5EF4-FFF2-40B4-BE49-F238E27FC236}">
                    <a16:creationId xmlns:a16="http://schemas.microsoft.com/office/drawing/2014/main" id="{B2352F2F-1B87-4D07-B4AC-F4EDC797EE54}"/>
                  </a:ext>
                </a:extLst>
              </p14:cNvPr>
              <p14:cNvContentPartPr/>
              <p14:nvPr/>
            </p14:nvContentPartPr>
            <p14:xfrm>
              <a:off x="1678333" y="4909512"/>
              <a:ext cx="2552400" cy="187560"/>
            </p14:xfrm>
          </p:contentPart>
        </mc:Choice>
        <mc:Fallback xmlns="">
          <p:pic>
            <p:nvPicPr>
              <p:cNvPr id="93" name="Freihand 92">
                <a:extLst>
                  <a:ext uri="{FF2B5EF4-FFF2-40B4-BE49-F238E27FC236}">
                    <a16:creationId xmlns:a16="http://schemas.microsoft.com/office/drawing/2014/main" id="{B2352F2F-1B87-4D07-B4AC-F4EDC797EE54}"/>
                  </a:ext>
                </a:extLst>
              </p:cNvPr>
              <p:cNvPicPr/>
              <p:nvPr/>
            </p:nvPicPr>
            <p:blipFill>
              <a:blip r:embed="rId10"/>
              <a:stretch>
                <a:fillRect/>
              </a:stretch>
            </p:blipFill>
            <p:spPr>
              <a:xfrm>
                <a:off x="1674013" y="4905192"/>
                <a:ext cx="2561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4" name="Freihand 93">
                <a:extLst>
                  <a:ext uri="{FF2B5EF4-FFF2-40B4-BE49-F238E27FC236}">
                    <a16:creationId xmlns:a16="http://schemas.microsoft.com/office/drawing/2014/main" id="{BD3A1278-F1CA-49E6-9B2F-CA6BB2EAECEA}"/>
                  </a:ext>
                </a:extLst>
              </p14:cNvPr>
              <p14:cNvContentPartPr/>
              <p14:nvPr/>
            </p14:nvContentPartPr>
            <p14:xfrm>
              <a:off x="1459813" y="5845512"/>
              <a:ext cx="3341520" cy="58680"/>
            </p14:xfrm>
          </p:contentPart>
        </mc:Choice>
        <mc:Fallback xmlns="">
          <p:pic>
            <p:nvPicPr>
              <p:cNvPr id="94" name="Freihand 93">
                <a:extLst>
                  <a:ext uri="{FF2B5EF4-FFF2-40B4-BE49-F238E27FC236}">
                    <a16:creationId xmlns:a16="http://schemas.microsoft.com/office/drawing/2014/main" id="{BD3A1278-F1CA-49E6-9B2F-CA6BB2EAECEA}"/>
                  </a:ext>
                </a:extLst>
              </p:cNvPr>
              <p:cNvPicPr/>
              <p:nvPr/>
            </p:nvPicPr>
            <p:blipFill>
              <a:blip r:embed="rId12"/>
              <a:stretch>
                <a:fillRect/>
              </a:stretch>
            </p:blipFill>
            <p:spPr>
              <a:xfrm>
                <a:off x="1455493" y="5841192"/>
                <a:ext cx="3350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 name="Freihand 94">
                <a:extLst>
                  <a:ext uri="{FF2B5EF4-FFF2-40B4-BE49-F238E27FC236}">
                    <a16:creationId xmlns:a16="http://schemas.microsoft.com/office/drawing/2014/main" id="{FEB07275-A5AB-4599-B1F0-F5FCE66D062B}"/>
                  </a:ext>
                </a:extLst>
              </p14:cNvPr>
              <p14:cNvContentPartPr/>
              <p14:nvPr/>
            </p14:nvContentPartPr>
            <p14:xfrm>
              <a:off x="1042213" y="1925112"/>
              <a:ext cx="3764520" cy="4168080"/>
            </p14:xfrm>
          </p:contentPart>
        </mc:Choice>
        <mc:Fallback xmlns="">
          <p:pic>
            <p:nvPicPr>
              <p:cNvPr id="95" name="Freihand 94">
                <a:extLst>
                  <a:ext uri="{FF2B5EF4-FFF2-40B4-BE49-F238E27FC236}">
                    <a16:creationId xmlns:a16="http://schemas.microsoft.com/office/drawing/2014/main" id="{FEB07275-A5AB-4599-B1F0-F5FCE66D062B}"/>
                  </a:ext>
                </a:extLst>
              </p:cNvPr>
              <p:cNvPicPr/>
              <p:nvPr/>
            </p:nvPicPr>
            <p:blipFill>
              <a:blip r:embed="rId14"/>
              <a:stretch>
                <a:fillRect/>
              </a:stretch>
            </p:blipFill>
            <p:spPr>
              <a:xfrm>
                <a:off x="1037893" y="1920792"/>
                <a:ext cx="3773160" cy="4176720"/>
              </a:xfrm>
              <a:prstGeom prst="rect">
                <a:avLst/>
              </a:prstGeom>
            </p:spPr>
          </p:pic>
        </mc:Fallback>
      </mc:AlternateContent>
      <p:grpSp>
        <p:nvGrpSpPr>
          <p:cNvPr id="122" name="Gruppieren 121">
            <a:extLst>
              <a:ext uri="{FF2B5EF4-FFF2-40B4-BE49-F238E27FC236}">
                <a16:creationId xmlns:a16="http://schemas.microsoft.com/office/drawing/2014/main" id="{A8B37299-9BEE-44A5-B512-C1432C5C7FD0}"/>
              </a:ext>
            </a:extLst>
          </p:cNvPr>
          <p:cNvGrpSpPr/>
          <p:nvPr/>
        </p:nvGrpSpPr>
        <p:grpSpPr>
          <a:xfrm>
            <a:off x="3669133" y="1782912"/>
            <a:ext cx="7610400" cy="3385800"/>
            <a:chOff x="3669133" y="1782912"/>
            <a:chExt cx="7610400" cy="3385800"/>
          </a:xfrm>
        </p:grpSpPr>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66A81E93-F9E8-41D8-94E5-78D46958BD5E}"/>
                    </a:ext>
                  </a:extLst>
                </p14:cNvPr>
                <p14:cNvContentPartPr/>
                <p14:nvPr/>
              </p14:nvContentPartPr>
              <p14:xfrm>
                <a:off x="3756613" y="3053712"/>
                <a:ext cx="381240" cy="96480"/>
              </p14:xfrm>
            </p:contentPart>
          </mc:Choice>
          <mc:Fallback xmlns="">
            <p:pic>
              <p:nvPicPr>
                <p:cNvPr id="6" name="Freihand 5">
                  <a:extLst>
                    <a:ext uri="{FF2B5EF4-FFF2-40B4-BE49-F238E27FC236}">
                      <a16:creationId xmlns:a16="http://schemas.microsoft.com/office/drawing/2014/main" id="{66A81E93-F9E8-41D8-94E5-78D46958BD5E}"/>
                    </a:ext>
                  </a:extLst>
                </p:cNvPr>
                <p:cNvPicPr/>
                <p:nvPr/>
              </p:nvPicPr>
              <p:blipFill>
                <a:blip r:embed="rId16"/>
                <a:stretch>
                  <a:fillRect/>
                </a:stretch>
              </p:blipFill>
              <p:spPr>
                <a:xfrm>
                  <a:off x="3752293" y="3049392"/>
                  <a:ext cx="389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2BB1E466-F895-48B9-9484-0DD1B7DB0E74}"/>
                    </a:ext>
                  </a:extLst>
                </p14:cNvPr>
                <p14:cNvContentPartPr/>
                <p14:nvPr/>
              </p14:nvContentPartPr>
              <p14:xfrm>
                <a:off x="3669133" y="3030312"/>
                <a:ext cx="334440" cy="170640"/>
              </p14:xfrm>
            </p:contentPart>
          </mc:Choice>
          <mc:Fallback xmlns="">
            <p:pic>
              <p:nvPicPr>
                <p:cNvPr id="7" name="Freihand 6">
                  <a:extLst>
                    <a:ext uri="{FF2B5EF4-FFF2-40B4-BE49-F238E27FC236}">
                      <a16:creationId xmlns:a16="http://schemas.microsoft.com/office/drawing/2014/main" id="{2BB1E466-F895-48B9-9484-0DD1B7DB0E74}"/>
                    </a:ext>
                  </a:extLst>
                </p:cNvPr>
                <p:cNvPicPr/>
                <p:nvPr/>
              </p:nvPicPr>
              <p:blipFill>
                <a:blip r:embed="rId18"/>
                <a:stretch>
                  <a:fillRect/>
                </a:stretch>
              </p:blipFill>
              <p:spPr>
                <a:xfrm>
                  <a:off x="3664813" y="3025992"/>
                  <a:ext cx="343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E8F56707-BBE1-4D54-BF63-55AEBC6F3E57}"/>
                    </a:ext>
                  </a:extLst>
                </p14:cNvPr>
                <p14:cNvContentPartPr/>
                <p14:nvPr/>
              </p14:nvContentPartPr>
              <p14:xfrm>
                <a:off x="4370773" y="2941392"/>
                <a:ext cx="451800" cy="95040"/>
              </p14:xfrm>
            </p:contentPart>
          </mc:Choice>
          <mc:Fallback xmlns="">
            <p:pic>
              <p:nvPicPr>
                <p:cNvPr id="8" name="Freihand 7">
                  <a:extLst>
                    <a:ext uri="{FF2B5EF4-FFF2-40B4-BE49-F238E27FC236}">
                      <a16:creationId xmlns:a16="http://schemas.microsoft.com/office/drawing/2014/main" id="{E8F56707-BBE1-4D54-BF63-55AEBC6F3E57}"/>
                    </a:ext>
                  </a:extLst>
                </p:cNvPr>
                <p:cNvPicPr/>
                <p:nvPr/>
              </p:nvPicPr>
              <p:blipFill>
                <a:blip r:embed="rId20"/>
                <a:stretch>
                  <a:fillRect/>
                </a:stretch>
              </p:blipFill>
              <p:spPr>
                <a:xfrm>
                  <a:off x="4366453" y="2937072"/>
                  <a:ext cx="460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62303873-BED1-4783-A1BA-F805E89DD0D3}"/>
                    </a:ext>
                  </a:extLst>
                </p14:cNvPr>
                <p14:cNvContentPartPr/>
                <p14:nvPr/>
              </p14:nvContentPartPr>
              <p14:xfrm>
                <a:off x="5055853" y="2807832"/>
                <a:ext cx="155160" cy="117360"/>
              </p14:xfrm>
            </p:contentPart>
          </mc:Choice>
          <mc:Fallback xmlns="">
            <p:pic>
              <p:nvPicPr>
                <p:cNvPr id="9" name="Freihand 8">
                  <a:extLst>
                    <a:ext uri="{FF2B5EF4-FFF2-40B4-BE49-F238E27FC236}">
                      <a16:creationId xmlns:a16="http://schemas.microsoft.com/office/drawing/2014/main" id="{62303873-BED1-4783-A1BA-F805E89DD0D3}"/>
                    </a:ext>
                  </a:extLst>
                </p:cNvPr>
                <p:cNvPicPr/>
                <p:nvPr/>
              </p:nvPicPr>
              <p:blipFill>
                <a:blip r:embed="rId22"/>
                <a:stretch>
                  <a:fillRect/>
                </a:stretch>
              </p:blipFill>
              <p:spPr>
                <a:xfrm>
                  <a:off x="5051533" y="2803512"/>
                  <a:ext cx="163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27C103ED-6454-4E34-8E4B-E332C196BE14}"/>
                    </a:ext>
                  </a:extLst>
                </p14:cNvPr>
                <p14:cNvContentPartPr/>
                <p14:nvPr/>
              </p14:nvContentPartPr>
              <p14:xfrm>
                <a:off x="5255653" y="2800272"/>
                <a:ext cx="1440" cy="16560"/>
              </p14:xfrm>
            </p:contentPart>
          </mc:Choice>
          <mc:Fallback xmlns="">
            <p:pic>
              <p:nvPicPr>
                <p:cNvPr id="11" name="Freihand 10">
                  <a:extLst>
                    <a:ext uri="{FF2B5EF4-FFF2-40B4-BE49-F238E27FC236}">
                      <a16:creationId xmlns:a16="http://schemas.microsoft.com/office/drawing/2014/main" id="{27C103ED-6454-4E34-8E4B-E332C196BE14}"/>
                    </a:ext>
                  </a:extLst>
                </p:cNvPr>
                <p:cNvPicPr/>
                <p:nvPr/>
              </p:nvPicPr>
              <p:blipFill>
                <a:blip r:embed="rId24"/>
                <a:stretch>
                  <a:fillRect/>
                </a:stretch>
              </p:blipFill>
              <p:spPr>
                <a:xfrm>
                  <a:off x="5251333" y="2795952"/>
                  <a:ext cx="10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7CFFBCC5-4CC7-4C5F-9213-E756A95F6944}"/>
                    </a:ext>
                  </a:extLst>
                </p14:cNvPr>
                <p14:cNvContentPartPr/>
                <p14:nvPr/>
              </p14:nvContentPartPr>
              <p14:xfrm>
                <a:off x="5195173" y="2817192"/>
                <a:ext cx="63360" cy="36360"/>
              </p14:xfrm>
            </p:contentPart>
          </mc:Choice>
          <mc:Fallback xmlns="">
            <p:pic>
              <p:nvPicPr>
                <p:cNvPr id="12" name="Freihand 11">
                  <a:extLst>
                    <a:ext uri="{FF2B5EF4-FFF2-40B4-BE49-F238E27FC236}">
                      <a16:creationId xmlns:a16="http://schemas.microsoft.com/office/drawing/2014/main" id="{7CFFBCC5-4CC7-4C5F-9213-E756A95F6944}"/>
                    </a:ext>
                  </a:extLst>
                </p:cNvPr>
                <p:cNvPicPr/>
                <p:nvPr/>
              </p:nvPicPr>
              <p:blipFill>
                <a:blip r:embed="rId26"/>
                <a:stretch>
                  <a:fillRect/>
                </a:stretch>
              </p:blipFill>
              <p:spPr>
                <a:xfrm>
                  <a:off x="5190853" y="2812872"/>
                  <a:ext cx="72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F017DEF5-29F8-4183-AFA0-0D73ACEA90B4}"/>
                    </a:ext>
                  </a:extLst>
                </p14:cNvPr>
                <p14:cNvContentPartPr/>
                <p14:nvPr/>
              </p14:nvContentPartPr>
              <p14:xfrm>
                <a:off x="5237653" y="2802792"/>
                <a:ext cx="29160" cy="85320"/>
              </p14:xfrm>
            </p:contentPart>
          </mc:Choice>
          <mc:Fallback xmlns="">
            <p:pic>
              <p:nvPicPr>
                <p:cNvPr id="13" name="Freihand 12">
                  <a:extLst>
                    <a:ext uri="{FF2B5EF4-FFF2-40B4-BE49-F238E27FC236}">
                      <a16:creationId xmlns:a16="http://schemas.microsoft.com/office/drawing/2014/main" id="{F017DEF5-29F8-4183-AFA0-0D73ACEA90B4}"/>
                    </a:ext>
                  </a:extLst>
                </p:cNvPr>
                <p:cNvPicPr/>
                <p:nvPr/>
              </p:nvPicPr>
              <p:blipFill>
                <a:blip r:embed="rId28"/>
                <a:stretch>
                  <a:fillRect/>
                </a:stretch>
              </p:blipFill>
              <p:spPr>
                <a:xfrm>
                  <a:off x="5233333" y="2798472"/>
                  <a:ext cx="37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08259536-ABB8-40D1-A096-CE5864837FA2}"/>
                    </a:ext>
                  </a:extLst>
                </p14:cNvPr>
                <p14:cNvContentPartPr/>
                <p14:nvPr/>
              </p14:nvContentPartPr>
              <p14:xfrm>
                <a:off x="5302093" y="2641872"/>
                <a:ext cx="214200" cy="223560"/>
              </p14:xfrm>
            </p:contentPart>
          </mc:Choice>
          <mc:Fallback xmlns="">
            <p:pic>
              <p:nvPicPr>
                <p:cNvPr id="14" name="Freihand 13">
                  <a:extLst>
                    <a:ext uri="{FF2B5EF4-FFF2-40B4-BE49-F238E27FC236}">
                      <a16:creationId xmlns:a16="http://schemas.microsoft.com/office/drawing/2014/main" id="{08259536-ABB8-40D1-A096-CE5864837FA2}"/>
                    </a:ext>
                  </a:extLst>
                </p:cNvPr>
                <p:cNvPicPr/>
                <p:nvPr/>
              </p:nvPicPr>
              <p:blipFill>
                <a:blip r:embed="rId30"/>
                <a:stretch>
                  <a:fillRect/>
                </a:stretch>
              </p:blipFill>
              <p:spPr>
                <a:xfrm>
                  <a:off x="5297773" y="2637552"/>
                  <a:ext cx="222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20B1AF01-9CB4-4D90-98E3-9097005B987B}"/>
                    </a:ext>
                  </a:extLst>
                </p14:cNvPr>
                <p14:cNvContentPartPr/>
                <p14:nvPr/>
              </p14:nvContentPartPr>
              <p14:xfrm>
                <a:off x="5328733" y="2637912"/>
                <a:ext cx="28440" cy="15120"/>
              </p14:xfrm>
            </p:contentPart>
          </mc:Choice>
          <mc:Fallback xmlns="">
            <p:pic>
              <p:nvPicPr>
                <p:cNvPr id="15" name="Freihand 14">
                  <a:extLst>
                    <a:ext uri="{FF2B5EF4-FFF2-40B4-BE49-F238E27FC236}">
                      <a16:creationId xmlns:a16="http://schemas.microsoft.com/office/drawing/2014/main" id="{20B1AF01-9CB4-4D90-98E3-9097005B987B}"/>
                    </a:ext>
                  </a:extLst>
                </p:cNvPr>
                <p:cNvPicPr/>
                <p:nvPr/>
              </p:nvPicPr>
              <p:blipFill>
                <a:blip r:embed="rId32"/>
                <a:stretch>
                  <a:fillRect/>
                </a:stretch>
              </p:blipFill>
              <p:spPr>
                <a:xfrm>
                  <a:off x="5324413" y="2633592"/>
                  <a:ext cx="37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92A9EDC3-BAF9-43FE-B2D5-912335F63C52}"/>
                    </a:ext>
                  </a:extLst>
                </p14:cNvPr>
                <p14:cNvContentPartPr/>
                <p14:nvPr/>
              </p14:nvContentPartPr>
              <p14:xfrm>
                <a:off x="5810053" y="2591472"/>
                <a:ext cx="271440" cy="147600"/>
              </p14:xfrm>
            </p:contentPart>
          </mc:Choice>
          <mc:Fallback xmlns="">
            <p:pic>
              <p:nvPicPr>
                <p:cNvPr id="16" name="Freihand 15">
                  <a:extLst>
                    <a:ext uri="{FF2B5EF4-FFF2-40B4-BE49-F238E27FC236}">
                      <a16:creationId xmlns:a16="http://schemas.microsoft.com/office/drawing/2014/main" id="{92A9EDC3-BAF9-43FE-B2D5-912335F63C52}"/>
                    </a:ext>
                  </a:extLst>
                </p:cNvPr>
                <p:cNvPicPr/>
                <p:nvPr/>
              </p:nvPicPr>
              <p:blipFill>
                <a:blip r:embed="rId34"/>
                <a:stretch>
                  <a:fillRect/>
                </a:stretch>
              </p:blipFill>
              <p:spPr>
                <a:xfrm>
                  <a:off x="5805733" y="2587152"/>
                  <a:ext cx="280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4DC240FC-DF15-4325-AEBA-E4B2962139DD}"/>
                    </a:ext>
                  </a:extLst>
                </p14:cNvPr>
                <p14:cNvContentPartPr/>
                <p14:nvPr/>
              </p14:nvContentPartPr>
              <p14:xfrm>
                <a:off x="6074653" y="2603352"/>
                <a:ext cx="96480" cy="68760"/>
              </p14:xfrm>
            </p:contentPart>
          </mc:Choice>
          <mc:Fallback xmlns="">
            <p:pic>
              <p:nvPicPr>
                <p:cNvPr id="17" name="Freihand 16">
                  <a:extLst>
                    <a:ext uri="{FF2B5EF4-FFF2-40B4-BE49-F238E27FC236}">
                      <a16:creationId xmlns:a16="http://schemas.microsoft.com/office/drawing/2014/main" id="{4DC240FC-DF15-4325-AEBA-E4B2962139DD}"/>
                    </a:ext>
                  </a:extLst>
                </p:cNvPr>
                <p:cNvPicPr/>
                <p:nvPr/>
              </p:nvPicPr>
              <p:blipFill>
                <a:blip r:embed="rId36"/>
                <a:stretch>
                  <a:fillRect/>
                </a:stretch>
              </p:blipFill>
              <p:spPr>
                <a:xfrm>
                  <a:off x="6070333" y="2599032"/>
                  <a:ext cx="105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A24CD639-97FC-485C-A9D5-F1C0BD5440E8}"/>
                    </a:ext>
                  </a:extLst>
                </p14:cNvPr>
                <p14:cNvContentPartPr/>
                <p14:nvPr/>
              </p14:nvContentPartPr>
              <p14:xfrm>
                <a:off x="6166813" y="2497152"/>
                <a:ext cx="333720" cy="162000"/>
              </p14:xfrm>
            </p:contentPart>
          </mc:Choice>
          <mc:Fallback xmlns="">
            <p:pic>
              <p:nvPicPr>
                <p:cNvPr id="18" name="Freihand 17">
                  <a:extLst>
                    <a:ext uri="{FF2B5EF4-FFF2-40B4-BE49-F238E27FC236}">
                      <a16:creationId xmlns:a16="http://schemas.microsoft.com/office/drawing/2014/main" id="{A24CD639-97FC-485C-A9D5-F1C0BD5440E8}"/>
                    </a:ext>
                  </a:extLst>
                </p:cNvPr>
                <p:cNvPicPr/>
                <p:nvPr/>
              </p:nvPicPr>
              <p:blipFill>
                <a:blip r:embed="rId38"/>
                <a:stretch>
                  <a:fillRect/>
                </a:stretch>
              </p:blipFill>
              <p:spPr>
                <a:xfrm>
                  <a:off x="6162493" y="2492832"/>
                  <a:ext cx="342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98B48D12-2E9E-4EFE-9B16-B1F62D02BEAC}"/>
                    </a:ext>
                  </a:extLst>
                </p14:cNvPr>
                <p14:cNvContentPartPr/>
                <p14:nvPr/>
              </p14:nvContentPartPr>
              <p14:xfrm>
                <a:off x="6541573" y="2511552"/>
                <a:ext cx="81360" cy="83520"/>
              </p14:xfrm>
            </p:contentPart>
          </mc:Choice>
          <mc:Fallback xmlns="">
            <p:pic>
              <p:nvPicPr>
                <p:cNvPr id="19" name="Freihand 18">
                  <a:extLst>
                    <a:ext uri="{FF2B5EF4-FFF2-40B4-BE49-F238E27FC236}">
                      <a16:creationId xmlns:a16="http://schemas.microsoft.com/office/drawing/2014/main" id="{98B48D12-2E9E-4EFE-9B16-B1F62D02BEAC}"/>
                    </a:ext>
                  </a:extLst>
                </p:cNvPr>
                <p:cNvPicPr/>
                <p:nvPr/>
              </p:nvPicPr>
              <p:blipFill>
                <a:blip r:embed="rId40"/>
                <a:stretch>
                  <a:fillRect/>
                </a:stretch>
              </p:blipFill>
              <p:spPr>
                <a:xfrm>
                  <a:off x="6537253" y="2507232"/>
                  <a:ext cx="90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0AD5BA16-F9D5-48DF-B4AB-A4B1C530F02F}"/>
                    </a:ext>
                  </a:extLst>
                </p14:cNvPr>
                <p14:cNvContentPartPr/>
                <p14:nvPr/>
              </p14:nvContentPartPr>
              <p14:xfrm>
                <a:off x="6664693" y="2394552"/>
                <a:ext cx="129240" cy="180720"/>
              </p14:xfrm>
            </p:contentPart>
          </mc:Choice>
          <mc:Fallback xmlns="">
            <p:pic>
              <p:nvPicPr>
                <p:cNvPr id="20" name="Freihand 19">
                  <a:extLst>
                    <a:ext uri="{FF2B5EF4-FFF2-40B4-BE49-F238E27FC236}">
                      <a16:creationId xmlns:a16="http://schemas.microsoft.com/office/drawing/2014/main" id="{0AD5BA16-F9D5-48DF-B4AB-A4B1C530F02F}"/>
                    </a:ext>
                  </a:extLst>
                </p:cNvPr>
                <p:cNvPicPr/>
                <p:nvPr/>
              </p:nvPicPr>
              <p:blipFill>
                <a:blip r:embed="rId42"/>
                <a:stretch>
                  <a:fillRect/>
                </a:stretch>
              </p:blipFill>
              <p:spPr>
                <a:xfrm>
                  <a:off x="6660373" y="2390232"/>
                  <a:ext cx="137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4D9CC529-7FE4-48D1-A9C8-01019C39F7E4}"/>
                    </a:ext>
                  </a:extLst>
                </p14:cNvPr>
                <p14:cNvContentPartPr/>
                <p14:nvPr/>
              </p14:nvContentPartPr>
              <p14:xfrm>
                <a:off x="6858373" y="2403912"/>
                <a:ext cx="257400" cy="123480"/>
              </p14:xfrm>
            </p:contentPart>
          </mc:Choice>
          <mc:Fallback xmlns="">
            <p:pic>
              <p:nvPicPr>
                <p:cNvPr id="21" name="Freihand 20">
                  <a:extLst>
                    <a:ext uri="{FF2B5EF4-FFF2-40B4-BE49-F238E27FC236}">
                      <a16:creationId xmlns:a16="http://schemas.microsoft.com/office/drawing/2014/main" id="{4D9CC529-7FE4-48D1-A9C8-01019C39F7E4}"/>
                    </a:ext>
                  </a:extLst>
                </p:cNvPr>
                <p:cNvPicPr/>
                <p:nvPr/>
              </p:nvPicPr>
              <p:blipFill>
                <a:blip r:embed="rId44"/>
                <a:stretch>
                  <a:fillRect/>
                </a:stretch>
              </p:blipFill>
              <p:spPr>
                <a:xfrm>
                  <a:off x="6854053" y="2399592"/>
                  <a:ext cx="266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8893CE4A-B415-4E9A-9696-7FD807E4C289}"/>
                    </a:ext>
                  </a:extLst>
                </p14:cNvPr>
                <p14:cNvContentPartPr/>
                <p14:nvPr/>
              </p14:nvContentPartPr>
              <p14:xfrm>
                <a:off x="7089493" y="2336592"/>
                <a:ext cx="146880" cy="139320"/>
              </p14:xfrm>
            </p:contentPart>
          </mc:Choice>
          <mc:Fallback xmlns="">
            <p:pic>
              <p:nvPicPr>
                <p:cNvPr id="22" name="Freihand 21">
                  <a:extLst>
                    <a:ext uri="{FF2B5EF4-FFF2-40B4-BE49-F238E27FC236}">
                      <a16:creationId xmlns:a16="http://schemas.microsoft.com/office/drawing/2014/main" id="{8893CE4A-B415-4E9A-9696-7FD807E4C289}"/>
                    </a:ext>
                  </a:extLst>
                </p:cNvPr>
                <p:cNvPicPr/>
                <p:nvPr/>
              </p:nvPicPr>
              <p:blipFill>
                <a:blip r:embed="rId46"/>
                <a:stretch>
                  <a:fillRect/>
                </a:stretch>
              </p:blipFill>
              <p:spPr>
                <a:xfrm>
                  <a:off x="7085173" y="2332272"/>
                  <a:ext cx="155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4D88CD9F-65F8-4327-93F4-6B5CF146A4AB}"/>
                    </a:ext>
                  </a:extLst>
                </p14:cNvPr>
                <p14:cNvContentPartPr/>
                <p14:nvPr/>
              </p14:nvContentPartPr>
              <p14:xfrm>
                <a:off x="7224133" y="2245872"/>
                <a:ext cx="289440" cy="198000"/>
              </p14:xfrm>
            </p:contentPart>
          </mc:Choice>
          <mc:Fallback xmlns="">
            <p:pic>
              <p:nvPicPr>
                <p:cNvPr id="23" name="Freihand 22">
                  <a:extLst>
                    <a:ext uri="{FF2B5EF4-FFF2-40B4-BE49-F238E27FC236}">
                      <a16:creationId xmlns:a16="http://schemas.microsoft.com/office/drawing/2014/main" id="{4D88CD9F-65F8-4327-93F4-6B5CF146A4AB}"/>
                    </a:ext>
                  </a:extLst>
                </p:cNvPr>
                <p:cNvPicPr/>
                <p:nvPr/>
              </p:nvPicPr>
              <p:blipFill>
                <a:blip r:embed="rId48"/>
                <a:stretch>
                  <a:fillRect/>
                </a:stretch>
              </p:blipFill>
              <p:spPr>
                <a:xfrm>
                  <a:off x="7219813" y="2241552"/>
                  <a:ext cx="298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2011662B-C69D-4AE9-ACFC-5DC5A1D707D1}"/>
                    </a:ext>
                  </a:extLst>
                </p14:cNvPr>
                <p14:cNvContentPartPr/>
                <p14:nvPr/>
              </p14:nvContentPartPr>
              <p14:xfrm>
                <a:off x="7535173" y="2253072"/>
                <a:ext cx="184680" cy="137160"/>
              </p14:xfrm>
            </p:contentPart>
          </mc:Choice>
          <mc:Fallback xmlns="">
            <p:pic>
              <p:nvPicPr>
                <p:cNvPr id="24" name="Freihand 23">
                  <a:extLst>
                    <a:ext uri="{FF2B5EF4-FFF2-40B4-BE49-F238E27FC236}">
                      <a16:creationId xmlns:a16="http://schemas.microsoft.com/office/drawing/2014/main" id="{2011662B-C69D-4AE9-ACFC-5DC5A1D707D1}"/>
                    </a:ext>
                  </a:extLst>
                </p:cNvPr>
                <p:cNvPicPr/>
                <p:nvPr/>
              </p:nvPicPr>
              <p:blipFill>
                <a:blip r:embed="rId50"/>
                <a:stretch>
                  <a:fillRect/>
                </a:stretch>
              </p:blipFill>
              <p:spPr>
                <a:xfrm>
                  <a:off x="7530853" y="2248752"/>
                  <a:ext cx="193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A30EB042-2F4C-412E-8578-57342ACFC516}"/>
                    </a:ext>
                  </a:extLst>
                </p14:cNvPr>
                <p14:cNvContentPartPr/>
                <p14:nvPr/>
              </p14:nvContentPartPr>
              <p14:xfrm>
                <a:off x="7687093" y="2209512"/>
                <a:ext cx="33120" cy="49320"/>
              </p14:xfrm>
            </p:contentPart>
          </mc:Choice>
          <mc:Fallback xmlns="">
            <p:pic>
              <p:nvPicPr>
                <p:cNvPr id="25" name="Freihand 24">
                  <a:extLst>
                    <a:ext uri="{FF2B5EF4-FFF2-40B4-BE49-F238E27FC236}">
                      <a16:creationId xmlns:a16="http://schemas.microsoft.com/office/drawing/2014/main" id="{A30EB042-2F4C-412E-8578-57342ACFC516}"/>
                    </a:ext>
                  </a:extLst>
                </p:cNvPr>
                <p:cNvPicPr/>
                <p:nvPr/>
              </p:nvPicPr>
              <p:blipFill>
                <a:blip r:embed="rId52"/>
                <a:stretch>
                  <a:fillRect/>
                </a:stretch>
              </p:blipFill>
              <p:spPr>
                <a:xfrm>
                  <a:off x="7682773" y="2205192"/>
                  <a:ext cx="41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A622A185-D8D9-4FB8-B08C-106608CEA167}"/>
                    </a:ext>
                  </a:extLst>
                </p14:cNvPr>
                <p14:cNvContentPartPr/>
                <p14:nvPr/>
              </p14:nvContentPartPr>
              <p14:xfrm>
                <a:off x="7732813" y="2241552"/>
                <a:ext cx="97200" cy="90360"/>
              </p14:xfrm>
            </p:contentPart>
          </mc:Choice>
          <mc:Fallback xmlns="">
            <p:pic>
              <p:nvPicPr>
                <p:cNvPr id="26" name="Freihand 25">
                  <a:extLst>
                    <a:ext uri="{FF2B5EF4-FFF2-40B4-BE49-F238E27FC236}">
                      <a16:creationId xmlns:a16="http://schemas.microsoft.com/office/drawing/2014/main" id="{A622A185-D8D9-4FB8-B08C-106608CEA167}"/>
                    </a:ext>
                  </a:extLst>
                </p:cNvPr>
                <p:cNvPicPr/>
                <p:nvPr/>
              </p:nvPicPr>
              <p:blipFill>
                <a:blip r:embed="rId54"/>
                <a:stretch>
                  <a:fillRect/>
                </a:stretch>
              </p:blipFill>
              <p:spPr>
                <a:xfrm>
                  <a:off x="7728493" y="2237232"/>
                  <a:ext cx="105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9C310231-33CB-4261-9CED-79D76523BE04}"/>
                    </a:ext>
                  </a:extLst>
                </p14:cNvPr>
                <p14:cNvContentPartPr/>
                <p14:nvPr/>
              </p14:nvContentPartPr>
              <p14:xfrm>
                <a:off x="7807693" y="2196552"/>
                <a:ext cx="219960" cy="120240"/>
              </p14:xfrm>
            </p:contentPart>
          </mc:Choice>
          <mc:Fallback xmlns="">
            <p:pic>
              <p:nvPicPr>
                <p:cNvPr id="27" name="Freihand 26">
                  <a:extLst>
                    <a:ext uri="{FF2B5EF4-FFF2-40B4-BE49-F238E27FC236}">
                      <a16:creationId xmlns:a16="http://schemas.microsoft.com/office/drawing/2014/main" id="{9C310231-33CB-4261-9CED-79D76523BE04}"/>
                    </a:ext>
                  </a:extLst>
                </p:cNvPr>
                <p:cNvPicPr/>
                <p:nvPr/>
              </p:nvPicPr>
              <p:blipFill>
                <a:blip r:embed="rId56"/>
                <a:stretch>
                  <a:fillRect/>
                </a:stretch>
              </p:blipFill>
              <p:spPr>
                <a:xfrm>
                  <a:off x="7803373" y="2192232"/>
                  <a:ext cx="228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96FB1EB3-6DE9-43B2-B260-3E67998384B6}"/>
                    </a:ext>
                  </a:extLst>
                </p14:cNvPr>
                <p14:cNvContentPartPr/>
                <p14:nvPr/>
              </p14:nvContentPartPr>
              <p14:xfrm>
                <a:off x="8246533" y="2103312"/>
                <a:ext cx="177840" cy="164880"/>
              </p14:xfrm>
            </p:contentPart>
          </mc:Choice>
          <mc:Fallback xmlns="">
            <p:pic>
              <p:nvPicPr>
                <p:cNvPr id="28" name="Freihand 27">
                  <a:extLst>
                    <a:ext uri="{FF2B5EF4-FFF2-40B4-BE49-F238E27FC236}">
                      <a16:creationId xmlns:a16="http://schemas.microsoft.com/office/drawing/2014/main" id="{96FB1EB3-6DE9-43B2-B260-3E67998384B6}"/>
                    </a:ext>
                  </a:extLst>
                </p:cNvPr>
                <p:cNvPicPr/>
                <p:nvPr/>
              </p:nvPicPr>
              <p:blipFill>
                <a:blip r:embed="rId58"/>
                <a:stretch>
                  <a:fillRect/>
                </a:stretch>
              </p:blipFill>
              <p:spPr>
                <a:xfrm>
                  <a:off x="8242213" y="2098992"/>
                  <a:ext cx="186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AB5FA39D-EDC7-46CE-B206-2FB50227B554}"/>
                    </a:ext>
                  </a:extLst>
                </p14:cNvPr>
                <p14:cNvContentPartPr/>
                <p14:nvPr/>
              </p14:nvContentPartPr>
              <p14:xfrm>
                <a:off x="8399533" y="2131752"/>
                <a:ext cx="145800" cy="105480"/>
              </p14:xfrm>
            </p:contentPart>
          </mc:Choice>
          <mc:Fallback xmlns="">
            <p:pic>
              <p:nvPicPr>
                <p:cNvPr id="29" name="Freihand 28">
                  <a:extLst>
                    <a:ext uri="{FF2B5EF4-FFF2-40B4-BE49-F238E27FC236}">
                      <a16:creationId xmlns:a16="http://schemas.microsoft.com/office/drawing/2014/main" id="{AB5FA39D-EDC7-46CE-B206-2FB50227B554}"/>
                    </a:ext>
                  </a:extLst>
                </p:cNvPr>
                <p:cNvPicPr/>
                <p:nvPr/>
              </p:nvPicPr>
              <p:blipFill>
                <a:blip r:embed="rId60"/>
                <a:stretch>
                  <a:fillRect/>
                </a:stretch>
              </p:blipFill>
              <p:spPr>
                <a:xfrm>
                  <a:off x="8395213" y="2127432"/>
                  <a:ext cx="154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FCEE27A1-2436-4650-941A-D6B1D26A568D}"/>
                    </a:ext>
                  </a:extLst>
                </p14:cNvPr>
                <p14:cNvContentPartPr/>
                <p14:nvPr/>
              </p14:nvContentPartPr>
              <p14:xfrm>
                <a:off x="8585293" y="2113032"/>
                <a:ext cx="104760" cy="127440"/>
              </p14:xfrm>
            </p:contentPart>
          </mc:Choice>
          <mc:Fallback xmlns="">
            <p:pic>
              <p:nvPicPr>
                <p:cNvPr id="30" name="Freihand 29">
                  <a:extLst>
                    <a:ext uri="{FF2B5EF4-FFF2-40B4-BE49-F238E27FC236}">
                      <a16:creationId xmlns:a16="http://schemas.microsoft.com/office/drawing/2014/main" id="{FCEE27A1-2436-4650-941A-D6B1D26A568D}"/>
                    </a:ext>
                  </a:extLst>
                </p:cNvPr>
                <p:cNvPicPr/>
                <p:nvPr/>
              </p:nvPicPr>
              <p:blipFill>
                <a:blip r:embed="rId62"/>
                <a:stretch>
                  <a:fillRect/>
                </a:stretch>
              </p:blipFill>
              <p:spPr>
                <a:xfrm>
                  <a:off x="8580973" y="2108712"/>
                  <a:ext cx="113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7CFA898F-C37B-4889-AFFC-7FBF12C63C69}"/>
                    </a:ext>
                  </a:extLst>
                </p14:cNvPr>
                <p14:cNvContentPartPr/>
                <p14:nvPr/>
              </p14:nvContentPartPr>
              <p14:xfrm>
                <a:off x="8682853" y="1949232"/>
                <a:ext cx="549720" cy="246240"/>
              </p14:xfrm>
            </p:contentPart>
          </mc:Choice>
          <mc:Fallback xmlns="">
            <p:pic>
              <p:nvPicPr>
                <p:cNvPr id="31" name="Freihand 30">
                  <a:extLst>
                    <a:ext uri="{FF2B5EF4-FFF2-40B4-BE49-F238E27FC236}">
                      <a16:creationId xmlns:a16="http://schemas.microsoft.com/office/drawing/2014/main" id="{7CFA898F-C37B-4889-AFFC-7FBF12C63C69}"/>
                    </a:ext>
                  </a:extLst>
                </p:cNvPr>
                <p:cNvPicPr/>
                <p:nvPr/>
              </p:nvPicPr>
              <p:blipFill>
                <a:blip r:embed="rId64"/>
                <a:stretch>
                  <a:fillRect/>
                </a:stretch>
              </p:blipFill>
              <p:spPr>
                <a:xfrm>
                  <a:off x="8678533" y="1944912"/>
                  <a:ext cx="558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DB82E174-C0C2-482F-8ECF-01D5E92006AA}"/>
                    </a:ext>
                  </a:extLst>
                </p14:cNvPr>
                <p14:cNvContentPartPr/>
                <p14:nvPr/>
              </p14:nvContentPartPr>
              <p14:xfrm>
                <a:off x="9363973" y="1971192"/>
                <a:ext cx="258480" cy="125280"/>
              </p14:xfrm>
            </p:contentPart>
          </mc:Choice>
          <mc:Fallback xmlns="">
            <p:pic>
              <p:nvPicPr>
                <p:cNvPr id="36" name="Freihand 35">
                  <a:extLst>
                    <a:ext uri="{FF2B5EF4-FFF2-40B4-BE49-F238E27FC236}">
                      <a16:creationId xmlns:a16="http://schemas.microsoft.com/office/drawing/2014/main" id="{DB82E174-C0C2-482F-8ECF-01D5E92006AA}"/>
                    </a:ext>
                  </a:extLst>
                </p:cNvPr>
                <p:cNvPicPr/>
                <p:nvPr/>
              </p:nvPicPr>
              <p:blipFill>
                <a:blip r:embed="rId66"/>
                <a:stretch>
                  <a:fillRect/>
                </a:stretch>
              </p:blipFill>
              <p:spPr>
                <a:xfrm>
                  <a:off x="9359653" y="1966872"/>
                  <a:ext cx="267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8387D07A-5D5E-4367-B166-9289C24DD28F}"/>
                    </a:ext>
                  </a:extLst>
                </p14:cNvPr>
                <p14:cNvContentPartPr/>
                <p14:nvPr/>
              </p14:nvContentPartPr>
              <p14:xfrm>
                <a:off x="9651973" y="1891272"/>
                <a:ext cx="111240" cy="131400"/>
              </p14:xfrm>
            </p:contentPart>
          </mc:Choice>
          <mc:Fallback xmlns="">
            <p:pic>
              <p:nvPicPr>
                <p:cNvPr id="37" name="Freihand 36">
                  <a:extLst>
                    <a:ext uri="{FF2B5EF4-FFF2-40B4-BE49-F238E27FC236}">
                      <a16:creationId xmlns:a16="http://schemas.microsoft.com/office/drawing/2014/main" id="{8387D07A-5D5E-4367-B166-9289C24DD28F}"/>
                    </a:ext>
                  </a:extLst>
                </p:cNvPr>
                <p:cNvPicPr/>
                <p:nvPr/>
              </p:nvPicPr>
              <p:blipFill>
                <a:blip r:embed="rId68"/>
                <a:stretch>
                  <a:fillRect/>
                </a:stretch>
              </p:blipFill>
              <p:spPr>
                <a:xfrm>
                  <a:off x="9647653" y="1886952"/>
                  <a:ext cx="119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671C0193-05DD-47EE-91DA-F0B5F718A12F}"/>
                    </a:ext>
                  </a:extLst>
                </p14:cNvPr>
                <p14:cNvContentPartPr/>
                <p14:nvPr/>
              </p14:nvContentPartPr>
              <p14:xfrm>
                <a:off x="9716053" y="1971552"/>
                <a:ext cx="67680" cy="49320"/>
              </p14:xfrm>
            </p:contentPart>
          </mc:Choice>
          <mc:Fallback xmlns="">
            <p:pic>
              <p:nvPicPr>
                <p:cNvPr id="38" name="Freihand 37">
                  <a:extLst>
                    <a:ext uri="{FF2B5EF4-FFF2-40B4-BE49-F238E27FC236}">
                      <a16:creationId xmlns:a16="http://schemas.microsoft.com/office/drawing/2014/main" id="{671C0193-05DD-47EE-91DA-F0B5F718A12F}"/>
                    </a:ext>
                  </a:extLst>
                </p:cNvPr>
                <p:cNvPicPr/>
                <p:nvPr/>
              </p:nvPicPr>
              <p:blipFill>
                <a:blip r:embed="rId70"/>
                <a:stretch>
                  <a:fillRect/>
                </a:stretch>
              </p:blipFill>
              <p:spPr>
                <a:xfrm>
                  <a:off x="9711733" y="1967232"/>
                  <a:ext cx="76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F36C583D-F212-4AC9-87D5-D2326A65FD9A}"/>
                    </a:ext>
                  </a:extLst>
                </p14:cNvPr>
                <p14:cNvContentPartPr/>
                <p14:nvPr/>
              </p14:nvContentPartPr>
              <p14:xfrm>
                <a:off x="9807493" y="1936992"/>
                <a:ext cx="210960" cy="61920"/>
              </p14:xfrm>
            </p:contentPart>
          </mc:Choice>
          <mc:Fallback xmlns="">
            <p:pic>
              <p:nvPicPr>
                <p:cNvPr id="39" name="Freihand 38">
                  <a:extLst>
                    <a:ext uri="{FF2B5EF4-FFF2-40B4-BE49-F238E27FC236}">
                      <a16:creationId xmlns:a16="http://schemas.microsoft.com/office/drawing/2014/main" id="{F36C583D-F212-4AC9-87D5-D2326A65FD9A}"/>
                    </a:ext>
                  </a:extLst>
                </p:cNvPr>
                <p:cNvPicPr/>
                <p:nvPr/>
              </p:nvPicPr>
              <p:blipFill>
                <a:blip r:embed="rId72"/>
                <a:stretch>
                  <a:fillRect/>
                </a:stretch>
              </p:blipFill>
              <p:spPr>
                <a:xfrm>
                  <a:off x="9803173" y="1932672"/>
                  <a:ext cx="219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D17DF9C7-1F12-4AC4-950F-2E5D8A1A05DF}"/>
                    </a:ext>
                  </a:extLst>
                </p14:cNvPr>
                <p14:cNvContentPartPr/>
                <p14:nvPr/>
              </p14:nvContentPartPr>
              <p14:xfrm>
                <a:off x="10050493" y="1916112"/>
                <a:ext cx="96840" cy="47880"/>
              </p14:xfrm>
            </p:contentPart>
          </mc:Choice>
          <mc:Fallback xmlns="">
            <p:pic>
              <p:nvPicPr>
                <p:cNvPr id="40" name="Freihand 39">
                  <a:extLst>
                    <a:ext uri="{FF2B5EF4-FFF2-40B4-BE49-F238E27FC236}">
                      <a16:creationId xmlns:a16="http://schemas.microsoft.com/office/drawing/2014/main" id="{D17DF9C7-1F12-4AC4-950F-2E5D8A1A05DF}"/>
                    </a:ext>
                  </a:extLst>
                </p:cNvPr>
                <p:cNvPicPr/>
                <p:nvPr/>
              </p:nvPicPr>
              <p:blipFill>
                <a:blip r:embed="rId74"/>
                <a:stretch>
                  <a:fillRect/>
                </a:stretch>
              </p:blipFill>
              <p:spPr>
                <a:xfrm>
                  <a:off x="10046173" y="1911792"/>
                  <a:ext cx="105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6A796CA1-C789-44CC-AEE1-B2C22C9D554C}"/>
                    </a:ext>
                  </a:extLst>
                </p14:cNvPr>
                <p14:cNvContentPartPr/>
                <p14:nvPr/>
              </p14:nvContentPartPr>
              <p14:xfrm>
                <a:off x="10190533" y="1871112"/>
                <a:ext cx="192240" cy="82800"/>
              </p14:xfrm>
            </p:contentPart>
          </mc:Choice>
          <mc:Fallback xmlns="">
            <p:pic>
              <p:nvPicPr>
                <p:cNvPr id="41" name="Freihand 40">
                  <a:extLst>
                    <a:ext uri="{FF2B5EF4-FFF2-40B4-BE49-F238E27FC236}">
                      <a16:creationId xmlns:a16="http://schemas.microsoft.com/office/drawing/2014/main" id="{6A796CA1-C789-44CC-AEE1-B2C22C9D554C}"/>
                    </a:ext>
                  </a:extLst>
                </p:cNvPr>
                <p:cNvPicPr/>
                <p:nvPr/>
              </p:nvPicPr>
              <p:blipFill>
                <a:blip r:embed="rId76"/>
                <a:stretch>
                  <a:fillRect/>
                </a:stretch>
              </p:blipFill>
              <p:spPr>
                <a:xfrm>
                  <a:off x="10186213" y="1866792"/>
                  <a:ext cx="200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62DB9CC7-1AEB-44E4-9391-F92CD1020788}"/>
                    </a:ext>
                  </a:extLst>
                </p14:cNvPr>
                <p14:cNvContentPartPr/>
                <p14:nvPr/>
              </p14:nvContentPartPr>
              <p14:xfrm>
                <a:off x="9890653" y="1782912"/>
                <a:ext cx="145800" cy="6120"/>
              </p14:xfrm>
            </p:contentPart>
          </mc:Choice>
          <mc:Fallback xmlns="">
            <p:pic>
              <p:nvPicPr>
                <p:cNvPr id="42" name="Freihand 41">
                  <a:extLst>
                    <a:ext uri="{FF2B5EF4-FFF2-40B4-BE49-F238E27FC236}">
                      <a16:creationId xmlns:a16="http://schemas.microsoft.com/office/drawing/2014/main" id="{62DB9CC7-1AEB-44E4-9391-F92CD1020788}"/>
                    </a:ext>
                  </a:extLst>
                </p:cNvPr>
                <p:cNvPicPr/>
                <p:nvPr/>
              </p:nvPicPr>
              <p:blipFill>
                <a:blip r:embed="rId78"/>
                <a:stretch>
                  <a:fillRect/>
                </a:stretch>
              </p:blipFill>
              <p:spPr>
                <a:xfrm>
                  <a:off x="9886333" y="1778592"/>
                  <a:ext cx="154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ABC2B3CC-6EF3-45DD-8E98-08BEFBA304A6}"/>
                    </a:ext>
                  </a:extLst>
                </p14:cNvPr>
                <p14:cNvContentPartPr/>
                <p14:nvPr/>
              </p14:nvContentPartPr>
              <p14:xfrm>
                <a:off x="4322173" y="3820872"/>
                <a:ext cx="296280" cy="105480"/>
              </p14:xfrm>
            </p:contentPart>
          </mc:Choice>
          <mc:Fallback xmlns="">
            <p:pic>
              <p:nvPicPr>
                <p:cNvPr id="45" name="Freihand 44">
                  <a:extLst>
                    <a:ext uri="{FF2B5EF4-FFF2-40B4-BE49-F238E27FC236}">
                      <a16:creationId xmlns:a16="http://schemas.microsoft.com/office/drawing/2014/main" id="{ABC2B3CC-6EF3-45DD-8E98-08BEFBA304A6}"/>
                    </a:ext>
                  </a:extLst>
                </p:cNvPr>
                <p:cNvPicPr/>
                <p:nvPr/>
              </p:nvPicPr>
              <p:blipFill>
                <a:blip r:embed="rId80"/>
                <a:stretch>
                  <a:fillRect/>
                </a:stretch>
              </p:blipFill>
              <p:spPr>
                <a:xfrm>
                  <a:off x="4317853" y="3816552"/>
                  <a:ext cx="30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49CA97AD-B256-4A68-9F2A-EF1B302C0536}"/>
                    </a:ext>
                  </a:extLst>
                </p14:cNvPr>
                <p14:cNvContentPartPr/>
                <p14:nvPr/>
              </p14:nvContentPartPr>
              <p14:xfrm>
                <a:off x="4223893" y="3821592"/>
                <a:ext cx="282240" cy="185760"/>
              </p14:xfrm>
            </p:contentPart>
          </mc:Choice>
          <mc:Fallback xmlns="">
            <p:pic>
              <p:nvPicPr>
                <p:cNvPr id="46" name="Freihand 45">
                  <a:extLst>
                    <a:ext uri="{FF2B5EF4-FFF2-40B4-BE49-F238E27FC236}">
                      <a16:creationId xmlns:a16="http://schemas.microsoft.com/office/drawing/2014/main" id="{49CA97AD-B256-4A68-9F2A-EF1B302C0536}"/>
                    </a:ext>
                  </a:extLst>
                </p:cNvPr>
                <p:cNvPicPr/>
                <p:nvPr/>
              </p:nvPicPr>
              <p:blipFill>
                <a:blip r:embed="rId82"/>
                <a:stretch>
                  <a:fillRect/>
                </a:stretch>
              </p:blipFill>
              <p:spPr>
                <a:xfrm>
                  <a:off x="4219573" y="3817272"/>
                  <a:ext cx="290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32CDF594-FE94-43F3-A9D3-7A10F8DA2367}"/>
                    </a:ext>
                  </a:extLst>
                </p14:cNvPr>
                <p14:cNvContentPartPr/>
                <p14:nvPr/>
              </p14:nvContentPartPr>
              <p14:xfrm>
                <a:off x="4802053" y="3678312"/>
                <a:ext cx="162360" cy="142920"/>
              </p14:xfrm>
            </p:contentPart>
          </mc:Choice>
          <mc:Fallback xmlns="">
            <p:pic>
              <p:nvPicPr>
                <p:cNvPr id="48" name="Freihand 47">
                  <a:extLst>
                    <a:ext uri="{FF2B5EF4-FFF2-40B4-BE49-F238E27FC236}">
                      <a16:creationId xmlns:a16="http://schemas.microsoft.com/office/drawing/2014/main" id="{32CDF594-FE94-43F3-A9D3-7A10F8DA2367}"/>
                    </a:ext>
                  </a:extLst>
                </p:cNvPr>
                <p:cNvPicPr/>
                <p:nvPr/>
              </p:nvPicPr>
              <p:blipFill>
                <a:blip r:embed="rId84"/>
                <a:stretch>
                  <a:fillRect/>
                </a:stretch>
              </p:blipFill>
              <p:spPr>
                <a:xfrm>
                  <a:off x="4797733" y="3673992"/>
                  <a:ext cx="171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8275AD46-6329-4E0A-B77A-8AEDDE4AA3DE}"/>
                    </a:ext>
                  </a:extLst>
                </p14:cNvPr>
                <p14:cNvContentPartPr/>
                <p14:nvPr/>
              </p14:nvContentPartPr>
              <p14:xfrm>
                <a:off x="4970893" y="3539712"/>
                <a:ext cx="140400" cy="220320"/>
              </p14:xfrm>
            </p:contentPart>
          </mc:Choice>
          <mc:Fallback xmlns="">
            <p:pic>
              <p:nvPicPr>
                <p:cNvPr id="49" name="Freihand 48">
                  <a:extLst>
                    <a:ext uri="{FF2B5EF4-FFF2-40B4-BE49-F238E27FC236}">
                      <a16:creationId xmlns:a16="http://schemas.microsoft.com/office/drawing/2014/main" id="{8275AD46-6329-4E0A-B77A-8AEDDE4AA3DE}"/>
                    </a:ext>
                  </a:extLst>
                </p:cNvPr>
                <p:cNvPicPr/>
                <p:nvPr/>
              </p:nvPicPr>
              <p:blipFill>
                <a:blip r:embed="rId86"/>
                <a:stretch>
                  <a:fillRect/>
                </a:stretch>
              </p:blipFill>
              <p:spPr>
                <a:xfrm>
                  <a:off x="4966573" y="3535392"/>
                  <a:ext cx="149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05AA4059-A8A1-4ADF-A15C-0A869B48612B}"/>
                    </a:ext>
                  </a:extLst>
                </p14:cNvPr>
                <p14:cNvContentPartPr/>
                <p14:nvPr/>
              </p14:nvContentPartPr>
              <p14:xfrm>
                <a:off x="5110933" y="3583272"/>
                <a:ext cx="113040" cy="118440"/>
              </p14:xfrm>
            </p:contentPart>
          </mc:Choice>
          <mc:Fallback xmlns="">
            <p:pic>
              <p:nvPicPr>
                <p:cNvPr id="50" name="Freihand 49">
                  <a:extLst>
                    <a:ext uri="{FF2B5EF4-FFF2-40B4-BE49-F238E27FC236}">
                      <a16:creationId xmlns:a16="http://schemas.microsoft.com/office/drawing/2014/main" id="{05AA4059-A8A1-4ADF-A15C-0A869B48612B}"/>
                    </a:ext>
                  </a:extLst>
                </p:cNvPr>
                <p:cNvPicPr/>
                <p:nvPr/>
              </p:nvPicPr>
              <p:blipFill>
                <a:blip r:embed="rId88"/>
                <a:stretch>
                  <a:fillRect/>
                </a:stretch>
              </p:blipFill>
              <p:spPr>
                <a:xfrm>
                  <a:off x="5106613" y="3578952"/>
                  <a:ext cx="12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92D2129-D338-4CAF-9196-D7C1DA407DED}"/>
                    </a:ext>
                  </a:extLst>
                </p14:cNvPr>
                <p14:cNvContentPartPr/>
                <p14:nvPr/>
              </p14:nvContentPartPr>
              <p14:xfrm>
                <a:off x="5480293" y="3493632"/>
                <a:ext cx="36720" cy="173880"/>
              </p14:xfrm>
            </p:contentPart>
          </mc:Choice>
          <mc:Fallback xmlns="">
            <p:pic>
              <p:nvPicPr>
                <p:cNvPr id="51" name="Freihand 50">
                  <a:extLst>
                    <a:ext uri="{FF2B5EF4-FFF2-40B4-BE49-F238E27FC236}">
                      <a16:creationId xmlns:a16="http://schemas.microsoft.com/office/drawing/2014/main" id="{592D2129-D338-4CAF-9196-D7C1DA407DED}"/>
                    </a:ext>
                  </a:extLst>
                </p:cNvPr>
                <p:cNvPicPr/>
                <p:nvPr/>
              </p:nvPicPr>
              <p:blipFill>
                <a:blip r:embed="rId90"/>
                <a:stretch>
                  <a:fillRect/>
                </a:stretch>
              </p:blipFill>
              <p:spPr>
                <a:xfrm>
                  <a:off x="5475973" y="3489312"/>
                  <a:ext cx="45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5684A5D1-BE63-4D0D-8F94-FAB949A1DF4F}"/>
                    </a:ext>
                  </a:extLst>
                </p14:cNvPr>
                <p14:cNvContentPartPr/>
                <p14:nvPr/>
              </p14:nvContentPartPr>
              <p14:xfrm>
                <a:off x="5361853" y="3425232"/>
                <a:ext cx="190440" cy="109080"/>
              </p14:xfrm>
            </p:contentPart>
          </mc:Choice>
          <mc:Fallback xmlns="">
            <p:pic>
              <p:nvPicPr>
                <p:cNvPr id="52" name="Freihand 51">
                  <a:extLst>
                    <a:ext uri="{FF2B5EF4-FFF2-40B4-BE49-F238E27FC236}">
                      <a16:creationId xmlns:a16="http://schemas.microsoft.com/office/drawing/2014/main" id="{5684A5D1-BE63-4D0D-8F94-FAB949A1DF4F}"/>
                    </a:ext>
                  </a:extLst>
                </p:cNvPr>
                <p:cNvPicPr/>
                <p:nvPr/>
              </p:nvPicPr>
              <p:blipFill>
                <a:blip r:embed="rId92"/>
                <a:stretch>
                  <a:fillRect/>
                </a:stretch>
              </p:blipFill>
              <p:spPr>
                <a:xfrm>
                  <a:off x="5357533" y="3420912"/>
                  <a:ext cx="199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290555F6-87EE-4D9A-9E7C-4299237A3444}"/>
                    </a:ext>
                  </a:extLst>
                </p14:cNvPr>
                <p14:cNvContentPartPr/>
                <p14:nvPr/>
              </p14:nvContentPartPr>
              <p14:xfrm>
                <a:off x="5569933" y="3463392"/>
                <a:ext cx="146520" cy="119520"/>
              </p14:xfrm>
            </p:contentPart>
          </mc:Choice>
          <mc:Fallback xmlns="">
            <p:pic>
              <p:nvPicPr>
                <p:cNvPr id="53" name="Freihand 52">
                  <a:extLst>
                    <a:ext uri="{FF2B5EF4-FFF2-40B4-BE49-F238E27FC236}">
                      <a16:creationId xmlns:a16="http://schemas.microsoft.com/office/drawing/2014/main" id="{290555F6-87EE-4D9A-9E7C-4299237A3444}"/>
                    </a:ext>
                  </a:extLst>
                </p:cNvPr>
                <p:cNvPicPr/>
                <p:nvPr/>
              </p:nvPicPr>
              <p:blipFill>
                <a:blip r:embed="rId94"/>
                <a:stretch>
                  <a:fillRect/>
                </a:stretch>
              </p:blipFill>
              <p:spPr>
                <a:xfrm>
                  <a:off x="5565613" y="3459072"/>
                  <a:ext cx="155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8431D0F8-7F66-48AE-9A86-8E41E697B3D4}"/>
                    </a:ext>
                  </a:extLst>
                </p14:cNvPr>
                <p14:cNvContentPartPr/>
                <p14:nvPr/>
              </p14:nvContentPartPr>
              <p14:xfrm>
                <a:off x="5703133" y="3459432"/>
                <a:ext cx="74160" cy="77760"/>
              </p14:xfrm>
            </p:contentPart>
          </mc:Choice>
          <mc:Fallback xmlns="">
            <p:pic>
              <p:nvPicPr>
                <p:cNvPr id="54" name="Freihand 53">
                  <a:extLst>
                    <a:ext uri="{FF2B5EF4-FFF2-40B4-BE49-F238E27FC236}">
                      <a16:creationId xmlns:a16="http://schemas.microsoft.com/office/drawing/2014/main" id="{8431D0F8-7F66-48AE-9A86-8E41E697B3D4}"/>
                    </a:ext>
                  </a:extLst>
                </p:cNvPr>
                <p:cNvPicPr/>
                <p:nvPr/>
              </p:nvPicPr>
              <p:blipFill>
                <a:blip r:embed="rId96"/>
                <a:stretch>
                  <a:fillRect/>
                </a:stretch>
              </p:blipFill>
              <p:spPr>
                <a:xfrm>
                  <a:off x="5698813" y="3455112"/>
                  <a:ext cx="82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F018A508-2D4D-49A8-8C08-16E66D45BA2B}"/>
                    </a:ext>
                  </a:extLst>
                </p14:cNvPr>
                <p14:cNvContentPartPr/>
                <p14:nvPr/>
              </p14:nvContentPartPr>
              <p14:xfrm>
                <a:off x="5787733" y="3422712"/>
                <a:ext cx="200160" cy="85320"/>
              </p14:xfrm>
            </p:contentPart>
          </mc:Choice>
          <mc:Fallback xmlns="">
            <p:pic>
              <p:nvPicPr>
                <p:cNvPr id="55" name="Freihand 54">
                  <a:extLst>
                    <a:ext uri="{FF2B5EF4-FFF2-40B4-BE49-F238E27FC236}">
                      <a16:creationId xmlns:a16="http://schemas.microsoft.com/office/drawing/2014/main" id="{F018A508-2D4D-49A8-8C08-16E66D45BA2B}"/>
                    </a:ext>
                  </a:extLst>
                </p:cNvPr>
                <p:cNvPicPr/>
                <p:nvPr/>
              </p:nvPicPr>
              <p:blipFill>
                <a:blip r:embed="rId98"/>
                <a:stretch>
                  <a:fillRect/>
                </a:stretch>
              </p:blipFill>
              <p:spPr>
                <a:xfrm>
                  <a:off x="5783413" y="3418392"/>
                  <a:ext cx="208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712BEEC8-780E-42BF-9C6E-111F0A5C75C1}"/>
                    </a:ext>
                  </a:extLst>
                </p14:cNvPr>
                <p14:cNvContentPartPr/>
                <p14:nvPr/>
              </p14:nvContentPartPr>
              <p14:xfrm>
                <a:off x="6022813" y="3349992"/>
                <a:ext cx="237960" cy="79200"/>
              </p14:xfrm>
            </p:contentPart>
          </mc:Choice>
          <mc:Fallback xmlns="">
            <p:pic>
              <p:nvPicPr>
                <p:cNvPr id="56" name="Freihand 55">
                  <a:extLst>
                    <a:ext uri="{FF2B5EF4-FFF2-40B4-BE49-F238E27FC236}">
                      <a16:creationId xmlns:a16="http://schemas.microsoft.com/office/drawing/2014/main" id="{712BEEC8-780E-42BF-9C6E-111F0A5C75C1}"/>
                    </a:ext>
                  </a:extLst>
                </p:cNvPr>
                <p:cNvPicPr/>
                <p:nvPr/>
              </p:nvPicPr>
              <p:blipFill>
                <a:blip r:embed="rId100"/>
                <a:stretch>
                  <a:fillRect/>
                </a:stretch>
              </p:blipFill>
              <p:spPr>
                <a:xfrm>
                  <a:off x="6018493" y="3345672"/>
                  <a:ext cx="246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9DC75BC0-27D1-4CDF-B6B8-30791B33BAA7}"/>
                    </a:ext>
                  </a:extLst>
                </p14:cNvPr>
                <p14:cNvContentPartPr/>
                <p14:nvPr/>
              </p14:nvContentPartPr>
              <p14:xfrm>
                <a:off x="6489013" y="3196992"/>
                <a:ext cx="264600" cy="133560"/>
              </p14:xfrm>
            </p:contentPart>
          </mc:Choice>
          <mc:Fallback xmlns="">
            <p:pic>
              <p:nvPicPr>
                <p:cNvPr id="57" name="Freihand 56">
                  <a:extLst>
                    <a:ext uri="{FF2B5EF4-FFF2-40B4-BE49-F238E27FC236}">
                      <a16:creationId xmlns:a16="http://schemas.microsoft.com/office/drawing/2014/main" id="{9DC75BC0-27D1-4CDF-B6B8-30791B33BAA7}"/>
                    </a:ext>
                  </a:extLst>
                </p:cNvPr>
                <p:cNvPicPr/>
                <p:nvPr/>
              </p:nvPicPr>
              <p:blipFill>
                <a:blip r:embed="rId102"/>
                <a:stretch>
                  <a:fillRect/>
                </a:stretch>
              </p:blipFill>
              <p:spPr>
                <a:xfrm>
                  <a:off x="6484693" y="3192672"/>
                  <a:ext cx="273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1312A4A8-A323-447A-ACFD-D517E917F8FA}"/>
                    </a:ext>
                  </a:extLst>
                </p14:cNvPr>
                <p14:cNvContentPartPr/>
                <p14:nvPr/>
              </p14:nvContentPartPr>
              <p14:xfrm>
                <a:off x="6795733" y="3143352"/>
                <a:ext cx="105120" cy="96120"/>
              </p14:xfrm>
            </p:contentPart>
          </mc:Choice>
          <mc:Fallback xmlns="">
            <p:pic>
              <p:nvPicPr>
                <p:cNvPr id="58" name="Freihand 57">
                  <a:extLst>
                    <a:ext uri="{FF2B5EF4-FFF2-40B4-BE49-F238E27FC236}">
                      <a16:creationId xmlns:a16="http://schemas.microsoft.com/office/drawing/2014/main" id="{1312A4A8-A323-447A-ACFD-D517E917F8FA}"/>
                    </a:ext>
                  </a:extLst>
                </p:cNvPr>
                <p:cNvPicPr/>
                <p:nvPr/>
              </p:nvPicPr>
              <p:blipFill>
                <a:blip r:embed="rId104"/>
                <a:stretch>
                  <a:fillRect/>
                </a:stretch>
              </p:blipFill>
              <p:spPr>
                <a:xfrm>
                  <a:off x="6791413" y="3139032"/>
                  <a:ext cx="11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435AF03A-7D3E-49C8-89D5-87F9E107847E}"/>
                    </a:ext>
                  </a:extLst>
                </p14:cNvPr>
                <p14:cNvContentPartPr/>
                <p14:nvPr/>
              </p14:nvContentPartPr>
              <p14:xfrm>
                <a:off x="6886093" y="3103032"/>
                <a:ext cx="97560" cy="91080"/>
              </p14:xfrm>
            </p:contentPart>
          </mc:Choice>
          <mc:Fallback xmlns="">
            <p:pic>
              <p:nvPicPr>
                <p:cNvPr id="59" name="Freihand 58">
                  <a:extLst>
                    <a:ext uri="{FF2B5EF4-FFF2-40B4-BE49-F238E27FC236}">
                      <a16:creationId xmlns:a16="http://schemas.microsoft.com/office/drawing/2014/main" id="{435AF03A-7D3E-49C8-89D5-87F9E107847E}"/>
                    </a:ext>
                  </a:extLst>
                </p:cNvPr>
                <p:cNvPicPr/>
                <p:nvPr/>
              </p:nvPicPr>
              <p:blipFill>
                <a:blip r:embed="rId106"/>
                <a:stretch>
                  <a:fillRect/>
                </a:stretch>
              </p:blipFill>
              <p:spPr>
                <a:xfrm>
                  <a:off x="6881773" y="3098712"/>
                  <a:ext cx="106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A383F23C-AC7B-4A39-8CDB-69B47784A343}"/>
                    </a:ext>
                  </a:extLst>
                </p14:cNvPr>
                <p14:cNvContentPartPr/>
                <p14:nvPr/>
              </p14:nvContentPartPr>
              <p14:xfrm>
                <a:off x="6993013" y="3085752"/>
                <a:ext cx="228960" cy="60120"/>
              </p14:xfrm>
            </p:contentPart>
          </mc:Choice>
          <mc:Fallback xmlns="">
            <p:pic>
              <p:nvPicPr>
                <p:cNvPr id="60" name="Freihand 59">
                  <a:extLst>
                    <a:ext uri="{FF2B5EF4-FFF2-40B4-BE49-F238E27FC236}">
                      <a16:creationId xmlns:a16="http://schemas.microsoft.com/office/drawing/2014/main" id="{A383F23C-AC7B-4A39-8CDB-69B47784A343}"/>
                    </a:ext>
                  </a:extLst>
                </p:cNvPr>
                <p:cNvPicPr/>
                <p:nvPr/>
              </p:nvPicPr>
              <p:blipFill>
                <a:blip r:embed="rId108"/>
                <a:stretch>
                  <a:fillRect/>
                </a:stretch>
              </p:blipFill>
              <p:spPr>
                <a:xfrm>
                  <a:off x="6988693" y="3081432"/>
                  <a:ext cx="237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8B531877-3D37-49A8-ACC9-DF589955810E}"/>
                    </a:ext>
                  </a:extLst>
                </p14:cNvPr>
                <p14:cNvContentPartPr/>
                <p14:nvPr/>
              </p14:nvContentPartPr>
              <p14:xfrm>
                <a:off x="6677293" y="3040752"/>
                <a:ext cx="124200" cy="53280"/>
              </p14:xfrm>
            </p:contentPart>
          </mc:Choice>
          <mc:Fallback xmlns="">
            <p:pic>
              <p:nvPicPr>
                <p:cNvPr id="61" name="Freihand 60">
                  <a:extLst>
                    <a:ext uri="{FF2B5EF4-FFF2-40B4-BE49-F238E27FC236}">
                      <a16:creationId xmlns:a16="http://schemas.microsoft.com/office/drawing/2014/main" id="{8B531877-3D37-49A8-ACC9-DF589955810E}"/>
                    </a:ext>
                  </a:extLst>
                </p:cNvPr>
                <p:cNvPicPr/>
                <p:nvPr/>
              </p:nvPicPr>
              <p:blipFill>
                <a:blip r:embed="rId110"/>
                <a:stretch>
                  <a:fillRect/>
                </a:stretch>
              </p:blipFill>
              <p:spPr>
                <a:xfrm>
                  <a:off x="6672973" y="3036432"/>
                  <a:ext cx="132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A41AABFA-EFE8-4C3C-A995-B89511E68911}"/>
                    </a:ext>
                  </a:extLst>
                </p14:cNvPr>
                <p14:cNvContentPartPr/>
                <p14:nvPr/>
              </p14:nvContentPartPr>
              <p14:xfrm>
                <a:off x="7446973" y="2980992"/>
                <a:ext cx="272160" cy="127440"/>
              </p14:xfrm>
            </p:contentPart>
          </mc:Choice>
          <mc:Fallback xmlns="">
            <p:pic>
              <p:nvPicPr>
                <p:cNvPr id="64" name="Freihand 63">
                  <a:extLst>
                    <a:ext uri="{FF2B5EF4-FFF2-40B4-BE49-F238E27FC236}">
                      <a16:creationId xmlns:a16="http://schemas.microsoft.com/office/drawing/2014/main" id="{A41AABFA-EFE8-4C3C-A995-B89511E68911}"/>
                    </a:ext>
                  </a:extLst>
                </p:cNvPr>
                <p:cNvPicPr/>
                <p:nvPr/>
              </p:nvPicPr>
              <p:blipFill>
                <a:blip r:embed="rId112"/>
                <a:stretch>
                  <a:fillRect/>
                </a:stretch>
              </p:blipFill>
              <p:spPr>
                <a:xfrm>
                  <a:off x="7442653" y="2976672"/>
                  <a:ext cx="280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8D4F762F-AA66-47A4-8737-A02D94B98CDB}"/>
                    </a:ext>
                  </a:extLst>
                </p14:cNvPr>
                <p14:cNvContentPartPr/>
                <p14:nvPr/>
              </p14:nvContentPartPr>
              <p14:xfrm>
                <a:off x="7665133" y="2877672"/>
                <a:ext cx="34920" cy="40680"/>
              </p14:xfrm>
            </p:contentPart>
          </mc:Choice>
          <mc:Fallback xmlns="">
            <p:pic>
              <p:nvPicPr>
                <p:cNvPr id="65" name="Freihand 64">
                  <a:extLst>
                    <a:ext uri="{FF2B5EF4-FFF2-40B4-BE49-F238E27FC236}">
                      <a16:creationId xmlns:a16="http://schemas.microsoft.com/office/drawing/2014/main" id="{8D4F762F-AA66-47A4-8737-A02D94B98CDB}"/>
                    </a:ext>
                  </a:extLst>
                </p:cNvPr>
                <p:cNvPicPr/>
                <p:nvPr/>
              </p:nvPicPr>
              <p:blipFill>
                <a:blip r:embed="rId114"/>
                <a:stretch>
                  <a:fillRect/>
                </a:stretch>
              </p:blipFill>
              <p:spPr>
                <a:xfrm>
                  <a:off x="7660813" y="2873352"/>
                  <a:ext cx="43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F794B66B-95D8-4197-A1C6-18EDEAE46C6C}"/>
                    </a:ext>
                  </a:extLst>
                </p14:cNvPr>
                <p14:cNvContentPartPr/>
                <p14:nvPr/>
              </p14:nvContentPartPr>
              <p14:xfrm>
                <a:off x="7759813" y="2889192"/>
                <a:ext cx="90000" cy="98640"/>
              </p14:xfrm>
            </p:contentPart>
          </mc:Choice>
          <mc:Fallback xmlns="">
            <p:pic>
              <p:nvPicPr>
                <p:cNvPr id="66" name="Freihand 65">
                  <a:extLst>
                    <a:ext uri="{FF2B5EF4-FFF2-40B4-BE49-F238E27FC236}">
                      <a16:creationId xmlns:a16="http://schemas.microsoft.com/office/drawing/2014/main" id="{F794B66B-95D8-4197-A1C6-18EDEAE46C6C}"/>
                    </a:ext>
                  </a:extLst>
                </p:cNvPr>
                <p:cNvPicPr/>
                <p:nvPr/>
              </p:nvPicPr>
              <p:blipFill>
                <a:blip r:embed="rId116"/>
                <a:stretch>
                  <a:fillRect/>
                </a:stretch>
              </p:blipFill>
              <p:spPr>
                <a:xfrm>
                  <a:off x="7755493" y="2884872"/>
                  <a:ext cx="98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578F43CE-28FF-4204-858A-569360E9764F}"/>
                    </a:ext>
                  </a:extLst>
                </p14:cNvPr>
                <p14:cNvContentPartPr/>
                <p14:nvPr/>
              </p14:nvContentPartPr>
              <p14:xfrm>
                <a:off x="8091733" y="2816472"/>
                <a:ext cx="127440" cy="114120"/>
              </p14:xfrm>
            </p:contentPart>
          </mc:Choice>
          <mc:Fallback xmlns="">
            <p:pic>
              <p:nvPicPr>
                <p:cNvPr id="67" name="Freihand 66">
                  <a:extLst>
                    <a:ext uri="{FF2B5EF4-FFF2-40B4-BE49-F238E27FC236}">
                      <a16:creationId xmlns:a16="http://schemas.microsoft.com/office/drawing/2014/main" id="{578F43CE-28FF-4204-858A-569360E9764F}"/>
                    </a:ext>
                  </a:extLst>
                </p:cNvPr>
                <p:cNvPicPr/>
                <p:nvPr/>
              </p:nvPicPr>
              <p:blipFill>
                <a:blip r:embed="rId118"/>
                <a:stretch>
                  <a:fillRect/>
                </a:stretch>
              </p:blipFill>
              <p:spPr>
                <a:xfrm>
                  <a:off x="8087413" y="2812152"/>
                  <a:ext cx="136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0BD7BABC-D2CA-4184-98AA-5EDB79CBA857}"/>
                    </a:ext>
                  </a:extLst>
                </p14:cNvPr>
                <p14:cNvContentPartPr/>
                <p14:nvPr/>
              </p14:nvContentPartPr>
              <p14:xfrm>
                <a:off x="8213413" y="2732952"/>
                <a:ext cx="181080" cy="145080"/>
              </p14:xfrm>
            </p:contentPart>
          </mc:Choice>
          <mc:Fallback xmlns="">
            <p:pic>
              <p:nvPicPr>
                <p:cNvPr id="68" name="Freihand 67">
                  <a:extLst>
                    <a:ext uri="{FF2B5EF4-FFF2-40B4-BE49-F238E27FC236}">
                      <a16:creationId xmlns:a16="http://schemas.microsoft.com/office/drawing/2014/main" id="{0BD7BABC-D2CA-4184-98AA-5EDB79CBA857}"/>
                    </a:ext>
                  </a:extLst>
                </p:cNvPr>
                <p:cNvPicPr/>
                <p:nvPr/>
              </p:nvPicPr>
              <p:blipFill>
                <a:blip r:embed="rId120"/>
                <a:stretch>
                  <a:fillRect/>
                </a:stretch>
              </p:blipFill>
              <p:spPr>
                <a:xfrm>
                  <a:off x="8209093" y="2728632"/>
                  <a:ext cx="189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4CE3802D-E905-4534-8565-FFC7C5ECDFCD}"/>
                    </a:ext>
                  </a:extLst>
                </p14:cNvPr>
                <p14:cNvContentPartPr/>
                <p14:nvPr/>
              </p14:nvContentPartPr>
              <p14:xfrm>
                <a:off x="8444533" y="2676072"/>
                <a:ext cx="126720" cy="154440"/>
              </p14:xfrm>
            </p:contentPart>
          </mc:Choice>
          <mc:Fallback xmlns="">
            <p:pic>
              <p:nvPicPr>
                <p:cNvPr id="69" name="Freihand 68">
                  <a:extLst>
                    <a:ext uri="{FF2B5EF4-FFF2-40B4-BE49-F238E27FC236}">
                      <a16:creationId xmlns:a16="http://schemas.microsoft.com/office/drawing/2014/main" id="{4CE3802D-E905-4534-8565-FFC7C5ECDFCD}"/>
                    </a:ext>
                  </a:extLst>
                </p:cNvPr>
                <p:cNvPicPr/>
                <p:nvPr/>
              </p:nvPicPr>
              <p:blipFill>
                <a:blip r:embed="rId122"/>
                <a:stretch>
                  <a:fillRect/>
                </a:stretch>
              </p:blipFill>
              <p:spPr>
                <a:xfrm>
                  <a:off x="8440213" y="2671752"/>
                  <a:ext cx="135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F8CF429D-60E7-40DE-9063-1A10FBAFDDBC}"/>
                    </a:ext>
                  </a:extLst>
                </p14:cNvPr>
                <p14:cNvContentPartPr/>
                <p14:nvPr/>
              </p14:nvContentPartPr>
              <p14:xfrm>
                <a:off x="8537413" y="2662032"/>
                <a:ext cx="43560" cy="46080"/>
              </p14:xfrm>
            </p:contentPart>
          </mc:Choice>
          <mc:Fallback xmlns="">
            <p:pic>
              <p:nvPicPr>
                <p:cNvPr id="70" name="Freihand 69">
                  <a:extLst>
                    <a:ext uri="{FF2B5EF4-FFF2-40B4-BE49-F238E27FC236}">
                      <a16:creationId xmlns:a16="http://schemas.microsoft.com/office/drawing/2014/main" id="{F8CF429D-60E7-40DE-9063-1A10FBAFDDBC}"/>
                    </a:ext>
                  </a:extLst>
                </p:cNvPr>
                <p:cNvPicPr/>
                <p:nvPr/>
              </p:nvPicPr>
              <p:blipFill>
                <a:blip r:embed="rId124"/>
                <a:stretch>
                  <a:fillRect/>
                </a:stretch>
              </p:blipFill>
              <p:spPr>
                <a:xfrm>
                  <a:off x="8533093" y="2657712"/>
                  <a:ext cx="52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E376C2EE-14C6-43F1-BA38-C5DB709E10BE}"/>
                    </a:ext>
                  </a:extLst>
                </p14:cNvPr>
                <p14:cNvContentPartPr/>
                <p14:nvPr/>
              </p14:nvContentPartPr>
              <p14:xfrm>
                <a:off x="8596813" y="2606232"/>
                <a:ext cx="170640" cy="160920"/>
              </p14:xfrm>
            </p:contentPart>
          </mc:Choice>
          <mc:Fallback xmlns="">
            <p:pic>
              <p:nvPicPr>
                <p:cNvPr id="71" name="Freihand 70">
                  <a:extLst>
                    <a:ext uri="{FF2B5EF4-FFF2-40B4-BE49-F238E27FC236}">
                      <a16:creationId xmlns:a16="http://schemas.microsoft.com/office/drawing/2014/main" id="{E376C2EE-14C6-43F1-BA38-C5DB709E10BE}"/>
                    </a:ext>
                  </a:extLst>
                </p:cNvPr>
                <p:cNvPicPr/>
                <p:nvPr/>
              </p:nvPicPr>
              <p:blipFill>
                <a:blip r:embed="rId126"/>
                <a:stretch>
                  <a:fillRect/>
                </a:stretch>
              </p:blipFill>
              <p:spPr>
                <a:xfrm>
                  <a:off x="8592493" y="2601912"/>
                  <a:ext cx="179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5255CBF4-4322-496F-BDCA-7CF518C927F1}"/>
                    </a:ext>
                  </a:extLst>
                </p14:cNvPr>
                <p14:cNvContentPartPr/>
                <p14:nvPr/>
              </p14:nvContentPartPr>
              <p14:xfrm>
                <a:off x="8094613" y="2669952"/>
                <a:ext cx="117000" cy="31680"/>
              </p14:xfrm>
            </p:contentPart>
          </mc:Choice>
          <mc:Fallback xmlns="">
            <p:pic>
              <p:nvPicPr>
                <p:cNvPr id="72" name="Freihand 71">
                  <a:extLst>
                    <a:ext uri="{FF2B5EF4-FFF2-40B4-BE49-F238E27FC236}">
                      <a16:creationId xmlns:a16="http://schemas.microsoft.com/office/drawing/2014/main" id="{5255CBF4-4322-496F-BDCA-7CF518C927F1}"/>
                    </a:ext>
                  </a:extLst>
                </p:cNvPr>
                <p:cNvPicPr/>
                <p:nvPr/>
              </p:nvPicPr>
              <p:blipFill>
                <a:blip r:embed="rId128"/>
                <a:stretch>
                  <a:fillRect/>
                </a:stretch>
              </p:blipFill>
              <p:spPr>
                <a:xfrm>
                  <a:off x="8090293" y="2665632"/>
                  <a:ext cx="125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3" name="Freihand 72">
                  <a:extLst>
                    <a:ext uri="{FF2B5EF4-FFF2-40B4-BE49-F238E27FC236}">
                      <a16:creationId xmlns:a16="http://schemas.microsoft.com/office/drawing/2014/main" id="{4FD01E76-82E8-4F48-8C3A-0FB5C277E87A}"/>
                    </a:ext>
                  </a:extLst>
                </p14:cNvPr>
                <p14:cNvContentPartPr/>
                <p14:nvPr/>
              </p14:nvContentPartPr>
              <p14:xfrm>
                <a:off x="8792293" y="2619552"/>
                <a:ext cx="138960" cy="108360"/>
              </p14:xfrm>
            </p:contentPart>
          </mc:Choice>
          <mc:Fallback xmlns="">
            <p:pic>
              <p:nvPicPr>
                <p:cNvPr id="73" name="Freihand 72">
                  <a:extLst>
                    <a:ext uri="{FF2B5EF4-FFF2-40B4-BE49-F238E27FC236}">
                      <a16:creationId xmlns:a16="http://schemas.microsoft.com/office/drawing/2014/main" id="{4FD01E76-82E8-4F48-8C3A-0FB5C277E87A}"/>
                    </a:ext>
                  </a:extLst>
                </p:cNvPr>
                <p:cNvPicPr/>
                <p:nvPr/>
              </p:nvPicPr>
              <p:blipFill>
                <a:blip r:embed="rId130"/>
                <a:stretch>
                  <a:fillRect/>
                </a:stretch>
              </p:blipFill>
              <p:spPr>
                <a:xfrm>
                  <a:off x="8787973" y="2615232"/>
                  <a:ext cx="147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4" name="Freihand 73">
                  <a:extLst>
                    <a:ext uri="{FF2B5EF4-FFF2-40B4-BE49-F238E27FC236}">
                      <a16:creationId xmlns:a16="http://schemas.microsoft.com/office/drawing/2014/main" id="{9DA19D2E-5B6C-4C4B-8BD3-1D3153DBEACA}"/>
                    </a:ext>
                  </a:extLst>
                </p14:cNvPr>
                <p14:cNvContentPartPr/>
                <p14:nvPr/>
              </p14:nvContentPartPr>
              <p14:xfrm>
                <a:off x="9246613" y="2507592"/>
                <a:ext cx="10800" cy="165240"/>
              </p14:xfrm>
            </p:contentPart>
          </mc:Choice>
          <mc:Fallback xmlns="">
            <p:pic>
              <p:nvPicPr>
                <p:cNvPr id="74" name="Freihand 73">
                  <a:extLst>
                    <a:ext uri="{FF2B5EF4-FFF2-40B4-BE49-F238E27FC236}">
                      <a16:creationId xmlns:a16="http://schemas.microsoft.com/office/drawing/2014/main" id="{9DA19D2E-5B6C-4C4B-8BD3-1D3153DBEACA}"/>
                    </a:ext>
                  </a:extLst>
                </p:cNvPr>
                <p:cNvPicPr/>
                <p:nvPr/>
              </p:nvPicPr>
              <p:blipFill>
                <a:blip r:embed="rId132"/>
                <a:stretch>
                  <a:fillRect/>
                </a:stretch>
              </p:blipFill>
              <p:spPr>
                <a:xfrm>
                  <a:off x="9242293" y="2503272"/>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5" name="Freihand 74">
                  <a:extLst>
                    <a:ext uri="{FF2B5EF4-FFF2-40B4-BE49-F238E27FC236}">
                      <a16:creationId xmlns:a16="http://schemas.microsoft.com/office/drawing/2014/main" id="{5BC74DB6-8AA4-4FCA-9681-CBF03C76B3D0}"/>
                    </a:ext>
                  </a:extLst>
                </p14:cNvPr>
                <p14:cNvContentPartPr/>
                <p14:nvPr/>
              </p14:nvContentPartPr>
              <p14:xfrm>
                <a:off x="9154813" y="2501832"/>
                <a:ext cx="178920" cy="186120"/>
              </p14:xfrm>
            </p:contentPart>
          </mc:Choice>
          <mc:Fallback xmlns="">
            <p:pic>
              <p:nvPicPr>
                <p:cNvPr id="75" name="Freihand 74">
                  <a:extLst>
                    <a:ext uri="{FF2B5EF4-FFF2-40B4-BE49-F238E27FC236}">
                      <a16:creationId xmlns:a16="http://schemas.microsoft.com/office/drawing/2014/main" id="{5BC74DB6-8AA4-4FCA-9681-CBF03C76B3D0}"/>
                    </a:ext>
                  </a:extLst>
                </p:cNvPr>
                <p:cNvPicPr/>
                <p:nvPr/>
              </p:nvPicPr>
              <p:blipFill>
                <a:blip r:embed="rId134"/>
                <a:stretch>
                  <a:fillRect/>
                </a:stretch>
              </p:blipFill>
              <p:spPr>
                <a:xfrm>
                  <a:off x="9150493" y="2497512"/>
                  <a:ext cx="187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6" name="Freihand 75">
                  <a:extLst>
                    <a:ext uri="{FF2B5EF4-FFF2-40B4-BE49-F238E27FC236}">
                      <a16:creationId xmlns:a16="http://schemas.microsoft.com/office/drawing/2014/main" id="{B3463C38-6966-4AE0-AC21-15F217D73BB8}"/>
                    </a:ext>
                  </a:extLst>
                </p14:cNvPr>
                <p14:cNvContentPartPr/>
                <p14:nvPr/>
              </p14:nvContentPartPr>
              <p14:xfrm>
                <a:off x="9351733" y="2356392"/>
                <a:ext cx="680040" cy="278640"/>
              </p14:xfrm>
            </p:contentPart>
          </mc:Choice>
          <mc:Fallback xmlns="">
            <p:pic>
              <p:nvPicPr>
                <p:cNvPr id="76" name="Freihand 75">
                  <a:extLst>
                    <a:ext uri="{FF2B5EF4-FFF2-40B4-BE49-F238E27FC236}">
                      <a16:creationId xmlns:a16="http://schemas.microsoft.com/office/drawing/2014/main" id="{B3463C38-6966-4AE0-AC21-15F217D73BB8}"/>
                    </a:ext>
                  </a:extLst>
                </p:cNvPr>
                <p:cNvPicPr/>
                <p:nvPr/>
              </p:nvPicPr>
              <p:blipFill>
                <a:blip r:embed="rId136"/>
                <a:stretch>
                  <a:fillRect/>
                </a:stretch>
              </p:blipFill>
              <p:spPr>
                <a:xfrm>
                  <a:off x="9347413" y="2352072"/>
                  <a:ext cx="688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2A22F8AF-E355-46DE-B274-BD684E0197C6}"/>
                    </a:ext>
                  </a:extLst>
                </p14:cNvPr>
                <p14:cNvContentPartPr/>
                <p14:nvPr/>
              </p14:nvContentPartPr>
              <p14:xfrm>
                <a:off x="10242733" y="2213112"/>
                <a:ext cx="297360" cy="309240"/>
              </p14:xfrm>
            </p:contentPart>
          </mc:Choice>
          <mc:Fallback xmlns="">
            <p:pic>
              <p:nvPicPr>
                <p:cNvPr id="80" name="Freihand 79">
                  <a:extLst>
                    <a:ext uri="{FF2B5EF4-FFF2-40B4-BE49-F238E27FC236}">
                      <a16:creationId xmlns:a16="http://schemas.microsoft.com/office/drawing/2014/main" id="{2A22F8AF-E355-46DE-B274-BD684E0197C6}"/>
                    </a:ext>
                  </a:extLst>
                </p:cNvPr>
                <p:cNvPicPr/>
                <p:nvPr/>
              </p:nvPicPr>
              <p:blipFill>
                <a:blip r:embed="rId138"/>
                <a:stretch>
                  <a:fillRect/>
                </a:stretch>
              </p:blipFill>
              <p:spPr>
                <a:xfrm>
                  <a:off x="10238413" y="2208792"/>
                  <a:ext cx="3060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4BA1F13F-84F8-4041-A219-9106CADACDBA}"/>
                    </a:ext>
                  </a:extLst>
                </p14:cNvPr>
                <p14:cNvContentPartPr/>
                <p14:nvPr/>
              </p14:nvContentPartPr>
              <p14:xfrm>
                <a:off x="10468813" y="2188272"/>
                <a:ext cx="65520" cy="21240"/>
              </p14:xfrm>
            </p:contentPart>
          </mc:Choice>
          <mc:Fallback xmlns="">
            <p:pic>
              <p:nvPicPr>
                <p:cNvPr id="81" name="Freihand 80">
                  <a:extLst>
                    <a:ext uri="{FF2B5EF4-FFF2-40B4-BE49-F238E27FC236}">
                      <a16:creationId xmlns:a16="http://schemas.microsoft.com/office/drawing/2014/main" id="{4BA1F13F-84F8-4041-A219-9106CADACDBA}"/>
                    </a:ext>
                  </a:extLst>
                </p:cNvPr>
                <p:cNvPicPr/>
                <p:nvPr/>
              </p:nvPicPr>
              <p:blipFill>
                <a:blip r:embed="rId140"/>
                <a:stretch>
                  <a:fillRect/>
                </a:stretch>
              </p:blipFill>
              <p:spPr>
                <a:xfrm>
                  <a:off x="10464493" y="2183952"/>
                  <a:ext cx="74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B8A409E4-27D5-4A3D-A803-81765BF25A26}"/>
                    </a:ext>
                  </a:extLst>
                </p14:cNvPr>
                <p14:cNvContentPartPr/>
                <p14:nvPr/>
              </p14:nvContentPartPr>
              <p14:xfrm>
                <a:off x="10708573" y="2153352"/>
                <a:ext cx="205560" cy="139320"/>
              </p14:xfrm>
            </p:contentPart>
          </mc:Choice>
          <mc:Fallback xmlns="">
            <p:pic>
              <p:nvPicPr>
                <p:cNvPr id="82" name="Freihand 81">
                  <a:extLst>
                    <a:ext uri="{FF2B5EF4-FFF2-40B4-BE49-F238E27FC236}">
                      <a16:creationId xmlns:a16="http://schemas.microsoft.com/office/drawing/2014/main" id="{B8A409E4-27D5-4A3D-A803-81765BF25A26}"/>
                    </a:ext>
                  </a:extLst>
                </p:cNvPr>
                <p:cNvPicPr/>
                <p:nvPr/>
              </p:nvPicPr>
              <p:blipFill>
                <a:blip r:embed="rId142"/>
                <a:stretch>
                  <a:fillRect/>
                </a:stretch>
              </p:blipFill>
              <p:spPr>
                <a:xfrm>
                  <a:off x="10704253" y="2149032"/>
                  <a:ext cx="214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97E41AD2-4BBB-4143-A593-B1770C0CC62D}"/>
                    </a:ext>
                  </a:extLst>
                </p14:cNvPr>
                <p14:cNvContentPartPr/>
                <p14:nvPr/>
              </p14:nvContentPartPr>
              <p14:xfrm>
                <a:off x="10904773" y="2090352"/>
                <a:ext cx="110520" cy="140400"/>
              </p14:xfrm>
            </p:contentPart>
          </mc:Choice>
          <mc:Fallback xmlns="">
            <p:pic>
              <p:nvPicPr>
                <p:cNvPr id="83" name="Freihand 82">
                  <a:extLst>
                    <a:ext uri="{FF2B5EF4-FFF2-40B4-BE49-F238E27FC236}">
                      <a16:creationId xmlns:a16="http://schemas.microsoft.com/office/drawing/2014/main" id="{97E41AD2-4BBB-4143-A593-B1770C0CC62D}"/>
                    </a:ext>
                  </a:extLst>
                </p:cNvPr>
                <p:cNvPicPr/>
                <p:nvPr/>
              </p:nvPicPr>
              <p:blipFill>
                <a:blip r:embed="rId144"/>
                <a:stretch>
                  <a:fillRect/>
                </a:stretch>
              </p:blipFill>
              <p:spPr>
                <a:xfrm>
                  <a:off x="10900453" y="2086032"/>
                  <a:ext cx="119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DD9494E1-6E83-4DA3-8C73-0372812BA095}"/>
                    </a:ext>
                  </a:extLst>
                </p14:cNvPr>
                <p14:cNvContentPartPr/>
                <p14:nvPr/>
              </p14:nvContentPartPr>
              <p14:xfrm>
                <a:off x="11001253" y="2109072"/>
                <a:ext cx="109800" cy="110520"/>
              </p14:xfrm>
            </p:contentPart>
          </mc:Choice>
          <mc:Fallback xmlns="">
            <p:pic>
              <p:nvPicPr>
                <p:cNvPr id="84" name="Freihand 83">
                  <a:extLst>
                    <a:ext uri="{FF2B5EF4-FFF2-40B4-BE49-F238E27FC236}">
                      <a16:creationId xmlns:a16="http://schemas.microsoft.com/office/drawing/2014/main" id="{DD9494E1-6E83-4DA3-8C73-0372812BA095}"/>
                    </a:ext>
                  </a:extLst>
                </p:cNvPr>
                <p:cNvPicPr/>
                <p:nvPr/>
              </p:nvPicPr>
              <p:blipFill>
                <a:blip r:embed="rId146"/>
                <a:stretch>
                  <a:fillRect/>
                </a:stretch>
              </p:blipFill>
              <p:spPr>
                <a:xfrm>
                  <a:off x="10996933" y="2104752"/>
                  <a:ext cx="118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AB6C4BD5-5F3B-448C-84EA-EC9269441ACD}"/>
                    </a:ext>
                  </a:extLst>
                </p14:cNvPr>
                <p14:cNvContentPartPr/>
                <p14:nvPr/>
              </p14:nvContentPartPr>
              <p14:xfrm>
                <a:off x="11069653" y="2080992"/>
                <a:ext cx="139680" cy="144360"/>
              </p14:xfrm>
            </p:contentPart>
          </mc:Choice>
          <mc:Fallback xmlns="">
            <p:pic>
              <p:nvPicPr>
                <p:cNvPr id="85" name="Freihand 84">
                  <a:extLst>
                    <a:ext uri="{FF2B5EF4-FFF2-40B4-BE49-F238E27FC236}">
                      <a16:creationId xmlns:a16="http://schemas.microsoft.com/office/drawing/2014/main" id="{AB6C4BD5-5F3B-448C-84EA-EC9269441ACD}"/>
                    </a:ext>
                  </a:extLst>
                </p:cNvPr>
                <p:cNvPicPr/>
                <p:nvPr/>
              </p:nvPicPr>
              <p:blipFill>
                <a:blip r:embed="rId148"/>
                <a:stretch>
                  <a:fillRect/>
                </a:stretch>
              </p:blipFill>
              <p:spPr>
                <a:xfrm>
                  <a:off x="11065333" y="2076672"/>
                  <a:ext cx="148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45E0A48C-5193-47CB-9256-EBF36C35DAC8}"/>
                    </a:ext>
                  </a:extLst>
                </p14:cNvPr>
                <p14:cNvContentPartPr/>
                <p14:nvPr/>
              </p14:nvContentPartPr>
              <p14:xfrm>
                <a:off x="10326973" y="2554392"/>
                <a:ext cx="146880" cy="249840"/>
              </p14:xfrm>
            </p:contentPart>
          </mc:Choice>
          <mc:Fallback xmlns="">
            <p:pic>
              <p:nvPicPr>
                <p:cNvPr id="86" name="Freihand 85">
                  <a:extLst>
                    <a:ext uri="{FF2B5EF4-FFF2-40B4-BE49-F238E27FC236}">
                      <a16:creationId xmlns:a16="http://schemas.microsoft.com/office/drawing/2014/main" id="{45E0A48C-5193-47CB-9256-EBF36C35DAC8}"/>
                    </a:ext>
                  </a:extLst>
                </p:cNvPr>
                <p:cNvPicPr/>
                <p:nvPr/>
              </p:nvPicPr>
              <p:blipFill>
                <a:blip r:embed="rId150"/>
                <a:stretch>
                  <a:fillRect/>
                </a:stretch>
              </p:blipFill>
              <p:spPr>
                <a:xfrm>
                  <a:off x="10322653" y="2550072"/>
                  <a:ext cx="155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3B3B5D20-5E63-4817-AAE8-3DEFB61D009C}"/>
                    </a:ext>
                  </a:extLst>
                </p14:cNvPr>
                <p14:cNvContentPartPr/>
                <p14:nvPr/>
              </p14:nvContentPartPr>
              <p14:xfrm>
                <a:off x="10486093" y="2505792"/>
                <a:ext cx="167400" cy="212040"/>
              </p14:xfrm>
            </p:contentPart>
          </mc:Choice>
          <mc:Fallback xmlns="">
            <p:pic>
              <p:nvPicPr>
                <p:cNvPr id="87" name="Freihand 86">
                  <a:extLst>
                    <a:ext uri="{FF2B5EF4-FFF2-40B4-BE49-F238E27FC236}">
                      <a16:creationId xmlns:a16="http://schemas.microsoft.com/office/drawing/2014/main" id="{3B3B5D20-5E63-4817-AAE8-3DEFB61D009C}"/>
                    </a:ext>
                  </a:extLst>
                </p:cNvPr>
                <p:cNvPicPr/>
                <p:nvPr/>
              </p:nvPicPr>
              <p:blipFill>
                <a:blip r:embed="rId152"/>
                <a:stretch>
                  <a:fillRect/>
                </a:stretch>
              </p:blipFill>
              <p:spPr>
                <a:xfrm>
                  <a:off x="10481773" y="2501472"/>
                  <a:ext cx="176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307784E7-2AF5-46E2-8FF9-CBA068906E89}"/>
                    </a:ext>
                  </a:extLst>
                </p14:cNvPr>
                <p14:cNvContentPartPr/>
                <p14:nvPr/>
              </p14:nvContentPartPr>
              <p14:xfrm>
                <a:off x="10751053" y="2437392"/>
                <a:ext cx="102960" cy="197640"/>
              </p14:xfrm>
            </p:contentPart>
          </mc:Choice>
          <mc:Fallback xmlns="">
            <p:pic>
              <p:nvPicPr>
                <p:cNvPr id="88" name="Freihand 87">
                  <a:extLst>
                    <a:ext uri="{FF2B5EF4-FFF2-40B4-BE49-F238E27FC236}">
                      <a16:creationId xmlns:a16="http://schemas.microsoft.com/office/drawing/2014/main" id="{307784E7-2AF5-46E2-8FF9-CBA068906E89}"/>
                    </a:ext>
                  </a:extLst>
                </p:cNvPr>
                <p:cNvPicPr/>
                <p:nvPr/>
              </p:nvPicPr>
              <p:blipFill>
                <a:blip r:embed="rId154"/>
                <a:stretch>
                  <a:fillRect/>
                </a:stretch>
              </p:blipFill>
              <p:spPr>
                <a:xfrm>
                  <a:off x="10746733" y="2433072"/>
                  <a:ext cx="111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5F37AF10-2FF4-49D6-83B1-53746784FF99}"/>
                    </a:ext>
                  </a:extLst>
                </p14:cNvPr>
                <p14:cNvContentPartPr/>
                <p14:nvPr/>
              </p14:nvContentPartPr>
              <p14:xfrm>
                <a:off x="10879213" y="2499672"/>
                <a:ext cx="70560" cy="112680"/>
              </p14:xfrm>
            </p:contentPart>
          </mc:Choice>
          <mc:Fallback xmlns="">
            <p:pic>
              <p:nvPicPr>
                <p:cNvPr id="89" name="Freihand 88">
                  <a:extLst>
                    <a:ext uri="{FF2B5EF4-FFF2-40B4-BE49-F238E27FC236}">
                      <a16:creationId xmlns:a16="http://schemas.microsoft.com/office/drawing/2014/main" id="{5F37AF10-2FF4-49D6-83B1-53746784FF99}"/>
                    </a:ext>
                  </a:extLst>
                </p:cNvPr>
                <p:cNvPicPr/>
                <p:nvPr/>
              </p:nvPicPr>
              <p:blipFill>
                <a:blip r:embed="rId156"/>
                <a:stretch>
                  <a:fillRect/>
                </a:stretch>
              </p:blipFill>
              <p:spPr>
                <a:xfrm>
                  <a:off x="10874893" y="2495352"/>
                  <a:ext cx="79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98B96950-D08C-4FC3-B112-4A7E1E19E07D}"/>
                    </a:ext>
                  </a:extLst>
                </p14:cNvPr>
                <p14:cNvContentPartPr/>
                <p14:nvPr/>
              </p14:nvContentPartPr>
              <p14:xfrm>
                <a:off x="10938973" y="2401752"/>
                <a:ext cx="88920" cy="161280"/>
              </p14:xfrm>
            </p:contentPart>
          </mc:Choice>
          <mc:Fallback xmlns="">
            <p:pic>
              <p:nvPicPr>
                <p:cNvPr id="90" name="Freihand 89">
                  <a:extLst>
                    <a:ext uri="{FF2B5EF4-FFF2-40B4-BE49-F238E27FC236}">
                      <a16:creationId xmlns:a16="http://schemas.microsoft.com/office/drawing/2014/main" id="{98B96950-D08C-4FC3-B112-4A7E1E19E07D}"/>
                    </a:ext>
                  </a:extLst>
                </p:cNvPr>
                <p:cNvPicPr/>
                <p:nvPr/>
              </p:nvPicPr>
              <p:blipFill>
                <a:blip r:embed="rId158"/>
                <a:stretch>
                  <a:fillRect/>
                </a:stretch>
              </p:blipFill>
              <p:spPr>
                <a:xfrm>
                  <a:off x="10934653" y="2397432"/>
                  <a:ext cx="97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8359AB6B-9FDD-46A7-BFE2-D3B68D562868}"/>
                    </a:ext>
                  </a:extLst>
                </p14:cNvPr>
                <p14:cNvContentPartPr/>
                <p14:nvPr/>
              </p14:nvContentPartPr>
              <p14:xfrm>
                <a:off x="11070733" y="2435232"/>
                <a:ext cx="208800" cy="97560"/>
              </p14:xfrm>
            </p:contentPart>
          </mc:Choice>
          <mc:Fallback xmlns="">
            <p:pic>
              <p:nvPicPr>
                <p:cNvPr id="91" name="Freihand 90">
                  <a:extLst>
                    <a:ext uri="{FF2B5EF4-FFF2-40B4-BE49-F238E27FC236}">
                      <a16:creationId xmlns:a16="http://schemas.microsoft.com/office/drawing/2014/main" id="{8359AB6B-9FDD-46A7-BFE2-D3B68D562868}"/>
                    </a:ext>
                  </a:extLst>
                </p:cNvPr>
                <p:cNvPicPr/>
                <p:nvPr/>
              </p:nvPicPr>
              <p:blipFill>
                <a:blip r:embed="rId160"/>
                <a:stretch>
                  <a:fillRect/>
                </a:stretch>
              </p:blipFill>
              <p:spPr>
                <a:xfrm>
                  <a:off x="11066413" y="2430912"/>
                  <a:ext cx="217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7936983C-38BC-48BA-BA5A-EC75E19888C5}"/>
                    </a:ext>
                  </a:extLst>
                </p14:cNvPr>
                <p14:cNvContentPartPr/>
                <p14:nvPr/>
              </p14:nvContentPartPr>
              <p14:xfrm>
                <a:off x="4866493" y="4846512"/>
                <a:ext cx="356400" cy="104760"/>
              </p14:xfrm>
            </p:contentPart>
          </mc:Choice>
          <mc:Fallback xmlns="">
            <p:pic>
              <p:nvPicPr>
                <p:cNvPr id="97" name="Freihand 96">
                  <a:extLst>
                    <a:ext uri="{FF2B5EF4-FFF2-40B4-BE49-F238E27FC236}">
                      <a16:creationId xmlns:a16="http://schemas.microsoft.com/office/drawing/2014/main" id="{7936983C-38BC-48BA-BA5A-EC75E19888C5}"/>
                    </a:ext>
                  </a:extLst>
                </p:cNvPr>
                <p:cNvPicPr/>
                <p:nvPr/>
              </p:nvPicPr>
              <p:blipFill>
                <a:blip r:embed="rId162"/>
                <a:stretch>
                  <a:fillRect/>
                </a:stretch>
              </p:blipFill>
              <p:spPr>
                <a:xfrm>
                  <a:off x="4862173" y="4842192"/>
                  <a:ext cx="365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19299217-71FA-40F3-B68F-9F69FA9B7DBC}"/>
                    </a:ext>
                  </a:extLst>
                </p14:cNvPr>
                <p14:cNvContentPartPr/>
                <p14:nvPr/>
              </p14:nvContentPartPr>
              <p14:xfrm>
                <a:off x="5113813" y="4764432"/>
                <a:ext cx="200880" cy="228600"/>
              </p14:xfrm>
            </p:contentPart>
          </mc:Choice>
          <mc:Fallback xmlns="">
            <p:pic>
              <p:nvPicPr>
                <p:cNvPr id="98" name="Freihand 97">
                  <a:extLst>
                    <a:ext uri="{FF2B5EF4-FFF2-40B4-BE49-F238E27FC236}">
                      <a16:creationId xmlns:a16="http://schemas.microsoft.com/office/drawing/2014/main" id="{19299217-71FA-40F3-B68F-9F69FA9B7DBC}"/>
                    </a:ext>
                  </a:extLst>
                </p:cNvPr>
                <p:cNvPicPr/>
                <p:nvPr/>
              </p:nvPicPr>
              <p:blipFill>
                <a:blip r:embed="rId164"/>
                <a:stretch>
                  <a:fillRect/>
                </a:stretch>
              </p:blipFill>
              <p:spPr>
                <a:xfrm>
                  <a:off x="5109493" y="4760112"/>
                  <a:ext cx="209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FA57CA29-04C3-40D7-A065-D9D5635DD38A}"/>
                    </a:ext>
                  </a:extLst>
                </p14:cNvPr>
                <p14:cNvContentPartPr/>
                <p14:nvPr/>
              </p14:nvContentPartPr>
              <p14:xfrm>
                <a:off x="5577853" y="4529352"/>
                <a:ext cx="204840" cy="253440"/>
              </p14:xfrm>
            </p:contentPart>
          </mc:Choice>
          <mc:Fallback xmlns="">
            <p:pic>
              <p:nvPicPr>
                <p:cNvPr id="99" name="Freihand 98">
                  <a:extLst>
                    <a:ext uri="{FF2B5EF4-FFF2-40B4-BE49-F238E27FC236}">
                      <a16:creationId xmlns:a16="http://schemas.microsoft.com/office/drawing/2014/main" id="{FA57CA29-04C3-40D7-A065-D9D5635DD38A}"/>
                    </a:ext>
                  </a:extLst>
                </p:cNvPr>
                <p:cNvPicPr/>
                <p:nvPr/>
              </p:nvPicPr>
              <p:blipFill>
                <a:blip r:embed="rId166"/>
                <a:stretch>
                  <a:fillRect/>
                </a:stretch>
              </p:blipFill>
              <p:spPr>
                <a:xfrm>
                  <a:off x="5573533" y="4525032"/>
                  <a:ext cx="2134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B28DB49A-8C15-4AF7-ABB3-B13E9F7C77B7}"/>
                    </a:ext>
                  </a:extLst>
                </p14:cNvPr>
                <p14:cNvContentPartPr/>
                <p14:nvPr/>
              </p14:nvContentPartPr>
              <p14:xfrm>
                <a:off x="5824813" y="4432152"/>
                <a:ext cx="220320" cy="233640"/>
              </p14:xfrm>
            </p:contentPart>
          </mc:Choice>
          <mc:Fallback xmlns="">
            <p:pic>
              <p:nvPicPr>
                <p:cNvPr id="100" name="Freihand 99">
                  <a:extLst>
                    <a:ext uri="{FF2B5EF4-FFF2-40B4-BE49-F238E27FC236}">
                      <a16:creationId xmlns:a16="http://schemas.microsoft.com/office/drawing/2014/main" id="{B28DB49A-8C15-4AF7-ABB3-B13E9F7C77B7}"/>
                    </a:ext>
                  </a:extLst>
                </p:cNvPr>
                <p:cNvPicPr/>
                <p:nvPr/>
              </p:nvPicPr>
              <p:blipFill>
                <a:blip r:embed="rId168"/>
                <a:stretch>
                  <a:fillRect/>
                </a:stretch>
              </p:blipFill>
              <p:spPr>
                <a:xfrm>
                  <a:off x="5820493" y="4427832"/>
                  <a:ext cx="228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65F1B3FD-EC72-432E-927E-EAA6B463419C}"/>
                    </a:ext>
                  </a:extLst>
                </p14:cNvPr>
                <p14:cNvContentPartPr/>
                <p14:nvPr/>
              </p14:nvContentPartPr>
              <p14:xfrm>
                <a:off x="6040453" y="4420272"/>
                <a:ext cx="130320" cy="160200"/>
              </p14:xfrm>
            </p:contentPart>
          </mc:Choice>
          <mc:Fallback xmlns="">
            <p:pic>
              <p:nvPicPr>
                <p:cNvPr id="101" name="Freihand 100">
                  <a:extLst>
                    <a:ext uri="{FF2B5EF4-FFF2-40B4-BE49-F238E27FC236}">
                      <a16:creationId xmlns:a16="http://schemas.microsoft.com/office/drawing/2014/main" id="{65F1B3FD-EC72-432E-927E-EAA6B463419C}"/>
                    </a:ext>
                  </a:extLst>
                </p:cNvPr>
                <p:cNvPicPr/>
                <p:nvPr/>
              </p:nvPicPr>
              <p:blipFill>
                <a:blip r:embed="rId170"/>
                <a:stretch>
                  <a:fillRect/>
                </a:stretch>
              </p:blipFill>
              <p:spPr>
                <a:xfrm>
                  <a:off x="6036133" y="4415952"/>
                  <a:ext cx="138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4892BA47-646F-4E3C-B72B-E814596E0507}"/>
                    </a:ext>
                  </a:extLst>
                </p14:cNvPr>
                <p14:cNvContentPartPr/>
                <p14:nvPr/>
              </p14:nvContentPartPr>
              <p14:xfrm>
                <a:off x="6314053" y="4305432"/>
                <a:ext cx="191520" cy="243720"/>
              </p14:xfrm>
            </p:contentPart>
          </mc:Choice>
          <mc:Fallback xmlns="">
            <p:pic>
              <p:nvPicPr>
                <p:cNvPr id="102" name="Freihand 101">
                  <a:extLst>
                    <a:ext uri="{FF2B5EF4-FFF2-40B4-BE49-F238E27FC236}">
                      <a16:creationId xmlns:a16="http://schemas.microsoft.com/office/drawing/2014/main" id="{4892BA47-646F-4E3C-B72B-E814596E0507}"/>
                    </a:ext>
                  </a:extLst>
                </p:cNvPr>
                <p:cNvPicPr/>
                <p:nvPr/>
              </p:nvPicPr>
              <p:blipFill>
                <a:blip r:embed="rId172"/>
                <a:stretch>
                  <a:fillRect/>
                </a:stretch>
              </p:blipFill>
              <p:spPr>
                <a:xfrm>
                  <a:off x="6309733" y="4301112"/>
                  <a:ext cx="200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1C0882DE-8227-45F6-BC14-28DE242ED4A2}"/>
                    </a:ext>
                  </a:extLst>
                </p14:cNvPr>
                <p14:cNvContentPartPr/>
                <p14:nvPr/>
              </p14:nvContentPartPr>
              <p14:xfrm>
                <a:off x="6495853" y="4260432"/>
                <a:ext cx="208440" cy="322560"/>
              </p14:xfrm>
            </p:contentPart>
          </mc:Choice>
          <mc:Fallback xmlns="">
            <p:pic>
              <p:nvPicPr>
                <p:cNvPr id="103" name="Freihand 102">
                  <a:extLst>
                    <a:ext uri="{FF2B5EF4-FFF2-40B4-BE49-F238E27FC236}">
                      <a16:creationId xmlns:a16="http://schemas.microsoft.com/office/drawing/2014/main" id="{1C0882DE-8227-45F6-BC14-28DE242ED4A2}"/>
                    </a:ext>
                  </a:extLst>
                </p:cNvPr>
                <p:cNvPicPr/>
                <p:nvPr/>
              </p:nvPicPr>
              <p:blipFill>
                <a:blip r:embed="rId174"/>
                <a:stretch>
                  <a:fillRect/>
                </a:stretch>
              </p:blipFill>
              <p:spPr>
                <a:xfrm>
                  <a:off x="6491533" y="4256112"/>
                  <a:ext cx="2170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1345DE6F-A813-40B3-9196-7F6098EB0B19}"/>
                    </a:ext>
                  </a:extLst>
                </p14:cNvPr>
                <p14:cNvContentPartPr/>
                <p14:nvPr/>
              </p14:nvContentPartPr>
              <p14:xfrm>
                <a:off x="6698533" y="4202112"/>
                <a:ext cx="156960" cy="200520"/>
              </p14:xfrm>
            </p:contentPart>
          </mc:Choice>
          <mc:Fallback xmlns="">
            <p:pic>
              <p:nvPicPr>
                <p:cNvPr id="104" name="Freihand 103">
                  <a:extLst>
                    <a:ext uri="{FF2B5EF4-FFF2-40B4-BE49-F238E27FC236}">
                      <a16:creationId xmlns:a16="http://schemas.microsoft.com/office/drawing/2014/main" id="{1345DE6F-A813-40B3-9196-7F6098EB0B19}"/>
                    </a:ext>
                  </a:extLst>
                </p:cNvPr>
                <p:cNvPicPr/>
                <p:nvPr/>
              </p:nvPicPr>
              <p:blipFill>
                <a:blip r:embed="rId176"/>
                <a:stretch>
                  <a:fillRect/>
                </a:stretch>
              </p:blipFill>
              <p:spPr>
                <a:xfrm>
                  <a:off x="6694213" y="4197792"/>
                  <a:ext cx="165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0C1ADA77-BEF1-41E3-AE69-881CF3043D9D}"/>
                    </a:ext>
                  </a:extLst>
                </p14:cNvPr>
                <p14:cNvContentPartPr/>
                <p14:nvPr/>
              </p14:nvContentPartPr>
              <p14:xfrm>
                <a:off x="6591613" y="4216512"/>
                <a:ext cx="72360" cy="1080"/>
              </p14:xfrm>
            </p:contentPart>
          </mc:Choice>
          <mc:Fallback xmlns="">
            <p:pic>
              <p:nvPicPr>
                <p:cNvPr id="105" name="Freihand 104">
                  <a:extLst>
                    <a:ext uri="{FF2B5EF4-FFF2-40B4-BE49-F238E27FC236}">
                      <a16:creationId xmlns:a16="http://schemas.microsoft.com/office/drawing/2014/main" id="{0C1ADA77-BEF1-41E3-AE69-881CF3043D9D}"/>
                    </a:ext>
                  </a:extLst>
                </p:cNvPr>
                <p:cNvPicPr/>
                <p:nvPr/>
              </p:nvPicPr>
              <p:blipFill>
                <a:blip r:embed="rId178"/>
                <a:stretch>
                  <a:fillRect/>
                </a:stretch>
              </p:blipFill>
              <p:spPr>
                <a:xfrm>
                  <a:off x="6587293" y="4212192"/>
                  <a:ext cx="81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AE1BF8F6-B3F5-472A-A0E3-AF9669FD1857}"/>
                    </a:ext>
                  </a:extLst>
                </p14:cNvPr>
                <p14:cNvContentPartPr/>
                <p14:nvPr/>
              </p14:nvContentPartPr>
              <p14:xfrm>
                <a:off x="7019293" y="4054152"/>
                <a:ext cx="419760" cy="253800"/>
              </p14:xfrm>
            </p:contentPart>
          </mc:Choice>
          <mc:Fallback xmlns="">
            <p:pic>
              <p:nvPicPr>
                <p:cNvPr id="106" name="Freihand 105">
                  <a:extLst>
                    <a:ext uri="{FF2B5EF4-FFF2-40B4-BE49-F238E27FC236}">
                      <a16:creationId xmlns:a16="http://schemas.microsoft.com/office/drawing/2014/main" id="{AE1BF8F6-B3F5-472A-A0E3-AF9669FD1857}"/>
                    </a:ext>
                  </a:extLst>
                </p:cNvPr>
                <p:cNvPicPr/>
                <p:nvPr/>
              </p:nvPicPr>
              <p:blipFill>
                <a:blip r:embed="rId180"/>
                <a:stretch>
                  <a:fillRect/>
                </a:stretch>
              </p:blipFill>
              <p:spPr>
                <a:xfrm>
                  <a:off x="7014973" y="4049832"/>
                  <a:ext cx="4284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1B521095-FDEF-4F73-BA21-C1F0402CDD17}"/>
                    </a:ext>
                  </a:extLst>
                </p14:cNvPr>
                <p14:cNvContentPartPr/>
                <p14:nvPr/>
              </p14:nvContentPartPr>
              <p14:xfrm>
                <a:off x="6248533" y="4752912"/>
                <a:ext cx="316800" cy="174600"/>
              </p14:xfrm>
            </p:contentPart>
          </mc:Choice>
          <mc:Fallback xmlns="">
            <p:pic>
              <p:nvPicPr>
                <p:cNvPr id="107" name="Freihand 106">
                  <a:extLst>
                    <a:ext uri="{FF2B5EF4-FFF2-40B4-BE49-F238E27FC236}">
                      <a16:creationId xmlns:a16="http://schemas.microsoft.com/office/drawing/2014/main" id="{1B521095-FDEF-4F73-BA21-C1F0402CDD17}"/>
                    </a:ext>
                  </a:extLst>
                </p:cNvPr>
                <p:cNvPicPr/>
                <p:nvPr/>
              </p:nvPicPr>
              <p:blipFill>
                <a:blip r:embed="rId182"/>
                <a:stretch>
                  <a:fillRect/>
                </a:stretch>
              </p:blipFill>
              <p:spPr>
                <a:xfrm>
                  <a:off x="6244213" y="4748592"/>
                  <a:ext cx="325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87B5D106-97C6-42E6-92E4-297402D5487C}"/>
                    </a:ext>
                  </a:extLst>
                </p14:cNvPr>
                <p14:cNvContentPartPr/>
                <p14:nvPr/>
              </p14:nvContentPartPr>
              <p14:xfrm>
                <a:off x="6517093" y="4718712"/>
                <a:ext cx="158760" cy="107640"/>
              </p14:xfrm>
            </p:contentPart>
          </mc:Choice>
          <mc:Fallback xmlns="">
            <p:pic>
              <p:nvPicPr>
                <p:cNvPr id="108" name="Freihand 107">
                  <a:extLst>
                    <a:ext uri="{FF2B5EF4-FFF2-40B4-BE49-F238E27FC236}">
                      <a16:creationId xmlns:a16="http://schemas.microsoft.com/office/drawing/2014/main" id="{87B5D106-97C6-42E6-92E4-297402D5487C}"/>
                    </a:ext>
                  </a:extLst>
                </p:cNvPr>
                <p:cNvPicPr/>
                <p:nvPr/>
              </p:nvPicPr>
              <p:blipFill>
                <a:blip r:embed="rId184"/>
                <a:stretch>
                  <a:fillRect/>
                </a:stretch>
              </p:blipFill>
              <p:spPr>
                <a:xfrm>
                  <a:off x="6512773" y="4714392"/>
                  <a:ext cx="167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A7FFA863-7DD0-4F15-9B39-22A92F46471B}"/>
                    </a:ext>
                  </a:extLst>
                </p14:cNvPr>
                <p14:cNvContentPartPr/>
                <p14:nvPr/>
              </p14:nvContentPartPr>
              <p14:xfrm>
                <a:off x="6683773" y="4693152"/>
                <a:ext cx="102960" cy="85680"/>
              </p14:xfrm>
            </p:contentPart>
          </mc:Choice>
          <mc:Fallback xmlns="">
            <p:pic>
              <p:nvPicPr>
                <p:cNvPr id="109" name="Freihand 108">
                  <a:extLst>
                    <a:ext uri="{FF2B5EF4-FFF2-40B4-BE49-F238E27FC236}">
                      <a16:creationId xmlns:a16="http://schemas.microsoft.com/office/drawing/2014/main" id="{A7FFA863-7DD0-4F15-9B39-22A92F46471B}"/>
                    </a:ext>
                  </a:extLst>
                </p:cNvPr>
                <p:cNvPicPr/>
                <p:nvPr/>
              </p:nvPicPr>
              <p:blipFill>
                <a:blip r:embed="rId186"/>
                <a:stretch>
                  <a:fillRect/>
                </a:stretch>
              </p:blipFill>
              <p:spPr>
                <a:xfrm>
                  <a:off x="6679453" y="4688832"/>
                  <a:ext cx="11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9428CDDB-F13E-4120-943F-0F06B982D9ED}"/>
                    </a:ext>
                  </a:extLst>
                </p14:cNvPr>
                <p14:cNvContentPartPr/>
                <p14:nvPr/>
              </p14:nvContentPartPr>
              <p14:xfrm>
                <a:off x="6916333" y="4590192"/>
                <a:ext cx="46440" cy="155880"/>
              </p14:xfrm>
            </p:contentPart>
          </mc:Choice>
          <mc:Fallback xmlns="">
            <p:pic>
              <p:nvPicPr>
                <p:cNvPr id="110" name="Freihand 109">
                  <a:extLst>
                    <a:ext uri="{FF2B5EF4-FFF2-40B4-BE49-F238E27FC236}">
                      <a16:creationId xmlns:a16="http://schemas.microsoft.com/office/drawing/2014/main" id="{9428CDDB-F13E-4120-943F-0F06B982D9ED}"/>
                    </a:ext>
                  </a:extLst>
                </p:cNvPr>
                <p:cNvPicPr/>
                <p:nvPr/>
              </p:nvPicPr>
              <p:blipFill>
                <a:blip r:embed="rId188"/>
                <a:stretch>
                  <a:fillRect/>
                </a:stretch>
              </p:blipFill>
              <p:spPr>
                <a:xfrm>
                  <a:off x="6912013" y="4585872"/>
                  <a:ext cx="55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A9117884-0E66-44FC-9B51-AAC62501B5CD}"/>
                    </a:ext>
                  </a:extLst>
                </p14:cNvPr>
                <p14:cNvContentPartPr/>
                <p14:nvPr/>
              </p14:nvContentPartPr>
              <p14:xfrm>
                <a:off x="6894013" y="4553832"/>
                <a:ext cx="150480" cy="59040"/>
              </p14:xfrm>
            </p:contentPart>
          </mc:Choice>
          <mc:Fallback xmlns="">
            <p:pic>
              <p:nvPicPr>
                <p:cNvPr id="111" name="Freihand 110">
                  <a:extLst>
                    <a:ext uri="{FF2B5EF4-FFF2-40B4-BE49-F238E27FC236}">
                      <a16:creationId xmlns:a16="http://schemas.microsoft.com/office/drawing/2014/main" id="{A9117884-0E66-44FC-9B51-AAC62501B5CD}"/>
                    </a:ext>
                  </a:extLst>
                </p:cNvPr>
                <p:cNvPicPr/>
                <p:nvPr/>
              </p:nvPicPr>
              <p:blipFill>
                <a:blip r:embed="rId190"/>
                <a:stretch>
                  <a:fillRect/>
                </a:stretch>
              </p:blipFill>
              <p:spPr>
                <a:xfrm>
                  <a:off x="6889693" y="4549512"/>
                  <a:ext cx="159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8F5CB6A7-99C1-4447-833E-AC7FD3F5B0C3}"/>
                    </a:ext>
                  </a:extLst>
                </p14:cNvPr>
                <p14:cNvContentPartPr/>
                <p14:nvPr/>
              </p14:nvContentPartPr>
              <p14:xfrm>
                <a:off x="6921013" y="4599552"/>
                <a:ext cx="163800" cy="128520"/>
              </p14:xfrm>
            </p:contentPart>
          </mc:Choice>
          <mc:Fallback xmlns="">
            <p:pic>
              <p:nvPicPr>
                <p:cNvPr id="112" name="Freihand 111">
                  <a:extLst>
                    <a:ext uri="{FF2B5EF4-FFF2-40B4-BE49-F238E27FC236}">
                      <a16:creationId xmlns:a16="http://schemas.microsoft.com/office/drawing/2014/main" id="{8F5CB6A7-99C1-4447-833E-AC7FD3F5B0C3}"/>
                    </a:ext>
                  </a:extLst>
                </p:cNvPr>
                <p:cNvPicPr/>
                <p:nvPr/>
              </p:nvPicPr>
              <p:blipFill>
                <a:blip r:embed="rId192"/>
                <a:stretch>
                  <a:fillRect/>
                </a:stretch>
              </p:blipFill>
              <p:spPr>
                <a:xfrm>
                  <a:off x="6916693" y="4595232"/>
                  <a:ext cx="172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43F52B45-DF26-457B-93CD-DE372608444B}"/>
                    </a:ext>
                  </a:extLst>
                </p14:cNvPr>
                <p14:cNvContentPartPr/>
                <p14:nvPr/>
              </p14:nvContentPartPr>
              <p14:xfrm>
                <a:off x="7122973" y="4540872"/>
                <a:ext cx="68040" cy="124920"/>
              </p14:xfrm>
            </p:contentPart>
          </mc:Choice>
          <mc:Fallback xmlns="">
            <p:pic>
              <p:nvPicPr>
                <p:cNvPr id="113" name="Freihand 112">
                  <a:extLst>
                    <a:ext uri="{FF2B5EF4-FFF2-40B4-BE49-F238E27FC236}">
                      <a16:creationId xmlns:a16="http://schemas.microsoft.com/office/drawing/2014/main" id="{43F52B45-DF26-457B-93CD-DE372608444B}"/>
                    </a:ext>
                  </a:extLst>
                </p:cNvPr>
                <p:cNvPicPr/>
                <p:nvPr/>
              </p:nvPicPr>
              <p:blipFill>
                <a:blip r:embed="rId194"/>
                <a:stretch>
                  <a:fillRect/>
                </a:stretch>
              </p:blipFill>
              <p:spPr>
                <a:xfrm>
                  <a:off x="7118653" y="4536552"/>
                  <a:ext cx="76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CD1CA02A-B945-4874-B34D-93EA6550E2EF}"/>
                    </a:ext>
                  </a:extLst>
                </p14:cNvPr>
                <p14:cNvContentPartPr/>
                <p14:nvPr/>
              </p14:nvContentPartPr>
              <p14:xfrm>
                <a:off x="7209733" y="4535112"/>
                <a:ext cx="236520" cy="218520"/>
              </p14:xfrm>
            </p:contentPart>
          </mc:Choice>
          <mc:Fallback xmlns="">
            <p:pic>
              <p:nvPicPr>
                <p:cNvPr id="114" name="Freihand 113">
                  <a:extLst>
                    <a:ext uri="{FF2B5EF4-FFF2-40B4-BE49-F238E27FC236}">
                      <a16:creationId xmlns:a16="http://schemas.microsoft.com/office/drawing/2014/main" id="{CD1CA02A-B945-4874-B34D-93EA6550E2EF}"/>
                    </a:ext>
                  </a:extLst>
                </p:cNvPr>
                <p:cNvPicPr/>
                <p:nvPr/>
              </p:nvPicPr>
              <p:blipFill>
                <a:blip r:embed="rId196"/>
                <a:stretch>
                  <a:fillRect/>
                </a:stretch>
              </p:blipFill>
              <p:spPr>
                <a:xfrm>
                  <a:off x="7205413" y="4530792"/>
                  <a:ext cx="245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970B9107-4E2A-4527-A7D2-8C92F5303E19}"/>
                    </a:ext>
                  </a:extLst>
                </p14:cNvPr>
                <p14:cNvContentPartPr/>
                <p14:nvPr/>
              </p14:nvContentPartPr>
              <p14:xfrm>
                <a:off x="7421413" y="4467432"/>
                <a:ext cx="103680" cy="90360"/>
              </p14:xfrm>
            </p:contentPart>
          </mc:Choice>
          <mc:Fallback xmlns="">
            <p:pic>
              <p:nvPicPr>
                <p:cNvPr id="115" name="Freihand 114">
                  <a:extLst>
                    <a:ext uri="{FF2B5EF4-FFF2-40B4-BE49-F238E27FC236}">
                      <a16:creationId xmlns:a16="http://schemas.microsoft.com/office/drawing/2014/main" id="{970B9107-4E2A-4527-A7D2-8C92F5303E19}"/>
                    </a:ext>
                  </a:extLst>
                </p:cNvPr>
                <p:cNvPicPr/>
                <p:nvPr/>
              </p:nvPicPr>
              <p:blipFill>
                <a:blip r:embed="rId198"/>
                <a:stretch>
                  <a:fillRect/>
                </a:stretch>
              </p:blipFill>
              <p:spPr>
                <a:xfrm>
                  <a:off x="7417093" y="4463112"/>
                  <a:ext cx="112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A1DD876F-29D8-4E33-9A87-69017ED6AC48}"/>
                    </a:ext>
                  </a:extLst>
                </p14:cNvPr>
                <p14:cNvContentPartPr/>
                <p14:nvPr/>
              </p14:nvContentPartPr>
              <p14:xfrm>
                <a:off x="7565773" y="4297152"/>
                <a:ext cx="128520" cy="198720"/>
              </p14:xfrm>
            </p:contentPart>
          </mc:Choice>
          <mc:Fallback xmlns="">
            <p:pic>
              <p:nvPicPr>
                <p:cNvPr id="116" name="Freihand 115">
                  <a:extLst>
                    <a:ext uri="{FF2B5EF4-FFF2-40B4-BE49-F238E27FC236}">
                      <a16:creationId xmlns:a16="http://schemas.microsoft.com/office/drawing/2014/main" id="{A1DD876F-29D8-4E33-9A87-69017ED6AC48}"/>
                    </a:ext>
                  </a:extLst>
                </p:cNvPr>
                <p:cNvPicPr/>
                <p:nvPr/>
              </p:nvPicPr>
              <p:blipFill>
                <a:blip r:embed="rId200"/>
                <a:stretch>
                  <a:fillRect/>
                </a:stretch>
              </p:blipFill>
              <p:spPr>
                <a:xfrm>
                  <a:off x="7561453" y="4292832"/>
                  <a:ext cx="137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D3D8511A-6DFA-4ED0-999C-7C75F94B0A1B}"/>
                    </a:ext>
                  </a:extLst>
                </p14:cNvPr>
                <p14:cNvContentPartPr/>
                <p14:nvPr/>
              </p14:nvContentPartPr>
              <p14:xfrm>
                <a:off x="7727053" y="4150272"/>
                <a:ext cx="475560" cy="266040"/>
              </p14:xfrm>
            </p:contentPart>
          </mc:Choice>
          <mc:Fallback xmlns="">
            <p:pic>
              <p:nvPicPr>
                <p:cNvPr id="117" name="Freihand 116">
                  <a:extLst>
                    <a:ext uri="{FF2B5EF4-FFF2-40B4-BE49-F238E27FC236}">
                      <a16:creationId xmlns:a16="http://schemas.microsoft.com/office/drawing/2014/main" id="{D3D8511A-6DFA-4ED0-999C-7C75F94B0A1B}"/>
                    </a:ext>
                  </a:extLst>
                </p:cNvPr>
                <p:cNvPicPr/>
                <p:nvPr/>
              </p:nvPicPr>
              <p:blipFill>
                <a:blip r:embed="rId202"/>
                <a:stretch>
                  <a:fillRect/>
                </a:stretch>
              </p:blipFill>
              <p:spPr>
                <a:xfrm>
                  <a:off x="7722733" y="4145952"/>
                  <a:ext cx="484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D1C06275-8D8A-4C8D-A388-A027BEF7F816}"/>
                    </a:ext>
                  </a:extLst>
                </p14:cNvPr>
                <p14:cNvContentPartPr/>
                <p14:nvPr/>
              </p14:nvContentPartPr>
              <p14:xfrm>
                <a:off x="3810613" y="4136592"/>
                <a:ext cx="2270520" cy="1032120"/>
              </p14:xfrm>
            </p:contentPart>
          </mc:Choice>
          <mc:Fallback xmlns="">
            <p:pic>
              <p:nvPicPr>
                <p:cNvPr id="120" name="Freihand 119">
                  <a:extLst>
                    <a:ext uri="{FF2B5EF4-FFF2-40B4-BE49-F238E27FC236}">
                      <a16:creationId xmlns:a16="http://schemas.microsoft.com/office/drawing/2014/main" id="{D1C06275-8D8A-4C8D-A388-A027BEF7F816}"/>
                    </a:ext>
                  </a:extLst>
                </p:cNvPr>
                <p:cNvPicPr/>
                <p:nvPr/>
              </p:nvPicPr>
              <p:blipFill>
                <a:blip r:embed="rId204"/>
                <a:stretch>
                  <a:fillRect/>
                </a:stretch>
              </p:blipFill>
              <p:spPr>
                <a:xfrm>
                  <a:off x="3806293" y="4132272"/>
                  <a:ext cx="2279160" cy="1040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591C4E20-935B-4CA4-BF19-C540A900BB2F}"/>
                    </a:ext>
                  </a:extLst>
                </p14:cNvPr>
                <p14:cNvContentPartPr/>
                <p14:nvPr/>
              </p14:nvContentPartPr>
              <p14:xfrm>
                <a:off x="3741493" y="4015992"/>
                <a:ext cx="242640" cy="186120"/>
              </p14:xfrm>
            </p:contentPart>
          </mc:Choice>
          <mc:Fallback xmlns="">
            <p:pic>
              <p:nvPicPr>
                <p:cNvPr id="121" name="Freihand 120">
                  <a:extLst>
                    <a:ext uri="{FF2B5EF4-FFF2-40B4-BE49-F238E27FC236}">
                      <a16:creationId xmlns:a16="http://schemas.microsoft.com/office/drawing/2014/main" id="{591C4E20-935B-4CA4-BF19-C540A900BB2F}"/>
                    </a:ext>
                  </a:extLst>
                </p:cNvPr>
                <p:cNvPicPr/>
                <p:nvPr/>
              </p:nvPicPr>
              <p:blipFill>
                <a:blip r:embed="rId206"/>
                <a:stretch>
                  <a:fillRect/>
                </a:stretch>
              </p:blipFill>
              <p:spPr>
                <a:xfrm>
                  <a:off x="3737173" y="4011672"/>
                  <a:ext cx="251280" cy="19476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0C67B23-4470-44F8-B338-A5FD6EFAB242}"/>
              </a:ext>
            </a:extLst>
          </p:cNvPr>
          <p:cNvPicPr>
            <a:picLocks noChangeAspect="1"/>
          </p:cNvPicPr>
          <p:nvPr/>
        </p:nvPicPr>
        <p:blipFill>
          <a:blip r:embed="rId3"/>
          <a:stretch>
            <a:fillRect/>
          </a:stretch>
        </p:blipFill>
        <p:spPr>
          <a:xfrm>
            <a:off x="486996" y="861510"/>
            <a:ext cx="7598011"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3028950"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40E4BCD-9C5B-4AED-9EDA-60B66FD30541}"/>
                  </a:ext>
                </a:extLst>
              </p14:cNvPr>
              <p14:cNvContentPartPr/>
              <p14:nvPr/>
            </p14:nvContentPartPr>
            <p14:xfrm>
              <a:off x="2442253" y="3267192"/>
              <a:ext cx="1951920" cy="155160"/>
            </p14:xfrm>
          </p:contentPart>
        </mc:Choice>
        <mc:Fallback xmlns="">
          <p:pic>
            <p:nvPicPr>
              <p:cNvPr id="2" name="Freihand 1">
                <a:extLst>
                  <a:ext uri="{FF2B5EF4-FFF2-40B4-BE49-F238E27FC236}">
                    <a16:creationId xmlns:a16="http://schemas.microsoft.com/office/drawing/2014/main" id="{240E4BCD-9C5B-4AED-9EDA-60B66FD30541}"/>
                  </a:ext>
                </a:extLst>
              </p:cNvPr>
              <p:cNvPicPr/>
              <p:nvPr/>
            </p:nvPicPr>
            <p:blipFill>
              <a:blip r:embed="rId4"/>
              <a:stretch>
                <a:fillRect/>
              </a:stretch>
            </p:blipFill>
            <p:spPr>
              <a:xfrm>
                <a:off x="2437933" y="3262872"/>
                <a:ext cx="1960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E4834CD3-1CD6-4B79-BDF5-18AD922D5DC7}"/>
                  </a:ext>
                </a:extLst>
              </p14:cNvPr>
              <p14:cNvContentPartPr/>
              <p14:nvPr/>
            </p14:nvContentPartPr>
            <p14:xfrm>
              <a:off x="2582653" y="4062072"/>
              <a:ext cx="4792680" cy="258480"/>
            </p14:xfrm>
          </p:contentPart>
        </mc:Choice>
        <mc:Fallback xmlns="">
          <p:pic>
            <p:nvPicPr>
              <p:cNvPr id="7" name="Freihand 6">
                <a:extLst>
                  <a:ext uri="{FF2B5EF4-FFF2-40B4-BE49-F238E27FC236}">
                    <a16:creationId xmlns:a16="http://schemas.microsoft.com/office/drawing/2014/main" id="{E4834CD3-1CD6-4B79-BDF5-18AD922D5DC7}"/>
                  </a:ext>
                </a:extLst>
              </p:cNvPr>
              <p:cNvPicPr/>
              <p:nvPr/>
            </p:nvPicPr>
            <p:blipFill>
              <a:blip r:embed="rId6"/>
              <a:stretch>
                <a:fillRect/>
              </a:stretch>
            </p:blipFill>
            <p:spPr>
              <a:xfrm>
                <a:off x="2578333" y="4057752"/>
                <a:ext cx="4801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15993F6-4532-4432-BD87-F43EA5071D4C}"/>
                  </a:ext>
                </a:extLst>
              </p14:cNvPr>
              <p14:cNvContentPartPr/>
              <p14:nvPr/>
            </p14:nvContentPartPr>
            <p14:xfrm>
              <a:off x="2505253" y="4913832"/>
              <a:ext cx="5483520" cy="77760"/>
            </p14:xfrm>
          </p:contentPart>
        </mc:Choice>
        <mc:Fallback xmlns="">
          <p:pic>
            <p:nvPicPr>
              <p:cNvPr id="8" name="Freihand 7">
                <a:extLst>
                  <a:ext uri="{FF2B5EF4-FFF2-40B4-BE49-F238E27FC236}">
                    <a16:creationId xmlns:a16="http://schemas.microsoft.com/office/drawing/2014/main" id="{015993F6-4532-4432-BD87-F43EA5071D4C}"/>
                  </a:ext>
                </a:extLst>
              </p:cNvPr>
              <p:cNvPicPr/>
              <p:nvPr/>
            </p:nvPicPr>
            <p:blipFill>
              <a:blip r:embed="rId8"/>
              <a:stretch>
                <a:fillRect/>
              </a:stretch>
            </p:blipFill>
            <p:spPr>
              <a:xfrm>
                <a:off x="2500933" y="4909512"/>
                <a:ext cx="5492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09C73FCA-E86D-4A77-AC2A-3C0ECE2262D9}"/>
                  </a:ext>
                </a:extLst>
              </p14:cNvPr>
              <p14:cNvContentPartPr/>
              <p14:nvPr/>
            </p14:nvContentPartPr>
            <p14:xfrm>
              <a:off x="2621893" y="3308232"/>
              <a:ext cx="1861200" cy="55800"/>
            </p14:xfrm>
          </p:contentPart>
        </mc:Choice>
        <mc:Fallback>
          <p:pic>
            <p:nvPicPr>
              <p:cNvPr id="9" name="Freihand 8">
                <a:extLst>
                  <a:ext uri="{FF2B5EF4-FFF2-40B4-BE49-F238E27FC236}">
                    <a16:creationId xmlns:a16="http://schemas.microsoft.com/office/drawing/2014/main" id="{09C73FCA-E86D-4A77-AC2A-3C0ECE2262D9}"/>
                  </a:ext>
                </a:extLst>
              </p:cNvPr>
              <p:cNvPicPr/>
              <p:nvPr/>
            </p:nvPicPr>
            <p:blipFill>
              <a:blip r:embed="rId10"/>
              <a:stretch>
                <a:fillRect/>
              </a:stretch>
            </p:blipFill>
            <p:spPr>
              <a:xfrm>
                <a:off x="2617573" y="3303912"/>
                <a:ext cx="1869840" cy="644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0D62C7-7C9E-4BD7-A5C3-282A1DA1940D}"/>
                  </a:ext>
                </a:extLst>
              </p14:cNvPr>
              <p14:cNvContentPartPr/>
              <p14:nvPr/>
            </p14:nvContentPartPr>
            <p14:xfrm>
              <a:off x="1027813" y="3110592"/>
              <a:ext cx="2602800" cy="109440"/>
            </p14:xfrm>
          </p:contentPart>
        </mc:Choice>
        <mc:Fallback xmlns="">
          <p:pic>
            <p:nvPicPr>
              <p:cNvPr id="2" name="Freihand 1">
                <a:extLst>
                  <a:ext uri="{FF2B5EF4-FFF2-40B4-BE49-F238E27FC236}">
                    <a16:creationId xmlns:a16="http://schemas.microsoft.com/office/drawing/2014/main" id="{2C0D62C7-7C9E-4BD7-A5C3-282A1DA1940D}"/>
                  </a:ext>
                </a:extLst>
              </p:cNvPr>
              <p:cNvPicPr/>
              <p:nvPr/>
            </p:nvPicPr>
            <p:blipFill>
              <a:blip r:embed="rId4"/>
              <a:stretch>
                <a:fillRect/>
              </a:stretch>
            </p:blipFill>
            <p:spPr>
              <a:xfrm>
                <a:off x="1023493" y="3106272"/>
                <a:ext cx="2611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27E2AB8-BAB2-4A22-85A5-F881603491C0}"/>
                  </a:ext>
                </a:extLst>
              </p14:cNvPr>
              <p14:cNvContentPartPr/>
              <p14:nvPr/>
            </p14:nvContentPartPr>
            <p14:xfrm>
              <a:off x="1258933" y="4069992"/>
              <a:ext cx="4984560" cy="155160"/>
            </p14:xfrm>
          </p:contentPart>
        </mc:Choice>
        <mc:Fallback xmlns="">
          <p:pic>
            <p:nvPicPr>
              <p:cNvPr id="5" name="Freihand 4">
                <a:extLst>
                  <a:ext uri="{FF2B5EF4-FFF2-40B4-BE49-F238E27FC236}">
                    <a16:creationId xmlns:a16="http://schemas.microsoft.com/office/drawing/2014/main" id="{127E2AB8-BAB2-4A22-85A5-F881603491C0}"/>
                  </a:ext>
                </a:extLst>
              </p:cNvPr>
              <p:cNvPicPr/>
              <p:nvPr/>
            </p:nvPicPr>
            <p:blipFill>
              <a:blip r:embed="rId6"/>
              <a:stretch>
                <a:fillRect/>
              </a:stretch>
            </p:blipFill>
            <p:spPr>
              <a:xfrm>
                <a:off x="1254613" y="4065672"/>
                <a:ext cx="4993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A2764F2-8AF7-4D84-BF7B-C1F2AAB0B565}"/>
                  </a:ext>
                </a:extLst>
              </p14:cNvPr>
              <p14:cNvContentPartPr/>
              <p14:nvPr/>
            </p14:nvContentPartPr>
            <p14:xfrm>
              <a:off x="1392133" y="3218592"/>
              <a:ext cx="2110680" cy="137160"/>
            </p14:xfrm>
          </p:contentPart>
        </mc:Choice>
        <mc:Fallback xmlns="">
          <p:pic>
            <p:nvPicPr>
              <p:cNvPr id="6" name="Freihand 5">
                <a:extLst>
                  <a:ext uri="{FF2B5EF4-FFF2-40B4-BE49-F238E27FC236}">
                    <a16:creationId xmlns:a16="http://schemas.microsoft.com/office/drawing/2014/main" id="{AA2764F2-8AF7-4D84-BF7B-C1F2AAB0B565}"/>
                  </a:ext>
                </a:extLst>
              </p:cNvPr>
              <p:cNvPicPr/>
              <p:nvPr/>
            </p:nvPicPr>
            <p:blipFill>
              <a:blip r:embed="rId8"/>
              <a:stretch>
                <a:fillRect/>
              </a:stretch>
            </p:blipFill>
            <p:spPr>
              <a:xfrm>
                <a:off x="1387813" y="3214272"/>
                <a:ext cx="2119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957C8A7-C657-49B2-B67A-23AF10CDE26D}"/>
                  </a:ext>
                </a:extLst>
              </p14:cNvPr>
              <p14:cNvContentPartPr/>
              <p14:nvPr/>
            </p14:nvContentPartPr>
            <p14:xfrm>
              <a:off x="4636813" y="1531632"/>
              <a:ext cx="1009080" cy="86400"/>
            </p14:xfrm>
          </p:contentPart>
        </mc:Choice>
        <mc:Fallback xmlns="">
          <p:pic>
            <p:nvPicPr>
              <p:cNvPr id="7" name="Freihand 6">
                <a:extLst>
                  <a:ext uri="{FF2B5EF4-FFF2-40B4-BE49-F238E27FC236}">
                    <a16:creationId xmlns:a16="http://schemas.microsoft.com/office/drawing/2014/main" id="{7957C8A7-C657-49B2-B67A-23AF10CDE26D}"/>
                  </a:ext>
                </a:extLst>
              </p:cNvPr>
              <p:cNvPicPr/>
              <p:nvPr/>
            </p:nvPicPr>
            <p:blipFill>
              <a:blip r:embed="rId10"/>
              <a:stretch>
                <a:fillRect/>
              </a:stretch>
            </p:blipFill>
            <p:spPr>
              <a:xfrm>
                <a:off x="4632493" y="1527312"/>
                <a:ext cx="101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40E41F33-5E8C-434B-8B7F-968CDC9F5FB6}"/>
                  </a:ext>
                </a:extLst>
              </p14:cNvPr>
              <p14:cNvContentPartPr/>
              <p14:nvPr/>
            </p14:nvContentPartPr>
            <p14:xfrm>
              <a:off x="389893" y="1868232"/>
              <a:ext cx="2997360" cy="51120"/>
            </p14:xfrm>
          </p:contentPart>
        </mc:Choice>
        <mc:Fallback xmlns="">
          <p:pic>
            <p:nvPicPr>
              <p:cNvPr id="8" name="Freihand 7">
                <a:extLst>
                  <a:ext uri="{FF2B5EF4-FFF2-40B4-BE49-F238E27FC236}">
                    <a16:creationId xmlns:a16="http://schemas.microsoft.com/office/drawing/2014/main" id="{40E41F33-5E8C-434B-8B7F-968CDC9F5FB6}"/>
                  </a:ext>
                </a:extLst>
              </p:cNvPr>
              <p:cNvPicPr/>
              <p:nvPr/>
            </p:nvPicPr>
            <p:blipFill>
              <a:blip r:embed="rId12"/>
              <a:stretch>
                <a:fillRect/>
              </a:stretch>
            </p:blipFill>
            <p:spPr>
              <a:xfrm>
                <a:off x="385573" y="1863912"/>
                <a:ext cx="3006000" cy="59760"/>
              </a:xfrm>
              <a:prstGeom prst="rect">
                <a:avLst/>
              </a:prstGeom>
            </p:spPr>
          </p:pic>
        </mc:Fallback>
      </mc:AlternateContent>
      <p:grpSp>
        <p:nvGrpSpPr>
          <p:cNvPr id="25" name="Gruppieren 24">
            <a:extLst>
              <a:ext uri="{FF2B5EF4-FFF2-40B4-BE49-F238E27FC236}">
                <a16:creationId xmlns:a16="http://schemas.microsoft.com/office/drawing/2014/main" id="{C631CB8A-7B70-48DC-8AEC-40ACB1BE5377}"/>
              </a:ext>
            </a:extLst>
          </p:cNvPr>
          <p:cNvGrpSpPr/>
          <p:nvPr/>
        </p:nvGrpSpPr>
        <p:grpSpPr>
          <a:xfrm>
            <a:off x="8188213" y="135192"/>
            <a:ext cx="1343520" cy="198360"/>
            <a:chOff x="8188213" y="135192"/>
            <a:chExt cx="1343520" cy="1983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D3847D2-49DC-4FCD-B54F-77A054BCDDC5}"/>
                    </a:ext>
                  </a:extLst>
                </p14:cNvPr>
                <p14:cNvContentPartPr/>
                <p14:nvPr/>
              </p14:nvContentPartPr>
              <p14:xfrm>
                <a:off x="8188213" y="135192"/>
                <a:ext cx="122760" cy="198360"/>
              </p14:xfrm>
            </p:contentPart>
          </mc:Choice>
          <mc:Fallback xmlns="">
            <p:pic>
              <p:nvPicPr>
                <p:cNvPr id="9" name="Freihand 8">
                  <a:extLst>
                    <a:ext uri="{FF2B5EF4-FFF2-40B4-BE49-F238E27FC236}">
                      <a16:creationId xmlns:a16="http://schemas.microsoft.com/office/drawing/2014/main" id="{0D3847D2-49DC-4FCD-B54F-77A054BCDDC5}"/>
                    </a:ext>
                  </a:extLst>
                </p:cNvPr>
                <p:cNvPicPr/>
                <p:nvPr/>
              </p:nvPicPr>
              <p:blipFill>
                <a:blip r:embed="rId14"/>
                <a:stretch>
                  <a:fillRect/>
                </a:stretch>
              </p:blipFill>
              <p:spPr>
                <a:xfrm>
                  <a:off x="8183893" y="130872"/>
                  <a:ext cx="131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DBAAEB06-3E66-4CC6-A278-3E41785D71D1}"/>
                    </a:ext>
                  </a:extLst>
                </p14:cNvPr>
                <p14:cNvContentPartPr/>
                <p14:nvPr/>
              </p14:nvContentPartPr>
              <p14:xfrm>
                <a:off x="8423653" y="168312"/>
                <a:ext cx="14400" cy="128160"/>
              </p14:xfrm>
            </p:contentPart>
          </mc:Choice>
          <mc:Fallback xmlns="">
            <p:pic>
              <p:nvPicPr>
                <p:cNvPr id="10" name="Freihand 9">
                  <a:extLst>
                    <a:ext uri="{FF2B5EF4-FFF2-40B4-BE49-F238E27FC236}">
                      <a16:creationId xmlns:a16="http://schemas.microsoft.com/office/drawing/2014/main" id="{DBAAEB06-3E66-4CC6-A278-3E41785D71D1}"/>
                    </a:ext>
                  </a:extLst>
                </p:cNvPr>
                <p:cNvPicPr/>
                <p:nvPr/>
              </p:nvPicPr>
              <p:blipFill>
                <a:blip r:embed="rId16"/>
                <a:stretch>
                  <a:fillRect/>
                </a:stretch>
              </p:blipFill>
              <p:spPr>
                <a:xfrm>
                  <a:off x="8419333" y="163992"/>
                  <a:ext cx="23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02902F8C-759F-4120-870E-3C2B74C5DB1D}"/>
                    </a:ext>
                  </a:extLst>
                </p14:cNvPr>
                <p14:cNvContentPartPr/>
                <p14:nvPr/>
              </p14:nvContentPartPr>
              <p14:xfrm>
                <a:off x="8350573" y="143832"/>
                <a:ext cx="136080" cy="163440"/>
              </p14:xfrm>
            </p:contentPart>
          </mc:Choice>
          <mc:Fallback xmlns="">
            <p:pic>
              <p:nvPicPr>
                <p:cNvPr id="11" name="Freihand 10">
                  <a:extLst>
                    <a:ext uri="{FF2B5EF4-FFF2-40B4-BE49-F238E27FC236}">
                      <a16:creationId xmlns:a16="http://schemas.microsoft.com/office/drawing/2014/main" id="{02902F8C-759F-4120-870E-3C2B74C5DB1D}"/>
                    </a:ext>
                  </a:extLst>
                </p:cNvPr>
                <p:cNvPicPr/>
                <p:nvPr/>
              </p:nvPicPr>
              <p:blipFill>
                <a:blip r:embed="rId18"/>
                <a:stretch>
                  <a:fillRect/>
                </a:stretch>
              </p:blipFill>
              <p:spPr>
                <a:xfrm>
                  <a:off x="8346253" y="139512"/>
                  <a:ext cx="144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C02EB528-8920-44E5-BA44-2CF7CA26BDEC}"/>
                    </a:ext>
                  </a:extLst>
                </p14:cNvPr>
                <p14:cNvContentPartPr/>
                <p14:nvPr/>
              </p14:nvContentPartPr>
              <p14:xfrm>
                <a:off x="8493133" y="193512"/>
                <a:ext cx="104400" cy="65160"/>
              </p14:xfrm>
            </p:contentPart>
          </mc:Choice>
          <mc:Fallback xmlns="">
            <p:pic>
              <p:nvPicPr>
                <p:cNvPr id="12" name="Freihand 11">
                  <a:extLst>
                    <a:ext uri="{FF2B5EF4-FFF2-40B4-BE49-F238E27FC236}">
                      <a16:creationId xmlns:a16="http://schemas.microsoft.com/office/drawing/2014/main" id="{C02EB528-8920-44E5-BA44-2CF7CA26BDEC}"/>
                    </a:ext>
                  </a:extLst>
                </p:cNvPr>
                <p:cNvPicPr/>
                <p:nvPr/>
              </p:nvPicPr>
              <p:blipFill>
                <a:blip r:embed="rId20"/>
                <a:stretch>
                  <a:fillRect/>
                </a:stretch>
              </p:blipFill>
              <p:spPr>
                <a:xfrm>
                  <a:off x="8488813" y="189192"/>
                  <a:ext cx="11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F4DE184-0518-4E03-9436-7CC5B0C9ECE2}"/>
                    </a:ext>
                  </a:extLst>
                </p14:cNvPr>
                <p14:cNvContentPartPr/>
                <p14:nvPr/>
              </p14:nvContentPartPr>
              <p14:xfrm>
                <a:off x="8644333" y="153912"/>
                <a:ext cx="150120" cy="109080"/>
              </p14:xfrm>
            </p:contentPart>
          </mc:Choice>
          <mc:Fallback xmlns="">
            <p:pic>
              <p:nvPicPr>
                <p:cNvPr id="13" name="Freihand 12">
                  <a:extLst>
                    <a:ext uri="{FF2B5EF4-FFF2-40B4-BE49-F238E27FC236}">
                      <a16:creationId xmlns:a16="http://schemas.microsoft.com/office/drawing/2014/main" id="{2F4DE184-0518-4E03-9436-7CC5B0C9ECE2}"/>
                    </a:ext>
                  </a:extLst>
                </p:cNvPr>
                <p:cNvPicPr/>
                <p:nvPr/>
              </p:nvPicPr>
              <p:blipFill>
                <a:blip r:embed="rId22"/>
                <a:stretch>
                  <a:fillRect/>
                </a:stretch>
              </p:blipFill>
              <p:spPr>
                <a:xfrm>
                  <a:off x="8640013" y="149592"/>
                  <a:ext cx="158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E762D96E-B937-472D-9C04-209FE987E568}"/>
                    </a:ext>
                  </a:extLst>
                </p14:cNvPr>
                <p14:cNvContentPartPr/>
                <p14:nvPr/>
              </p14:nvContentPartPr>
              <p14:xfrm>
                <a:off x="8787613" y="152472"/>
                <a:ext cx="6120" cy="19800"/>
              </p14:xfrm>
            </p:contentPart>
          </mc:Choice>
          <mc:Fallback xmlns="">
            <p:pic>
              <p:nvPicPr>
                <p:cNvPr id="14" name="Freihand 13">
                  <a:extLst>
                    <a:ext uri="{FF2B5EF4-FFF2-40B4-BE49-F238E27FC236}">
                      <a16:creationId xmlns:a16="http://schemas.microsoft.com/office/drawing/2014/main" id="{E762D96E-B937-472D-9C04-209FE987E568}"/>
                    </a:ext>
                  </a:extLst>
                </p:cNvPr>
                <p:cNvPicPr/>
                <p:nvPr/>
              </p:nvPicPr>
              <p:blipFill>
                <a:blip r:embed="rId24"/>
                <a:stretch>
                  <a:fillRect/>
                </a:stretch>
              </p:blipFill>
              <p:spPr>
                <a:xfrm>
                  <a:off x="8783293" y="148152"/>
                  <a:ext cx="14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039130E0-836B-41B0-88A2-37E3901C1CE7}"/>
                    </a:ext>
                  </a:extLst>
                </p14:cNvPr>
                <p14:cNvContentPartPr/>
                <p14:nvPr/>
              </p14:nvContentPartPr>
              <p14:xfrm>
                <a:off x="8858173" y="180912"/>
                <a:ext cx="177840" cy="94680"/>
              </p14:xfrm>
            </p:contentPart>
          </mc:Choice>
          <mc:Fallback xmlns="">
            <p:pic>
              <p:nvPicPr>
                <p:cNvPr id="15" name="Freihand 14">
                  <a:extLst>
                    <a:ext uri="{FF2B5EF4-FFF2-40B4-BE49-F238E27FC236}">
                      <a16:creationId xmlns:a16="http://schemas.microsoft.com/office/drawing/2014/main" id="{039130E0-836B-41B0-88A2-37E3901C1CE7}"/>
                    </a:ext>
                  </a:extLst>
                </p:cNvPr>
                <p:cNvPicPr/>
                <p:nvPr/>
              </p:nvPicPr>
              <p:blipFill>
                <a:blip r:embed="rId26"/>
                <a:stretch>
                  <a:fillRect/>
                </a:stretch>
              </p:blipFill>
              <p:spPr>
                <a:xfrm>
                  <a:off x="8853853" y="176592"/>
                  <a:ext cx="186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8D19FE6-3B65-4CB4-AAD6-A4E2167A4C1B}"/>
                    </a:ext>
                  </a:extLst>
                </p14:cNvPr>
                <p14:cNvContentPartPr/>
                <p14:nvPr/>
              </p14:nvContentPartPr>
              <p14:xfrm>
                <a:off x="8998213" y="142752"/>
                <a:ext cx="360" cy="360"/>
              </p14:xfrm>
            </p:contentPart>
          </mc:Choice>
          <mc:Fallback xmlns="">
            <p:pic>
              <p:nvPicPr>
                <p:cNvPr id="16" name="Freihand 15">
                  <a:extLst>
                    <a:ext uri="{FF2B5EF4-FFF2-40B4-BE49-F238E27FC236}">
                      <a16:creationId xmlns:a16="http://schemas.microsoft.com/office/drawing/2014/main" id="{38D19FE6-3B65-4CB4-AAD6-A4E2167A4C1B}"/>
                    </a:ext>
                  </a:extLst>
                </p:cNvPr>
                <p:cNvPicPr/>
                <p:nvPr/>
              </p:nvPicPr>
              <p:blipFill>
                <a:blip r:embed="rId28"/>
                <a:stretch>
                  <a:fillRect/>
                </a:stretch>
              </p:blipFill>
              <p:spPr>
                <a:xfrm>
                  <a:off x="8993893" y="138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0E297CEC-3062-4FF4-BEBC-1367C511F383}"/>
                    </a:ext>
                  </a:extLst>
                </p14:cNvPr>
                <p14:cNvContentPartPr/>
                <p14:nvPr/>
              </p14:nvContentPartPr>
              <p14:xfrm>
                <a:off x="9048253" y="159312"/>
                <a:ext cx="208440" cy="94680"/>
              </p14:xfrm>
            </p:contentPart>
          </mc:Choice>
          <mc:Fallback xmlns="">
            <p:pic>
              <p:nvPicPr>
                <p:cNvPr id="17" name="Freihand 16">
                  <a:extLst>
                    <a:ext uri="{FF2B5EF4-FFF2-40B4-BE49-F238E27FC236}">
                      <a16:creationId xmlns:a16="http://schemas.microsoft.com/office/drawing/2014/main" id="{0E297CEC-3062-4FF4-BEBC-1367C511F383}"/>
                    </a:ext>
                  </a:extLst>
                </p:cNvPr>
                <p:cNvPicPr/>
                <p:nvPr/>
              </p:nvPicPr>
              <p:blipFill>
                <a:blip r:embed="rId30"/>
                <a:stretch>
                  <a:fillRect/>
                </a:stretch>
              </p:blipFill>
              <p:spPr>
                <a:xfrm>
                  <a:off x="9043933" y="154992"/>
                  <a:ext cx="21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1F2A934D-FF44-46D9-B96F-F20303895B60}"/>
                    </a:ext>
                  </a:extLst>
                </p14:cNvPr>
                <p14:cNvContentPartPr/>
                <p14:nvPr/>
              </p14:nvContentPartPr>
              <p14:xfrm>
                <a:off x="9258853" y="170832"/>
                <a:ext cx="272880" cy="71280"/>
              </p14:xfrm>
            </p:contentPart>
          </mc:Choice>
          <mc:Fallback xmlns="">
            <p:pic>
              <p:nvPicPr>
                <p:cNvPr id="18" name="Freihand 17">
                  <a:extLst>
                    <a:ext uri="{FF2B5EF4-FFF2-40B4-BE49-F238E27FC236}">
                      <a16:creationId xmlns:a16="http://schemas.microsoft.com/office/drawing/2014/main" id="{1F2A934D-FF44-46D9-B96F-F20303895B60}"/>
                    </a:ext>
                  </a:extLst>
                </p:cNvPr>
                <p:cNvPicPr/>
                <p:nvPr/>
              </p:nvPicPr>
              <p:blipFill>
                <a:blip r:embed="rId32"/>
                <a:stretch>
                  <a:fillRect/>
                </a:stretch>
              </p:blipFill>
              <p:spPr>
                <a:xfrm>
                  <a:off x="9254533" y="166512"/>
                  <a:ext cx="281520" cy="79920"/>
                </a:xfrm>
                <a:prstGeom prst="rect">
                  <a:avLst/>
                </a:prstGeom>
              </p:spPr>
            </p:pic>
          </mc:Fallback>
        </mc:AlternateContent>
      </p:grpSp>
      <p:grpSp>
        <p:nvGrpSpPr>
          <p:cNvPr id="24" name="Gruppieren 23">
            <a:extLst>
              <a:ext uri="{FF2B5EF4-FFF2-40B4-BE49-F238E27FC236}">
                <a16:creationId xmlns:a16="http://schemas.microsoft.com/office/drawing/2014/main" id="{B24599D0-BE54-4D6E-B272-FBF3B0739807}"/>
              </a:ext>
            </a:extLst>
          </p:cNvPr>
          <p:cNvGrpSpPr/>
          <p:nvPr/>
        </p:nvGrpSpPr>
        <p:grpSpPr>
          <a:xfrm>
            <a:off x="9964813" y="116112"/>
            <a:ext cx="394560" cy="144000"/>
            <a:chOff x="9964813" y="116112"/>
            <a:chExt cx="394560" cy="144000"/>
          </a:xfrm>
        </p:grpSpPr>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AF70F5C8-3DC6-40BD-BD0D-A80DAAA71D1A}"/>
                    </a:ext>
                  </a:extLst>
                </p14:cNvPr>
                <p14:cNvContentPartPr/>
                <p14:nvPr/>
              </p14:nvContentPartPr>
              <p14:xfrm>
                <a:off x="9964813" y="118632"/>
                <a:ext cx="111600" cy="127800"/>
              </p14:xfrm>
            </p:contentPart>
          </mc:Choice>
          <mc:Fallback xmlns="">
            <p:pic>
              <p:nvPicPr>
                <p:cNvPr id="19" name="Freihand 18">
                  <a:extLst>
                    <a:ext uri="{FF2B5EF4-FFF2-40B4-BE49-F238E27FC236}">
                      <a16:creationId xmlns:a16="http://schemas.microsoft.com/office/drawing/2014/main" id="{AF70F5C8-3DC6-40BD-BD0D-A80DAAA71D1A}"/>
                    </a:ext>
                  </a:extLst>
                </p:cNvPr>
                <p:cNvPicPr/>
                <p:nvPr/>
              </p:nvPicPr>
              <p:blipFill>
                <a:blip r:embed="rId34"/>
                <a:stretch>
                  <a:fillRect/>
                </a:stretch>
              </p:blipFill>
              <p:spPr>
                <a:xfrm>
                  <a:off x="9960493" y="114312"/>
                  <a:ext cx="12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7CAFBB5A-0479-4FD1-857C-7554697ED8E4}"/>
                    </a:ext>
                  </a:extLst>
                </p14:cNvPr>
                <p14:cNvContentPartPr/>
                <p14:nvPr/>
              </p14:nvContentPartPr>
              <p14:xfrm>
                <a:off x="9985693" y="116112"/>
                <a:ext cx="114120" cy="144000"/>
              </p14:xfrm>
            </p:contentPart>
          </mc:Choice>
          <mc:Fallback xmlns="">
            <p:pic>
              <p:nvPicPr>
                <p:cNvPr id="20" name="Freihand 19">
                  <a:extLst>
                    <a:ext uri="{FF2B5EF4-FFF2-40B4-BE49-F238E27FC236}">
                      <a16:creationId xmlns:a16="http://schemas.microsoft.com/office/drawing/2014/main" id="{7CAFBB5A-0479-4FD1-857C-7554697ED8E4}"/>
                    </a:ext>
                  </a:extLst>
                </p:cNvPr>
                <p:cNvPicPr/>
                <p:nvPr/>
              </p:nvPicPr>
              <p:blipFill>
                <a:blip r:embed="rId36"/>
                <a:stretch>
                  <a:fillRect/>
                </a:stretch>
              </p:blipFill>
              <p:spPr>
                <a:xfrm>
                  <a:off x="9981373" y="111792"/>
                  <a:ext cx="122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101823D4-C632-4C2B-8CB3-5ACDB57565A9}"/>
                    </a:ext>
                  </a:extLst>
                </p14:cNvPr>
                <p14:cNvContentPartPr/>
                <p14:nvPr/>
              </p14:nvContentPartPr>
              <p14:xfrm>
                <a:off x="10287013" y="125832"/>
                <a:ext cx="12240" cy="97200"/>
              </p14:xfrm>
            </p:contentPart>
          </mc:Choice>
          <mc:Fallback xmlns="">
            <p:pic>
              <p:nvPicPr>
                <p:cNvPr id="21" name="Freihand 20">
                  <a:extLst>
                    <a:ext uri="{FF2B5EF4-FFF2-40B4-BE49-F238E27FC236}">
                      <a16:creationId xmlns:a16="http://schemas.microsoft.com/office/drawing/2014/main" id="{101823D4-C632-4C2B-8CB3-5ACDB57565A9}"/>
                    </a:ext>
                  </a:extLst>
                </p:cNvPr>
                <p:cNvPicPr/>
                <p:nvPr/>
              </p:nvPicPr>
              <p:blipFill>
                <a:blip r:embed="rId38"/>
                <a:stretch>
                  <a:fillRect/>
                </a:stretch>
              </p:blipFill>
              <p:spPr>
                <a:xfrm>
                  <a:off x="10282693" y="121512"/>
                  <a:ext cx="20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74486988-8FA0-4AE4-AE0D-99152553D9D0}"/>
                    </a:ext>
                  </a:extLst>
                </p14:cNvPr>
                <p14:cNvContentPartPr/>
                <p14:nvPr/>
              </p14:nvContentPartPr>
              <p14:xfrm>
                <a:off x="10204573" y="116112"/>
                <a:ext cx="154800" cy="124920"/>
              </p14:xfrm>
            </p:contentPart>
          </mc:Choice>
          <mc:Fallback xmlns="">
            <p:pic>
              <p:nvPicPr>
                <p:cNvPr id="22" name="Freihand 21">
                  <a:extLst>
                    <a:ext uri="{FF2B5EF4-FFF2-40B4-BE49-F238E27FC236}">
                      <a16:creationId xmlns:a16="http://schemas.microsoft.com/office/drawing/2014/main" id="{74486988-8FA0-4AE4-AE0D-99152553D9D0}"/>
                    </a:ext>
                  </a:extLst>
                </p:cNvPr>
                <p:cNvPicPr/>
                <p:nvPr/>
              </p:nvPicPr>
              <p:blipFill>
                <a:blip r:embed="rId40"/>
                <a:stretch>
                  <a:fillRect/>
                </a:stretch>
              </p:blipFill>
              <p:spPr>
                <a:xfrm>
                  <a:off x="10200253" y="111792"/>
                  <a:ext cx="16344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57118DD-33C0-47FD-B1B0-414918AB3D23}"/>
                  </a:ext>
                </a:extLst>
              </p14:cNvPr>
              <p14:cNvContentPartPr/>
              <p14:nvPr/>
            </p14:nvContentPartPr>
            <p14:xfrm>
              <a:off x="10589053" y="138792"/>
              <a:ext cx="142920" cy="81720"/>
            </p14:xfrm>
          </p:contentPart>
        </mc:Choice>
        <mc:Fallback xmlns="">
          <p:pic>
            <p:nvPicPr>
              <p:cNvPr id="26" name="Freihand 25">
                <a:extLst>
                  <a:ext uri="{FF2B5EF4-FFF2-40B4-BE49-F238E27FC236}">
                    <a16:creationId xmlns:a16="http://schemas.microsoft.com/office/drawing/2014/main" id="{257118DD-33C0-47FD-B1B0-414918AB3D23}"/>
                  </a:ext>
                </a:extLst>
              </p:cNvPr>
              <p:cNvPicPr/>
              <p:nvPr/>
            </p:nvPicPr>
            <p:blipFill>
              <a:blip r:embed="rId42"/>
              <a:stretch>
                <a:fillRect/>
              </a:stretch>
            </p:blipFill>
            <p:spPr>
              <a:xfrm>
                <a:off x="10584733" y="134472"/>
                <a:ext cx="151560" cy="90360"/>
              </a:xfrm>
              <a:prstGeom prst="rect">
                <a:avLst/>
              </a:prstGeom>
            </p:spPr>
          </p:pic>
        </mc:Fallback>
      </mc:AlternateContent>
      <p:grpSp>
        <p:nvGrpSpPr>
          <p:cNvPr id="35" name="Gruppieren 34">
            <a:extLst>
              <a:ext uri="{FF2B5EF4-FFF2-40B4-BE49-F238E27FC236}">
                <a16:creationId xmlns:a16="http://schemas.microsoft.com/office/drawing/2014/main" id="{9D5EC128-4E29-460D-B1F4-3B0011DB16EF}"/>
              </a:ext>
            </a:extLst>
          </p:cNvPr>
          <p:cNvGrpSpPr/>
          <p:nvPr/>
        </p:nvGrpSpPr>
        <p:grpSpPr>
          <a:xfrm>
            <a:off x="8151493" y="417432"/>
            <a:ext cx="723240" cy="222840"/>
            <a:chOff x="8151493" y="417432"/>
            <a:chExt cx="723240" cy="222840"/>
          </a:xfrm>
        </p:grpSpPr>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3F3E046A-EE9C-4696-B76E-0BA2A20B71F9}"/>
                    </a:ext>
                  </a:extLst>
                </p14:cNvPr>
                <p14:cNvContentPartPr/>
                <p14:nvPr/>
              </p14:nvContentPartPr>
              <p14:xfrm>
                <a:off x="8151493" y="474672"/>
                <a:ext cx="112680" cy="165600"/>
              </p14:xfrm>
            </p:contentPart>
          </mc:Choice>
          <mc:Fallback xmlns="">
            <p:pic>
              <p:nvPicPr>
                <p:cNvPr id="27" name="Freihand 26">
                  <a:extLst>
                    <a:ext uri="{FF2B5EF4-FFF2-40B4-BE49-F238E27FC236}">
                      <a16:creationId xmlns:a16="http://schemas.microsoft.com/office/drawing/2014/main" id="{3F3E046A-EE9C-4696-B76E-0BA2A20B71F9}"/>
                    </a:ext>
                  </a:extLst>
                </p:cNvPr>
                <p:cNvPicPr/>
                <p:nvPr/>
              </p:nvPicPr>
              <p:blipFill>
                <a:blip r:embed="rId44"/>
                <a:stretch>
                  <a:fillRect/>
                </a:stretch>
              </p:blipFill>
              <p:spPr>
                <a:xfrm>
                  <a:off x="8147173" y="470352"/>
                  <a:ext cx="121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DF24030A-71B3-4DDD-BC96-47F67608B25A}"/>
                    </a:ext>
                  </a:extLst>
                </p14:cNvPr>
                <p14:cNvContentPartPr/>
                <p14:nvPr/>
              </p14:nvContentPartPr>
              <p14:xfrm>
                <a:off x="8406733" y="455952"/>
                <a:ext cx="190440" cy="141120"/>
              </p14:xfrm>
            </p:contentPart>
          </mc:Choice>
          <mc:Fallback xmlns="">
            <p:pic>
              <p:nvPicPr>
                <p:cNvPr id="28" name="Freihand 27">
                  <a:extLst>
                    <a:ext uri="{FF2B5EF4-FFF2-40B4-BE49-F238E27FC236}">
                      <a16:creationId xmlns:a16="http://schemas.microsoft.com/office/drawing/2014/main" id="{DF24030A-71B3-4DDD-BC96-47F67608B25A}"/>
                    </a:ext>
                  </a:extLst>
                </p:cNvPr>
                <p:cNvPicPr/>
                <p:nvPr/>
              </p:nvPicPr>
              <p:blipFill>
                <a:blip r:embed="rId46"/>
                <a:stretch>
                  <a:fillRect/>
                </a:stretch>
              </p:blipFill>
              <p:spPr>
                <a:xfrm>
                  <a:off x="8402413" y="451632"/>
                  <a:ext cx="199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A27173F-9E89-40E8-91BD-909960C3DCE5}"/>
                    </a:ext>
                  </a:extLst>
                </p14:cNvPr>
                <p14:cNvContentPartPr/>
                <p14:nvPr/>
              </p14:nvContentPartPr>
              <p14:xfrm>
                <a:off x="8600773" y="419952"/>
                <a:ext cx="273960" cy="152280"/>
              </p14:xfrm>
            </p:contentPart>
          </mc:Choice>
          <mc:Fallback xmlns="">
            <p:pic>
              <p:nvPicPr>
                <p:cNvPr id="29" name="Freihand 28">
                  <a:extLst>
                    <a:ext uri="{FF2B5EF4-FFF2-40B4-BE49-F238E27FC236}">
                      <a16:creationId xmlns:a16="http://schemas.microsoft.com/office/drawing/2014/main" id="{DA27173F-9E89-40E8-91BD-909960C3DCE5}"/>
                    </a:ext>
                  </a:extLst>
                </p:cNvPr>
                <p:cNvPicPr/>
                <p:nvPr/>
              </p:nvPicPr>
              <p:blipFill>
                <a:blip r:embed="rId48"/>
                <a:stretch>
                  <a:fillRect/>
                </a:stretch>
              </p:blipFill>
              <p:spPr>
                <a:xfrm>
                  <a:off x="8596453" y="415632"/>
                  <a:ext cx="282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1D3892F-BD7B-48B7-8CD4-F48FBEDC375C}"/>
                    </a:ext>
                  </a:extLst>
                </p14:cNvPr>
                <p14:cNvContentPartPr/>
                <p14:nvPr/>
              </p14:nvContentPartPr>
              <p14:xfrm>
                <a:off x="8593933" y="417432"/>
                <a:ext cx="88920" cy="39960"/>
              </p14:xfrm>
            </p:contentPart>
          </mc:Choice>
          <mc:Fallback xmlns="">
            <p:pic>
              <p:nvPicPr>
                <p:cNvPr id="30" name="Freihand 29">
                  <a:extLst>
                    <a:ext uri="{FF2B5EF4-FFF2-40B4-BE49-F238E27FC236}">
                      <a16:creationId xmlns:a16="http://schemas.microsoft.com/office/drawing/2014/main" id="{01D3892F-BD7B-48B7-8CD4-F48FBEDC375C}"/>
                    </a:ext>
                  </a:extLst>
                </p:cNvPr>
                <p:cNvPicPr/>
                <p:nvPr/>
              </p:nvPicPr>
              <p:blipFill>
                <a:blip r:embed="rId50"/>
                <a:stretch>
                  <a:fillRect/>
                </a:stretch>
              </p:blipFill>
              <p:spPr>
                <a:xfrm>
                  <a:off x="8589613" y="413112"/>
                  <a:ext cx="97560" cy="48600"/>
                </a:xfrm>
                <a:prstGeom prst="rect">
                  <a:avLst/>
                </a:prstGeom>
              </p:spPr>
            </p:pic>
          </mc:Fallback>
        </mc:AlternateContent>
      </p:grpSp>
      <p:grpSp>
        <p:nvGrpSpPr>
          <p:cNvPr id="34" name="Gruppieren 33">
            <a:extLst>
              <a:ext uri="{FF2B5EF4-FFF2-40B4-BE49-F238E27FC236}">
                <a16:creationId xmlns:a16="http://schemas.microsoft.com/office/drawing/2014/main" id="{6D2B7F02-717B-40E0-9E60-731C9B5489F7}"/>
              </a:ext>
            </a:extLst>
          </p:cNvPr>
          <p:cNvGrpSpPr/>
          <p:nvPr/>
        </p:nvGrpSpPr>
        <p:grpSpPr>
          <a:xfrm>
            <a:off x="9955453" y="430392"/>
            <a:ext cx="359280" cy="109800"/>
            <a:chOff x="9955453" y="430392"/>
            <a:chExt cx="359280" cy="109800"/>
          </a:xfrm>
        </p:grpSpPr>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AA7F79BD-F26E-4779-A94E-189C596F0C02}"/>
                    </a:ext>
                  </a:extLst>
                </p14:cNvPr>
                <p14:cNvContentPartPr/>
                <p14:nvPr/>
              </p14:nvContentPartPr>
              <p14:xfrm>
                <a:off x="9955453" y="458112"/>
                <a:ext cx="139680" cy="82080"/>
              </p14:xfrm>
            </p:contentPart>
          </mc:Choice>
          <mc:Fallback xmlns="">
            <p:pic>
              <p:nvPicPr>
                <p:cNvPr id="31" name="Freihand 30">
                  <a:extLst>
                    <a:ext uri="{FF2B5EF4-FFF2-40B4-BE49-F238E27FC236}">
                      <a16:creationId xmlns:a16="http://schemas.microsoft.com/office/drawing/2014/main" id="{AA7F79BD-F26E-4779-A94E-189C596F0C02}"/>
                    </a:ext>
                  </a:extLst>
                </p:cNvPr>
                <p:cNvPicPr/>
                <p:nvPr/>
              </p:nvPicPr>
              <p:blipFill>
                <a:blip r:embed="rId52"/>
                <a:stretch>
                  <a:fillRect/>
                </a:stretch>
              </p:blipFill>
              <p:spPr>
                <a:xfrm>
                  <a:off x="9951133" y="453792"/>
                  <a:ext cx="14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6988AA0C-32B0-44EA-90E2-D941F349BB44}"/>
                    </a:ext>
                  </a:extLst>
                </p14:cNvPr>
                <p14:cNvContentPartPr/>
                <p14:nvPr/>
              </p14:nvContentPartPr>
              <p14:xfrm>
                <a:off x="10214293" y="430392"/>
                <a:ext cx="100440" cy="89640"/>
              </p14:xfrm>
            </p:contentPart>
          </mc:Choice>
          <mc:Fallback xmlns="">
            <p:pic>
              <p:nvPicPr>
                <p:cNvPr id="32" name="Freihand 31">
                  <a:extLst>
                    <a:ext uri="{FF2B5EF4-FFF2-40B4-BE49-F238E27FC236}">
                      <a16:creationId xmlns:a16="http://schemas.microsoft.com/office/drawing/2014/main" id="{6988AA0C-32B0-44EA-90E2-D941F349BB44}"/>
                    </a:ext>
                  </a:extLst>
                </p:cNvPr>
                <p:cNvPicPr/>
                <p:nvPr/>
              </p:nvPicPr>
              <p:blipFill>
                <a:blip r:embed="rId54"/>
                <a:stretch>
                  <a:fillRect/>
                </a:stretch>
              </p:blipFill>
              <p:spPr>
                <a:xfrm>
                  <a:off x="10209973" y="426072"/>
                  <a:ext cx="10908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78714769-9284-4FBE-945F-CE76363FFE1C}"/>
                  </a:ext>
                </a:extLst>
              </p14:cNvPr>
              <p14:cNvContentPartPr/>
              <p14:nvPr/>
            </p14:nvContentPartPr>
            <p14:xfrm>
              <a:off x="10584373" y="451272"/>
              <a:ext cx="117720" cy="63360"/>
            </p14:xfrm>
          </p:contentPart>
        </mc:Choice>
        <mc:Fallback xmlns="">
          <p:pic>
            <p:nvPicPr>
              <p:cNvPr id="33" name="Freihand 32">
                <a:extLst>
                  <a:ext uri="{FF2B5EF4-FFF2-40B4-BE49-F238E27FC236}">
                    <a16:creationId xmlns:a16="http://schemas.microsoft.com/office/drawing/2014/main" id="{78714769-9284-4FBE-945F-CE76363FFE1C}"/>
                  </a:ext>
                </a:extLst>
              </p:cNvPr>
              <p:cNvPicPr/>
              <p:nvPr/>
            </p:nvPicPr>
            <p:blipFill>
              <a:blip r:embed="rId56"/>
              <a:stretch>
                <a:fillRect/>
              </a:stretch>
            </p:blipFill>
            <p:spPr>
              <a:xfrm>
                <a:off x="10580053" y="446952"/>
                <a:ext cx="126360" cy="72000"/>
              </a:xfrm>
              <a:prstGeom prst="rect">
                <a:avLst/>
              </a:prstGeom>
            </p:spPr>
          </p:pic>
        </mc:Fallback>
      </mc:AlternateContent>
      <p:grpSp>
        <p:nvGrpSpPr>
          <p:cNvPr id="50" name="Gruppieren 49">
            <a:extLst>
              <a:ext uri="{FF2B5EF4-FFF2-40B4-BE49-F238E27FC236}">
                <a16:creationId xmlns:a16="http://schemas.microsoft.com/office/drawing/2014/main" id="{280B0A59-BFB0-4925-A87E-02ABFA184D34}"/>
              </a:ext>
            </a:extLst>
          </p:cNvPr>
          <p:cNvGrpSpPr/>
          <p:nvPr/>
        </p:nvGrpSpPr>
        <p:grpSpPr>
          <a:xfrm>
            <a:off x="8046373" y="760152"/>
            <a:ext cx="781200" cy="201600"/>
            <a:chOff x="8046373" y="760152"/>
            <a:chExt cx="781200" cy="201600"/>
          </a:xfrm>
        </p:grpSpPr>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F546079-A0CE-4883-A7DD-D9370FF14EB9}"/>
                    </a:ext>
                  </a:extLst>
                </p14:cNvPr>
                <p14:cNvContentPartPr/>
                <p14:nvPr/>
              </p14:nvContentPartPr>
              <p14:xfrm>
                <a:off x="8109013" y="866712"/>
                <a:ext cx="5760" cy="21240"/>
              </p14:xfrm>
            </p:contentPart>
          </mc:Choice>
          <mc:Fallback xmlns="">
            <p:pic>
              <p:nvPicPr>
                <p:cNvPr id="36" name="Freihand 35">
                  <a:extLst>
                    <a:ext uri="{FF2B5EF4-FFF2-40B4-BE49-F238E27FC236}">
                      <a16:creationId xmlns:a16="http://schemas.microsoft.com/office/drawing/2014/main" id="{2F546079-A0CE-4883-A7DD-D9370FF14EB9}"/>
                    </a:ext>
                  </a:extLst>
                </p:cNvPr>
                <p:cNvPicPr/>
                <p:nvPr/>
              </p:nvPicPr>
              <p:blipFill>
                <a:blip r:embed="rId58"/>
                <a:stretch>
                  <a:fillRect/>
                </a:stretch>
              </p:blipFill>
              <p:spPr>
                <a:xfrm>
                  <a:off x="8104693" y="862392"/>
                  <a:ext cx="1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8981A4F6-DF01-4C6F-8427-D001A1F8343E}"/>
                    </a:ext>
                  </a:extLst>
                </p14:cNvPr>
                <p14:cNvContentPartPr/>
                <p14:nvPr/>
              </p14:nvContentPartPr>
              <p14:xfrm>
                <a:off x="8103973" y="828912"/>
                <a:ext cx="28080" cy="106560"/>
              </p14:xfrm>
            </p:contentPart>
          </mc:Choice>
          <mc:Fallback xmlns="">
            <p:pic>
              <p:nvPicPr>
                <p:cNvPr id="37" name="Freihand 36">
                  <a:extLst>
                    <a:ext uri="{FF2B5EF4-FFF2-40B4-BE49-F238E27FC236}">
                      <a16:creationId xmlns:a16="http://schemas.microsoft.com/office/drawing/2014/main" id="{8981A4F6-DF01-4C6F-8427-D001A1F8343E}"/>
                    </a:ext>
                  </a:extLst>
                </p:cNvPr>
                <p:cNvPicPr/>
                <p:nvPr/>
              </p:nvPicPr>
              <p:blipFill>
                <a:blip r:embed="rId60"/>
                <a:stretch>
                  <a:fillRect/>
                </a:stretch>
              </p:blipFill>
              <p:spPr>
                <a:xfrm>
                  <a:off x="8099653" y="824592"/>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2F5387A7-6E23-430C-A4A1-D59A5D3F923B}"/>
                    </a:ext>
                  </a:extLst>
                </p14:cNvPr>
                <p14:cNvContentPartPr/>
                <p14:nvPr/>
              </p14:nvContentPartPr>
              <p14:xfrm>
                <a:off x="8046373" y="784992"/>
                <a:ext cx="128520" cy="97560"/>
              </p14:xfrm>
            </p:contentPart>
          </mc:Choice>
          <mc:Fallback xmlns="">
            <p:pic>
              <p:nvPicPr>
                <p:cNvPr id="38" name="Freihand 37">
                  <a:extLst>
                    <a:ext uri="{FF2B5EF4-FFF2-40B4-BE49-F238E27FC236}">
                      <a16:creationId xmlns:a16="http://schemas.microsoft.com/office/drawing/2014/main" id="{2F5387A7-6E23-430C-A4A1-D59A5D3F923B}"/>
                    </a:ext>
                  </a:extLst>
                </p:cNvPr>
                <p:cNvPicPr/>
                <p:nvPr/>
              </p:nvPicPr>
              <p:blipFill>
                <a:blip r:embed="rId62"/>
                <a:stretch>
                  <a:fillRect/>
                </a:stretch>
              </p:blipFill>
              <p:spPr>
                <a:xfrm>
                  <a:off x="8042053" y="780672"/>
                  <a:ext cx="137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965BBA43-E27C-4B69-BB18-613B77EDAF95}"/>
                    </a:ext>
                  </a:extLst>
                </p14:cNvPr>
                <p14:cNvContentPartPr/>
                <p14:nvPr/>
              </p14:nvContentPartPr>
              <p14:xfrm>
                <a:off x="8181373" y="859512"/>
                <a:ext cx="79200" cy="75960"/>
              </p14:xfrm>
            </p:contentPart>
          </mc:Choice>
          <mc:Fallback xmlns="">
            <p:pic>
              <p:nvPicPr>
                <p:cNvPr id="39" name="Freihand 38">
                  <a:extLst>
                    <a:ext uri="{FF2B5EF4-FFF2-40B4-BE49-F238E27FC236}">
                      <a16:creationId xmlns:a16="http://schemas.microsoft.com/office/drawing/2014/main" id="{965BBA43-E27C-4B69-BB18-613B77EDAF95}"/>
                    </a:ext>
                  </a:extLst>
                </p:cNvPr>
                <p:cNvPicPr/>
                <p:nvPr/>
              </p:nvPicPr>
              <p:blipFill>
                <a:blip r:embed="rId64"/>
                <a:stretch>
                  <a:fillRect/>
                </a:stretch>
              </p:blipFill>
              <p:spPr>
                <a:xfrm>
                  <a:off x="8177053" y="855192"/>
                  <a:ext cx="87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C6C4D0E7-AB82-4675-9723-11BCDD11A323}"/>
                    </a:ext>
                  </a:extLst>
                </p14:cNvPr>
                <p14:cNvContentPartPr/>
                <p14:nvPr/>
              </p14:nvContentPartPr>
              <p14:xfrm>
                <a:off x="8237533" y="836472"/>
                <a:ext cx="86760" cy="84240"/>
              </p14:xfrm>
            </p:contentPart>
          </mc:Choice>
          <mc:Fallback xmlns="">
            <p:pic>
              <p:nvPicPr>
                <p:cNvPr id="40" name="Freihand 39">
                  <a:extLst>
                    <a:ext uri="{FF2B5EF4-FFF2-40B4-BE49-F238E27FC236}">
                      <a16:creationId xmlns:a16="http://schemas.microsoft.com/office/drawing/2014/main" id="{C6C4D0E7-AB82-4675-9723-11BCDD11A323}"/>
                    </a:ext>
                  </a:extLst>
                </p:cNvPr>
                <p:cNvPicPr/>
                <p:nvPr/>
              </p:nvPicPr>
              <p:blipFill>
                <a:blip r:embed="rId66"/>
                <a:stretch>
                  <a:fillRect/>
                </a:stretch>
              </p:blipFill>
              <p:spPr>
                <a:xfrm>
                  <a:off x="8233213" y="832152"/>
                  <a:ext cx="95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C9A0B2F6-58E7-47DB-B8D2-4ECDF50C1A42}"/>
                    </a:ext>
                  </a:extLst>
                </p14:cNvPr>
                <p14:cNvContentPartPr/>
                <p14:nvPr/>
              </p14:nvContentPartPr>
              <p14:xfrm>
                <a:off x="8303413" y="769872"/>
                <a:ext cx="80640" cy="191880"/>
              </p14:xfrm>
            </p:contentPart>
          </mc:Choice>
          <mc:Fallback xmlns="">
            <p:pic>
              <p:nvPicPr>
                <p:cNvPr id="41" name="Freihand 40">
                  <a:extLst>
                    <a:ext uri="{FF2B5EF4-FFF2-40B4-BE49-F238E27FC236}">
                      <a16:creationId xmlns:a16="http://schemas.microsoft.com/office/drawing/2014/main" id="{C9A0B2F6-58E7-47DB-B8D2-4ECDF50C1A42}"/>
                    </a:ext>
                  </a:extLst>
                </p:cNvPr>
                <p:cNvPicPr/>
                <p:nvPr/>
              </p:nvPicPr>
              <p:blipFill>
                <a:blip r:embed="rId68"/>
                <a:stretch>
                  <a:fillRect/>
                </a:stretch>
              </p:blipFill>
              <p:spPr>
                <a:xfrm>
                  <a:off x="8299093" y="765552"/>
                  <a:ext cx="89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AA514C3C-AAAC-4267-905C-691D88E14F69}"/>
                    </a:ext>
                  </a:extLst>
                </p14:cNvPr>
                <p14:cNvContentPartPr/>
                <p14:nvPr/>
              </p14:nvContentPartPr>
              <p14:xfrm>
                <a:off x="8294053" y="828192"/>
                <a:ext cx="15480" cy="10800"/>
              </p14:xfrm>
            </p:contentPart>
          </mc:Choice>
          <mc:Fallback xmlns="">
            <p:pic>
              <p:nvPicPr>
                <p:cNvPr id="43" name="Freihand 42">
                  <a:extLst>
                    <a:ext uri="{FF2B5EF4-FFF2-40B4-BE49-F238E27FC236}">
                      <a16:creationId xmlns:a16="http://schemas.microsoft.com/office/drawing/2014/main" id="{AA514C3C-AAAC-4267-905C-691D88E14F69}"/>
                    </a:ext>
                  </a:extLst>
                </p:cNvPr>
                <p:cNvPicPr/>
                <p:nvPr/>
              </p:nvPicPr>
              <p:blipFill>
                <a:blip r:embed="rId70"/>
                <a:stretch>
                  <a:fillRect/>
                </a:stretch>
              </p:blipFill>
              <p:spPr>
                <a:xfrm>
                  <a:off x="8289733" y="823872"/>
                  <a:ext cx="24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1EE3627D-6B62-4411-9D79-1F2933DB6841}"/>
                    </a:ext>
                  </a:extLst>
                </p14:cNvPr>
                <p14:cNvContentPartPr/>
                <p14:nvPr/>
              </p14:nvContentPartPr>
              <p14:xfrm>
                <a:off x="8239333" y="760152"/>
                <a:ext cx="57600" cy="51120"/>
              </p14:xfrm>
            </p:contentPart>
          </mc:Choice>
          <mc:Fallback xmlns="">
            <p:pic>
              <p:nvPicPr>
                <p:cNvPr id="44" name="Freihand 43">
                  <a:extLst>
                    <a:ext uri="{FF2B5EF4-FFF2-40B4-BE49-F238E27FC236}">
                      <a16:creationId xmlns:a16="http://schemas.microsoft.com/office/drawing/2014/main" id="{1EE3627D-6B62-4411-9D79-1F2933DB6841}"/>
                    </a:ext>
                  </a:extLst>
                </p:cNvPr>
                <p:cNvPicPr/>
                <p:nvPr/>
              </p:nvPicPr>
              <p:blipFill>
                <a:blip r:embed="rId72"/>
                <a:stretch>
                  <a:fillRect/>
                </a:stretch>
              </p:blipFill>
              <p:spPr>
                <a:xfrm>
                  <a:off x="8235013" y="755832"/>
                  <a:ext cx="6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93A04A2D-9F98-4CB4-BD83-F339FCCBBA14}"/>
                    </a:ext>
                  </a:extLst>
                </p14:cNvPr>
                <p14:cNvContentPartPr/>
                <p14:nvPr/>
              </p14:nvContentPartPr>
              <p14:xfrm>
                <a:off x="8391973" y="803712"/>
                <a:ext cx="312840" cy="82080"/>
              </p14:xfrm>
            </p:contentPart>
          </mc:Choice>
          <mc:Fallback xmlns="">
            <p:pic>
              <p:nvPicPr>
                <p:cNvPr id="45" name="Freihand 44">
                  <a:extLst>
                    <a:ext uri="{FF2B5EF4-FFF2-40B4-BE49-F238E27FC236}">
                      <a16:creationId xmlns:a16="http://schemas.microsoft.com/office/drawing/2014/main" id="{93A04A2D-9F98-4CB4-BD83-F339FCCBBA14}"/>
                    </a:ext>
                  </a:extLst>
                </p:cNvPr>
                <p:cNvPicPr/>
                <p:nvPr/>
              </p:nvPicPr>
              <p:blipFill>
                <a:blip r:embed="rId74"/>
                <a:stretch>
                  <a:fillRect/>
                </a:stretch>
              </p:blipFill>
              <p:spPr>
                <a:xfrm>
                  <a:off x="8387653" y="799392"/>
                  <a:ext cx="321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4C1A95BD-E08F-413C-8CDC-D4C11B7C4817}"/>
                    </a:ext>
                  </a:extLst>
                </p14:cNvPr>
                <p14:cNvContentPartPr/>
                <p14:nvPr/>
              </p14:nvContentPartPr>
              <p14:xfrm>
                <a:off x="8727133" y="784992"/>
                <a:ext cx="100440" cy="92160"/>
              </p14:xfrm>
            </p:contentPart>
          </mc:Choice>
          <mc:Fallback xmlns="">
            <p:pic>
              <p:nvPicPr>
                <p:cNvPr id="46" name="Freihand 45">
                  <a:extLst>
                    <a:ext uri="{FF2B5EF4-FFF2-40B4-BE49-F238E27FC236}">
                      <a16:creationId xmlns:a16="http://schemas.microsoft.com/office/drawing/2014/main" id="{4C1A95BD-E08F-413C-8CDC-D4C11B7C4817}"/>
                    </a:ext>
                  </a:extLst>
                </p:cNvPr>
                <p:cNvPicPr/>
                <p:nvPr/>
              </p:nvPicPr>
              <p:blipFill>
                <a:blip r:embed="rId76"/>
                <a:stretch>
                  <a:fillRect/>
                </a:stretch>
              </p:blipFill>
              <p:spPr>
                <a:xfrm>
                  <a:off x="8722813" y="780672"/>
                  <a:ext cx="109080" cy="100800"/>
                </a:xfrm>
                <a:prstGeom prst="rect">
                  <a:avLst/>
                </a:prstGeom>
              </p:spPr>
            </p:pic>
          </mc:Fallback>
        </mc:AlternateContent>
      </p:grpSp>
      <p:grpSp>
        <p:nvGrpSpPr>
          <p:cNvPr id="49" name="Gruppieren 48">
            <a:extLst>
              <a:ext uri="{FF2B5EF4-FFF2-40B4-BE49-F238E27FC236}">
                <a16:creationId xmlns:a16="http://schemas.microsoft.com/office/drawing/2014/main" id="{226FA27F-B0CA-4135-9E51-BE3520E8C9A9}"/>
              </a:ext>
            </a:extLst>
          </p:cNvPr>
          <p:cNvGrpSpPr/>
          <p:nvPr/>
        </p:nvGrpSpPr>
        <p:grpSpPr>
          <a:xfrm>
            <a:off x="9080653" y="671232"/>
            <a:ext cx="284760" cy="230040"/>
            <a:chOff x="9080653" y="671232"/>
            <a:chExt cx="284760" cy="230040"/>
          </a:xfrm>
        </p:grpSpPr>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9C462E1-EC93-45A0-AA66-23C27604B802}"/>
                    </a:ext>
                  </a:extLst>
                </p14:cNvPr>
                <p14:cNvContentPartPr/>
                <p14:nvPr/>
              </p14:nvContentPartPr>
              <p14:xfrm>
                <a:off x="9080653" y="685992"/>
                <a:ext cx="284760" cy="215280"/>
              </p14:xfrm>
            </p:contentPart>
          </mc:Choice>
          <mc:Fallback xmlns="">
            <p:pic>
              <p:nvPicPr>
                <p:cNvPr id="47" name="Freihand 46">
                  <a:extLst>
                    <a:ext uri="{FF2B5EF4-FFF2-40B4-BE49-F238E27FC236}">
                      <a16:creationId xmlns:a16="http://schemas.microsoft.com/office/drawing/2014/main" id="{F9C462E1-EC93-45A0-AA66-23C27604B802}"/>
                    </a:ext>
                  </a:extLst>
                </p:cNvPr>
                <p:cNvPicPr/>
                <p:nvPr/>
              </p:nvPicPr>
              <p:blipFill>
                <a:blip r:embed="rId78"/>
                <a:stretch>
                  <a:fillRect/>
                </a:stretch>
              </p:blipFill>
              <p:spPr>
                <a:xfrm>
                  <a:off x="9076333" y="681672"/>
                  <a:ext cx="293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BDBB0B7B-9D00-48FD-9710-5CEEE1CA0CF2}"/>
                    </a:ext>
                  </a:extLst>
                </p14:cNvPr>
                <p14:cNvContentPartPr/>
                <p14:nvPr/>
              </p14:nvContentPartPr>
              <p14:xfrm>
                <a:off x="9309973" y="671232"/>
                <a:ext cx="47880" cy="3600"/>
              </p14:xfrm>
            </p:contentPart>
          </mc:Choice>
          <mc:Fallback xmlns="">
            <p:pic>
              <p:nvPicPr>
                <p:cNvPr id="48" name="Freihand 47">
                  <a:extLst>
                    <a:ext uri="{FF2B5EF4-FFF2-40B4-BE49-F238E27FC236}">
                      <a16:creationId xmlns:a16="http://schemas.microsoft.com/office/drawing/2014/main" id="{BDBB0B7B-9D00-48FD-9710-5CEEE1CA0CF2}"/>
                    </a:ext>
                  </a:extLst>
                </p:cNvPr>
                <p:cNvPicPr/>
                <p:nvPr/>
              </p:nvPicPr>
              <p:blipFill>
                <a:blip r:embed="rId80"/>
                <a:stretch>
                  <a:fillRect/>
                </a:stretch>
              </p:blipFill>
              <p:spPr>
                <a:xfrm>
                  <a:off x="9305653" y="666912"/>
                  <a:ext cx="56520" cy="1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17CD48E-6AFB-495D-8E74-F3027685802E}"/>
                  </a:ext>
                </a:extLst>
              </p14:cNvPr>
              <p14:cNvContentPartPr/>
              <p14:nvPr/>
            </p14:nvContentPartPr>
            <p14:xfrm>
              <a:off x="10196293" y="748272"/>
              <a:ext cx="149760" cy="86760"/>
            </p14:xfrm>
          </p:contentPart>
        </mc:Choice>
        <mc:Fallback xmlns="">
          <p:pic>
            <p:nvPicPr>
              <p:cNvPr id="51" name="Freihand 50">
                <a:extLst>
                  <a:ext uri="{FF2B5EF4-FFF2-40B4-BE49-F238E27FC236}">
                    <a16:creationId xmlns:a16="http://schemas.microsoft.com/office/drawing/2014/main" id="{F17CD48E-6AFB-495D-8E74-F3027685802E}"/>
                  </a:ext>
                </a:extLst>
              </p:cNvPr>
              <p:cNvPicPr/>
              <p:nvPr/>
            </p:nvPicPr>
            <p:blipFill>
              <a:blip r:embed="rId82"/>
              <a:stretch>
                <a:fillRect/>
              </a:stretch>
            </p:blipFill>
            <p:spPr>
              <a:xfrm>
                <a:off x="10191973" y="743952"/>
                <a:ext cx="158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ED7C5B2-19BE-44C9-8F4C-CAEB95B4D30F}"/>
                  </a:ext>
                </a:extLst>
              </p14:cNvPr>
              <p14:cNvContentPartPr/>
              <p14:nvPr/>
            </p14:nvContentPartPr>
            <p14:xfrm>
              <a:off x="10528573" y="706872"/>
              <a:ext cx="114120" cy="138240"/>
            </p14:xfrm>
          </p:contentPart>
        </mc:Choice>
        <mc:Fallback xmlns="">
          <p:pic>
            <p:nvPicPr>
              <p:cNvPr id="52" name="Freihand 51">
                <a:extLst>
                  <a:ext uri="{FF2B5EF4-FFF2-40B4-BE49-F238E27FC236}">
                    <a16:creationId xmlns:a16="http://schemas.microsoft.com/office/drawing/2014/main" id="{DED7C5B2-19BE-44C9-8F4C-CAEB95B4D30F}"/>
                  </a:ext>
                </a:extLst>
              </p:cNvPr>
              <p:cNvPicPr/>
              <p:nvPr/>
            </p:nvPicPr>
            <p:blipFill>
              <a:blip r:embed="rId84"/>
              <a:stretch>
                <a:fillRect/>
              </a:stretch>
            </p:blipFill>
            <p:spPr>
              <a:xfrm>
                <a:off x="10524253" y="702552"/>
                <a:ext cx="122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8E4B2252-AC60-49C3-9CC1-C2DE68C69123}"/>
                  </a:ext>
                </a:extLst>
              </p14:cNvPr>
              <p14:cNvContentPartPr/>
              <p14:nvPr/>
            </p14:nvContentPartPr>
            <p14:xfrm>
              <a:off x="9882373" y="778512"/>
              <a:ext cx="127440" cy="74520"/>
            </p14:xfrm>
          </p:contentPart>
        </mc:Choice>
        <mc:Fallback xmlns="">
          <p:pic>
            <p:nvPicPr>
              <p:cNvPr id="53" name="Freihand 52">
                <a:extLst>
                  <a:ext uri="{FF2B5EF4-FFF2-40B4-BE49-F238E27FC236}">
                    <a16:creationId xmlns:a16="http://schemas.microsoft.com/office/drawing/2014/main" id="{8E4B2252-AC60-49C3-9CC1-C2DE68C69123}"/>
                  </a:ext>
                </a:extLst>
              </p:cNvPr>
              <p:cNvPicPr/>
              <p:nvPr/>
            </p:nvPicPr>
            <p:blipFill>
              <a:blip r:embed="rId86"/>
              <a:stretch>
                <a:fillRect/>
              </a:stretch>
            </p:blipFill>
            <p:spPr>
              <a:xfrm>
                <a:off x="9878053" y="774192"/>
                <a:ext cx="136080" cy="83160"/>
              </a:xfrm>
              <a:prstGeom prst="rect">
                <a:avLst/>
              </a:prstGeom>
            </p:spPr>
          </p:pic>
        </mc:Fallback>
      </mc:AlternateContent>
      <p:grpSp>
        <p:nvGrpSpPr>
          <p:cNvPr id="71" name="Gruppieren 70">
            <a:extLst>
              <a:ext uri="{FF2B5EF4-FFF2-40B4-BE49-F238E27FC236}">
                <a16:creationId xmlns:a16="http://schemas.microsoft.com/office/drawing/2014/main" id="{CF875E5C-7660-4270-8293-0AF59C861A10}"/>
              </a:ext>
            </a:extLst>
          </p:cNvPr>
          <p:cNvGrpSpPr/>
          <p:nvPr/>
        </p:nvGrpSpPr>
        <p:grpSpPr>
          <a:xfrm>
            <a:off x="7977613" y="1042392"/>
            <a:ext cx="1783080" cy="218160"/>
            <a:chOff x="7977613" y="1042392"/>
            <a:chExt cx="1783080" cy="218160"/>
          </a:xfrm>
        </p:grpSpPr>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CAB05410-DB4C-4D21-BA28-57B69442BFA6}"/>
                    </a:ext>
                  </a:extLst>
                </p14:cNvPr>
                <p14:cNvContentPartPr/>
                <p14:nvPr/>
              </p14:nvContentPartPr>
              <p14:xfrm>
                <a:off x="8022253" y="1121952"/>
                <a:ext cx="40320" cy="138600"/>
              </p14:xfrm>
            </p:contentPart>
          </mc:Choice>
          <mc:Fallback xmlns="">
            <p:pic>
              <p:nvPicPr>
                <p:cNvPr id="54" name="Freihand 53">
                  <a:extLst>
                    <a:ext uri="{FF2B5EF4-FFF2-40B4-BE49-F238E27FC236}">
                      <a16:creationId xmlns:a16="http://schemas.microsoft.com/office/drawing/2014/main" id="{CAB05410-DB4C-4D21-BA28-57B69442BFA6}"/>
                    </a:ext>
                  </a:extLst>
                </p:cNvPr>
                <p:cNvPicPr/>
                <p:nvPr/>
              </p:nvPicPr>
              <p:blipFill>
                <a:blip r:embed="rId88"/>
                <a:stretch>
                  <a:fillRect/>
                </a:stretch>
              </p:blipFill>
              <p:spPr>
                <a:xfrm>
                  <a:off x="8017933" y="1117632"/>
                  <a:ext cx="48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A99E5EAB-D090-42E7-85B3-0BE1B2116CC8}"/>
                    </a:ext>
                  </a:extLst>
                </p14:cNvPr>
                <p14:cNvContentPartPr/>
                <p14:nvPr/>
              </p14:nvContentPartPr>
              <p14:xfrm>
                <a:off x="7977613" y="1110072"/>
                <a:ext cx="151200" cy="8640"/>
              </p14:xfrm>
            </p:contentPart>
          </mc:Choice>
          <mc:Fallback xmlns="">
            <p:pic>
              <p:nvPicPr>
                <p:cNvPr id="55" name="Freihand 54">
                  <a:extLst>
                    <a:ext uri="{FF2B5EF4-FFF2-40B4-BE49-F238E27FC236}">
                      <a16:creationId xmlns:a16="http://schemas.microsoft.com/office/drawing/2014/main" id="{A99E5EAB-D090-42E7-85B3-0BE1B2116CC8}"/>
                    </a:ext>
                  </a:extLst>
                </p:cNvPr>
                <p:cNvPicPr/>
                <p:nvPr/>
              </p:nvPicPr>
              <p:blipFill>
                <a:blip r:embed="rId90"/>
                <a:stretch>
                  <a:fillRect/>
                </a:stretch>
              </p:blipFill>
              <p:spPr>
                <a:xfrm>
                  <a:off x="7973293" y="1105752"/>
                  <a:ext cx="159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A8D51CC7-A700-4DA1-9ED0-76D0AFC82997}"/>
                    </a:ext>
                  </a:extLst>
                </p14:cNvPr>
                <p14:cNvContentPartPr/>
                <p14:nvPr/>
              </p14:nvContentPartPr>
              <p14:xfrm>
                <a:off x="8119453" y="1163352"/>
                <a:ext cx="88200" cy="69120"/>
              </p14:xfrm>
            </p:contentPart>
          </mc:Choice>
          <mc:Fallback xmlns="">
            <p:pic>
              <p:nvPicPr>
                <p:cNvPr id="56" name="Freihand 55">
                  <a:extLst>
                    <a:ext uri="{FF2B5EF4-FFF2-40B4-BE49-F238E27FC236}">
                      <a16:creationId xmlns:a16="http://schemas.microsoft.com/office/drawing/2014/main" id="{A8D51CC7-A700-4DA1-9ED0-76D0AFC82997}"/>
                    </a:ext>
                  </a:extLst>
                </p:cNvPr>
                <p:cNvPicPr/>
                <p:nvPr/>
              </p:nvPicPr>
              <p:blipFill>
                <a:blip r:embed="rId92"/>
                <a:stretch>
                  <a:fillRect/>
                </a:stretch>
              </p:blipFill>
              <p:spPr>
                <a:xfrm>
                  <a:off x="8115133" y="1159032"/>
                  <a:ext cx="96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DA34A487-20E3-4289-A0D2-FBF711144F7D}"/>
                    </a:ext>
                  </a:extLst>
                </p14:cNvPr>
                <p14:cNvContentPartPr/>
                <p14:nvPr/>
              </p14:nvContentPartPr>
              <p14:xfrm>
                <a:off x="8181373" y="1141392"/>
                <a:ext cx="115560" cy="77400"/>
              </p14:xfrm>
            </p:contentPart>
          </mc:Choice>
          <mc:Fallback xmlns="">
            <p:pic>
              <p:nvPicPr>
                <p:cNvPr id="57" name="Freihand 56">
                  <a:extLst>
                    <a:ext uri="{FF2B5EF4-FFF2-40B4-BE49-F238E27FC236}">
                      <a16:creationId xmlns:a16="http://schemas.microsoft.com/office/drawing/2014/main" id="{DA34A487-20E3-4289-A0D2-FBF711144F7D}"/>
                    </a:ext>
                  </a:extLst>
                </p:cNvPr>
                <p:cNvPicPr/>
                <p:nvPr/>
              </p:nvPicPr>
              <p:blipFill>
                <a:blip r:embed="rId94"/>
                <a:stretch>
                  <a:fillRect/>
                </a:stretch>
              </p:blipFill>
              <p:spPr>
                <a:xfrm>
                  <a:off x="8177053" y="1137072"/>
                  <a:ext cx="124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C87C9F9A-A583-46D9-B49B-164A7783A46E}"/>
                    </a:ext>
                  </a:extLst>
                </p14:cNvPr>
                <p14:cNvContentPartPr/>
                <p14:nvPr/>
              </p14:nvContentPartPr>
              <p14:xfrm>
                <a:off x="8300173" y="1068312"/>
                <a:ext cx="254520" cy="182520"/>
              </p14:xfrm>
            </p:contentPart>
          </mc:Choice>
          <mc:Fallback xmlns="">
            <p:pic>
              <p:nvPicPr>
                <p:cNvPr id="58" name="Freihand 57">
                  <a:extLst>
                    <a:ext uri="{FF2B5EF4-FFF2-40B4-BE49-F238E27FC236}">
                      <a16:creationId xmlns:a16="http://schemas.microsoft.com/office/drawing/2014/main" id="{C87C9F9A-A583-46D9-B49B-164A7783A46E}"/>
                    </a:ext>
                  </a:extLst>
                </p:cNvPr>
                <p:cNvPicPr/>
                <p:nvPr/>
              </p:nvPicPr>
              <p:blipFill>
                <a:blip r:embed="rId96"/>
                <a:stretch>
                  <a:fillRect/>
                </a:stretch>
              </p:blipFill>
              <p:spPr>
                <a:xfrm>
                  <a:off x="8295853" y="1063992"/>
                  <a:ext cx="263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F04C13B3-0923-461A-B08E-76B2826AD118}"/>
                    </a:ext>
                  </a:extLst>
                </p14:cNvPr>
                <p14:cNvContentPartPr/>
                <p14:nvPr/>
              </p14:nvContentPartPr>
              <p14:xfrm>
                <a:off x="8706613" y="1169472"/>
                <a:ext cx="360" cy="360"/>
              </p14:xfrm>
            </p:contentPart>
          </mc:Choice>
          <mc:Fallback xmlns="">
            <p:pic>
              <p:nvPicPr>
                <p:cNvPr id="59" name="Freihand 58">
                  <a:extLst>
                    <a:ext uri="{FF2B5EF4-FFF2-40B4-BE49-F238E27FC236}">
                      <a16:creationId xmlns:a16="http://schemas.microsoft.com/office/drawing/2014/main" id="{F04C13B3-0923-461A-B08E-76B2826AD118}"/>
                    </a:ext>
                  </a:extLst>
                </p:cNvPr>
                <p:cNvPicPr/>
                <p:nvPr/>
              </p:nvPicPr>
              <p:blipFill>
                <a:blip r:embed="rId28"/>
                <a:stretch>
                  <a:fillRect/>
                </a:stretch>
              </p:blipFill>
              <p:spPr>
                <a:xfrm>
                  <a:off x="8702293" y="1165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229AB408-9FE0-4301-8979-58A736FFDAA4}"/>
                    </a:ext>
                  </a:extLst>
                </p14:cNvPr>
                <p14:cNvContentPartPr/>
                <p14:nvPr/>
              </p14:nvContentPartPr>
              <p14:xfrm>
                <a:off x="8744413" y="1117992"/>
                <a:ext cx="99720" cy="100080"/>
              </p14:xfrm>
            </p:contentPart>
          </mc:Choice>
          <mc:Fallback xmlns="">
            <p:pic>
              <p:nvPicPr>
                <p:cNvPr id="60" name="Freihand 59">
                  <a:extLst>
                    <a:ext uri="{FF2B5EF4-FFF2-40B4-BE49-F238E27FC236}">
                      <a16:creationId xmlns:a16="http://schemas.microsoft.com/office/drawing/2014/main" id="{229AB408-9FE0-4301-8979-58A736FFDAA4}"/>
                    </a:ext>
                  </a:extLst>
                </p:cNvPr>
                <p:cNvPicPr/>
                <p:nvPr/>
              </p:nvPicPr>
              <p:blipFill>
                <a:blip r:embed="rId99"/>
                <a:stretch>
                  <a:fillRect/>
                </a:stretch>
              </p:blipFill>
              <p:spPr>
                <a:xfrm>
                  <a:off x="8740093" y="1113672"/>
                  <a:ext cx="108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FAB2664A-A97B-4D2D-8FD7-0578356B5E88}"/>
                    </a:ext>
                  </a:extLst>
                </p14:cNvPr>
                <p14:cNvContentPartPr/>
                <p14:nvPr/>
              </p14:nvContentPartPr>
              <p14:xfrm>
                <a:off x="8897773" y="1071912"/>
                <a:ext cx="35640" cy="115560"/>
              </p14:xfrm>
            </p:contentPart>
          </mc:Choice>
          <mc:Fallback xmlns="">
            <p:pic>
              <p:nvPicPr>
                <p:cNvPr id="61" name="Freihand 60">
                  <a:extLst>
                    <a:ext uri="{FF2B5EF4-FFF2-40B4-BE49-F238E27FC236}">
                      <a16:creationId xmlns:a16="http://schemas.microsoft.com/office/drawing/2014/main" id="{FAB2664A-A97B-4D2D-8FD7-0578356B5E88}"/>
                    </a:ext>
                  </a:extLst>
                </p:cNvPr>
                <p:cNvPicPr/>
                <p:nvPr/>
              </p:nvPicPr>
              <p:blipFill>
                <a:blip r:embed="rId101"/>
                <a:stretch>
                  <a:fillRect/>
                </a:stretch>
              </p:blipFill>
              <p:spPr>
                <a:xfrm>
                  <a:off x="8893453" y="1067592"/>
                  <a:ext cx="44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F8949AFF-7070-4A70-96D6-DDC221C5439D}"/>
                    </a:ext>
                  </a:extLst>
                </p14:cNvPr>
                <p14:cNvContentPartPr/>
                <p14:nvPr/>
              </p14:nvContentPartPr>
              <p14:xfrm>
                <a:off x="8982013" y="1042392"/>
                <a:ext cx="136080" cy="141120"/>
              </p14:xfrm>
            </p:contentPart>
          </mc:Choice>
          <mc:Fallback xmlns="">
            <p:pic>
              <p:nvPicPr>
                <p:cNvPr id="62" name="Freihand 61">
                  <a:extLst>
                    <a:ext uri="{FF2B5EF4-FFF2-40B4-BE49-F238E27FC236}">
                      <a16:creationId xmlns:a16="http://schemas.microsoft.com/office/drawing/2014/main" id="{F8949AFF-7070-4A70-96D6-DDC221C5439D}"/>
                    </a:ext>
                  </a:extLst>
                </p:cNvPr>
                <p:cNvPicPr/>
                <p:nvPr/>
              </p:nvPicPr>
              <p:blipFill>
                <a:blip r:embed="rId103"/>
                <a:stretch>
                  <a:fillRect/>
                </a:stretch>
              </p:blipFill>
              <p:spPr>
                <a:xfrm>
                  <a:off x="8977693" y="1038072"/>
                  <a:ext cx="144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63ED7534-757B-42A9-9B60-B194DAB609D8}"/>
                    </a:ext>
                  </a:extLst>
                </p14:cNvPr>
                <p14:cNvContentPartPr/>
                <p14:nvPr/>
              </p14:nvContentPartPr>
              <p14:xfrm>
                <a:off x="9264613" y="1099632"/>
                <a:ext cx="496080" cy="109800"/>
              </p14:xfrm>
            </p:contentPart>
          </mc:Choice>
          <mc:Fallback xmlns="">
            <p:pic>
              <p:nvPicPr>
                <p:cNvPr id="63" name="Freihand 62">
                  <a:extLst>
                    <a:ext uri="{FF2B5EF4-FFF2-40B4-BE49-F238E27FC236}">
                      <a16:creationId xmlns:a16="http://schemas.microsoft.com/office/drawing/2014/main" id="{63ED7534-757B-42A9-9B60-B194DAB609D8}"/>
                    </a:ext>
                  </a:extLst>
                </p:cNvPr>
                <p:cNvPicPr/>
                <p:nvPr/>
              </p:nvPicPr>
              <p:blipFill>
                <a:blip r:embed="rId105"/>
                <a:stretch>
                  <a:fillRect/>
                </a:stretch>
              </p:blipFill>
              <p:spPr>
                <a:xfrm>
                  <a:off x="9260293" y="1095312"/>
                  <a:ext cx="504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A0940F99-6036-48C2-8727-3FF02AEAD468}"/>
                    </a:ext>
                  </a:extLst>
                </p14:cNvPr>
                <p14:cNvContentPartPr/>
                <p14:nvPr/>
              </p14:nvContentPartPr>
              <p14:xfrm>
                <a:off x="9727213" y="1048872"/>
                <a:ext cx="4680" cy="2160"/>
              </p14:xfrm>
            </p:contentPart>
          </mc:Choice>
          <mc:Fallback xmlns="">
            <p:pic>
              <p:nvPicPr>
                <p:cNvPr id="64" name="Freihand 63">
                  <a:extLst>
                    <a:ext uri="{FF2B5EF4-FFF2-40B4-BE49-F238E27FC236}">
                      <a16:creationId xmlns:a16="http://schemas.microsoft.com/office/drawing/2014/main" id="{A0940F99-6036-48C2-8727-3FF02AEAD468}"/>
                    </a:ext>
                  </a:extLst>
                </p:cNvPr>
                <p:cNvPicPr/>
                <p:nvPr/>
              </p:nvPicPr>
              <p:blipFill>
                <a:blip r:embed="rId107"/>
                <a:stretch>
                  <a:fillRect/>
                </a:stretch>
              </p:blipFill>
              <p:spPr>
                <a:xfrm>
                  <a:off x="9722893" y="1044552"/>
                  <a:ext cx="13320" cy="10800"/>
                </a:xfrm>
                <a:prstGeom prst="rect">
                  <a:avLst/>
                </a:prstGeom>
              </p:spPr>
            </p:pic>
          </mc:Fallback>
        </mc:AlternateContent>
      </p:grpSp>
      <p:grpSp>
        <p:nvGrpSpPr>
          <p:cNvPr id="76" name="Gruppieren 75">
            <a:extLst>
              <a:ext uri="{FF2B5EF4-FFF2-40B4-BE49-F238E27FC236}">
                <a16:creationId xmlns:a16="http://schemas.microsoft.com/office/drawing/2014/main" id="{646DAC71-9C30-4E22-AF26-8FC582CB46A6}"/>
              </a:ext>
            </a:extLst>
          </p:cNvPr>
          <p:cNvGrpSpPr/>
          <p:nvPr/>
        </p:nvGrpSpPr>
        <p:grpSpPr>
          <a:xfrm>
            <a:off x="9954733" y="989832"/>
            <a:ext cx="1401120" cy="223560"/>
            <a:chOff x="9954733" y="989832"/>
            <a:chExt cx="1401120" cy="223560"/>
          </a:xfrm>
        </p:grpSpPr>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EB6F786A-F570-4109-B352-5C34AD4B6D9F}"/>
                    </a:ext>
                  </a:extLst>
                </p14:cNvPr>
                <p14:cNvContentPartPr/>
                <p14:nvPr/>
              </p14:nvContentPartPr>
              <p14:xfrm>
                <a:off x="10027813" y="1055712"/>
                <a:ext cx="18360" cy="157680"/>
              </p14:xfrm>
            </p:contentPart>
          </mc:Choice>
          <mc:Fallback xmlns="">
            <p:pic>
              <p:nvPicPr>
                <p:cNvPr id="65" name="Freihand 64">
                  <a:extLst>
                    <a:ext uri="{FF2B5EF4-FFF2-40B4-BE49-F238E27FC236}">
                      <a16:creationId xmlns:a16="http://schemas.microsoft.com/office/drawing/2014/main" id="{EB6F786A-F570-4109-B352-5C34AD4B6D9F}"/>
                    </a:ext>
                  </a:extLst>
                </p:cNvPr>
                <p:cNvPicPr/>
                <p:nvPr/>
              </p:nvPicPr>
              <p:blipFill>
                <a:blip r:embed="rId109"/>
                <a:stretch>
                  <a:fillRect/>
                </a:stretch>
              </p:blipFill>
              <p:spPr>
                <a:xfrm>
                  <a:off x="10023493" y="1051392"/>
                  <a:ext cx="27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EC10B1E9-720B-44C7-9A94-C9E2164ED66F}"/>
                    </a:ext>
                  </a:extLst>
                </p14:cNvPr>
                <p14:cNvContentPartPr/>
                <p14:nvPr/>
              </p14:nvContentPartPr>
              <p14:xfrm>
                <a:off x="9954733" y="1049232"/>
                <a:ext cx="177840" cy="159480"/>
              </p14:xfrm>
            </p:contentPart>
          </mc:Choice>
          <mc:Fallback xmlns="">
            <p:pic>
              <p:nvPicPr>
                <p:cNvPr id="66" name="Freihand 65">
                  <a:extLst>
                    <a:ext uri="{FF2B5EF4-FFF2-40B4-BE49-F238E27FC236}">
                      <a16:creationId xmlns:a16="http://schemas.microsoft.com/office/drawing/2014/main" id="{EC10B1E9-720B-44C7-9A94-C9E2164ED66F}"/>
                    </a:ext>
                  </a:extLst>
                </p:cNvPr>
                <p:cNvPicPr/>
                <p:nvPr/>
              </p:nvPicPr>
              <p:blipFill>
                <a:blip r:embed="rId111"/>
                <a:stretch>
                  <a:fillRect/>
                </a:stretch>
              </p:blipFill>
              <p:spPr>
                <a:xfrm>
                  <a:off x="9950413" y="1044912"/>
                  <a:ext cx="186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2B5DB68-1C6E-4AA2-9E16-17DBCF328BAC}"/>
                    </a:ext>
                  </a:extLst>
                </p14:cNvPr>
                <p14:cNvContentPartPr/>
                <p14:nvPr/>
              </p14:nvContentPartPr>
              <p14:xfrm>
                <a:off x="10118173" y="1100352"/>
                <a:ext cx="137160" cy="77760"/>
              </p14:xfrm>
            </p:contentPart>
          </mc:Choice>
          <mc:Fallback xmlns="">
            <p:pic>
              <p:nvPicPr>
                <p:cNvPr id="67" name="Freihand 66">
                  <a:extLst>
                    <a:ext uri="{FF2B5EF4-FFF2-40B4-BE49-F238E27FC236}">
                      <a16:creationId xmlns:a16="http://schemas.microsoft.com/office/drawing/2014/main" id="{22B5DB68-1C6E-4AA2-9E16-17DBCF328BAC}"/>
                    </a:ext>
                  </a:extLst>
                </p:cNvPr>
                <p:cNvPicPr/>
                <p:nvPr/>
              </p:nvPicPr>
              <p:blipFill>
                <a:blip r:embed="rId113"/>
                <a:stretch>
                  <a:fillRect/>
                </a:stretch>
              </p:blipFill>
              <p:spPr>
                <a:xfrm>
                  <a:off x="10113853" y="1096032"/>
                  <a:ext cx="145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C1BB50E1-083B-4FBE-AC52-A82CBDA81A41}"/>
                    </a:ext>
                  </a:extLst>
                </p14:cNvPr>
                <p14:cNvContentPartPr/>
                <p14:nvPr/>
              </p14:nvContentPartPr>
              <p14:xfrm>
                <a:off x="10292413" y="1051032"/>
                <a:ext cx="205560" cy="132480"/>
              </p14:xfrm>
            </p:contentPart>
          </mc:Choice>
          <mc:Fallback xmlns="">
            <p:pic>
              <p:nvPicPr>
                <p:cNvPr id="68" name="Freihand 67">
                  <a:extLst>
                    <a:ext uri="{FF2B5EF4-FFF2-40B4-BE49-F238E27FC236}">
                      <a16:creationId xmlns:a16="http://schemas.microsoft.com/office/drawing/2014/main" id="{C1BB50E1-083B-4FBE-AC52-A82CBDA81A41}"/>
                    </a:ext>
                  </a:extLst>
                </p:cNvPr>
                <p:cNvPicPr/>
                <p:nvPr/>
              </p:nvPicPr>
              <p:blipFill>
                <a:blip r:embed="rId115"/>
                <a:stretch>
                  <a:fillRect/>
                </a:stretch>
              </p:blipFill>
              <p:spPr>
                <a:xfrm>
                  <a:off x="10288093" y="1046712"/>
                  <a:ext cx="214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D98A7A1-3E04-498E-9CDE-B19AA21B0C72}"/>
                    </a:ext>
                  </a:extLst>
                </p14:cNvPr>
                <p14:cNvContentPartPr/>
                <p14:nvPr/>
              </p14:nvContentPartPr>
              <p14:xfrm>
                <a:off x="10483933" y="1033392"/>
                <a:ext cx="360" cy="360"/>
              </p14:xfrm>
            </p:contentPart>
          </mc:Choice>
          <mc:Fallback xmlns="">
            <p:pic>
              <p:nvPicPr>
                <p:cNvPr id="69" name="Freihand 68">
                  <a:extLst>
                    <a:ext uri="{FF2B5EF4-FFF2-40B4-BE49-F238E27FC236}">
                      <a16:creationId xmlns:a16="http://schemas.microsoft.com/office/drawing/2014/main" id="{5D98A7A1-3E04-498E-9CDE-B19AA21B0C72}"/>
                    </a:ext>
                  </a:extLst>
                </p:cNvPr>
                <p:cNvPicPr/>
                <p:nvPr/>
              </p:nvPicPr>
              <p:blipFill>
                <a:blip r:embed="rId28"/>
                <a:stretch>
                  <a:fillRect/>
                </a:stretch>
              </p:blipFill>
              <p:spPr>
                <a:xfrm>
                  <a:off x="10479613" y="1029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4C311E64-2760-495A-9007-1A9369C668F4}"/>
                    </a:ext>
                  </a:extLst>
                </p14:cNvPr>
                <p14:cNvContentPartPr/>
                <p14:nvPr/>
              </p14:nvContentPartPr>
              <p14:xfrm>
                <a:off x="10520653" y="1057512"/>
                <a:ext cx="191160" cy="121320"/>
              </p14:xfrm>
            </p:contentPart>
          </mc:Choice>
          <mc:Fallback xmlns="">
            <p:pic>
              <p:nvPicPr>
                <p:cNvPr id="72" name="Freihand 71">
                  <a:extLst>
                    <a:ext uri="{FF2B5EF4-FFF2-40B4-BE49-F238E27FC236}">
                      <a16:creationId xmlns:a16="http://schemas.microsoft.com/office/drawing/2014/main" id="{4C311E64-2760-495A-9007-1A9369C668F4}"/>
                    </a:ext>
                  </a:extLst>
                </p:cNvPr>
                <p:cNvPicPr/>
                <p:nvPr/>
              </p:nvPicPr>
              <p:blipFill>
                <a:blip r:embed="rId118"/>
                <a:stretch>
                  <a:fillRect/>
                </a:stretch>
              </p:blipFill>
              <p:spPr>
                <a:xfrm>
                  <a:off x="10516333" y="1053192"/>
                  <a:ext cx="199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69301022-333A-4474-B79B-86C0B92CA462}"/>
                    </a:ext>
                  </a:extLst>
                </p14:cNvPr>
                <p14:cNvContentPartPr/>
                <p14:nvPr/>
              </p14:nvContentPartPr>
              <p14:xfrm>
                <a:off x="10709293" y="1016472"/>
                <a:ext cx="36360" cy="27360"/>
              </p14:xfrm>
            </p:contentPart>
          </mc:Choice>
          <mc:Fallback xmlns="">
            <p:pic>
              <p:nvPicPr>
                <p:cNvPr id="73" name="Freihand 72">
                  <a:extLst>
                    <a:ext uri="{FF2B5EF4-FFF2-40B4-BE49-F238E27FC236}">
                      <a16:creationId xmlns:a16="http://schemas.microsoft.com/office/drawing/2014/main" id="{69301022-333A-4474-B79B-86C0B92CA462}"/>
                    </a:ext>
                  </a:extLst>
                </p:cNvPr>
                <p:cNvPicPr/>
                <p:nvPr/>
              </p:nvPicPr>
              <p:blipFill>
                <a:blip r:embed="rId120"/>
                <a:stretch>
                  <a:fillRect/>
                </a:stretch>
              </p:blipFill>
              <p:spPr>
                <a:xfrm>
                  <a:off x="10704973" y="1012152"/>
                  <a:ext cx="45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4382C8E9-2532-462A-89D3-E7A36A735FBE}"/>
                    </a:ext>
                  </a:extLst>
                </p14:cNvPr>
                <p14:cNvContentPartPr/>
                <p14:nvPr/>
              </p14:nvContentPartPr>
              <p14:xfrm>
                <a:off x="10765813" y="989832"/>
                <a:ext cx="273600" cy="145800"/>
              </p14:xfrm>
            </p:contentPart>
          </mc:Choice>
          <mc:Fallback xmlns="">
            <p:pic>
              <p:nvPicPr>
                <p:cNvPr id="74" name="Freihand 73">
                  <a:extLst>
                    <a:ext uri="{FF2B5EF4-FFF2-40B4-BE49-F238E27FC236}">
                      <a16:creationId xmlns:a16="http://schemas.microsoft.com/office/drawing/2014/main" id="{4382C8E9-2532-462A-89D3-E7A36A735FBE}"/>
                    </a:ext>
                  </a:extLst>
                </p:cNvPr>
                <p:cNvPicPr/>
                <p:nvPr/>
              </p:nvPicPr>
              <p:blipFill>
                <a:blip r:embed="rId122"/>
                <a:stretch>
                  <a:fillRect/>
                </a:stretch>
              </p:blipFill>
              <p:spPr>
                <a:xfrm>
                  <a:off x="10761493" y="985512"/>
                  <a:ext cx="282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5D7E29F6-8D32-4A00-8FB7-E9F4CA73D64F}"/>
                    </a:ext>
                  </a:extLst>
                </p14:cNvPr>
                <p14:cNvContentPartPr/>
                <p14:nvPr/>
              </p14:nvContentPartPr>
              <p14:xfrm>
                <a:off x="11058493" y="1029072"/>
                <a:ext cx="297360" cy="120600"/>
              </p14:xfrm>
            </p:contentPart>
          </mc:Choice>
          <mc:Fallback xmlns="">
            <p:pic>
              <p:nvPicPr>
                <p:cNvPr id="75" name="Freihand 74">
                  <a:extLst>
                    <a:ext uri="{FF2B5EF4-FFF2-40B4-BE49-F238E27FC236}">
                      <a16:creationId xmlns:a16="http://schemas.microsoft.com/office/drawing/2014/main" id="{5D7E29F6-8D32-4A00-8FB7-E9F4CA73D64F}"/>
                    </a:ext>
                  </a:extLst>
                </p:cNvPr>
                <p:cNvPicPr/>
                <p:nvPr/>
              </p:nvPicPr>
              <p:blipFill>
                <a:blip r:embed="rId124"/>
                <a:stretch>
                  <a:fillRect/>
                </a:stretch>
              </p:blipFill>
              <p:spPr>
                <a:xfrm>
                  <a:off x="11054173" y="1024752"/>
                  <a:ext cx="306000" cy="129240"/>
                </a:xfrm>
                <a:prstGeom prst="rect">
                  <a:avLst/>
                </a:prstGeom>
              </p:spPr>
            </p:pic>
          </mc:Fallback>
        </mc:AlternateContent>
      </p:grpSp>
      <p:grpSp>
        <p:nvGrpSpPr>
          <p:cNvPr id="95" name="Gruppieren 94">
            <a:extLst>
              <a:ext uri="{FF2B5EF4-FFF2-40B4-BE49-F238E27FC236}">
                <a16:creationId xmlns:a16="http://schemas.microsoft.com/office/drawing/2014/main" id="{505F0EDB-6841-41FB-93C9-886B17157757}"/>
              </a:ext>
            </a:extLst>
          </p:cNvPr>
          <p:cNvGrpSpPr/>
          <p:nvPr/>
        </p:nvGrpSpPr>
        <p:grpSpPr>
          <a:xfrm>
            <a:off x="7964653" y="1343712"/>
            <a:ext cx="1364040" cy="192960"/>
            <a:chOff x="7964653" y="1343712"/>
            <a:chExt cx="1364040" cy="192960"/>
          </a:xfrm>
        </p:grpSpPr>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CBFA78CC-569B-4A7F-B496-99793B328FD6}"/>
                    </a:ext>
                  </a:extLst>
                </p14:cNvPr>
                <p14:cNvContentPartPr/>
                <p14:nvPr/>
              </p14:nvContentPartPr>
              <p14:xfrm>
                <a:off x="7964653" y="1368912"/>
                <a:ext cx="108360" cy="167760"/>
              </p14:xfrm>
            </p:contentPart>
          </mc:Choice>
          <mc:Fallback xmlns="">
            <p:pic>
              <p:nvPicPr>
                <p:cNvPr id="77" name="Freihand 76">
                  <a:extLst>
                    <a:ext uri="{FF2B5EF4-FFF2-40B4-BE49-F238E27FC236}">
                      <a16:creationId xmlns:a16="http://schemas.microsoft.com/office/drawing/2014/main" id="{CBFA78CC-569B-4A7F-B496-99793B328FD6}"/>
                    </a:ext>
                  </a:extLst>
                </p:cNvPr>
                <p:cNvPicPr/>
                <p:nvPr/>
              </p:nvPicPr>
              <p:blipFill>
                <a:blip r:embed="rId126"/>
                <a:stretch>
                  <a:fillRect/>
                </a:stretch>
              </p:blipFill>
              <p:spPr>
                <a:xfrm>
                  <a:off x="7960333" y="1364592"/>
                  <a:ext cx="11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8C7F455B-31F4-4006-A9B1-D4779C1AF3CA}"/>
                    </a:ext>
                  </a:extLst>
                </p14:cNvPr>
                <p14:cNvContentPartPr/>
                <p14:nvPr/>
              </p14:nvContentPartPr>
              <p14:xfrm>
                <a:off x="8026933" y="1343712"/>
                <a:ext cx="1012320" cy="159480"/>
              </p14:xfrm>
            </p:contentPart>
          </mc:Choice>
          <mc:Fallback xmlns="">
            <p:pic>
              <p:nvPicPr>
                <p:cNvPr id="78" name="Freihand 77">
                  <a:extLst>
                    <a:ext uri="{FF2B5EF4-FFF2-40B4-BE49-F238E27FC236}">
                      <a16:creationId xmlns:a16="http://schemas.microsoft.com/office/drawing/2014/main" id="{8C7F455B-31F4-4006-A9B1-D4779C1AF3CA}"/>
                    </a:ext>
                  </a:extLst>
                </p:cNvPr>
                <p:cNvPicPr/>
                <p:nvPr/>
              </p:nvPicPr>
              <p:blipFill>
                <a:blip r:embed="rId128"/>
                <a:stretch>
                  <a:fillRect/>
                </a:stretch>
              </p:blipFill>
              <p:spPr>
                <a:xfrm>
                  <a:off x="8022613" y="1339392"/>
                  <a:ext cx="1020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3A825595-E8E7-4693-96CD-73A72F773019}"/>
                    </a:ext>
                  </a:extLst>
                </p14:cNvPr>
                <p14:cNvContentPartPr/>
                <p14:nvPr/>
              </p14:nvContentPartPr>
              <p14:xfrm>
                <a:off x="9045733" y="1413192"/>
                <a:ext cx="282960" cy="83160"/>
              </p14:xfrm>
            </p:contentPart>
          </mc:Choice>
          <mc:Fallback xmlns="">
            <p:pic>
              <p:nvPicPr>
                <p:cNvPr id="79" name="Freihand 78">
                  <a:extLst>
                    <a:ext uri="{FF2B5EF4-FFF2-40B4-BE49-F238E27FC236}">
                      <a16:creationId xmlns:a16="http://schemas.microsoft.com/office/drawing/2014/main" id="{3A825595-E8E7-4693-96CD-73A72F773019}"/>
                    </a:ext>
                  </a:extLst>
                </p:cNvPr>
                <p:cNvPicPr/>
                <p:nvPr/>
              </p:nvPicPr>
              <p:blipFill>
                <a:blip r:embed="rId130"/>
                <a:stretch>
                  <a:fillRect/>
                </a:stretch>
              </p:blipFill>
              <p:spPr>
                <a:xfrm>
                  <a:off x="9041413" y="1408872"/>
                  <a:ext cx="291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D09BB7D1-38ED-4B61-A827-670F1B17A21A}"/>
                    </a:ext>
                  </a:extLst>
                </p14:cNvPr>
                <p14:cNvContentPartPr/>
                <p14:nvPr/>
              </p14:nvContentPartPr>
              <p14:xfrm>
                <a:off x="9270733" y="1386912"/>
                <a:ext cx="19440" cy="1080"/>
              </p14:xfrm>
            </p:contentPart>
          </mc:Choice>
          <mc:Fallback xmlns="">
            <p:pic>
              <p:nvPicPr>
                <p:cNvPr id="80" name="Freihand 79">
                  <a:extLst>
                    <a:ext uri="{FF2B5EF4-FFF2-40B4-BE49-F238E27FC236}">
                      <a16:creationId xmlns:a16="http://schemas.microsoft.com/office/drawing/2014/main" id="{D09BB7D1-38ED-4B61-A827-670F1B17A21A}"/>
                    </a:ext>
                  </a:extLst>
                </p:cNvPr>
                <p:cNvPicPr/>
                <p:nvPr/>
              </p:nvPicPr>
              <p:blipFill>
                <a:blip r:embed="rId132"/>
                <a:stretch>
                  <a:fillRect/>
                </a:stretch>
              </p:blipFill>
              <p:spPr>
                <a:xfrm>
                  <a:off x="9266413" y="1382592"/>
                  <a:ext cx="28080" cy="9720"/>
                </a:xfrm>
                <a:prstGeom prst="rect">
                  <a:avLst/>
                </a:prstGeom>
              </p:spPr>
            </p:pic>
          </mc:Fallback>
        </mc:AlternateContent>
      </p:grpSp>
      <p:grpSp>
        <p:nvGrpSpPr>
          <p:cNvPr id="94" name="Gruppieren 93">
            <a:extLst>
              <a:ext uri="{FF2B5EF4-FFF2-40B4-BE49-F238E27FC236}">
                <a16:creationId xmlns:a16="http://schemas.microsoft.com/office/drawing/2014/main" id="{7D215D87-A8FD-4349-8D51-75ABE274CBF8}"/>
              </a:ext>
            </a:extLst>
          </p:cNvPr>
          <p:cNvGrpSpPr/>
          <p:nvPr/>
        </p:nvGrpSpPr>
        <p:grpSpPr>
          <a:xfrm>
            <a:off x="9580333" y="1277472"/>
            <a:ext cx="2332800" cy="231480"/>
            <a:chOff x="9580333" y="1277472"/>
            <a:chExt cx="2332800" cy="231480"/>
          </a:xfrm>
        </p:grpSpPr>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833C8CEE-DE01-4710-9957-CA3B57180C75}"/>
                    </a:ext>
                  </a:extLst>
                </p14:cNvPr>
                <p14:cNvContentPartPr/>
                <p14:nvPr/>
              </p14:nvContentPartPr>
              <p14:xfrm>
                <a:off x="9580333" y="1368192"/>
                <a:ext cx="181080" cy="140760"/>
              </p14:xfrm>
            </p:contentPart>
          </mc:Choice>
          <mc:Fallback xmlns="">
            <p:pic>
              <p:nvPicPr>
                <p:cNvPr id="81" name="Freihand 80">
                  <a:extLst>
                    <a:ext uri="{FF2B5EF4-FFF2-40B4-BE49-F238E27FC236}">
                      <a16:creationId xmlns:a16="http://schemas.microsoft.com/office/drawing/2014/main" id="{833C8CEE-DE01-4710-9957-CA3B57180C75}"/>
                    </a:ext>
                  </a:extLst>
                </p:cNvPr>
                <p:cNvPicPr/>
                <p:nvPr/>
              </p:nvPicPr>
              <p:blipFill>
                <a:blip r:embed="rId134"/>
                <a:stretch>
                  <a:fillRect/>
                </a:stretch>
              </p:blipFill>
              <p:spPr>
                <a:xfrm>
                  <a:off x="9576013" y="1363872"/>
                  <a:ext cx="189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756A5613-48C3-40EB-BBCD-43D8362DA36E}"/>
                    </a:ext>
                  </a:extLst>
                </p14:cNvPr>
                <p14:cNvContentPartPr/>
                <p14:nvPr/>
              </p14:nvContentPartPr>
              <p14:xfrm>
                <a:off x="9769693" y="1416072"/>
                <a:ext cx="68040" cy="77760"/>
              </p14:xfrm>
            </p:contentPart>
          </mc:Choice>
          <mc:Fallback xmlns="">
            <p:pic>
              <p:nvPicPr>
                <p:cNvPr id="82" name="Freihand 81">
                  <a:extLst>
                    <a:ext uri="{FF2B5EF4-FFF2-40B4-BE49-F238E27FC236}">
                      <a16:creationId xmlns:a16="http://schemas.microsoft.com/office/drawing/2014/main" id="{756A5613-48C3-40EB-BBCD-43D8362DA36E}"/>
                    </a:ext>
                  </a:extLst>
                </p:cNvPr>
                <p:cNvPicPr/>
                <p:nvPr/>
              </p:nvPicPr>
              <p:blipFill>
                <a:blip r:embed="rId136"/>
                <a:stretch>
                  <a:fillRect/>
                </a:stretch>
              </p:blipFill>
              <p:spPr>
                <a:xfrm>
                  <a:off x="9765373" y="1411752"/>
                  <a:ext cx="76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0D609C70-8AEF-4520-A285-680DEE533619}"/>
                    </a:ext>
                  </a:extLst>
                </p14:cNvPr>
                <p14:cNvContentPartPr/>
                <p14:nvPr/>
              </p14:nvContentPartPr>
              <p14:xfrm>
                <a:off x="9876973" y="1331112"/>
                <a:ext cx="222480" cy="152280"/>
              </p14:xfrm>
            </p:contentPart>
          </mc:Choice>
          <mc:Fallback xmlns="">
            <p:pic>
              <p:nvPicPr>
                <p:cNvPr id="83" name="Freihand 82">
                  <a:extLst>
                    <a:ext uri="{FF2B5EF4-FFF2-40B4-BE49-F238E27FC236}">
                      <a16:creationId xmlns:a16="http://schemas.microsoft.com/office/drawing/2014/main" id="{0D609C70-8AEF-4520-A285-680DEE533619}"/>
                    </a:ext>
                  </a:extLst>
                </p:cNvPr>
                <p:cNvPicPr/>
                <p:nvPr/>
              </p:nvPicPr>
              <p:blipFill>
                <a:blip r:embed="rId138"/>
                <a:stretch>
                  <a:fillRect/>
                </a:stretch>
              </p:blipFill>
              <p:spPr>
                <a:xfrm>
                  <a:off x="9872653" y="1326792"/>
                  <a:ext cx="231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0DA881B8-36E4-4E8F-B49B-A71E41A3874A}"/>
                    </a:ext>
                  </a:extLst>
                </p14:cNvPr>
                <p14:cNvContentPartPr/>
                <p14:nvPr/>
              </p14:nvContentPartPr>
              <p14:xfrm>
                <a:off x="10108453" y="1342992"/>
                <a:ext cx="162720" cy="140760"/>
              </p14:xfrm>
            </p:contentPart>
          </mc:Choice>
          <mc:Fallback xmlns="">
            <p:pic>
              <p:nvPicPr>
                <p:cNvPr id="84" name="Freihand 83">
                  <a:extLst>
                    <a:ext uri="{FF2B5EF4-FFF2-40B4-BE49-F238E27FC236}">
                      <a16:creationId xmlns:a16="http://schemas.microsoft.com/office/drawing/2014/main" id="{0DA881B8-36E4-4E8F-B49B-A71E41A3874A}"/>
                    </a:ext>
                  </a:extLst>
                </p:cNvPr>
                <p:cNvPicPr/>
                <p:nvPr/>
              </p:nvPicPr>
              <p:blipFill>
                <a:blip r:embed="rId140"/>
                <a:stretch>
                  <a:fillRect/>
                </a:stretch>
              </p:blipFill>
              <p:spPr>
                <a:xfrm>
                  <a:off x="10104133" y="1338672"/>
                  <a:ext cx="171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D5514FBC-4ADB-4526-B470-94BD92659398}"/>
                    </a:ext>
                  </a:extLst>
                </p14:cNvPr>
                <p14:cNvContentPartPr/>
                <p14:nvPr/>
              </p14:nvContentPartPr>
              <p14:xfrm>
                <a:off x="10215373" y="1375392"/>
                <a:ext cx="271080" cy="81720"/>
              </p14:xfrm>
            </p:contentPart>
          </mc:Choice>
          <mc:Fallback xmlns="">
            <p:pic>
              <p:nvPicPr>
                <p:cNvPr id="85" name="Freihand 84">
                  <a:extLst>
                    <a:ext uri="{FF2B5EF4-FFF2-40B4-BE49-F238E27FC236}">
                      <a16:creationId xmlns:a16="http://schemas.microsoft.com/office/drawing/2014/main" id="{D5514FBC-4ADB-4526-B470-94BD92659398}"/>
                    </a:ext>
                  </a:extLst>
                </p:cNvPr>
                <p:cNvPicPr/>
                <p:nvPr/>
              </p:nvPicPr>
              <p:blipFill>
                <a:blip r:embed="rId142"/>
                <a:stretch>
                  <a:fillRect/>
                </a:stretch>
              </p:blipFill>
              <p:spPr>
                <a:xfrm>
                  <a:off x="10211053" y="1371072"/>
                  <a:ext cx="279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4E502A6E-36C2-4B5A-83BC-A130DE8FC641}"/>
                    </a:ext>
                  </a:extLst>
                </p14:cNvPr>
                <p14:cNvContentPartPr/>
                <p14:nvPr/>
              </p14:nvContentPartPr>
              <p14:xfrm>
                <a:off x="10512373" y="1375032"/>
                <a:ext cx="68040" cy="80640"/>
              </p14:xfrm>
            </p:contentPart>
          </mc:Choice>
          <mc:Fallback xmlns="">
            <p:pic>
              <p:nvPicPr>
                <p:cNvPr id="86" name="Freihand 85">
                  <a:extLst>
                    <a:ext uri="{FF2B5EF4-FFF2-40B4-BE49-F238E27FC236}">
                      <a16:creationId xmlns:a16="http://schemas.microsoft.com/office/drawing/2014/main" id="{4E502A6E-36C2-4B5A-83BC-A130DE8FC641}"/>
                    </a:ext>
                  </a:extLst>
                </p:cNvPr>
                <p:cNvPicPr/>
                <p:nvPr/>
              </p:nvPicPr>
              <p:blipFill>
                <a:blip r:embed="rId144"/>
                <a:stretch>
                  <a:fillRect/>
                </a:stretch>
              </p:blipFill>
              <p:spPr>
                <a:xfrm>
                  <a:off x="10508053" y="1370712"/>
                  <a:ext cx="76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436456BC-E737-4223-AB38-ADA715CB93D2}"/>
                    </a:ext>
                  </a:extLst>
                </p14:cNvPr>
                <p14:cNvContentPartPr/>
                <p14:nvPr/>
              </p14:nvContentPartPr>
              <p14:xfrm>
                <a:off x="10612093" y="1308432"/>
                <a:ext cx="152640" cy="117000"/>
              </p14:xfrm>
            </p:contentPart>
          </mc:Choice>
          <mc:Fallback xmlns="">
            <p:pic>
              <p:nvPicPr>
                <p:cNvPr id="87" name="Freihand 86">
                  <a:extLst>
                    <a:ext uri="{FF2B5EF4-FFF2-40B4-BE49-F238E27FC236}">
                      <a16:creationId xmlns:a16="http://schemas.microsoft.com/office/drawing/2014/main" id="{436456BC-E737-4223-AB38-ADA715CB93D2}"/>
                    </a:ext>
                  </a:extLst>
                </p:cNvPr>
                <p:cNvPicPr/>
                <p:nvPr/>
              </p:nvPicPr>
              <p:blipFill>
                <a:blip r:embed="rId146"/>
                <a:stretch>
                  <a:fillRect/>
                </a:stretch>
              </p:blipFill>
              <p:spPr>
                <a:xfrm>
                  <a:off x="10607773" y="1304112"/>
                  <a:ext cx="161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5613171F-3AF0-475E-8E56-5A9012A1A27A}"/>
                    </a:ext>
                  </a:extLst>
                </p14:cNvPr>
                <p14:cNvContentPartPr/>
                <p14:nvPr/>
              </p14:nvContentPartPr>
              <p14:xfrm>
                <a:off x="10893973" y="1360632"/>
                <a:ext cx="217440" cy="77040"/>
              </p14:xfrm>
            </p:contentPart>
          </mc:Choice>
          <mc:Fallback xmlns="">
            <p:pic>
              <p:nvPicPr>
                <p:cNvPr id="88" name="Freihand 87">
                  <a:extLst>
                    <a:ext uri="{FF2B5EF4-FFF2-40B4-BE49-F238E27FC236}">
                      <a16:creationId xmlns:a16="http://schemas.microsoft.com/office/drawing/2014/main" id="{5613171F-3AF0-475E-8E56-5A9012A1A27A}"/>
                    </a:ext>
                  </a:extLst>
                </p:cNvPr>
                <p:cNvPicPr/>
                <p:nvPr/>
              </p:nvPicPr>
              <p:blipFill>
                <a:blip r:embed="rId148"/>
                <a:stretch>
                  <a:fillRect/>
                </a:stretch>
              </p:blipFill>
              <p:spPr>
                <a:xfrm>
                  <a:off x="10889653" y="1356312"/>
                  <a:ext cx="226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1817B938-29F6-4DDB-BE83-626315494212}"/>
                    </a:ext>
                  </a:extLst>
                </p14:cNvPr>
                <p14:cNvContentPartPr/>
                <p14:nvPr/>
              </p14:nvContentPartPr>
              <p14:xfrm>
                <a:off x="11131573" y="1366392"/>
                <a:ext cx="79560" cy="78840"/>
              </p14:xfrm>
            </p:contentPart>
          </mc:Choice>
          <mc:Fallback xmlns="">
            <p:pic>
              <p:nvPicPr>
                <p:cNvPr id="89" name="Freihand 88">
                  <a:extLst>
                    <a:ext uri="{FF2B5EF4-FFF2-40B4-BE49-F238E27FC236}">
                      <a16:creationId xmlns:a16="http://schemas.microsoft.com/office/drawing/2014/main" id="{1817B938-29F6-4DDB-BE83-626315494212}"/>
                    </a:ext>
                  </a:extLst>
                </p:cNvPr>
                <p:cNvPicPr/>
                <p:nvPr/>
              </p:nvPicPr>
              <p:blipFill>
                <a:blip r:embed="rId150"/>
                <a:stretch>
                  <a:fillRect/>
                </a:stretch>
              </p:blipFill>
              <p:spPr>
                <a:xfrm>
                  <a:off x="11127253" y="1362072"/>
                  <a:ext cx="88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7A874A4A-8671-4E12-82DF-A30C95181169}"/>
                    </a:ext>
                  </a:extLst>
                </p14:cNvPr>
                <p14:cNvContentPartPr/>
                <p14:nvPr/>
              </p14:nvContentPartPr>
              <p14:xfrm>
                <a:off x="11225893" y="1277472"/>
                <a:ext cx="112680" cy="148680"/>
              </p14:xfrm>
            </p:contentPart>
          </mc:Choice>
          <mc:Fallback xmlns="">
            <p:pic>
              <p:nvPicPr>
                <p:cNvPr id="90" name="Freihand 89">
                  <a:extLst>
                    <a:ext uri="{FF2B5EF4-FFF2-40B4-BE49-F238E27FC236}">
                      <a16:creationId xmlns:a16="http://schemas.microsoft.com/office/drawing/2014/main" id="{7A874A4A-8671-4E12-82DF-A30C95181169}"/>
                    </a:ext>
                  </a:extLst>
                </p:cNvPr>
                <p:cNvPicPr/>
                <p:nvPr/>
              </p:nvPicPr>
              <p:blipFill>
                <a:blip r:embed="rId152"/>
                <a:stretch>
                  <a:fillRect/>
                </a:stretch>
              </p:blipFill>
              <p:spPr>
                <a:xfrm>
                  <a:off x="11221573" y="1273152"/>
                  <a:ext cx="121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5127E9B1-A76A-420B-9C03-9F37C2A8C506}"/>
                    </a:ext>
                  </a:extLst>
                </p14:cNvPr>
                <p14:cNvContentPartPr/>
                <p14:nvPr/>
              </p14:nvContentPartPr>
              <p14:xfrm>
                <a:off x="11308693" y="1348752"/>
                <a:ext cx="308520" cy="62640"/>
              </p14:xfrm>
            </p:contentPart>
          </mc:Choice>
          <mc:Fallback xmlns="">
            <p:pic>
              <p:nvPicPr>
                <p:cNvPr id="91" name="Freihand 90">
                  <a:extLst>
                    <a:ext uri="{FF2B5EF4-FFF2-40B4-BE49-F238E27FC236}">
                      <a16:creationId xmlns:a16="http://schemas.microsoft.com/office/drawing/2014/main" id="{5127E9B1-A76A-420B-9C03-9F37C2A8C506}"/>
                    </a:ext>
                  </a:extLst>
                </p:cNvPr>
                <p:cNvPicPr/>
                <p:nvPr/>
              </p:nvPicPr>
              <p:blipFill>
                <a:blip r:embed="rId154"/>
                <a:stretch>
                  <a:fillRect/>
                </a:stretch>
              </p:blipFill>
              <p:spPr>
                <a:xfrm>
                  <a:off x="11304373" y="1344432"/>
                  <a:ext cx="317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9406ABD7-543A-46F2-9A44-111351AAC370}"/>
                    </a:ext>
                  </a:extLst>
                </p14:cNvPr>
                <p14:cNvContentPartPr/>
                <p14:nvPr/>
              </p14:nvContentPartPr>
              <p14:xfrm>
                <a:off x="11649253" y="1298352"/>
                <a:ext cx="117720" cy="99720"/>
              </p14:xfrm>
            </p:contentPart>
          </mc:Choice>
          <mc:Fallback xmlns="">
            <p:pic>
              <p:nvPicPr>
                <p:cNvPr id="92" name="Freihand 91">
                  <a:extLst>
                    <a:ext uri="{FF2B5EF4-FFF2-40B4-BE49-F238E27FC236}">
                      <a16:creationId xmlns:a16="http://schemas.microsoft.com/office/drawing/2014/main" id="{9406ABD7-543A-46F2-9A44-111351AAC370}"/>
                    </a:ext>
                  </a:extLst>
                </p:cNvPr>
                <p:cNvPicPr/>
                <p:nvPr/>
              </p:nvPicPr>
              <p:blipFill>
                <a:blip r:embed="rId156"/>
                <a:stretch>
                  <a:fillRect/>
                </a:stretch>
              </p:blipFill>
              <p:spPr>
                <a:xfrm>
                  <a:off x="11644933" y="1294032"/>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15A0B287-6D93-4F83-8729-897C1605ACC7}"/>
                    </a:ext>
                  </a:extLst>
                </p14:cNvPr>
                <p14:cNvContentPartPr/>
                <p14:nvPr/>
              </p14:nvContentPartPr>
              <p14:xfrm>
                <a:off x="11785693" y="1332192"/>
                <a:ext cx="127440" cy="94320"/>
              </p14:xfrm>
            </p:contentPart>
          </mc:Choice>
          <mc:Fallback xmlns="">
            <p:pic>
              <p:nvPicPr>
                <p:cNvPr id="93" name="Freihand 92">
                  <a:extLst>
                    <a:ext uri="{FF2B5EF4-FFF2-40B4-BE49-F238E27FC236}">
                      <a16:creationId xmlns:a16="http://schemas.microsoft.com/office/drawing/2014/main" id="{15A0B287-6D93-4F83-8729-897C1605ACC7}"/>
                    </a:ext>
                  </a:extLst>
                </p:cNvPr>
                <p:cNvPicPr/>
                <p:nvPr/>
              </p:nvPicPr>
              <p:blipFill>
                <a:blip r:embed="rId158"/>
                <a:stretch>
                  <a:fillRect/>
                </a:stretch>
              </p:blipFill>
              <p:spPr>
                <a:xfrm>
                  <a:off x="11781373" y="1327872"/>
                  <a:ext cx="136080" cy="102960"/>
                </a:xfrm>
                <a:prstGeom prst="rect">
                  <a:avLst/>
                </a:prstGeom>
              </p:spPr>
            </p:pic>
          </mc:Fallback>
        </mc:AlternateContent>
      </p:grpSp>
      <p:grpSp>
        <p:nvGrpSpPr>
          <p:cNvPr id="105" name="Gruppieren 104">
            <a:extLst>
              <a:ext uri="{FF2B5EF4-FFF2-40B4-BE49-F238E27FC236}">
                <a16:creationId xmlns:a16="http://schemas.microsoft.com/office/drawing/2014/main" id="{DB94EF73-6141-42EB-A2BE-607AF6025C4F}"/>
              </a:ext>
            </a:extLst>
          </p:cNvPr>
          <p:cNvGrpSpPr/>
          <p:nvPr/>
        </p:nvGrpSpPr>
        <p:grpSpPr>
          <a:xfrm>
            <a:off x="7615813" y="1652592"/>
            <a:ext cx="947520" cy="271080"/>
            <a:chOff x="7615813" y="1652592"/>
            <a:chExt cx="947520" cy="271080"/>
          </a:xfrm>
        </p:grpSpPr>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2750CC08-65B7-4E7B-A71B-4E35332F300F}"/>
                    </a:ext>
                  </a:extLst>
                </p14:cNvPr>
                <p14:cNvContentPartPr/>
                <p14:nvPr/>
              </p14:nvContentPartPr>
              <p14:xfrm>
                <a:off x="7983733" y="1702992"/>
                <a:ext cx="17280" cy="147960"/>
              </p14:xfrm>
            </p:contentPart>
          </mc:Choice>
          <mc:Fallback xmlns="">
            <p:pic>
              <p:nvPicPr>
                <p:cNvPr id="96" name="Freihand 95">
                  <a:extLst>
                    <a:ext uri="{FF2B5EF4-FFF2-40B4-BE49-F238E27FC236}">
                      <a16:creationId xmlns:a16="http://schemas.microsoft.com/office/drawing/2014/main" id="{2750CC08-65B7-4E7B-A71B-4E35332F300F}"/>
                    </a:ext>
                  </a:extLst>
                </p:cNvPr>
                <p:cNvPicPr/>
                <p:nvPr/>
              </p:nvPicPr>
              <p:blipFill>
                <a:blip r:embed="rId160"/>
                <a:stretch>
                  <a:fillRect/>
                </a:stretch>
              </p:blipFill>
              <p:spPr>
                <a:xfrm>
                  <a:off x="7979413" y="1698672"/>
                  <a:ext cx="25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799EE4A0-B603-4C6F-AF4B-C0B40ED78EC8}"/>
                    </a:ext>
                  </a:extLst>
                </p14:cNvPr>
                <p14:cNvContentPartPr/>
                <p14:nvPr/>
              </p14:nvContentPartPr>
              <p14:xfrm>
                <a:off x="7893733" y="1715592"/>
                <a:ext cx="151200" cy="164520"/>
              </p14:xfrm>
            </p:contentPart>
          </mc:Choice>
          <mc:Fallback xmlns="">
            <p:pic>
              <p:nvPicPr>
                <p:cNvPr id="97" name="Freihand 96">
                  <a:extLst>
                    <a:ext uri="{FF2B5EF4-FFF2-40B4-BE49-F238E27FC236}">
                      <a16:creationId xmlns:a16="http://schemas.microsoft.com/office/drawing/2014/main" id="{799EE4A0-B603-4C6F-AF4B-C0B40ED78EC8}"/>
                    </a:ext>
                  </a:extLst>
                </p:cNvPr>
                <p:cNvPicPr/>
                <p:nvPr/>
              </p:nvPicPr>
              <p:blipFill>
                <a:blip r:embed="rId162"/>
                <a:stretch>
                  <a:fillRect/>
                </a:stretch>
              </p:blipFill>
              <p:spPr>
                <a:xfrm>
                  <a:off x="7889413" y="1711272"/>
                  <a:ext cx="159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F247A855-92F2-410C-A2A3-3AAC1E98957E}"/>
                    </a:ext>
                  </a:extLst>
                </p14:cNvPr>
                <p14:cNvContentPartPr/>
                <p14:nvPr/>
              </p14:nvContentPartPr>
              <p14:xfrm>
                <a:off x="8085973" y="1670592"/>
                <a:ext cx="477360" cy="178200"/>
              </p14:xfrm>
            </p:contentPart>
          </mc:Choice>
          <mc:Fallback xmlns="">
            <p:pic>
              <p:nvPicPr>
                <p:cNvPr id="98" name="Freihand 97">
                  <a:extLst>
                    <a:ext uri="{FF2B5EF4-FFF2-40B4-BE49-F238E27FC236}">
                      <a16:creationId xmlns:a16="http://schemas.microsoft.com/office/drawing/2014/main" id="{F247A855-92F2-410C-A2A3-3AAC1E98957E}"/>
                    </a:ext>
                  </a:extLst>
                </p:cNvPr>
                <p:cNvPicPr/>
                <p:nvPr/>
              </p:nvPicPr>
              <p:blipFill>
                <a:blip r:embed="rId164"/>
                <a:stretch>
                  <a:fillRect/>
                </a:stretch>
              </p:blipFill>
              <p:spPr>
                <a:xfrm>
                  <a:off x="8081653" y="1666272"/>
                  <a:ext cx="486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C6B68E4B-659B-4B1D-9694-1184088E7244}"/>
                    </a:ext>
                  </a:extLst>
                </p14:cNvPr>
                <p14:cNvContentPartPr/>
                <p14:nvPr/>
              </p14:nvContentPartPr>
              <p14:xfrm>
                <a:off x="8434813" y="1652592"/>
                <a:ext cx="81000" cy="18720"/>
              </p14:xfrm>
            </p:contentPart>
          </mc:Choice>
          <mc:Fallback xmlns="">
            <p:pic>
              <p:nvPicPr>
                <p:cNvPr id="99" name="Freihand 98">
                  <a:extLst>
                    <a:ext uri="{FF2B5EF4-FFF2-40B4-BE49-F238E27FC236}">
                      <a16:creationId xmlns:a16="http://schemas.microsoft.com/office/drawing/2014/main" id="{C6B68E4B-659B-4B1D-9694-1184088E7244}"/>
                    </a:ext>
                  </a:extLst>
                </p:cNvPr>
                <p:cNvPicPr/>
                <p:nvPr/>
              </p:nvPicPr>
              <p:blipFill>
                <a:blip r:embed="rId166"/>
                <a:stretch>
                  <a:fillRect/>
                </a:stretch>
              </p:blipFill>
              <p:spPr>
                <a:xfrm>
                  <a:off x="8430493" y="1648272"/>
                  <a:ext cx="89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C8E05D72-0125-4E1F-A0E2-64AB2C5093D5}"/>
                    </a:ext>
                  </a:extLst>
                </p14:cNvPr>
                <p14:cNvContentPartPr/>
                <p14:nvPr/>
              </p14:nvContentPartPr>
              <p14:xfrm>
                <a:off x="7615813" y="1800552"/>
                <a:ext cx="95400" cy="1080"/>
              </p14:xfrm>
            </p:contentPart>
          </mc:Choice>
          <mc:Fallback xmlns="">
            <p:pic>
              <p:nvPicPr>
                <p:cNvPr id="100" name="Freihand 99">
                  <a:extLst>
                    <a:ext uri="{FF2B5EF4-FFF2-40B4-BE49-F238E27FC236}">
                      <a16:creationId xmlns:a16="http://schemas.microsoft.com/office/drawing/2014/main" id="{C8E05D72-0125-4E1F-A0E2-64AB2C5093D5}"/>
                    </a:ext>
                  </a:extLst>
                </p:cNvPr>
                <p:cNvPicPr/>
                <p:nvPr/>
              </p:nvPicPr>
              <p:blipFill>
                <a:blip r:embed="rId168"/>
                <a:stretch>
                  <a:fillRect/>
                </a:stretch>
              </p:blipFill>
              <p:spPr>
                <a:xfrm>
                  <a:off x="7611493" y="1796232"/>
                  <a:ext cx="1040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F33AA75B-9FD9-4021-8698-E828C21E3A73}"/>
                    </a:ext>
                  </a:extLst>
                </p14:cNvPr>
                <p14:cNvContentPartPr/>
                <p14:nvPr/>
              </p14:nvContentPartPr>
              <p14:xfrm>
                <a:off x="7626253" y="1741512"/>
                <a:ext cx="201240" cy="182160"/>
              </p14:xfrm>
            </p:contentPart>
          </mc:Choice>
          <mc:Fallback xmlns="">
            <p:pic>
              <p:nvPicPr>
                <p:cNvPr id="101" name="Freihand 100">
                  <a:extLst>
                    <a:ext uri="{FF2B5EF4-FFF2-40B4-BE49-F238E27FC236}">
                      <a16:creationId xmlns:a16="http://schemas.microsoft.com/office/drawing/2014/main" id="{F33AA75B-9FD9-4021-8698-E828C21E3A73}"/>
                    </a:ext>
                  </a:extLst>
                </p:cNvPr>
                <p:cNvPicPr/>
                <p:nvPr/>
              </p:nvPicPr>
              <p:blipFill>
                <a:blip r:embed="rId170"/>
                <a:stretch>
                  <a:fillRect/>
                </a:stretch>
              </p:blipFill>
              <p:spPr>
                <a:xfrm>
                  <a:off x="7621933" y="1737192"/>
                  <a:ext cx="209880" cy="190800"/>
                </a:xfrm>
                <a:prstGeom prst="rect">
                  <a:avLst/>
                </a:prstGeom>
              </p:spPr>
            </p:pic>
          </mc:Fallback>
        </mc:AlternateContent>
      </p:grpSp>
      <p:grpSp>
        <p:nvGrpSpPr>
          <p:cNvPr id="104" name="Gruppieren 103">
            <a:extLst>
              <a:ext uri="{FF2B5EF4-FFF2-40B4-BE49-F238E27FC236}">
                <a16:creationId xmlns:a16="http://schemas.microsoft.com/office/drawing/2014/main" id="{0996B72F-2DBA-4149-A5B7-6A7FBA3B64A1}"/>
              </a:ext>
            </a:extLst>
          </p:cNvPr>
          <p:cNvGrpSpPr/>
          <p:nvPr/>
        </p:nvGrpSpPr>
        <p:grpSpPr>
          <a:xfrm>
            <a:off x="8812813" y="1772832"/>
            <a:ext cx="608400" cy="104040"/>
            <a:chOff x="8812813" y="1772832"/>
            <a:chExt cx="608400" cy="104040"/>
          </a:xfrm>
        </p:grpSpPr>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B86BA6CC-5025-4B5A-B557-85231D9F340D}"/>
                    </a:ext>
                  </a:extLst>
                </p14:cNvPr>
                <p14:cNvContentPartPr/>
                <p14:nvPr/>
              </p14:nvContentPartPr>
              <p14:xfrm>
                <a:off x="8812813" y="1772832"/>
                <a:ext cx="394200" cy="101520"/>
              </p14:xfrm>
            </p:contentPart>
          </mc:Choice>
          <mc:Fallback xmlns="">
            <p:pic>
              <p:nvPicPr>
                <p:cNvPr id="102" name="Freihand 101">
                  <a:extLst>
                    <a:ext uri="{FF2B5EF4-FFF2-40B4-BE49-F238E27FC236}">
                      <a16:creationId xmlns:a16="http://schemas.microsoft.com/office/drawing/2014/main" id="{B86BA6CC-5025-4B5A-B557-85231D9F340D}"/>
                    </a:ext>
                  </a:extLst>
                </p:cNvPr>
                <p:cNvPicPr/>
                <p:nvPr/>
              </p:nvPicPr>
              <p:blipFill>
                <a:blip r:embed="rId172"/>
                <a:stretch>
                  <a:fillRect/>
                </a:stretch>
              </p:blipFill>
              <p:spPr>
                <a:xfrm>
                  <a:off x="8808493" y="1768512"/>
                  <a:ext cx="402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D9DA4E5F-AB2F-47DC-B1D0-740E01E27914}"/>
                    </a:ext>
                  </a:extLst>
                </p14:cNvPr>
                <p14:cNvContentPartPr/>
                <p14:nvPr/>
              </p14:nvContentPartPr>
              <p14:xfrm>
                <a:off x="9179293" y="1801272"/>
                <a:ext cx="241920" cy="75600"/>
              </p14:xfrm>
            </p:contentPart>
          </mc:Choice>
          <mc:Fallback xmlns="">
            <p:pic>
              <p:nvPicPr>
                <p:cNvPr id="103" name="Freihand 102">
                  <a:extLst>
                    <a:ext uri="{FF2B5EF4-FFF2-40B4-BE49-F238E27FC236}">
                      <a16:creationId xmlns:a16="http://schemas.microsoft.com/office/drawing/2014/main" id="{D9DA4E5F-AB2F-47DC-B1D0-740E01E27914}"/>
                    </a:ext>
                  </a:extLst>
                </p:cNvPr>
                <p:cNvPicPr/>
                <p:nvPr/>
              </p:nvPicPr>
              <p:blipFill>
                <a:blip r:embed="rId174"/>
                <a:stretch>
                  <a:fillRect/>
                </a:stretch>
              </p:blipFill>
              <p:spPr>
                <a:xfrm>
                  <a:off x="9174973" y="1796952"/>
                  <a:ext cx="250560" cy="84240"/>
                </a:xfrm>
                <a:prstGeom prst="rect">
                  <a:avLst/>
                </a:prstGeom>
              </p:spPr>
            </p:pic>
          </mc:Fallback>
        </mc:AlternateContent>
      </p:grpSp>
      <p:grpSp>
        <p:nvGrpSpPr>
          <p:cNvPr id="116" name="Gruppieren 115">
            <a:extLst>
              <a:ext uri="{FF2B5EF4-FFF2-40B4-BE49-F238E27FC236}">
                <a16:creationId xmlns:a16="http://schemas.microsoft.com/office/drawing/2014/main" id="{764255FF-3C6B-4B25-A322-EB083874B8B3}"/>
              </a:ext>
            </a:extLst>
          </p:cNvPr>
          <p:cNvGrpSpPr/>
          <p:nvPr/>
        </p:nvGrpSpPr>
        <p:grpSpPr>
          <a:xfrm>
            <a:off x="9666733" y="1664472"/>
            <a:ext cx="1106640" cy="192240"/>
            <a:chOff x="9666733" y="1664472"/>
            <a:chExt cx="1106640" cy="192240"/>
          </a:xfrm>
        </p:grpSpPr>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EF4D5535-5858-4E0E-BB6A-DA1358F51A64}"/>
                    </a:ext>
                  </a:extLst>
                </p14:cNvPr>
                <p14:cNvContentPartPr/>
                <p14:nvPr/>
              </p14:nvContentPartPr>
              <p14:xfrm>
                <a:off x="9697693" y="1735032"/>
                <a:ext cx="30600" cy="121680"/>
              </p14:xfrm>
            </p:contentPart>
          </mc:Choice>
          <mc:Fallback xmlns="">
            <p:pic>
              <p:nvPicPr>
                <p:cNvPr id="106" name="Freihand 105">
                  <a:extLst>
                    <a:ext uri="{FF2B5EF4-FFF2-40B4-BE49-F238E27FC236}">
                      <a16:creationId xmlns:a16="http://schemas.microsoft.com/office/drawing/2014/main" id="{EF4D5535-5858-4E0E-BB6A-DA1358F51A64}"/>
                    </a:ext>
                  </a:extLst>
                </p:cNvPr>
                <p:cNvPicPr/>
                <p:nvPr/>
              </p:nvPicPr>
              <p:blipFill>
                <a:blip r:embed="rId176"/>
                <a:stretch>
                  <a:fillRect/>
                </a:stretch>
              </p:blipFill>
              <p:spPr>
                <a:xfrm>
                  <a:off x="9693373" y="1730712"/>
                  <a:ext cx="39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DA78F131-2800-4879-A441-151F9ACAAAEC}"/>
                    </a:ext>
                  </a:extLst>
                </p14:cNvPr>
                <p14:cNvContentPartPr/>
                <p14:nvPr/>
              </p14:nvContentPartPr>
              <p14:xfrm>
                <a:off x="9666733" y="1712352"/>
                <a:ext cx="155520" cy="135720"/>
              </p14:xfrm>
            </p:contentPart>
          </mc:Choice>
          <mc:Fallback xmlns="">
            <p:pic>
              <p:nvPicPr>
                <p:cNvPr id="107" name="Freihand 106">
                  <a:extLst>
                    <a:ext uri="{FF2B5EF4-FFF2-40B4-BE49-F238E27FC236}">
                      <a16:creationId xmlns:a16="http://schemas.microsoft.com/office/drawing/2014/main" id="{DA78F131-2800-4879-A441-151F9ACAAAEC}"/>
                    </a:ext>
                  </a:extLst>
                </p:cNvPr>
                <p:cNvPicPr/>
                <p:nvPr/>
              </p:nvPicPr>
              <p:blipFill>
                <a:blip r:embed="rId178"/>
                <a:stretch>
                  <a:fillRect/>
                </a:stretch>
              </p:blipFill>
              <p:spPr>
                <a:xfrm>
                  <a:off x="9662413" y="1708032"/>
                  <a:ext cx="164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FD9825E5-A98E-454B-AFD6-EFFC9F2E6FA8}"/>
                    </a:ext>
                  </a:extLst>
                </p14:cNvPr>
                <p14:cNvContentPartPr/>
                <p14:nvPr/>
              </p14:nvContentPartPr>
              <p14:xfrm>
                <a:off x="9829453" y="1782912"/>
                <a:ext cx="51840" cy="61920"/>
              </p14:xfrm>
            </p:contentPart>
          </mc:Choice>
          <mc:Fallback xmlns="">
            <p:pic>
              <p:nvPicPr>
                <p:cNvPr id="108" name="Freihand 107">
                  <a:extLst>
                    <a:ext uri="{FF2B5EF4-FFF2-40B4-BE49-F238E27FC236}">
                      <a16:creationId xmlns:a16="http://schemas.microsoft.com/office/drawing/2014/main" id="{FD9825E5-A98E-454B-AFD6-EFFC9F2E6FA8}"/>
                    </a:ext>
                  </a:extLst>
                </p:cNvPr>
                <p:cNvPicPr/>
                <p:nvPr/>
              </p:nvPicPr>
              <p:blipFill>
                <a:blip r:embed="rId180"/>
                <a:stretch>
                  <a:fillRect/>
                </a:stretch>
              </p:blipFill>
              <p:spPr>
                <a:xfrm>
                  <a:off x="9825133" y="1778592"/>
                  <a:ext cx="60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0AF19F1E-0B39-46A7-8D32-A38F60C941EA}"/>
                    </a:ext>
                  </a:extLst>
                </p14:cNvPr>
                <p14:cNvContentPartPr/>
                <p14:nvPr/>
              </p14:nvContentPartPr>
              <p14:xfrm>
                <a:off x="9893893" y="1706232"/>
                <a:ext cx="255600" cy="131400"/>
              </p14:xfrm>
            </p:contentPart>
          </mc:Choice>
          <mc:Fallback xmlns="">
            <p:pic>
              <p:nvPicPr>
                <p:cNvPr id="109" name="Freihand 108">
                  <a:extLst>
                    <a:ext uri="{FF2B5EF4-FFF2-40B4-BE49-F238E27FC236}">
                      <a16:creationId xmlns:a16="http://schemas.microsoft.com/office/drawing/2014/main" id="{0AF19F1E-0B39-46A7-8D32-A38F60C941EA}"/>
                    </a:ext>
                  </a:extLst>
                </p:cNvPr>
                <p:cNvPicPr/>
                <p:nvPr/>
              </p:nvPicPr>
              <p:blipFill>
                <a:blip r:embed="rId182"/>
                <a:stretch>
                  <a:fillRect/>
                </a:stretch>
              </p:blipFill>
              <p:spPr>
                <a:xfrm>
                  <a:off x="9889573" y="1701912"/>
                  <a:ext cx="264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C1338D21-192D-4081-88EC-74E0B6E93AFB}"/>
                    </a:ext>
                  </a:extLst>
                </p14:cNvPr>
                <p14:cNvContentPartPr/>
                <p14:nvPr/>
              </p14:nvContentPartPr>
              <p14:xfrm>
                <a:off x="10149853" y="1698672"/>
                <a:ext cx="376560" cy="133560"/>
              </p14:xfrm>
            </p:contentPart>
          </mc:Choice>
          <mc:Fallback xmlns="">
            <p:pic>
              <p:nvPicPr>
                <p:cNvPr id="110" name="Freihand 109">
                  <a:extLst>
                    <a:ext uri="{FF2B5EF4-FFF2-40B4-BE49-F238E27FC236}">
                      <a16:creationId xmlns:a16="http://schemas.microsoft.com/office/drawing/2014/main" id="{C1338D21-192D-4081-88EC-74E0B6E93AFB}"/>
                    </a:ext>
                  </a:extLst>
                </p:cNvPr>
                <p:cNvPicPr/>
                <p:nvPr/>
              </p:nvPicPr>
              <p:blipFill>
                <a:blip r:embed="rId184"/>
                <a:stretch>
                  <a:fillRect/>
                </a:stretch>
              </p:blipFill>
              <p:spPr>
                <a:xfrm>
                  <a:off x="10145533" y="1694352"/>
                  <a:ext cx="38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2E4B827B-BA97-4EFB-A9F9-988DCB56F2E8}"/>
                    </a:ext>
                  </a:extLst>
                </p14:cNvPr>
                <p14:cNvContentPartPr/>
                <p14:nvPr/>
              </p14:nvContentPartPr>
              <p14:xfrm>
                <a:off x="10531813" y="1742952"/>
                <a:ext cx="72720" cy="71280"/>
              </p14:xfrm>
            </p:contentPart>
          </mc:Choice>
          <mc:Fallback xmlns="">
            <p:pic>
              <p:nvPicPr>
                <p:cNvPr id="111" name="Freihand 110">
                  <a:extLst>
                    <a:ext uri="{FF2B5EF4-FFF2-40B4-BE49-F238E27FC236}">
                      <a16:creationId xmlns:a16="http://schemas.microsoft.com/office/drawing/2014/main" id="{2E4B827B-BA97-4EFB-A9F9-988DCB56F2E8}"/>
                    </a:ext>
                  </a:extLst>
                </p:cNvPr>
                <p:cNvPicPr/>
                <p:nvPr/>
              </p:nvPicPr>
              <p:blipFill>
                <a:blip r:embed="rId186"/>
                <a:stretch>
                  <a:fillRect/>
                </a:stretch>
              </p:blipFill>
              <p:spPr>
                <a:xfrm>
                  <a:off x="10527493" y="1738632"/>
                  <a:ext cx="81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647B33AA-11FA-49CF-99F4-27C231571A93}"/>
                    </a:ext>
                  </a:extLst>
                </p14:cNvPr>
                <p14:cNvContentPartPr/>
                <p14:nvPr/>
              </p14:nvContentPartPr>
              <p14:xfrm>
                <a:off x="10647733" y="1664472"/>
                <a:ext cx="125640" cy="146160"/>
              </p14:xfrm>
            </p:contentPart>
          </mc:Choice>
          <mc:Fallback xmlns="">
            <p:pic>
              <p:nvPicPr>
                <p:cNvPr id="112" name="Freihand 111">
                  <a:extLst>
                    <a:ext uri="{FF2B5EF4-FFF2-40B4-BE49-F238E27FC236}">
                      <a16:creationId xmlns:a16="http://schemas.microsoft.com/office/drawing/2014/main" id="{647B33AA-11FA-49CF-99F4-27C231571A93}"/>
                    </a:ext>
                  </a:extLst>
                </p:cNvPr>
                <p:cNvPicPr/>
                <p:nvPr/>
              </p:nvPicPr>
              <p:blipFill>
                <a:blip r:embed="rId188"/>
                <a:stretch>
                  <a:fillRect/>
                </a:stretch>
              </p:blipFill>
              <p:spPr>
                <a:xfrm>
                  <a:off x="10643413" y="1660152"/>
                  <a:ext cx="134280" cy="154800"/>
                </a:xfrm>
                <a:prstGeom prst="rect">
                  <a:avLst/>
                </a:prstGeom>
              </p:spPr>
            </p:pic>
          </mc:Fallback>
        </mc:AlternateContent>
      </p:grpSp>
      <p:grpSp>
        <p:nvGrpSpPr>
          <p:cNvPr id="118" name="Gruppieren 117">
            <a:extLst>
              <a:ext uri="{FF2B5EF4-FFF2-40B4-BE49-F238E27FC236}">
                <a16:creationId xmlns:a16="http://schemas.microsoft.com/office/drawing/2014/main" id="{21A09DFA-BE96-4AE1-9E7A-3757A047E1AC}"/>
              </a:ext>
            </a:extLst>
          </p:cNvPr>
          <p:cNvGrpSpPr/>
          <p:nvPr/>
        </p:nvGrpSpPr>
        <p:grpSpPr>
          <a:xfrm>
            <a:off x="10958413" y="1615152"/>
            <a:ext cx="982080" cy="183960"/>
            <a:chOff x="10958413" y="1615152"/>
            <a:chExt cx="982080" cy="183960"/>
          </a:xfrm>
        </p:grpSpPr>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5F2ACD64-79A7-4F04-8893-EF1806DF967E}"/>
                    </a:ext>
                  </a:extLst>
                </p14:cNvPr>
                <p14:cNvContentPartPr/>
                <p14:nvPr/>
              </p14:nvContentPartPr>
              <p14:xfrm>
                <a:off x="10958413" y="1615152"/>
                <a:ext cx="211320" cy="165240"/>
              </p14:xfrm>
            </p:contentPart>
          </mc:Choice>
          <mc:Fallback xmlns="">
            <p:pic>
              <p:nvPicPr>
                <p:cNvPr id="113" name="Freihand 112">
                  <a:extLst>
                    <a:ext uri="{FF2B5EF4-FFF2-40B4-BE49-F238E27FC236}">
                      <a16:creationId xmlns:a16="http://schemas.microsoft.com/office/drawing/2014/main" id="{5F2ACD64-79A7-4F04-8893-EF1806DF967E}"/>
                    </a:ext>
                  </a:extLst>
                </p:cNvPr>
                <p:cNvPicPr/>
                <p:nvPr/>
              </p:nvPicPr>
              <p:blipFill>
                <a:blip r:embed="rId190"/>
                <a:stretch>
                  <a:fillRect/>
                </a:stretch>
              </p:blipFill>
              <p:spPr>
                <a:xfrm>
                  <a:off x="10954093" y="1610832"/>
                  <a:ext cx="219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9F0B912C-46C3-4B4A-AC3D-F7C21C8E84A7}"/>
                    </a:ext>
                  </a:extLst>
                </p14:cNvPr>
                <p14:cNvContentPartPr/>
                <p14:nvPr/>
              </p14:nvContentPartPr>
              <p14:xfrm>
                <a:off x="11060293" y="1723872"/>
                <a:ext cx="496800" cy="64080"/>
              </p14:xfrm>
            </p:contentPart>
          </mc:Choice>
          <mc:Fallback xmlns="">
            <p:pic>
              <p:nvPicPr>
                <p:cNvPr id="114" name="Freihand 113">
                  <a:extLst>
                    <a:ext uri="{FF2B5EF4-FFF2-40B4-BE49-F238E27FC236}">
                      <a16:creationId xmlns:a16="http://schemas.microsoft.com/office/drawing/2014/main" id="{9F0B912C-46C3-4B4A-AC3D-F7C21C8E84A7}"/>
                    </a:ext>
                  </a:extLst>
                </p:cNvPr>
                <p:cNvPicPr/>
                <p:nvPr/>
              </p:nvPicPr>
              <p:blipFill>
                <a:blip r:embed="rId192"/>
                <a:stretch>
                  <a:fillRect/>
                </a:stretch>
              </p:blipFill>
              <p:spPr>
                <a:xfrm>
                  <a:off x="11055973" y="1719552"/>
                  <a:ext cx="50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11DB642A-4A80-4A9E-B448-ECBA4C7FEF94}"/>
                    </a:ext>
                  </a:extLst>
                </p14:cNvPr>
                <p14:cNvContentPartPr/>
                <p14:nvPr/>
              </p14:nvContentPartPr>
              <p14:xfrm>
                <a:off x="11585533" y="1724952"/>
                <a:ext cx="354960" cy="74160"/>
              </p14:xfrm>
            </p:contentPart>
          </mc:Choice>
          <mc:Fallback xmlns="">
            <p:pic>
              <p:nvPicPr>
                <p:cNvPr id="117" name="Freihand 116">
                  <a:extLst>
                    <a:ext uri="{FF2B5EF4-FFF2-40B4-BE49-F238E27FC236}">
                      <a16:creationId xmlns:a16="http://schemas.microsoft.com/office/drawing/2014/main" id="{11DB642A-4A80-4A9E-B448-ECBA4C7FEF94}"/>
                    </a:ext>
                  </a:extLst>
                </p:cNvPr>
                <p:cNvPicPr/>
                <p:nvPr/>
              </p:nvPicPr>
              <p:blipFill>
                <a:blip r:embed="rId194"/>
                <a:stretch>
                  <a:fillRect/>
                </a:stretch>
              </p:blipFill>
              <p:spPr>
                <a:xfrm>
                  <a:off x="11581213" y="1720632"/>
                  <a:ext cx="363600" cy="82800"/>
                </a:xfrm>
                <a:prstGeom prst="rect">
                  <a:avLst/>
                </a:prstGeom>
              </p:spPr>
            </p:pic>
          </mc:Fallback>
        </mc:AlternateContent>
      </p:grpSp>
      <p:grpSp>
        <p:nvGrpSpPr>
          <p:cNvPr id="136" name="Gruppieren 135">
            <a:extLst>
              <a:ext uri="{FF2B5EF4-FFF2-40B4-BE49-F238E27FC236}">
                <a16:creationId xmlns:a16="http://schemas.microsoft.com/office/drawing/2014/main" id="{1736F5FE-1BF6-40DF-B095-3EFED6F9772C}"/>
              </a:ext>
            </a:extLst>
          </p:cNvPr>
          <p:cNvGrpSpPr/>
          <p:nvPr/>
        </p:nvGrpSpPr>
        <p:grpSpPr>
          <a:xfrm>
            <a:off x="7962493" y="1981272"/>
            <a:ext cx="643680" cy="168120"/>
            <a:chOff x="7962493" y="1981272"/>
            <a:chExt cx="643680" cy="168120"/>
          </a:xfrm>
        </p:grpSpPr>
        <mc:AlternateContent xmlns:mc="http://schemas.openxmlformats.org/markup-compatibility/2006" xmlns:p14="http://schemas.microsoft.com/office/powerpoint/2010/main">
          <mc:Choice Requires="p14">
            <p:contentPart p14:bwMode="auto" r:id="rId195">
              <p14:nvContentPartPr>
                <p14:cNvPr id="119" name="Freihand 118">
                  <a:extLst>
                    <a:ext uri="{FF2B5EF4-FFF2-40B4-BE49-F238E27FC236}">
                      <a16:creationId xmlns:a16="http://schemas.microsoft.com/office/drawing/2014/main" id="{819F1B20-120C-4C2D-8732-6A358EE597FC}"/>
                    </a:ext>
                  </a:extLst>
                </p14:cNvPr>
                <p14:cNvContentPartPr/>
                <p14:nvPr/>
              </p14:nvContentPartPr>
              <p14:xfrm>
                <a:off x="7962493" y="1981272"/>
                <a:ext cx="149400" cy="168120"/>
              </p14:xfrm>
            </p:contentPart>
          </mc:Choice>
          <mc:Fallback xmlns="">
            <p:pic>
              <p:nvPicPr>
                <p:cNvPr id="119" name="Freihand 118">
                  <a:extLst>
                    <a:ext uri="{FF2B5EF4-FFF2-40B4-BE49-F238E27FC236}">
                      <a16:creationId xmlns:a16="http://schemas.microsoft.com/office/drawing/2014/main" id="{819F1B20-120C-4C2D-8732-6A358EE597FC}"/>
                    </a:ext>
                  </a:extLst>
                </p:cNvPr>
                <p:cNvPicPr/>
                <p:nvPr/>
              </p:nvPicPr>
              <p:blipFill>
                <a:blip r:embed="rId196"/>
                <a:stretch>
                  <a:fillRect/>
                </a:stretch>
              </p:blipFill>
              <p:spPr>
                <a:xfrm>
                  <a:off x="7958173" y="1976952"/>
                  <a:ext cx="158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0" name="Freihand 119">
                  <a:extLst>
                    <a:ext uri="{FF2B5EF4-FFF2-40B4-BE49-F238E27FC236}">
                      <a16:creationId xmlns:a16="http://schemas.microsoft.com/office/drawing/2014/main" id="{A69F291F-E166-4DDC-95D6-D2B2A0237114}"/>
                    </a:ext>
                  </a:extLst>
                </p14:cNvPr>
                <p14:cNvContentPartPr/>
                <p14:nvPr/>
              </p14:nvContentPartPr>
              <p14:xfrm>
                <a:off x="8039533" y="2055072"/>
                <a:ext cx="430920" cy="66600"/>
              </p14:xfrm>
            </p:contentPart>
          </mc:Choice>
          <mc:Fallback xmlns="">
            <p:pic>
              <p:nvPicPr>
                <p:cNvPr id="120" name="Freihand 119">
                  <a:extLst>
                    <a:ext uri="{FF2B5EF4-FFF2-40B4-BE49-F238E27FC236}">
                      <a16:creationId xmlns:a16="http://schemas.microsoft.com/office/drawing/2014/main" id="{A69F291F-E166-4DDC-95D6-D2B2A0237114}"/>
                    </a:ext>
                  </a:extLst>
                </p:cNvPr>
                <p:cNvPicPr/>
                <p:nvPr/>
              </p:nvPicPr>
              <p:blipFill>
                <a:blip r:embed="rId198"/>
                <a:stretch>
                  <a:fillRect/>
                </a:stretch>
              </p:blipFill>
              <p:spPr>
                <a:xfrm>
                  <a:off x="8035213" y="2050752"/>
                  <a:ext cx="439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1" name="Freihand 120">
                  <a:extLst>
                    <a:ext uri="{FF2B5EF4-FFF2-40B4-BE49-F238E27FC236}">
                      <a16:creationId xmlns:a16="http://schemas.microsoft.com/office/drawing/2014/main" id="{B5FDFF42-18CB-4820-AF80-4B09BC22F8D2}"/>
                    </a:ext>
                  </a:extLst>
                </p14:cNvPr>
                <p14:cNvContentPartPr/>
                <p14:nvPr/>
              </p14:nvContentPartPr>
              <p14:xfrm>
                <a:off x="8521933" y="2061912"/>
                <a:ext cx="84240" cy="55080"/>
              </p14:xfrm>
            </p:contentPart>
          </mc:Choice>
          <mc:Fallback xmlns="">
            <p:pic>
              <p:nvPicPr>
                <p:cNvPr id="121" name="Freihand 120">
                  <a:extLst>
                    <a:ext uri="{FF2B5EF4-FFF2-40B4-BE49-F238E27FC236}">
                      <a16:creationId xmlns:a16="http://schemas.microsoft.com/office/drawing/2014/main" id="{B5FDFF42-18CB-4820-AF80-4B09BC22F8D2}"/>
                    </a:ext>
                  </a:extLst>
                </p:cNvPr>
                <p:cNvPicPr/>
                <p:nvPr/>
              </p:nvPicPr>
              <p:blipFill>
                <a:blip r:embed="rId200"/>
                <a:stretch>
                  <a:fillRect/>
                </a:stretch>
              </p:blipFill>
              <p:spPr>
                <a:xfrm>
                  <a:off x="8517613" y="2057592"/>
                  <a:ext cx="92880" cy="63720"/>
                </a:xfrm>
                <a:prstGeom prst="rect">
                  <a:avLst/>
                </a:prstGeom>
              </p:spPr>
            </p:pic>
          </mc:Fallback>
        </mc:AlternateContent>
      </p:grpSp>
      <p:grpSp>
        <p:nvGrpSpPr>
          <p:cNvPr id="135" name="Gruppieren 134">
            <a:extLst>
              <a:ext uri="{FF2B5EF4-FFF2-40B4-BE49-F238E27FC236}">
                <a16:creationId xmlns:a16="http://schemas.microsoft.com/office/drawing/2014/main" id="{68AEF7C6-2106-4B8B-A537-5E84EF1D1A11}"/>
              </a:ext>
            </a:extLst>
          </p:cNvPr>
          <p:cNvGrpSpPr/>
          <p:nvPr/>
        </p:nvGrpSpPr>
        <p:grpSpPr>
          <a:xfrm>
            <a:off x="8908933" y="1947432"/>
            <a:ext cx="1357560" cy="195840"/>
            <a:chOff x="8908933" y="1947432"/>
            <a:chExt cx="1357560" cy="195840"/>
          </a:xfrm>
        </p:grpSpPr>
        <mc:AlternateContent xmlns:mc="http://schemas.openxmlformats.org/markup-compatibility/2006" xmlns:p14="http://schemas.microsoft.com/office/powerpoint/2010/main">
          <mc:Choice Requires="p14">
            <p:contentPart p14:bwMode="auto" r:id="rId201">
              <p14:nvContentPartPr>
                <p14:cNvPr id="122" name="Freihand 121">
                  <a:extLst>
                    <a:ext uri="{FF2B5EF4-FFF2-40B4-BE49-F238E27FC236}">
                      <a16:creationId xmlns:a16="http://schemas.microsoft.com/office/drawing/2014/main" id="{AB44EDBA-7A6E-43F6-821D-C251D33D4D44}"/>
                    </a:ext>
                  </a:extLst>
                </p14:cNvPr>
                <p14:cNvContentPartPr/>
                <p14:nvPr/>
              </p14:nvContentPartPr>
              <p14:xfrm>
                <a:off x="8908933" y="2066952"/>
                <a:ext cx="352080" cy="76320"/>
              </p14:xfrm>
            </p:contentPart>
          </mc:Choice>
          <mc:Fallback xmlns="">
            <p:pic>
              <p:nvPicPr>
                <p:cNvPr id="122" name="Freihand 121">
                  <a:extLst>
                    <a:ext uri="{FF2B5EF4-FFF2-40B4-BE49-F238E27FC236}">
                      <a16:creationId xmlns:a16="http://schemas.microsoft.com/office/drawing/2014/main" id="{AB44EDBA-7A6E-43F6-821D-C251D33D4D44}"/>
                    </a:ext>
                  </a:extLst>
                </p:cNvPr>
                <p:cNvPicPr/>
                <p:nvPr/>
              </p:nvPicPr>
              <p:blipFill>
                <a:blip r:embed="rId202"/>
                <a:stretch>
                  <a:fillRect/>
                </a:stretch>
              </p:blipFill>
              <p:spPr>
                <a:xfrm>
                  <a:off x="8904613" y="2062632"/>
                  <a:ext cx="360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3" name="Freihand 122">
                  <a:extLst>
                    <a:ext uri="{FF2B5EF4-FFF2-40B4-BE49-F238E27FC236}">
                      <a16:creationId xmlns:a16="http://schemas.microsoft.com/office/drawing/2014/main" id="{42395CBF-BA0A-4ACC-AA37-A9B1703F4764}"/>
                    </a:ext>
                  </a:extLst>
                </p14:cNvPr>
                <p14:cNvContentPartPr/>
                <p14:nvPr/>
              </p14:nvContentPartPr>
              <p14:xfrm>
                <a:off x="9314653" y="2051832"/>
                <a:ext cx="104040" cy="79200"/>
              </p14:xfrm>
            </p:contentPart>
          </mc:Choice>
          <mc:Fallback xmlns="">
            <p:pic>
              <p:nvPicPr>
                <p:cNvPr id="123" name="Freihand 122">
                  <a:extLst>
                    <a:ext uri="{FF2B5EF4-FFF2-40B4-BE49-F238E27FC236}">
                      <a16:creationId xmlns:a16="http://schemas.microsoft.com/office/drawing/2014/main" id="{42395CBF-BA0A-4ACC-AA37-A9B1703F4764}"/>
                    </a:ext>
                  </a:extLst>
                </p:cNvPr>
                <p:cNvPicPr/>
                <p:nvPr/>
              </p:nvPicPr>
              <p:blipFill>
                <a:blip r:embed="rId204"/>
                <a:stretch>
                  <a:fillRect/>
                </a:stretch>
              </p:blipFill>
              <p:spPr>
                <a:xfrm>
                  <a:off x="9310333" y="2047512"/>
                  <a:ext cx="112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4" name="Freihand 123">
                  <a:extLst>
                    <a:ext uri="{FF2B5EF4-FFF2-40B4-BE49-F238E27FC236}">
                      <a16:creationId xmlns:a16="http://schemas.microsoft.com/office/drawing/2014/main" id="{81D4C580-E545-44C7-916B-E55A206AADBE}"/>
                    </a:ext>
                  </a:extLst>
                </p14:cNvPr>
                <p14:cNvContentPartPr/>
                <p14:nvPr/>
              </p14:nvContentPartPr>
              <p14:xfrm>
                <a:off x="9416893" y="2047872"/>
                <a:ext cx="87840" cy="74880"/>
              </p14:xfrm>
            </p:contentPart>
          </mc:Choice>
          <mc:Fallback xmlns="">
            <p:pic>
              <p:nvPicPr>
                <p:cNvPr id="124" name="Freihand 123">
                  <a:extLst>
                    <a:ext uri="{FF2B5EF4-FFF2-40B4-BE49-F238E27FC236}">
                      <a16:creationId xmlns:a16="http://schemas.microsoft.com/office/drawing/2014/main" id="{81D4C580-E545-44C7-916B-E55A206AADBE}"/>
                    </a:ext>
                  </a:extLst>
                </p:cNvPr>
                <p:cNvPicPr/>
                <p:nvPr/>
              </p:nvPicPr>
              <p:blipFill>
                <a:blip r:embed="rId206"/>
                <a:stretch>
                  <a:fillRect/>
                </a:stretch>
              </p:blipFill>
              <p:spPr>
                <a:xfrm>
                  <a:off x="9412573" y="2043552"/>
                  <a:ext cx="96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8D53F0D0-5DE9-4534-A8E4-1831531F22B1}"/>
                    </a:ext>
                  </a:extLst>
                </p14:cNvPr>
                <p14:cNvContentPartPr/>
                <p14:nvPr/>
              </p14:nvContentPartPr>
              <p14:xfrm>
                <a:off x="9516613" y="2067672"/>
                <a:ext cx="186480" cy="29880"/>
              </p14:xfrm>
            </p:contentPart>
          </mc:Choice>
          <mc:Fallback xmlns="">
            <p:pic>
              <p:nvPicPr>
                <p:cNvPr id="125" name="Freihand 124">
                  <a:extLst>
                    <a:ext uri="{FF2B5EF4-FFF2-40B4-BE49-F238E27FC236}">
                      <a16:creationId xmlns:a16="http://schemas.microsoft.com/office/drawing/2014/main" id="{8D53F0D0-5DE9-4534-A8E4-1831531F22B1}"/>
                    </a:ext>
                  </a:extLst>
                </p:cNvPr>
                <p:cNvPicPr/>
                <p:nvPr/>
              </p:nvPicPr>
              <p:blipFill>
                <a:blip r:embed="rId208"/>
                <a:stretch>
                  <a:fillRect/>
                </a:stretch>
              </p:blipFill>
              <p:spPr>
                <a:xfrm>
                  <a:off x="9512293" y="2063352"/>
                  <a:ext cx="195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85106B67-D98D-416C-A272-3870E0F572C6}"/>
                    </a:ext>
                  </a:extLst>
                </p14:cNvPr>
                <p14:cNvContentPartPr/>
                <p14:nvPr/>
              </p14:nvContentPartPr>
              <p14:xfrm>
                <a:off x="9213853" y="1995672"/>
                <a:ext cx="145440" cy="6480"/>
              </p14:xfrm>
            </p:contentPart>
          </mc:Choice>
          <mc:Fallback xmlns="">
            <p:pic>
              <p:nvPicPr>
                <p:cNvPr id="126" name="Freihand 125">
                  <a:extLst>
                    <a:ext uri="{FF2B5EF4-FFF2-40B4-BE49-F238E27FC236}">
                      <a16:creationId xmlns:a16="http://schemas.microsoft.com/office/drawing/2014/main" id="{85106B67-D98D-416C-A272-3870E0F572C6}"/>
                    </a:ext>
                  </a:extLst>
                </p:cNvPr>
                <p:cNvPicPr/>
                <p:nvPr/>
              </p:nvPicPr>
              <p:blipFill>
                <a:blip r:embed="rId210"/>
                <a:stretch>
                  <a:fillRect/>
                </a:stretch>
              </p:blipFill>
              <p:spPr>
                <a:xfrm>
                  <a:off x="9209533" y="1991352"/>
                  <a:ext cx="154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Freihand 126">
                  <a:extLst>
                    <a:ext uri="{FF2B5EF4-FFF2-40B4-BE49-F238E27FC236}">
                      <a16:creationId xmlns:a16="http://schemas.microsoft.com/office/drawing/2014/main" id="{7493F8AF-F232-4393-9864-B5DAD23A6046}"/>
                    </a:ext>
                  </a:extLst>
                </p14:cNvPr>
                <p14:cNvContentPartPr/>
                <p14:nvPr/>
              </p14:nvContentPartPr>
              <p14:xfrm>
                <a:off x="9875173" y="2024832"/>
                <a:ext cx="180000" cy="114120"/>
              </p14:xfrm>
            </p:contentPart>
          </mc:Choice>
          <mc:Fallback xmlns="">
            <p:pic>
              <p:nvPicPr>
                <p:cNvPr id="127" name="Freihand 126">
                  <a:extLst>
                    <a:ext uri="{FF2B5EF4-FFF2-40B4-BE49-F238E27FC236}">
                      <a16:creationId xmlns:a16="http://schemas.microsoft.com/office/drawing/2014/main" id="{7493F8AF-F232-4393-9864-B5DAD23A6046}"/>
                    </a:ext>
                  </a:extLst>
                </p:cNvPr>
                <p:cNvPicPr/>
                <p:nvPr/>
              </p:nvPicPr>
              <p:blipFill>
                <a:blip r:embed="rId212"/>
                <a:stretch>
                  <a:fillRect/>
                </a:stretch>
              </p:blipFill>
              <p:spPr>
                <a:xfrm>
                  <a:off x="9870853" y="2020512"/>
                  <a:ext cx="188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Freihand 127">
                  <a:extLst>
                    <a:ext uri="{FF2B5EF4-FFF2-40B4-BE49-F238E27FC236}">
                      <a16:creationId xmlns:a16="http://schemas.microsoft.com/office/drawing/2014/main" id="{4A66FA1F-DEAB-4ABD-86BF-D7A00083BA31}"/>
                    </a:ext>
                  </a:extLst>
                </p14:cNvPr>
                <p14:cNvContentPartPr/>
                <p14:nvPr/>
              </p14:nvContentPartPr>
              <p14:xfrm>
                <a:off x="10028893" y="1985592"/>
                <a:ext cx="70560" cy="42480"/>
              </p14:xfrm>
            </p:contentPart>
          </mc:Choice>
          <mc:Fallback xmlns="">
            <p:pic>
              <p:nvPicPr>
                <p:cNvPr id="128" name="Freihand 127">
                  <a:extLst>
                    <a:ext uri="{FF2B5EF4-FFF2-40B4-BE49-F238E27FC236}">
                      <a16:creationId xmlns:a16="http://schemas.microsoft.com/office/drawing/2014/main" id="{4A66FA1F-DEAB-4ABD-86BF-D7A00083BA31}"/>
                    </a:ext>
                  </a:extLst>
                </p:cNvPr>
                <p:cNvPicPr/>
                <p:nvPr/>
              </p:nvPicPr>
              <p:blipFill>
                <a:blip r:embed="rId214"/>
                <a:stretch>
                  <a:fillRect/>
                </a:stretch>
              </p:blipFill>
              <p:spPr>
                <a:xfrm>
                  <a:off x="10024573" y="1981272"/>
                  <a:ext cx="79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0E2F6DCA-2848-4FBA-B8AC-4FE4CEB25A80}"/>
                    </a:ext>
                  </a:extLst>
                </p14:cNvPr>
                <p14:cNvContentPartPr/>
                <p14:nvPr/>
              </p14:nvContentPartPr>
              <p14:xfrm>
                <a:off x="10167133" y="1947432"/>
                <a:ext cx="99360" cy="148320"/>
              </p14:xfrm>
            </p:contentPart>
          </mc:Choice>
          <mc:Fallback xmlns="">
            <p:pic>
              <p:nvPicPr>
                <p:cNvPr id="129" name="Freihand 128">
                  <a:extLst>
                    <a:ext uri="{FF2B5EF4-FFF2-40B4-BE49-F238E27FC236}">
                      <a16:creationId xmlns:a16="http://schemas.microsoft.com/office/drawing/2014/main" id="{0E2F6DCA-2848-4FBA-B8AC-4FE4CEB25A80}"/>
                    </a:ext>
                  </a:extLst>
                </p:cNvPr>
                <p:cNvPicPr/>
                <p:nvPr/>
              </p:nvPicPr>
              <p:blipFill>
                <a:blip r:embed="rId216"/>
                <a:stretch>
                  <a:fillRect/>
                </a:stretch>
              </p:blipFill>
              <p:spPr>
                <a:xfrm>
                  <a:off x="10162813" y="1943112"/>
                  <a:ext cx="108000" cy="156960"/>
                </a:xfrm>
                <a:prstGeom prst="rect">
                  <a:avLst/>
                </a:prstGeom>
              </p:spPr>
            </p:pic>
          </mc:Fallback>
        </mc:AlternateContent>
      </p:grpSp>
      <p:grpSp>
        <p:nvGrpSpPr>
          <p:cNvPr id="146" name="Gruppieren 145">
            <a:extLst>
              <a:ext uri="{FF2B5EF4-FFF2-40B4-BE49-F238E27FC236}">
                <a16:creationId xmlns:a16="http://schemas.microsoft.com/office/drawing/2014/main" id="{13359C0A-BBED-4D67-9918-455FE866ADAF}"/>
              </a:ext>
            </a:extLst>
          </p:cNvPr>
          <p:cNvGrpSpPr/>
          <p:nvPr/>
        </p:nvGrpSpPr>
        <p:grpSpPr>
          <a:xfrm>
            <a:off x="10474213" y="1914312"/>
            <a:ext cx="1592640" cy="349560"/>
            <a:chOff x="10474213" y="1914312"/>
            <a:chExt cx="1592640" cy="349560"/>
          </a:xfrm>
        </p:grpSpPr>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506FB60B-A539-4D27-A403-3243B0ADEEA6}"/>
                    </a:ext>
                  </a:extLst>
                </p14:cNvPr>
                <p14:cNvContentPartPr/>
                <p14:nvPr/>
              </p14:nvContentPartPr>
              <p14:xfrm>
                <a:off x="10474213" y="2003952"/>
                <a:ext cx="183960" cy="104040"/>
              </p14:xfrm>
            </p:contentPart>
          </mc:Choice>
          <mc:Fallback xmlns="">
            <p:pic>
              <p:nvPicPr>
                <p:cNvPr id="130" name="Freihand 129">
                  <a:extLst>
                    <a:ext uri="{FF2B5EF4-FFF2-40B4-BE49-F238E27FC236}">
                      <a16:creationId xmlns:a16="http://schemas.microsoft.com/office/drawing/2014/main" id="{506FB60B-A539-4D27-A403-3243B0ADEEA6}"/>
                    </a:ext>
                  </a:extLst>
                </p:cNvPr>
                <p:cNvPicPr/>
                <p:nvPr/>
              </p:nvPicPr>
              <p:blipFill>
                <a:blip r:embed="rId218"/>
                <a:stretch>
                  <a:fillRect/>
                </a:stretch>
              </p:blipFill>
              <p:spPr>
                <a:xfrm>
                  <a:off x="10469893" y="1999632"/>
                  <a:ext cx="192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29983869-09AB-47C8-8AD3-32161E7FEE28}"/>
                    </a:ext>
                  </a:extLst>
                </p14:cNvPr>
                <p14:cNvContentPartPr/>
                <p14:nvPr/>
              </p14:nvContentPartPr>
              <p14:xfrm>
                <a:off x="10664653" y="1940592"/>
                <a:ext cx="83520" cy="162360"/>
              </p14:xfrm>
            </p:contentPart>
          </mc:Choice>
          <mc:Fallback xmlns="">
            <p:pic>
              <p:nvPicPr>
                <p:cNvPr id="131" name="Freihand 130">
                  <a:extLst>
                    <a:ext uri="{FF2B5EF4-FFF2-40B4-BE49-F238E27FC236}">
                      <a16:creationId xmlns:a16="http://schemas.microsoft.com/office/drawing/2014/main" id="{29983869-09AB-47C8-8AD3-32161E7FEE28}"/>
                    </a:ext>
                  </a:extLst>
                </p:cNvPr>
                <p:cNvPicPr/>
                <p:nvPr/>
              </p:nvPicPr>
              <p:blipFill>
                <a:blip r:embed="rId220"/>
                <a:stretch>
                  <a:fillRect/>
                </a:stretch>
              </p:blipFill>
              <p:spPr>
                <a:xfrm>
                  <a:off x="10660333" y="1936272"/>
                  <a:ext cx="92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B739F75F-B2BC-4D4F-8C60-F6A768B27A4C}"/>
                    </a:ext>
                  </a:extLst>
                </p14:cNvPr>
                <p14:cNvContentPartPr/>
                <p14:nvPr/>
              </p14:nvContentPartPr>
              <p14:xfrm>
                <a:off x="10764013" y="2007552"/>
                <a:ext cx="72360" cy="90000"/>
              </p14:xfrm>
            </p:contentPart>
          </mc:Choice>
          <mc:Fallback xmlns="">
            <p:pic>
              <p:nvPicPr>
                <p:cNvPr id="132" name="Freihand 131">
                  <a:extLst>
                    <a:ext uri="{FF2B5EF4-FFF2-40B4-BE49-F238E27FC236}">
                      <a16:creationId xmlns:a16="http://schemas.microsoft.com/office/drawing/2014/main" id="{B739F75F-B2BC-4D4F-8C60-F6A768B27A4C}"/>
                    </a:ext>
                  </a:extLst>
                </p:cNvPr>
                <p:cNvPicPr/>
                <p:nvPr/>
              </p:nvPicPr>
              <p:blipFill>
                <a:blip r:embed="rId222"/>
                <a:stretch>
                  <a:fillRect/>
                </a:stretch>
              </p:blipFill>
              <p:spPr>
                <a:xfrm>
                  <a:off x="10759693" y="2003232"/>
                  <a:ext cx="81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F7A04C80-CD73-4994-9244-7824F0865532}"/>
                    </a:ext>
                  </a:extLst>
                </p14:cNvPr>
                <p14:cNvContentPartPr/>
                <p14:nvPr/>
              </p14:nvContentPartPr>
              <p14:xfrm>
                <a:off x="10994773" y="1977672"/>
                <a:ext cx="142200" cy="136440"/>
              </p14:xfrm>
            </p:contentPart>
          </mc:Choice>
          <mc:Fallback xmlns="">
            <p:pic>
              <p:nvPicPr>
                <p:cNvPr id="133" name="Freihand 132">
                  <a:extLst>
                    <a:ext uri="{FF2B5EF4-FFF2-40B4-BE49-F238E27FC236}">
                      <a16:creationId xmlns:a16="http://schemas.microsoft.com/office/drawing/2014/main" id="{F7A04C80-CD73-4994-9244-7824F0865532}"/>
                    </a:ext>
                  </a:extLst>
                </p:cNvPr>
                <p:cNvPicPr/>
                <p:nvPr/>
              </p:nvPicPr>
              <p:blipFill>
                <a:blip r:embed="rId224"/>
                <a:stretch>
                  <a:fillRect/>
                </a:stretch>
              </p:blipFill>
              <p:spPr>
                <a:xfrm>
                  <a:off x="10990453" y="1973352"/>
                  <a:ext cx="150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4D7B126F-AA11-467E-AC50-85AB57EE1830}"/>
                    </a:ext>
                  </a:extLst>
                </p14:cNvPr>
                <p14:cNvContentPartPr/>
                <p14:nvPr/>
              </p14:nvContentPartPr>
              <p14:xfrm>
                <a:off x="11221213" y="1970112"/>
                <a:ext cx="293040" cy="293760"/>
              </p14:xfrm>
            </p:contentPart>
          </mc:Choice>
          <mc:Fallback xmlns="">
            <p:pic>
              <p:nvPicPr>
                <p:cNvPr id="137" name="Freihand 136">
                  <a:extLst>
                    <a:ext uri="{FF2B5EF4-FFF2-40B4-BE49-F238E27FC236}">
                      <a16:creationId xmlns:a16="http://schemas.microsoft.com/office/drawing/2014/main" id="{4D7B126F-AA11-467E-AC50-85AB57EE1830}"/>
                    </a:ext>
                  </a:extLst>
                </p:cNvPr>
                <p:cNvPicPr/>
                <p:nvPr/>
              </p:nvPicPr>
              <p:blipFill>
                <a:blip r:embed="rId226"/>
                <a:stretch>
                  <a:fillRect/>
                </a:stretch>
              </p:blipFill>
              <p:spPr>
                <a:xfrm>
                  <a:off x="11216893" y="1965792"/>
                  <a:ext cx="301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E76BC9EA-DA0C-409E-8EC4-DCA8628AF853}"/>
                    </a:ext>
                  </a:extLst>
                </p14:cNvPr>
                <p14:cNvContentPartPr/>
                <p14:nvPr/>
              </p14:nvContentPartPr>
              <p14:xfrm>
                <a:off x="11523613" y="1976592"/>
                <a:ext cx="28440" cy="42120"/>
              </p14:xfrm>
            </p:contentPart>
          </mc:Choice>
          <mc:Fallback xmlns="">
            <p:pic>
              <p:nvPicPr>
                <p:cNvPr id="138" name="Freihand 137">
                  <a:extLst>
                    <a:ext uri="{FF2B5EF4-FFF2-40B4-BE49-F238E27FC236}">
                      <a16:creationId xmlns:a16="http://schemas.microsoft.com/office/drawing/2014/main" id="{E76BC9EA-DA0C-409E-8EC4-DCA8628AF853}"/>
                    </a:ext>
                  </a:extLst>
                </p:cNvPr>
                <p:cNvPicPr/>
                <p:nvPr/>
              </p:nvPicPr>
              <p:blipFill>
                <a:blip r:embed="rId228"/>
                <a:stretch>
                  <a:fillRect/>
                </a:stretch>
              </p:blipFill>
              <p:spPr>
                <a:xfrm>
                  <a:off x="11519293" y="1972272"/>
                  <a:ext cx="3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693432ED-0A76-4110-BEB1-43641D2B1724}"/>
                    </a:ext>
                  </a:extLst>
                </p14:cNvPr>
                <p14:cNvContentPartPr/>
                <p14:nvPr/>
              </p14:nvContentPartPr>
              <p14:xfrm>
                <a:off x="11571133" y="1914312"/>
                <a:ext cx="96120" cy="175680"/>
              </p14:xfrm>
            </p:contentPart>
          </mc:Choice>
          <mc:Fallback xmlns="">
            <p:pic>
              <p:nvPicPr>
                <p:cNvPr id="139" name="Freihand 138">
                  <a:extLst>
                    <a:ext uri="{FF2B5EF4-FFF2-40B4-BE49-F238E27FC236}">
                      <a16:creationId xmlns:a16="http://schemas.microsoft.com/office/drawing/2014/main" id="{693432ED-0A76-4110-BEB1-43641D2B1724}"/>
                    </a:ext>
                  </a:extLst>
                </p:cNvPr>
                <p:cNvPicPr/>
                <p:nvPr/>
              </p:nvPicPr>
              <p:blipFill>
                <a:blip r:embed="rId230"/>
                <a:stretch>
                  <a:fillRect/>
                </a:stretch>
              </p:blipFill>
              <p:spPr>
                <a:xfrm>
                  <a:off x="11566813" y="1909992"/>
                  <a:ext cx="104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F3DBE8D2-947B-4E2F-A044-BB8DAE107677}"/>
                    </a:ext>
                  </a:extLst>
                </p14:cNvPr>
                <p14:cNvContentPartPr/>
                <p14:nvPr/>
              </p14:nvContentPartPr>
              <p14:xfrm>
                <a:off x="11666893" y="2006472"/>
                <a:ext cx="124560" cy="96120"/>
              </p14:xfrm>
            </p:contentPart>
          </mc:Choice>
          <mc:Fallback xmlns="">
            <p:pic>
              <p:nvPicPr>
                <p:cNvPr id="140" name="Freihand 139">
                  <a:extLst>
                    <a:ext uri="{FF2B5EF4-FFF2-40B4-BE49-F238E27FC236}">
                      <a16:creationId xmlns:a16="http://schemas.microsoft.com/office/drawing/2014/main" id="{F3DBE8D2-947B-4E2F-A044-BB8DAE107677}"/>
                    </a:ext>
                  </a:extLst>
                </p:cNvPr>
                <p:cNvPicPr/>
                <p:nvPr/>
              </p:nvPicPr>
              <p:blipFill>
                <a:blip r:embed="rId232"/>
                <a:stretch>
                  <a:fillRect/>
                </a:stretch>
              </p:blipFill>
              <p:spPr>
                <a:xfrm>
                  <a:off x="11662573" y="2002152"/>
                  <a:ext cx="13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15A881C2-FDD8-48CE-9AF9-ACCFCBCD351A}"/>
                    </a:ext>
                  </a:extLst>
                </p14:cNvPr>
                <p14:cNvContentPartPr/>
                <p14:nvPr/>
              </p14:nvContentPartPr>
              <p14:xfrm>
                <a:off x="11663653" y="2048952"/>
                <a:ext cx="114480" cy="17280"/>
              </p14:xfrm>
            </p:contentPart>
          </mc:Choice>
          <mc:Fallback xmlns="">
            <p:pic>
              <p:nvPicPr>
                <p:cNvPr id="141" name="Freihand 140">
                  <a:extLst>
                    <a:ext uri="{FF2B5EF4-FFF2-40B4-BE49-F238E27FC236}">
                      <a16:creationId xmlns:a16="http://schemas.microsoft.com/office/drawing/2014/main" id="{15A881C2-FDD8-48CE-9AF9-ACCFCBCD351A}"/>
                    </a:ext>
                  </a:extLst>
                </p:cNvPr>
                <p:cNvPicPr/>
                <p:nvPr/>
              </p:nvPicPr>
              <p:blipFill>
                <a:blip r:embed="rId234"/>
                <a:stretch>
                  <a:fillRect/>
                </a:stretch>
              </p:blipFill>
              <p:spPr>
                <a:xfrm>
                  <a:off x="11659333" y="2044632"/>
                  <a:ext cx="123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A835650A-3B70-46C8-A96F-52CE8B54CBD3}"/>
                    </a:ext>
                  </a:extLst>
                </p14:cNvPr>
                <p14:cNvContentPartPr/>
                <p14:nvPr/>
              </p14:nvContentPartPr>
              <p14:xfrm>
                <a:off x="11780653" y="1918992"/>
                <a:ext cx="200520" cy="182520"/>
              </p14:xfrm>
            </p:contentPart>
          </mc:Choice>
          <mc:Fallback xmlns="">
            <p:pic>
              <p:nvPicPr>
                <p:cNvPr id="142" name="Freihand 141">
                  <a:extLst>
                    <a:ext uri="{FF2B5EF4-FFF2-40B4-BE49-F238E27FC236}">
                      <a16:creationId xmlns:a16="http://schemas.microsoft.com/office/drawing/2014/main" id="{A835650A-3B70-46C8-A96F-52CE8B54CBD3}"/>
                    </a:ext>
                  </a:extLst>
                </p:cNvPr>
                <p:cNvPicPr/>
                <p:nvPr/>
              </p:nvPicPr>
              <p:blipFill>
                <a:blip r:embed="rId236"/>
                <a:stretch>
                  <a:fillRect/>
                </a:stretch>
              </p:blipFill>
              <p:spPr>
                <a:xfrm>
                  <a:off x="11776333" y="1914672"/>
                  <a:ext cx="209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DDFE1B49-B3E4-4B3A-BB17-6E182F1C59FE}"/>
                    </a:ext>
                  </a:extLst>
                </p14:cNvPr>
                <p14:cNvContentPartPr/>
                <p14:nvPr/>
              </p14:nvContentPartPr>
              <p14:xfrm>
                <a:off x="11900533" y="1945272"/>
                <a:ext cx="15840" cy="23760"/>
              </p14:xfrm>
            </p:contentPart>
          </mc:Choice>
          <mc:Fallback xmlns="">
            <p:pic>
              <p:nvPicPr>
                <p:cNvPr id="143" name="Freihand 142">
                  <a:extLst>
                    <a:ext uri="{FF2B5EF4-FFF2-40B4-BE49-F238E27FC236}">
                      <a16:creationId xmlns:a16="http://schemas.microsoft.com/office/drawing/2014/main" id="{DDFE1B49-B3E4-4B3A-BB17-6E182F1C59FE}"/>
                    </a:ext>
                  </a:extLst>
                </p:cNvPr>
                <p:cNvPicPr/>
                <p:nvPr/>
              </p:nvPicPr>
              <p:blipFill>
                <a:blip r:embed="rId238"/>
                <a:stretch>
                  <a:fillRect/>
                </a:stretch>
              </p:blipFill>
              <p:spPr>
                <a:xfrm>
                  <a:off x="11896213" y="1940952"/>
                  <a:ext cx="24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1D62A121-6487-4B7E-8579-8A83019F00C0}"/>
                    </a:ext>
                  </a:extLst>
                </p14:cNvPr>
                <p14:cNvContentPartPr/>
                <p14:nvPr/>
              </p14:nvContentPartPr>
              <p14:xfrm>
                <a:off x="11967133" y="1962192"/>
                <a:ext cx="48240" cy="105480"/>
              </p14:xfrm>
            </p:contentPart>
          </mc:Choice>
          <mc:Fallback xmlns="">
            <p:pic>
              <p:nvPicPr>
                <p:cNvPr id="144" name="Freihand 143">
                  <a:extLst>
                    <a:ext uri="{FF2B5EF4-FFF2-40B4-BE49-F238E27FC236}">
                      <a16:creationId xmlns:a16="http://schemas.microsoft.com/office/drawing/2014/main" id="{1D62A121-6487-4B7E-8579-8A83019F00C0}"/>
                    </a:ext>
                  </a:extLst>
                </p:cNvPr>
                <p:cNvPicPr/>
                <p:nvPr/>
              </p:nvPicPr>
              <p:blipFill>
                <a:blip r:embed="rId240"/>
                <a:stretch>
                  <a:fillRect/>
                </a:stretch>
              </p:blipFill>
              <p:spPr>
                <a:xfrm>
                  <a:off x="11962813" y="1957872"/>
                  <a:ext cx="5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85B1302E-46A4-42C5-9473-AA2C907177D8}"/>
                    </a:ext>
                  </a:extLst>
                </p14:cNvPr>
                <p14:cNvContentPartPr/>
                <p14:nvPr/>
              </p14:nvContentPartPr>
              <p14:xfrm>
                <a:off x="11957053" y="2001432"/>
                <a:ext cx="109800" cy="221760"/>
              </p14:xfrm>
            </p:contentPart>
          </mc:Choice>
          <mc:Fallback xmlns="">
            <p:pic>
              <p:nvPicPr>
                <p:cNvPr id="145" name="Freihand 144">
                  <a:extLst>
                    <a:ext uri="{FF2B5EF4-FFF2-40B4-BE49-F238E27FC236}">
                      <a16:creationId xmlns:a16="http://schemas.microsoft.com/office/drawing/2014/main" id="{85B1302E-46A4-42C5-9473-AA2C907177D8}"/>
                    </a:ext>
                  </a:extLst>
                </p:cNvPr>
                <p:cNvPicPr/>
                <p:nvPr/>
              </p:nvPicPr>
              <p:blipFill>
                <a:blip r:embed="rId242"/>
                <a:stretch>
                  <a:fillRect/>
                </a:stretch>
              </p:blipFill>
              <p:spPr>
                <a:xfrm>
                  <a:off x="11952733" y="1997112"/>
                  <a:ext cx="118440" cy="23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147" name="Freihand 146">
                <a:extLst>
                  <a:ext uri="{FF2B5EF4-FFF2-40B4-BE49-F238E27FC236}">
                    <a16:creationId xmlns:a16="http://schemas.microsoft.com/office/drawing/2014/main" id="{5F47B5ED-1F6B-4142-A3E2-F1DFD140C152}"/>
                  </a:ext>
                </a:extLst>
              </p14:cNvPr>
              <p14:cNvContentPartPr/>
              <p14:nvPr/>
            </p14:nvContentPartPr>
            <p14:xfrm>
              <a:off x="7997413" y="2331552"/>
              <a:ext cx="374760" cy="122760"/>
            </p14:xfrm>
          </p:contentPart>
        </mc:Choice>
        <mc:Fallback xmlns="">
          <p:pic>
            <p:nvPicPr>
              <p:cNvPr id="147" name="Freihand 146">
                <a:extLst>
                  <a:ext uri="{FF2B5EF4-FFF2-40B4-BE49-F238E27FC236}">
                    <a16:creationId xmlns:a16="http://schemas.microsoft.com/office/drawing/2014/main" id="{5F47B5ED-1F6B-4142-A3E2-F1DFD140C152}"/>
                  </a:ext>
                </a:extLst>
              </p:cNvPr>
              <p:cNvPicPr/>
              <p:nvPr/>
            </p:nvPicPr>
            <p:blipFill>
              <a:blip r:embed="rId244"/>
              <a:stretch>
                <a:fillRect/>
              </a:stretch>
            </p:blipFill>
            <p:spPr>
              <a:xfrm>
                <a:off x="7993093" y="2327232"/>
                <a:ext cx="383400" cy="131400"/>
              </a:xfrm>
              <a:prstGeom prst="rect">
                <a:avLst/>
              </a:prstGeom>
            </p:spPr>
          </p:pic>
        </mc:Fallback>
      </mc:AlternateContent>
      <p:grpSp>
        <p:nvGrpSpPr>
          <p:cNvPr id="164" name="Gruppieren 163">
            <a:extLst>
              <a:ext uri="{FF2B5EF4-FFF2-40B4-BE49-F238E27FC236}">
                <a16:creationId xmlns:a16="http://schemas.microsoft.com/office/drawing/2014/main" id="{2141C6D5-5F2C-4C92-B612-8C7A82BABDF7}"/>
              </a:ext>
            </a:extLst>
          </p:cNvPr>
          <p:cNvGrpSpPr/>
          <p:nvPr/>
        </p:nvGrpSpPr>
        <p:grpSpPr>
          <a:xfrm>
            <a:off x="8649013" y="2309952"/>
            <a:ext cx="976680" cy="412920"/>
            <a:chOff x="8649013" y="2309952"/>
            <a:chExt cx="976680" cy="412920"/>
          </a:xfrm>
        </p:grpSpPr>
        <mc:AlternateContent xmlns:mc="http://schemas.openxmlformats.org/markup-compatibility/2006" xmlns:p14="http://schemas.microsoft.com/office/powerpoint/2010/main">
          <mc:Choice Requires="p14">
            <p:contentPart p14:bwMode="auto" r:id="rId245">
              <p14:nvContentPartPr>
                <p14:cNvPr id="148" name="Freihand 147">
                  <a:extLst>
                    <a:ext uri="{FF2B5EF4-FFF2-40B4-BE49-F238E27FC236}">
                      <a16:creationId xmlns:a16="http://schemas.microsoft.com/office/drawing/2014/main" id="{50D847F0-DBAF-4B4C-9EFA-D32C665FFDAF}"/>
                    </a:ext>
                  </a:extLst>
                </p14:cNvPr>
                <p14:cNvContentPartPr/>
                <p14:nvPr/>
              </p14:nvContentPartPr>
              <p14:xfrm>
                <a:off x="8650093" y="2321112"/>
                <a:ext cx="139680" cy="174960"/>
              </p14:xfrm>
            </p:contentPart>
          </mc:Choice>
          <mc:Fallback xmlns="">
            <p:pic>
              <p:nvPicPr>
                <p:cNvPr id="148" name="Freihand 147">
                  <a:extLst>
                    <a:ext uri="{FF2B5EF4-FFF2-40B4-BE49-F238E27FC236}">
                      <a16:creationId xmlns:a16="http://schemas.microsoft.com/office/drawing/2014/main" id="{50D847F0-DBAF-4B4C-9EFA-D32C665FFDAF}"/>
                    </a:ext>
                  </a:extLst>
                </p:cNvPr>
                <p:cNvPicPr/>
                <p:nvPr/>
              </p:nvPicPr>
              <p:blipFill>
                <a:blip r:embed="rId246"/>
                <a:stretch>
                  <a:fillRect/>
                </a:stretch>
              </p:blipFill>
              <p:spPr>
                <a:xfrm>
                  <a:off x="8645773" y="2316792"/>
                  <a:ext cx="148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 name="Freihand 148">
                  <a:extLst>
                    <a:ext uri="{FF2B5EF4-FFF2-40B4-BE49-F238E27FC236}">
                      <a16:creationId xmlns:a16="http://schemas.microsoft.com/office/drawing/2014/main" id="{5A559357-E934-4D07-8722-0A3642E58769}"/>
                    </a:ext>
                  </a:extLst>
                </p14:cNvPr>
                <p14:cNvContentPartPr/>
                <p14:nvPr/>
              </p14:nvContentPartPr>
              <p14:xfrm>
                <a:off x="8883733" y="2313912"/>
                <a:ext cx="15840" cy="151560"/>
              </p14:xfrm>
            </p:contentPart>
          </mc:Choice>
          <mc:Fallback xmlns="">
            <p:pic>
              <p:nvPicPr>
                <p:cNvPr id="149" name="Freihand 148">
                  <a:extLst>
                    <a:ext uri="{FF2B5EF4-FFF2-40B4-BE49-F238E27FC236}">
                      <a16:creationId xmlns:a16="http://schemas.microsoft.com/office/drawing/2014/main" id="{5A559357-E934-4D07-8722-0A3642E58769}"/>
                    </a:ext>
                  </a:extLst>
                </p:cNvPr>
                <p:cNvPicPr/>
                <p:nvPr/>
              </p:nvPicPr>
              <p:blipFill>
                <a:blip r:embed="rId248"/>
                <a:stretch>
                  <a:fillRect/>
                </a:stretch>
              </p:blipFill>
              <p:spPr>
                <a:xfrm>
                  <a:off x="8879413" y="2309592"/>
                  <a:ext cx="24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0" name="Freihand 149">
                  <a:extLst>
                    <a:ext uri="{FF2B5EF4-FFF2-40B4-BE49-F238E27FC236}">
                      <a16:creationId xmlns:a16="http://schemas.microsoft.com/office/drawing/2014/main" id="{2D9EFAD8-0B58-40B6-8636-2E542278D63C}"/>
                    </a:ext>
                  </a:extLst>
                </p14:cNvPr>
                <p14:cNvContentPartPr/>
                <p14:nvPr/>
              </p14:nvContentPartPr>
              <p14:xfrm>
                <a:off x="8925853" y="2365752"/>
                <a:ext cx="136080" cy="113400"/>
              </p14:xfrm>
            </p:contentPart>
          </mc:Choice>
          <mc:Fallback xmlns="">
            <p:pic>
              <p:nvPicPr>
                <p:cNvPr id="150" name="Freihand 149">
                  <a:extLst>
                    <a:ext uri="{FF2B5EF4-FFF2-40B4-BE49-F238E27FC236}">
                      <a16:creationId xmlns:a16="http://schemas.microsoft.com/office/drawing/2014/main" id="{2D9EFAD8-0B58-40B6-8636-2E542278D63C}"/>
                    </a:ext>
                  </a:extLst>
                </p:cNvPr>
                <p:cNvPicPr/>
                <p:nvPr/>
              </p:nvPicPr>
              <p:blipFill>
                <a:blip r:embed="rId250"/>
                <a:stretch>
                  <a:fillRect/>
                </a:stretch>
              </p:blipFill>
              <p:spPr>
                <a:xfrm>
                  <a:off x="8921533" y="2361432"/>
                  <a:ext cx="144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1" name="Freihand 150">
                  <a:extLst>
                    <a:ext uri="{FF2B5EF4-FFF2-40B4-BE49-F238E27FC236}">
                      <a16:creationId xmlns:a16="http://schemas.microsoft.com/office/drawing/2014/main" id="{4D21B9A3-1FF3-45E1-8F69-6F2DA41969D0}"/>
                    </a:ext>
                  </a:extLst>
                </p14:cNvPr>
                <p14:cNvContentPartPr/>
                <p14:nvPr/>
              </p14:nvContentPartPr>
              <p14:xfrm>
                <a:off x="9042493" y="2331552"/>
                <a:ext cx="23400" cy="13320"/>
              </p14:xfrm>
            </p:contentPart>
          </mc:Choice>
          <mc:Fallback xmlns="">
            <p:pic>
              <p:nvPicPr>
                <p:cNvPr id="151" name="Freihand 150">
                  <a:extLst>
                    <a:ext uri="{FF2B5EF4-FFF2-40B4-BE49-F238E27FC236}">
                      <a16:creationId xmlns:a16="http://schemas.microsoft.com/office/drawing/2014/main" id="{4D21B9A3-1FF3-45E1-8F69-6F2DA41969D0}"/>
                    </a:ext>
                  </a:extLst>
                </p:cNvPr>
                <p:cNvPicPr/>
                <p:nvPr/>
              </p:nvPicPr>
              <p:blipFill>
                <a:blip r:embed="rId252"/>
                <a:stretch>
                  <a:fillRect/>
                </a:stretch>
              </p:blipFill>
              <p:spPr>
                <a:xfrm>
                  <a:off x="9038173" y="2327232"/>
                  <a:ext cx="32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3" name="Freihand 152">
                  <a:extLst>
                    <a:ext uri="{FF2B5EF4-FFF2-40B4-BE49-F238E27FC236}">
                      <a16:creationId xmlns:a16="http://schemas.microsoft.com/office/drawing/2014/main" id="{592FAA7F-DA33-42E1-8FEA-042E6FA0C4BC}"/>
                    </a:ext>
                  </a:extLst>
                </p14:cNvPr>
                <p14:cNvContentPartPr/>
                <p14:nvPr/>
              </p14:nvContentPartPr>
              <p14:xfrm>
                <a:off x="8649013" y="2391312"/>
                <a:ext cx="160200" cy="331560"/>
              </p14:xfrm>
            </p:contentPart>
          </mc:Choice>
          <mc:Fallback xmlns="">
            <p:pic>
              <p:nvPicPr>
                <p:cNvPr id="153" name="Freihand 152">
                  <a:extLst>
                    <a:ext uri="{FF2B5EF4-FFF2-40B4-BE49-F238E27FC236}">
                      <a16:creationId xmlns:a16="http://schemas.microsoft.com/office/drawing/2014/main" id="{592FAA7F-DA33-42E1-8FEA-042E6FA0C4BC}"/>
                    </a:ext>
                  </a:extLst>
                </p:cNvPr>
                <p:cNvPicPr/>
                <p:nvPr/>
              </p:nvPicPr>
              <p:blipFill>
                <a:blip r:embed="rId254"/>
                <a:stretch>
                  <a:fillRect/>
                </a:stretch>
              </p:blipFill>
              <p:spPr>
                <a:xfrm>
                  <a:off x="8644693" y="2386992"/>
                  <a:ext cx="16884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4" name="Freihand 153">
                  <a:extLst>
                    <a:ext uri="{FF2B5EF4-FFF2-40B4-BE49-F238E27FC236}">
                      <a16:creationId xmlns:a16="http://schemas.microsoft.com/office/drawing/2014/main" id="{9169675C-6250-4440-91D5-BBE964822421}"/>
                    </a:ext>
                  </a:extLst>
                </p14:cNvPr>
                <p14:cNvContentPartPr/>
                <p14:nvPr/>
              </p14:nvContentPartPr>
              <p14:xfrm>
                <a:off x="9122773" y="2415072"/>
                <a:ext cx="152640" cy="80640"/>
              </p14:xfrm>
            </p:contentPart>
          </mc:Choice>
          <mc:Fallback xmlns="">
            <p:pic>
              <p:nvPicPr>
                <p:cNvPr id="154" name="Freihand 153">
                  <a:extLst>
                    <a:ext uri="{FF2B5EF4-FFF2-40B4-BE49-F238E27FC236}">
                      <a16:creationId xmlns:a16="http://schemas.microsoft.com/office/drawing/2014/main" id="{9169675C-6250-4440-91D5-BBE964822421}"/>
                    </a:ext>
                  </a:extLst>
                </p:cNvPr>
                <p:cNvPicPr/>
                <p:nvPr/>
              </p:nvPicPr>
              <p:blipFill>
                <a:blip r:embed="rId256"/>
                <a:stretch>
                  <a:fillRect/>
                </a:stretch>
              </p:blipFill>
              <p:spPr>
                <a:xfrm>
                  <a:off x="9118453" y="2410752"/>
                  <a:ext cx="161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5" name="Freihand 154">
                  <a:extLst>
                    <a:ext uri="{FF2B5EF4-FFF2-40B4-BE49-F238E27FC236}">
                      <a16:creationId xmlns:a16="http://schemas.microsoft.com/office/drawing/2014/main" id="{EB1FEED1-D57A-4D90-9F63-BF4BFCE43A00}"/>
                    </a:ext>
                  </a:extLst>
                </p14:cNvPr>
                <p14:cNvContentPartPr/>
                <p14:nvPr/>
              </p14:nvContentPartPr>
              <p14:xfrm>
                <a:off x="9213133" y="2309952"/>
                <a:ext cx="119520" cy="170640"/>
              </p14:xfrm>
            </p:contentPart>
          </mc:Choice>
          <mc:Fallback xmlns="">
            <p:pic>
              <p:nvPicPr>
                <p:cNvPr id="155" name="Freihand 154">
                  <a:extLst>
                    <a:ext uri="{FF2B5EF4-FFF2-40B4-BE49-F238E27FC236}">
                      <a16:creationId xmlns:a16="http://schemas.microsoft.com/office/drawing/2014/main" id="{EB1FEED1-D57A-4D90-9F63-BF4BFCE43A00}"/>
                    </a:ext>
                  </a:extLst>
                </p:cNvPr>
                <p:cNvPicPr/>
                <p:nvPr/>
              </p:nvPicPr>
              <p:blipFill>
                <a:blip r:embed="rId258"/>
                <a:stretch>
                  <a:fillRect/>
                </a:stretch>
              </p:blipFill>
              <p:spPr>
                <a:xfrm>
                  <a:off x="9208813" y="2305632"/>
                  <a:ext cx="128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6" name="Freihand 155">
                  <a:extLst>
                    <a:ext uri="{FF2B5EF4-FFF2-40B4-BE49-F238E27FC236}">
                      <a16:creationId xmlns:a16="http://schemas.microsoft.com/office/drawing/2014/main" id="{C5E28C43-D190-4473-812D-32928E2ACA4F}"/>
                    </a:ext>
                  </a:extLst>
                </p14:cNvPr>
                <p14:cNvContentPartPr/>
                <p14:nvPr/>
              </p14:nvContentPartPr>
              <p14:xfrm>
                <a:off x="9379453" y="2379072"/>
                <a:ext cx="246240" cy="88920"/>
              </p14:xfrm>
            </p:contentPart>
          </mc:Choice>
          <mc:Fallback xmlns="">
            <p:pic>
              <p:nvPicPr>
                <p:cNvPr id="156" name="Freihand 155">
                  <a:extLst>
                    <a:ext uri="{FF2B5EF4-FFF2-40B4-BE49-F238E27FC236}">
                      <a16:creationId xmlns:a16="http://schemas.microsoft.com/office/drawing/2014/main" id="{C5E28C43-D190-4473-812D-32928E2ACA4F}"/>
                    </a:ext>
                  </a:extLst>
                </p:cNvPr>
                <p:cNvPicPr/>
                <p:nvPr/>
              </p:nvPicPr>
              <p:blipFill>
                <a:blip r:embed="rId260"/>
                <a:stretch>
                  <a:fillRect/>
                </a:stretch>
              </p:blipFill>
              <p:spPr>
                <a:xfrm>
                  <a:off x="9375133" y="2374752"/>
                  <a:ext cx="254880" cy="97560"/>
                </a:xfrm>
                <a:prstGeom prst="rect">
                  <a:avLst/>
                </a:prstGeom>
              </p:spPr>
            </p:pic>
          </mc:Fallback>
        </mc:AlternateContent>
      </p:grpSp>
      <p:grpSp>
        <p:nvGrpSpPr>
          <p:cNvPr id="163" name="Gruppieren 162">
            <a:extLst>
              <a:ext uri="{FF2B5EF4-FFF2-40B4-BE49-F238E27FC236}">
                <a16:creationId xmlns:a16="http://schemas.microsoft.com/office/drawing/2014/main" id="{C04BB55A-C603-4023-AE54-2C6106AC478D}"/>
              </a:ext>
            </a:extLst>
          </p:cNvPr>
          <p:cNvGrpSpPr/>
          <p:nvPr/>
        </p:nvGrpSpPr>
        <p:grpSpPr>
          <a:xfrm>
            <a:off x="9818653" y="2222472"/>
            <a:ext cx="1298880" cy="285480"/>
            <a:chOff x="9818653" y="2222472"/>
            <a:chExt cx="1298880" cy="285480"/>
          </a:xfrm>
        </p:grpSpPr>
        <mc:AlternateContent xmlns:mc="http://schemas.openxmlformats.org/markup-compatibility/2006" xmlns:p14="http://schemas.microsoft.com/office/powerpoint/2010/main">
          <mc:Choice Requires="p14">
            <p:contentPart p14:bwMode="auto" r:id="rId261">
              <p14:nvContentPartPr>
                <p14:cNvPr id="157" name="Freihand 156">
                  <a:extLst>
                    <a:ext uri="{FF2B5EF4-FFF2-40B4-BE49-F238E27FC236}">
                      <a16:creationId xmlns:a16="http://schemas.microsoft.com/office/drawing/2014/main" id="{83B56D39-1D28-40FE-A5F6-169E59BE9BCB}"/>
                    </a:ext>
                  </a:extLst>
                </p14:cNvPr>
                <p14:cNvContentPartPr/>
                <p14:nvPr/>
              </p14:nvContentPartPr>
              <p14:xfrm>
                <a:off x="9818653" y="2309232"/>
                <a:ext cx="165240" cy="146160"/>
              </p14:xfrm>
            </p:contentPart>
          </mc:Choice>
          <mc:Fallback xmlns="">
            <p:pic>
              <p:nvPicPr>
                <p:cNvPr id="157" name="Freihand 156">
                  <a:extLst>
                    <a:ext uri="{FF2B5EF4-FFF2-40B4-BE49-F238E27FC236}">
                      <a16:creationId xmlns:a16="http://schemas.microsoft.com/office/drawing/2014/main" id="{83B56D39-1D28-40FE-A5F6-169E59BE9BCB}"/>
                    </a:ext>
                  </a:extLst>
                </p:cNvPr>
                <p:cNvPicPr/>
                <p:nvPr/>
              </p:nvPicPr>
              <p:blipFill>
                <a:blip r:embed="rId262"/>
                <a:stretch>
                  <a:fillRect/>
                </a:stretch>
              </p:blipFill>
              <p:spPr>
                <a:xfrm>
                  <a:off x="9814333" y="2304912"/>
                  <a:ext cx="173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8" name="Freihand 157">
                  <a:extLst>
                    <a:ext uri="{FF2B5EF4-FFF2-40B4-BE49-F238E27FC236}">
                      <a16:creationId xmlns:a16="http://schemas.microsoft.com/office/drawing/2014/main" id="{A48E60B6-F106-4232-8E3F-8626536CD2D7}"/>
                    </a:ext>
                  </a:extLst>
                </p14:cNvPr>
                <p14:cNvContentPartPr/>
                <p14:nvPr/>
              </p14:nvContentPartPr>
              <p14:xfrm>
                <a:off x="9994333" y="2291952"/>
                <a:ext cx="223560" cy="157320"/>
              </p14:xfrm>
            </p:contentPart>
          </mc:Choice>
          <mc:Fallback xmlns="">
            <p:pic>
              <p:nvPicPr>
                <p:cNvPr id="158" name="Freihand 157">
                  <a:extLst>
                    <a:ext uri="{FF2B5EF4-FFF2-40B4-BE49-F238E27FC236}">
                      <a16:creationId xmlns:a16="http://schemas.microsoft.com/office/drawing/2014/main" id="{A48E60B6-F106-4232-8E3F-8626536CD2D7}"/>
                    </a:ext>
                  </a:extLst>
                </p:cNvPr>
                <p:cNvPicPr/>
                <p:nvPr/>
              </p:nvPicPr>
              <p:blipFill>
                <a:blip r:embed="rId264"/>
                <a:stretch>
                  <a:fillRect/>
                </a:stretch>
              </p:blipFill>
              <p:spPr>
                <a:xfrm>
                  <a:off x="9990013" y="2287632"/>
                  <a:ext cx="232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9" name="Freihand 158">
                  <a:extLst>
                    <a:ext uri="{FF2B5EF4-FFF2-40B4-BE49-F238E27FC236}">
                      <a16:creationId xmlns:a16="http://schemas.microsoft.com/office/drawing/2014/main" id="{72CEA115-C6E4-4D3A-A14B-7503A2E772F5}"/>
                    </a:ext>
                  </a:extLst>
                </p14:cNvPr>
                <p14:cNvContentPartPr/>
                <p14:nvPr/>
              </p14:nvContentPartPr>
              <p14:xfrm>
                <a:off x="10360453" y="2268912"/>
                <a:ext cx="306720" cy="182880"/>
              </p14:xfrm>
            </p:contentPart>
          </mc:Choice>
          <mc:Fallback xmlns="">
            <p:pic>
              <p:nvPicPr>
                <p:cNvPr id="159" name="Freihand 158">
                  <a:extLst>
                    <a:ext uri="{FF2B5EF4-FFF2-40B4-BE49-F238E27FC236}">
                      <a16:creationId xmlns:a16="http://schemas.microsoft.com/office/drawing/2014/main" id="{72CEA115-C6E4-4D3A-A14B-7503A2E772F5}"/>
                    </a:ext>
                  </a:extLst>
                </p:cNvPr>
                <p:cNvPicPr/>
                <p:nvPr/>
              </p:nvPicPr>
              <p:blipFill>
                <a:blip r:embed="rId266"/>
                <a:stretch>
                  <a:fillRect/>
                </a:stretch>
              </p:blipFill>
              <p:spPr>
                <a:xfrm>
                  <a:off x="10356133" y="2264592"/>
                  <a:ext cx="315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0" name="Freihand 159">
                  <a:extLst>
                    <a:ext uri="{FF2B5EF4-FFF2-40B4-BE49-F238E27FC236}">
                      <a16:creationId xmlns:a16="http://schemas.microsoft.com/office/drawing/2014/main" id="{256C627C-BD5D-4A04-A132-80A647881D7F}"/>
                    </a:ext>
                  </a:extLst>
                </p14:cNvPr>
                <p14:cNvContentPartPr/>
                <p14:nvPr/>
              </p14:nvContentPartPr>
              <p14:xfrm>
                <a:off x="10613893" y="2249472"/>
                <a:ext cx="389520" cy="258480"/>
              </p14:xfrm>
            </p:contentPart>
          </mc:Choice>
          <mc:Fallback xmlns="">
            <p:pic>
              <p:nvPicPr>
                <p:cNvPr id="160" name="Freihand 159">
                  <a:extLst>
                    <a:ext uri="{FF2B5EF4-FFF2-40B4-BE49-F238E27FC236}">
                      <a16:creationId xmlns:a16="http://schemas.microsoft.com/office/drawing/2014/main" id="{256C627C-BD5D-4A04-A132-80A647881D7F}"/>
                    </a:ext>
                  </a:extLst>
                </p:cNvPr>
                <p:cNvPicPr/>
                <p:nvPr/>
              </p:nvPicPr>
              <p:blipFill>
                <a:blip r:embed="rId268"/>
                <a:stretch>
                  <a:fillRect/>
                </a:stretch>
              </p:blipFill>
              <p:spPr>
                <a:xfrm>
                  <a:off x="10609573" y="2245152"/>
                  <a:ext cx="398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6E3A0A83-800E-4FEA-93A9-1AA11D99DEF0}"/>
                    </a:ext>
                  </a:extLst>
                </p14:cNvPr>
                <p14:cNvContentPartPr/>
                <p14:nvPr/>
              </p14:nvContentPartPr>
              <p14:xfrm>
                <a:off x="11084413" y="2222472"/>
                <a:ext cx="25560" cy="96840"/>
              </p14:xfrm>
            </p:contentPart>
          </mc:Choice>
          <mc:Fallback xmlns="">
            <p:pic>
              <p:nvPicPr>
                <p:cNvPr id="161" name="Freihand 160">
                  <a:extLst>
                    <a:ext uri="{FF2B5EF4-FFF2-40B4-BE49-F238E27FC236}">
                      <a16:creationId xmlns:a16="http://schemas.microsoft.com/office/drawing/2014/main" id="{6E3A0A83-800E-4FEA-93A9-1AA11D99DEF0}"/>
                    </a:ext>
                  </a:extLst>
                </p:cNvPr>
                <p:cNvPicPr/>
                <p:nvPr/>
              </p:nvPicPr>
              <p:blipFill>
                <a:blip r:embed="rId270"/>
                <a:stretch>
                  <a:fillRect/>
                </a:stretch>
              </p:blipFill>
              <p:spPr>
                <a:xfrm>
                  <a:off x="11080093" y="2218152"/>
                  <a:ext cx="34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2" name="Freihand 161">
                  <a:extLst>
                    <a:ext uri="{FF2B5EF4-FFF2-40B4-BE49-F238E27FC236}">
                      <a16:creationId xmlns:a16="http://schemas.microsoft.com/office/drawing/2014/main" id="{0B79D9A7-0800-4D6F-9351-B63D5A52E3A1}"/>
                    </a:ext>
                  </a:extLst>
                </p14:cNvPr>
                <p14:cNvContentPartPr/>
                <p14:nvPr/>
              </p14:nvContentPartPr>
              <p14:xfrm>
                <a:off x="11106733" y="2422992"/>
                <a:ext cx="10800" cy="20160"/>
              </p14:xfrm>
            </p:contentPart>
          </mc:Choice>
          <mc:Fallback xmlns="">
            <p:pic>
              <p:nvPicPr>
                <p:cNvPr id="162" name="Freihand 161">
                  <a:extLst>
                    <a:ext uri="{FF2B5EF4-FFF2-40B4-BE49-F238E27FC236}">
                      <a16:creationId xmlns:a16="http://schemas.microsoft.com/office/drawing/2014/main" id="{0B79D9A7-0800-4D6F-9351-B63D5A52E3A1}"/>
                    </a:ext>
                  </a:extLst>
                </p:cNvPr>
                <p:cNvPicPr/>
                <p:nvPr/>
              </p:nvPicPr>
              <p:blipFill>
                <a:blip r:embed="rId272"/>
                <a:stretch>
                  <a:fillRect/>
                </a:stretch>
              </p:blipFill>
              <p:spPr>
                <a:xfrm>
                  <a:off x="11102413" y="2418672"/>
                  <a:ext cx="19440" cy="28800"/>
                </a:xfrm>
                <a:prstGeom prst="rect">
                  <a:avLst/>
                </a:prstGeom>
              </p:spPr>
            </p:pic>
          </mc:Fallback>
        </mc:AlternateContent>
      </p:grpSp>
      <p:grpSp>
        <p:nvGrpSpPr>
          <p:cNvPr id="319" name="Gruppieren 318">
            <a:extLst>
              <a:ext uri="{FF2B5EF4-FFF2-40B4-BE49-F238E27FC236}">
                <a16:creationId xmlns:a16="http://schemas.microsoft.com/office/drawing/2014/main" id="{12DF213C-F2A6-4AE6-B221-466F980722EB}"/>
              </a:ext>
            </a:extLst>
          </p:cNvPr>
          <p:cNvGrpSpPr/>
          <p:nvPr/>
        </p:nvGrpSpPr>
        <p:grpSpPr>
          <a:xfrm>
            <a:off x="2686333" y="4200672"/>
            <a:ext cx="5868360" cy="2507040"/>
            <a:chOff x="2686333" y="4200672"/>
            <a:chExt cx="5868360" cy="2507040"/>
          </a:xfrm>
        </p:grpSpPr>
        <mc:AlternateContent xmlns:mc="http://schemas.openxmlformats.org/markup-compatibility/2006" xmlns:p14="http://schemas.microsoft.com/office/powerpoint/2010/main">
          <mc:Choice Requires="p14">
            <p:contentPart p14:bwMode="auto" r:id="rId273">
              <p14:nvContentPartPr>
                <p14:cNvPr id="165" name="Freihand 164">
                  <a:extLst>
                    <a:ext uri="{FF2B5EF4-FFF2-40B4-BE49-F238E27FC236}">
                      <a16:creationId xmlns:a16="http://schemas.microsoft.com/office/drawing/2014/main" id="{542FEC30-4F71-4F40-B471-AE076A62AD61}"/>
                    </a:ext>
                  </a:extLst>
                </p14:cNvPr>
                <p14:cNvContentPartPr/>
                <p14:nvPr/>
              </p14:nvContentPartPr>
              <p14:xfrm>
                <a:off x="4203733" y="4345392"/>
                <a:ext cx="208440" cy="94320"/>
              </p14:xfrm>
            </p:contentPart>
          </mc:Choice>
          <mc:Fallback xmlns="">
            <p:pic>
              <p:nvPicPr>
                <p:cNvPr id="165" name="Freihand 164">
                  <a:extLst>
                    <a:ext uri="{FF2B5EF4-FFF2-40B4-BE49-F238E27FC236}">
                      <a16:creationId xmlns:a16="http://schemas.microsoft.com/office/drawing/2014/main" id="{542FEC30-4F71-4F40-B471-AE076A62AD61}"/>
                    </a:ext>
                  </a:extLst>
                </p:cNvPr>
                <p:cNvPicPr/>
                <p:nvPr/>
              </p:nvPicPr>
              <p:blipFill>
                <a:blip r:embed="rId274"/>
                <a:stretch>
                  <a:fillRect/>
                </a:stretch>
              </p:blipFill>
              <p:spPr>
                <a:xfrm>
                  <a:off x="4199413" y="4341072"/>
                  <a:ext cx="217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8A0DD816-E8C4-4B8B-BE7E-E5E4B004CCBF}"/>
                    </a:ext>
                  </a:extLst>
                </p14:cNvPr>
                <p14:cNvContentPartPr/>
                <p14:nvPr/>
              </p14:nvContentPartPr>
              <p14:xfrm>
                <a:off x="4400653" y="4337472"/>
                <a:ext cx="23760" cy="104040"/>
              </p14:xfrm>
            </p:contentPart>
          </mc:Choice>
          <mc:Fallback xmlns="">
            <p:pic>
              <p:nvPicPr>
                <p:cNvPr id="166" name="Freihand 165">
                  <a:extLst>
                    <a:ext uri="{FF2B5EF4-FFF2-40B4-BE49-F238E27FC236}">
                      <a16:creationId xmlns:a16="http://schemas.microsoft.com/office/drawing/2014/main" id="{8A0DD816-E8C4-4B8B-BE7E-E5E4B004CCBF}"/>
                    </a:ext>
                  </a:extLst>
                </p:cNvPr>
                <p:cNvPicPr/>
                <p:nvPr/>
              </p:nvPicPr>
              <p:blipFill>
                <a:blip r:embed="rId276"/>
                <a:stretch>
                  <a:fillRect/>
                </a:stretch>
              </p:blipFill>
              <p:spPr>
                <a:xfrm>
                  <a:off x="4396333" y="4333152"/>
                  <a:ext cx="32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Freihand 166">
                  <a:extLst>
                    <a:ext uri="{FF2B5EF4-FFF2-40B4-BE49-F238E27FC236}">
                      <a16:creationId xmlns:a16="http://schemas.microsoft.com/office/drawing/2014/main" id="{CD42502D-5331-4AEB-B5B7-6EB8EEACE8C4}"/>
                    </a:ext>
                  </a:extLst>
                </p14:cNvPr>
                <p14:cNvContentPartPr/>
                <p14:nvPr/>
              </p14:nvContentPartPr>
              <p14:xfrm>
                <a:off x="4427293" y="4279152"/>
                <a:ext cx="90720" cy="150480"/>
              </p14:xfrm>
            </p:contentPart>
          </mc:Choice>
          <mc:Fallback xmlns="">
            <p:pic>
              <p:nvPicPr>
                <p:cNvPr id="167" name="Freihand 166">
                  <a:extLst>
                    <a:ext uri="{FF2B5EF4-FFF2-40B4-BE49-F238E27FC236}">
                      <a16:creationId xmlns:a16="http://schemas.microsoft.com/office/drawing/2014/main" id="{CD42502D-5331-4AEB-B5B7-6EB8EEACE8C4}"/>
                    </a:ext>
                  </a:extLst>
                </p:cNvPr>
                <p:cNvPicPr/>
                <p:nvPr/>
              </p:nvPicPr>
              <p:blipFill>
                <a:blip r:embed="rId278"/>
                <a:stretch>
                  <a:fillRect/>
                </a:stretch>
              </p:blipFill>
              <p:spPr>
                <a:xfrm>
                  <a:off x="4422973" y="4274832"/>
                  <a:ext cx="99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2F84D682-5DA4-4EE3-A61E-ACA10309CDCD}"/>
                    </a:ext>
                  </a:extLst>
                </p14:cNvPr>
                <p14:cNvContentPartPr/>
                <p14:nvPr/>
              </p14:nvContentPartPr>
              <p14:xfrm>
                <a:off x="4382293" y="4249992"/>
                <a:ext cx="36720" cy="11880"/>
              </p14:xfrm>
            </p:contentPart>
          </mc:Choice>
          <mc:Fallback xmlns="">
            <p:pic>
              <p:nvPicPr>
                <p:cNvPr id="168" name="Freihand 167">
                  <a:extLst>
                    <a:ext uri="{FF2B5EF4-FFF2-40B4-BE49-F238E27FC236}">
                      <a16:creationId xmlns:a16="http://schemas.microsoft.com/office/drawing/2014/main" id="{2F84D682-5DA4-4EE3-A61E-ACA10309CDCD}"/>
                    </a:ext>
                  </a:extLst>
                </p:cNvPr>
                <p:cNvPicPr/>
                <p:nvPr/>
              </p:nvPicPr>
              <p:blipFill>
                <a:blip r:embed="rId280"/>
                <a:stretch>
                  <a:fillRect/>
                </a:stretch>
              </p:blipFill>
              <p:spPr>
                <a:xfrm>
                  <a:off x="4377973" y="4245672"/>
                  <a:ext cx="45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Freihand 168">
                  <a:extLst>
                    <a:ext uri="{FF2B5EF4-FFF2-40B4-BE49-F238E27FC236}">
                      <a16:creationId xmlns:a16="http://schemas.microsoft.com/office/drawing/2014/main" id="{9BCAD0A3-4573-4160-9BA1-2E635E24333C}"/>
                    </a:ext>
                  </a:extLst>
                </p14:cNvPr>
                <p14:cNvContentPartPr/>
                <p14:nvPr/>
              </p14:nvContentPartPr>
              <p14:xfrm>
                <a:off x="4722493" y="4245312"/>
                <a:ext cx="164160" cy="190440"/>
              </p14:xfrm>
            </p:contentPart>
          </mc:Choice>
          <mc:Fallback xmlns="">
            <p:pic>
              <p:nvPicPr>
                <p:cNvPr id="169" name="Freihand 168">
                  <a:extLst>
                    <a:ext uri="{FF2B5EF4-FFF2-40B4-BE49-F238E27FC236}">
                      <a16:creationId xmlns:a16="http://schemas.microsoft.com/office/drawing/2014/main" id="{9BCAD0A3-4573-4160-9BA1-2E635E24333C}"/>
                    </a:ext>
                  </a:extLst>
                </p:cNvPr>
                <p:cNvPicPr/>
                <p:nvPr/>
              </p:nvPicPr>
              <p:blipFill>
                <a:blip r:embed="rId282"/>
                <a:stretch>
                  <a:fillRect/>
                </a:stretch>
              </p:blipFill>
              <p:spPr>
                <a:xfrm>
                  <a:off x="4718173" y="4240992"/>
                  <a:ext cx="172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Freihand 169">
                  <a:extLst>
                    <a:ext uri="{FF2B5EF4-FFF2-40B4-BE49-F238E27FC236}">
                      <a16:creationId xmlns:a16="http://schemas.microsoft.com/office/drawing/2014/main" id="{0B633BC9-02F2-411C-AFF6-3B48353561B1}"/>
                    </a:ext>
                  </a:extLst>
                </p14:cNvPr>
                <p14:cNvContentPartPr/>
                <p14:nvPr/>
              </p14:nvContentPartPr>
              <p14:xfrm>
                <a:off x="4901413" y="4304712"/>
                <a:ext cx="110520" cy="86400"/>
              </p14:xfrm>
            </p:contentPart>
          </mc:Choice>
          <mc:Fallback xmlns="">
            <p:pic>
              <p:nvPicPr>
                <p:cNvPr id="170" name="Freihand 169">
                  <a:extLst>
                    <a:ext uri="{FF2B5EF4-FFF2-40B4-BE49-F238E27FC236}">
                      <a16:creationId xmlns:a16="http://schemas.microsoft.com/office/drawing/2014/main" id="{0B633BC9-02F2-411C-AFF6-3B48353561B1}"/>
                    </a:ext>
                  </a:extLst>
                </p:cNvPr>
                <p:cNvPicPr/>
                <p:nvPr/>
              </p:nvPicPr>
              <p:blipFill>
                <a:blip r:embed="rId284"/>
                <a:stretch>
                  <a:fillRect/>
                </a:stretch>
              </p:blipFill>
              <p:spPr>
                <a:xfrm>
                  <a:off x="4897093" y="4300392"/>
                  <a:ext cx="119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Freihand 170">
                  <a:extLst>
                    <a:ext uri="{FF2B5EF4-FFF2-40B4-BE49-F238E27FC236}">
                      <a16:creationId xmlns:a16="http://schemas.microsoft.com/office/drawing/2014/main" id="{6A439C61-0F4C-42D9-9126-E16D922D74BA}"/>
                    </a:ext>
                  </a:extLst>
                </p14:cNvPr>
                <p14:cNvContentPartPr/>
                <p14:nvPr/>
              </p14:nvContentPartPr>
              <p14:xfrm>
                <a:off x="5038573" y="4200672"/>
                <a:ext cx="50400" cy="218520"/>
              </p14:xfrm>
            </p:contentPart>
          </mc:Choice>
          <mc:Fallback xmlns="">
            <p:pic>
              <p:nvPicPr>
                <p:cNvPr id="171" name="Freihand 170">
                  <a:extLst>
                    <a:ext uri="{FF2B5EF4-FFF2-40B4-BE49-F238E27FC236}">
                      <a16:creationId xmlns:a16="http://schemas.microsoft.com/office/drawing/2014/main" id="{6A439C61-0F4C-42D9-9126-E16D922D74BA}"/>
                    </a:ext>
                  </a:extLst>
                </p:cNvPr>
                <p:cNvPicPr/>
                <p:nvPr/>
              </p:nvPicPr>
              <p:blipFill>
                <a:blip r:embed="rId286"/>
                <a:stretch>
                  <a:fillRect/>
                </a:stretch>
              </p:blipFill>
              <p:spPr>
                <a:xfrm>
                  <a:off x="5034253" y="4196352"/>
                  <a:ext cx="590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Freihand 171">
                  <a:extLst>
                    <a:ext uri="{FF2B5EF4-FFF2-40B4-BE49-F238E27FC236}">
                      <a16:creationId xmlns:a16="http://schemas.microsoft.com/office/drawing/2014/main" id="{55B8E5F4-6CE8-43B9-B4CA-7B7E1EA36168}"/>
                    </a:ext>
                  </a:extLst>
                </p14:cNvPr>
                <p14:cNvContentPartPr/>
                <p14:nvPr/>
              </p14:nvContentPartPr>
              <p14:xfrm>
                <a:off x="5117053" y="4215432"/>
                <a:ext cx="103320" cy="173520"/>
              </p14:xfrm>
            </p:contentPart>
          </mc:Choice>
          <mc:Fallback xmlns="">
            <p:pic>
              <p:nvPicPr>
                <p:cNvPr id="172" name="Freihand 171">
                  <a:extLst>
                    <a:ext uri="{FF2B5EF4-FFF2-40B4-BE49-F238E27FC236}">
                      <a16:creationId xmlns:a16="http://schemas.microsoft.com/office/drawing/2014/main" id="{55B8E5F4-6CE8-43B9-B4CA-7B7E1EA36168}"/>
                    </a:ext>
                  </a:extLst>
                </p:cNvPr>
                <p:cNvPicPr/>
                <p:nvPr/>
              </p:nvPicPr>
              <p:blipFill>
                <a:blip r:embed="rId288"/>
                <a:stretch>
                  <a:fillRect/>
                </a:stretch>
              </p:blipFill>
              <p:spPr>
                <a:xfrm>
                  <a:off x="5112733" y="4211112"/>
                  <a:ext cx="111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5" name="Freihand 174">
                  <a:extLst>
                    <a:ext uri="{FF2B5EF4-FFF2-40B4-BE49-F238E27FC236}">
                      <a16:creationId xmlns:a16="http://schemas.microsoft.com/office/drawing/2014/main" id="{7A848D8F-7EF8-42E1-9073-208A26DF3FE3}"/>
                    </a:ext>
                  </a:extLst>
                </p14:cNvPr>
                <p14:cNvContentPartPr/>
                <p14:nvPr/>
              </p14:nvContentPartPr>
              <p14:xfrm>
                <a:off x="3940573" y="4724832"/>
                <a:ext cx="170280" cy="201240"/>
              </p14:xfrm>
            </p:contentPart>
          </mc:Choice>
          <mc:Fallback xmlns="">
            <p:pic>
              <p:nvPicPr>
                <p:cNvPr id="175" name="Freihand 174">
                  <a:extLst>
                    <a:ext uri="{FF2B5EF4-FFF2-40B4-BE49-F238E27FC236}">
                      <a16:creationId xmlns:a16="http://schemas.microsoft.com/office/drawing/2014/main" id="{7A848D8F-7EF8-42E1-9073-208A26DF3FE3}"/>
                    </a:ext>
                  </a:extLst>
                </p:cNvPr>
                <p:cNvPicPr/>
                <p:nvPr/>
              </p:nvPicPr>
              <p:blipFill>
                <a:blip r:embed="rId290"/>
                <a:stretch>
                  <a:fillRect/>
                </a:stretch>
              </p:blipFill>
              <p:spPr>
                <a:xfrm>
                  <a:off x="3936253" y="4720512"/>
                  <a:ext cx="178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Freihand 175">
                  <a:extLst>
                    <a:ext uri="{FF2B5EF4-FFF2-40B4-BE49-F238E27FC236}">
                      <a16:creationId xmlns:a16="http://schemas.microsoft.com/office/drawing/2014/main" id="{6711E11C-7542-4B63-AD94-41BF11F7319E}"/>
                    </a:ext>
                  </a:extLst>
                </p14:cNvPr>
                <p14:cNvContentPartPr/>
                <p14:nvPr/>
              </p14:nvContentPartPr>
              <p14:xfrm>
                <a:off x="4057213" y="4716552"/>
                <a:ext cx="70560" cy="215280"/>
              </p14:xfrm>
            </p:contentPart>
          </mc:Choice>
          <mc:Fallback xmlns="">
            <p:pic>
              <p:nvPicPr>
                <p:cNvPr id="176" name="Freihand 175">
                  <a:extLst>
                    <a:ext uri="{FF2B5EF4-FFF2-40B4-BE49-F238E27FC236}">
                      <a16:creationId xmlns:a16="http://schemas.microsoft.com/office/drawing/2014/main" id="{6711E11C-7542-4B63-AD94-41BF11F7319E}"/>
                    </a:ext>
                  </a:extLst>
                </p:cNvPr>
                <p:cNvPicPr/>
                <p:nvPr/>
              </p:nvPicPr>
              <p:blipFill>
                <a:blip r:embed="rId292"/>
                <a:stretch>
                  <a:fillRect/>
                </a:stretch>
              </p:blipFill>
              <p:spPr>
                <a:xfrm>
                  <a:off x="4052893" y="4712232"/>
                  <a:ext cx="792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Freihand 176">
                  <a:extLst>
                    <a:ext uri="{FF2B5EF4-FFF2-40B4-BE49-F238E27FC236}">
                      <a16:creationId xmlns:a16="http://schemas.microsoft.com/office/drawing/2014/main" id="{AA7A1471-3A5A-4667-AE8F-C50C261C44CB}"/>
                    </a:ext>
                  </a:extLst>
                </p14:cNvPr>
                <p14:cNvContentPartPr/>
                <p14:nvPr/>
              </p14:nvContentPartPr>
              <p14:xfrm>
                <a:off x="3988453" y="4849032"/>
                <a:ext cx="132840" cy="34920"/>
              </p14:xfrm>
            </p:contentPart>
          </mc:Choice>
          <mc:Fallback xmlns="">
            <p:pic>
              <p:nvPicPr>
                <p:cNvPr id="177" name="Freihand 176">
                  <a:extLst>
                    <a:ext uri="{FF2B5EF4-FFF2-40B4-BE49-F238E27FC236}">
                      <a16:creationId xmlns:a16="http://schemas.microsoft.com/office/drawing/2014/main" id="{AA7A1471-3A5A-4667-AE8F-C50C261C44CB}"/>
                    </a:ext>
                  </a:extLst>
                </p:cNvPr>
                <p:cNvPicPr/>
                <p:nvPr/>
              </p:nvPicPr>
              <p:blipFill>
                <a:blip r:embed="rId294"/>
                <a:stretch>
                  <a:fillRect/>
                </a:stretch>
              </p:blipFill>
              <p:spPr>
                <a:xfrm>
                  <a:off x="3984133" y="4844712"/>
                  <a:ext cx="141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1410B11D-6F27-4968-B40C-D4D4E300737A}"/>
                    </a:ext>
                  </a:extLst>
                </p14:cNvPr>
                <p14:cNvContentPartPr/>
                <p14:nvPr/>
              </p14:nvContentPartPr>
              <p14:xfrm>
                <a:off x="5075653" y="5856312"/>
                <a:ext cx="28080" cy="153360"/>
              </p14:xfrm>
            </p:contentPart>
          </mc:Choice>
          <mc:Fallback xmlns="">
            <p:pic>
              <p:nvPicPr>
                <p:cNvPr id="178" name="Freihand 177">
                  <a:extLst>
                    <a:ext uri="{FF2B5EF4-FFF2-40B4-BE49-F238E27FC236}">
                      <a16:creationId xmlns:a16="http://schemas.microsoft.com/office/drawing/2014/main" id="{1410B11D-6F27-4968-B40C-D4D4E300737A}"/>
                    </a:ext>
                  </a:extLst>
                </p:cNvPr>
                <p:cNvPicPr/>
                <p:nvPr/>
              </p:nvPicPr>
              <p:blipFill>
                <a:blip r:embed="rId296"/>
                <a:stretch>
                  <a:fillRect/>
                </a:stretch>
              </p:blipFill>
              <p:spPr>
                <a:xfrm>
                  <a:off x="5071333" y="5851992"/>
                  <a:ext cx="3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9" name="Freihand 178">
                  <a:extLst>
                    <a:ext uri="{FF2B5EF4-FFF2-40B4-BE49-F238E27FC236}">
                      <a16:creationId xmlns:a16="http://schemas.microsoft.com/office/drawing/2014/main" id="{D755852C-3522-40DD-AE56-F116D10960C7}"/>
                    </a:ext>
                  </a:extLst>
                </p14:cNvPr>
                <p14:cNvContentPartPr/>
                <p14:nvPr/>
              </p14:nvContentPartPr>
              <p14:xfrm>
                <a:off x="4990333" y="5801952"/>
                <a:ext cx="205920" cy="249120"/>
              </p14:xfrm>
            </p:contentPart>
          </mc:Choice>
          <mc:Fallback xmlns="">
            <p:pic>
              <p:nvPicPr>
                <p:cNvPr id="179" name="Freihand 178">
                  <a:extLst>
                    <a:ext uri="{FF2B5EF4-FFF2-40B4-BE49-F238E27FC236}">
                      <a16:creationId xmlns:a16="http://schemas.microsoft.com/office/drawing/2014/main" id="{D755852C-3522-40DD-AE56-F116D10960C7}"/>
                    </a:ext>
                  </a:extLst>
                </p:cNvPr>
                <p:cNvPicPr/>
                <p:nvPr/>
              </p:nvPicPr>
              <p:blipFill>
                <a:blip r:embed="rId298"/>
                <a:stretch>
                  <a:fillRect/>
                </a:stretch>
              </p:blipFill>
              <p:spPr>
                <a:xfrm>
                  <a:off x="4986013" y="5797632"/>
                  <a:ext cx="214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F8AE871B-ECD8-4B22-8D37-3292D0B176E7}"/>
                    </a:ext>
                  </a:extLst>
                </p14:cNvPr>
                <p14:cNvContentPartPr/>
                <p14:nvPr/>
              </p14:nvContentPartPr>
              <p14:xfrm>
                <a:off x="4162693" y="4982952"/>
                <a:ext cx="612000" cy="720720"/>
              </p14:xfrm>
            </p:contentPart>
          </mc:Choice>
          <mc:Fallback xmlns="">
            <p:pic>
              <p:nvPicPr>
                <p:cNvPr id="182" name="Freihand 181">
                  <a:extLst>
                    <a:ext uri="{FF2B5EF4-FFF2-40B4-BE49-F238E27FC236}">
                      <a16:creationId xmlns:a16="http://schemas.microsoft.com/office/drawing/2014/main" id="{F8AE871B-ECD8-4B22-8D37-3292D0B176E7}"/>
                    </a:ext>
                  </a:extLst>
                </p:cNvPr>
                <p:cNvPicPr/>
                <p:nvPr/>
              </p:nvPicPr>
              <p:blipFill>
                <a:blip r:embed="rId300"/>
                <a:stretch>
                  <a:fillRect/>
                </a:stretch>
              </p:blipFill>
              <p:spPr>
                <a:xfrm>
                  <a:off x="4158373" y="4978632"/>
                  <a:ext cx="62064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3" name="Freihand 182">
                  <a:extLst>
                    <a:ext uri="{FF2B5EF4-FFF2-40B4-BE49-F238E27FC236}">
                      <a16:creationId xmlns:a16="http://schemas.microsoft.com/office/drawing/2014/main" id="{1984F70E-8E74-4E3E-BF54-37B06D24242C}"/>
                    </a:ext>
                  </a:extLst>
                </p14:cNvPr>
                <p14:cNvContentPartPr/>
                <p14:nvPr/>
              </p14:nvContentPartPr>
              <p14:xfrm>
                <a:off x="4644733" y="5574792"/>
                <a:ext cx="213840" cy="211320"/>
              </p14:xfrm>
            </p:contentPart>
          </mc:Choice>
          <mc:Fallback xmlns="">
            <p:pic>
              <p:nvPicPr>
                <p:cNvPr id="183" name="Freihand 182">
                  <a:extLst>
                    <a:ext uri="{FF2B5EF4-FFF2-40B4-BE49-F238E27FC236}">
                      <a16:creationId xmlns:a16="http://schemas.microsoft.com/office/drawing/2014/main" id="{1984F70E-8E74-4E3E-BF54-37B06D24242C}"/>
                    </a:ext>
                  </a:extLst>
                </p:cNvPr>
                <p:cNvPicPr/>
                <p:nvPr/>
              </p:nvPicPr>
              <p:blipFill>
                <a:blip r:embed="rId302"/>
                <a:stretch>
                  <a:fillRect/>
                </a:stretch>
              </p:blipFill>
              <p:spPr>
                <a:xfrm>
                  <a:off x="4640413" y="5570472"/>
                  <a:ext cx="222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5" name="Freihand 184">
                  <a:extLst>
                    <a:ext uri="{FF2B5EF4-FFF2-40B4-BE49-F238E27FC236}">
                      <a16:creationId xmlns:a16="http://schemas.microsoft.com/office/drawing/2014/main" id="{FAF5FCF0-D7D0-4DEF-8FB1-F6405D155D6E}"/>
                    </a:ext>
                  </a:extLst>
                </p14:cNvPr>
                <p14:cNvContentPartPr/>
                <p14:nvPr/>
              </p14:nvContentPartPr>
              <p14:xfrm>
                <a:off x="4289773" y="5308032"/>
                <a:ext cx="116640" cy="127440"/>
              </p14:xfrm>
            </p:contentPart>
          </mc:Choice>
          <mc:Fallback xmlns="">
            <p:pic>
              <p:nvPicPr>
                <p:cNvPr id="185" name="Freihand 184">
                  <a:extLst>
                    <a:ext uri="{FF2B5EF4-FFF2-40B4-BE49-F238E27FC236}">
                      <a16:creationId xmlns:a16="http://schemas.microsoft.com/office/drawing/2014/main" id="{FAF5FCF0-D7D0-4DEF-8FB1-F6405D155D6E}"/>
                    </a:ext>
                  </a:extLst>
                </p:cNvPr>
                <p:cNvPicPr/>
                <p:nvPr/>
              </p:nvPicPr>
              <p:blipFill>
                <a:blip r:embed="rId304"/>
                <a:stretch>
                  <a:fillRect/>
                </a:stretch>
              </p:blipFill>
              <p:spPr>
                <a:xfrm>
                  <a:off x="4285453" y="5303712"/>
                  <a:ext cx="125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13366D4E-3E70-4F61-AAD0-5C7A117121C3}"/>
                    </a:ext>
                  </a:extLst>
                </p14:cNvPr>
                <p14:cNvContentPartPr/>
                <p14:nvPr/>
              </p14:nvContentPartPr>
              <p14:xfrm>
                <a:off x="4252333" y="4854792"/>
                <a:ext cx="798480" cy="847440"/>
              </p14:xfrm>
            </p:contentPart>
          </mc:Choice>
          <mc:Fallback xmlns="">
            <p:pic>
              <p:nvPicPr>
                <p:cNvPr id="187" name="Freihand 186">
                  <a:extLst>
                    <a:ext uri="{FF2B5EF4-FFF2-40B4-BE49-F238E27FC236}">
                      <a16:creationId xmlns:a16="http://schemas.microsoft.com/office/drawing/2014/main" id="{13366D4E-3E70-4F61-AAD0-5C7A117121C3}"/>
                    </a:ext>
                  </a:extLst>
                </p:cNvPr>
                <p:cNvPicPr/>
                <p:nvPr/>
              </p:nvPicPr>
              <p:blipFill>
                <a:blip r:embed="rId306"/>
                <a:stretch>
                  <a:fillRect/>
                </a:stretch>
              </p:blipFill>
              <p:spPr>
                <a:xfrm>
                  <a:off x="4248013" y="4850472"/>
                  <a:ext cx="80712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8" name="Freihand 187">
                  <a:extLst>
                    <a:ext uri="{FF2B5EF4-FFF2-40B4-BE49-F238E27FC236}">
                      <a16:creationId xmlns:a16="http://schemas.microsoft.com/office/drawing/2014/main" id="{28D060DA-FDF7-48E0-BFF8-C5D9371EAEA9}"/>
                    </a:ext>
                  </a:extLst>
                </p14:cNvPr>
                <p14:cNvContentPartPr/>
                <p14:nvPr/>
              </p14:nvContentPartPr>
              <p14:xfrm>
                <a:off x="4150453" y="4779912"/>
                <a:ext cx="213840" cy="196920"/>
              </p14:xfrm>
            </p:contentPart>
          </mc:Choice>
          <mc:Fallback xmlns="">
            <p:pic>
              <p:nvPicPr>
                <p:cNvPr id="188" name="Freihand 187">
                  <a:extLst>
                    <a:ext uri="{FF2B5EF4-FFF2-40B4-BE49-F238E27FC236}">
                      <a16:creationId xmlns:a16="http://schemas.microsoft.com/office/drawing/2014/main" id="{28D060DA-FDF7-48E0-BFF8-C5D9371EAEA9}"/>
                    </a:ext>
                  </a:extLst>
                </p:cNvPr>
                <p:cNvPicPr/>
                <p:nvPr/>
              </p:nvPicPr>
              <p:blipFill>
                <a:blip r:embed="rId308"/>
                <a:stretch>
                  <a:fillRect/>
                </a:stretch>
              </p:blipFill>
              <p:spPr>
                <a:xfrm>
                  <a:off x="4146133" y="4775592"/>
                  <a:ext cx="2224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0" name="Freihand 189">
                  <a:extLst>
                    <a:ext uri="{FF2B5EF4-FFF2-40B4-BE49-F238E27FC236}">
                      <a16:creationId xmlns:a16="http://schemas.microsoft.com/office/drawing/2014/main" id="{D606742B-2392-4FE8-A2D2-2B422B55B970}"/>
                    </a:ext>
                  </a:extLst>
                </p14:cNvPr>
                <p14:cNvContentPartPr/>
                <p14:nvPr/>
              </p14:nvContentPartPr>
              <p14:xfrm>
                <a:off x="4825453" y="4821672"/>
                <a:ext cx="147600" cy="234360"/>
              </p14:xfrm>
            </p:contentPart>
          </mc:Choice>
          <mc:Fallback xmlns="">
            <p:pic>
              <p:nvPicPr>
                <p:cNvPr id="190" name="Freihand 189">
                  <a:extLst>
                    <a:ext uri="{FF2B5EF4-FFF2-40B4-BE49-F238E27FC236}">
                      <a16:creationId xmlns:a16="http://schemas.microsoft.com/office/drawing/2014/main" id="{D606742B-2392-4FE8-A2D2-2B422B55B970}"/>
                    </a:ext>
                  </a:extLst>
                </p:cNvPr>
                <p:cNvPicPr/>
                <p:nvPr/>
              </p:nvPicPr>
              <p:blipFill>
                <a:blip r:embed="rId310"/>
                <a:stretch>
                  <a:fillRect/>
                </a:stretch>
              </p:blipFill>
              <p:spPr>
                <a:xfrm>
                  <a:off x="4821133" y="4817352"/>
                  <a:ext cx="156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1" name="Freihand 190">
                  <a:extLst>
                    <a:ext uri="{FF2B5EF4-FFF2-40B4-BE49-F238E27FC236}">
                      <a16:creationId xmlns:a16="http://schemas.microsoft.com/office/drawing/2014/main" id="{CD098470-7960-4D07-BB6A-BAB0A0432EE3}"/>
                    </a:ext>
                  </a:extLst>
                </p14:cNvPr>
                <p14:cNvContentPartPr/>
                <p14:nvPr/>
              </p14:nvContentPartPr>
              <p14:xfrm>
                <a:off x="5006893" y="4915272"/>
                <a:ext cx="84240" cy="114120"/>
              </p14:xfrm>
            </p:contentPart>
          </mc:Choice>
          <mc:Fallback xmlns="">
            <p:pic>
              <p:nvPicPr>
                <p:cNvPr id="191" name="Freihand 190">
                  <a:extLst>
                    <a:ext uri="{FF2B5EF4-FFF2-40B4-BE49-F238E27FC236}">
                      <a16:creationId xmlns:a16="http://schemas.microsoft.com/office/drawing/2014/main" id="{CD098470-7960-4D07-BB6A-BAB0A0432EE3}"/>
                    </a:ext>
                  </a:extLst>
                </p:cNvPr>
                <p:cNvPicPr/>
                <p:nvPr/>
              </p:nvPicPr>
              <p:blipFill>
                <a:blip r:embed="rId312"/>
                <a:stretch>
                  <a:fillRect/>
                </a:stretch>
              </p:blipFill>
              <p:spPr>
                <a:xfrm>
                  <a:off x="5002573" y="4910952"/>
                  <a:ext cx="92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2" name="Freihand 191">
                  <a:extLst>
                    <a:ext uri="{FF2B5EF4-FFF2-40B4-BE49-F238E27FC236}">
                      <a16:creationId xmlns:a16="http://schemas.microsoft.com/office/drawing/2014/main" id="{091C8995-0794-4D2E-821E-32761062E3E1}"/>
                    </a:ext>
                  </a:extLst>
                </p14:cNvPr>
                <p14:cNvContentPartPr/>
                <p14:nvPr/>
              </p14:nvContentPartPr>
              <p14:xfrm>
                <a:off x="5112013" y="4818072"/>
                <a:ext cx="36000" cy="214200"/>
              </p14:xfrm>
            </p:contentPart>
          </mc:Choice>
          <mc:Fallback xmlns="">
            <p:pic>
              <p:nvPicPr>
                <p:cNvPr id="192" name="Freihand 191">
                  <a:extLst>
                    <a:ext uri="{FF2B5EF4-FFF2-40B4-BE49-F238E27FC236}">
                      <a16:creationId xmlns:a16="http://schemas.microsoft.com/office/drawing/2014/main" id="{091C8995-0794-4D2E-821E-32761062E3E1}"/>
                    </a:ext>
                  </a:extLst>
                </p:cNvPr>
                <p:cNvPicPr/>
                <p:nvPr/>
              </p:nvPicPr>
              <p:blipFill>
                <a:blip r:embed="rId314"/>
                <a:stretch>
                  <a:fillRect/>
                </a:stretch>
              </p:blipFill>
              <p:spPr>
                <a:xfrm>
                  <a:off x="5107693" y="4813752"/>
                  <a:ext cx="44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3" name="Freihand 192">
                  <a:extLst>
                    <a:ext uri="{FF2B5EF4-FFF2-40B4-BE49-F238E27FC236}">
                      <a16:creationId xmlns:a16="http://schemas.microsoft.com/office/drawing/2014/main" id="{623C76D7-6345-4D3F-99C7-C0E6E148624C}"/>
                    </a:ext>
                  </a:extLst>
                </p14:cNvPr>
                <p14:cNvContentPartPr/>
                <p14:nvPr/>
              </p14:nvContentPartPr>
              <p14:xfrm>
                <a:off x="5172493" y="4836792"/>
                <a:ext cx="110880" cy="194040"/>
              </p14:xfrm>
            </p:contentPart>
          </mc:Choice>
          <mc:Fallback xmlns="">
            <p:pic>
              <p:nvPicPr>
                <p:cNvPr id="193" name="Freihand 192">
                  <a:extLst>
                    <a:ext uri="{FF2B5EF4-FFF2-40B4-BE49-F238E27FC236}">
                      <a16:creationId xmlns:a16="http://schemas.microsoft.com/office/drawing/2014/main" id="{623C76D7-6345-4D3F-99C7-C0E6E148624C}"/>
                    </a:ext>
                  </a:extLst>
                </p:cNvPr>
                <p:cNvPicPr/>
                <p:nvPr/>
              </p:nvPicPr>
              <p:blipFill>
                <a:blip r:embed="rId316"/>
                <a:stretch>
                  <a:fillRect/>
                </a:stretch>
              </p:blipFill>
              <p:spPr>
                <a:xfrm>
                  <a:off x="5168173" y="4832472"/>
                  <a:ext cx="119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B47349F4-0004-4406-A19B-A7FC8660E5EA}"/>
                    </a:ext>
                  </a:extLst>
                </p14:cNvPr>
                <p14:cNvContentPartPr/>
                <p14:nvPr/>
              </p14:nvContentPartPr>
              <p14:xfrm>
                <a:off x="3609373" y="5848032"/>
                <a:ext cx="1194480" cy="89280"/>
              </p14:xfrm>
            </p:contentPart>
          </mc:Choice>
          <mc:Fallback xmlns="">
            <p:pic>
              <p:nvPicPr>
                <p:cNvPr id="195" name="Freihand 194">
                  <a:extLst>
                    <a:ext uri="{FF2B5EF4-FFF2-40B4-BE49-F238E27FC236}">
                      <a16:creationId xmlns:a16="http://schemas.microsoft.com/office/drawing/2014/main" id="{B47349F4-0004-4406-A19B-A7FC8660E5EA}"/>
                    </a:ext>
                  </a:extLst>
                </p:cNvPr>
                <p:cNvPicPr/>
                <p:nvPr/>
              </p:nvPicPr>
              <p:blipFill>
                <a:blip r:embed="rId318"/>
                <a:stretch>
                  <a:fillRect/>
                </a:stretch>
              </p:blipFill>
              <p:spPr>
                <a:xfrm>
                  <a:off x="3605053" y="5843712"/>
                  <a:ext cx="1203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Freihand 195">
                  <a:extLst>
                    <a:ext uri="{FF2B5EF4-FFF2-40B4-BE49-F238E27FC236}">
                      <a16:creationId xmlns:a16="http://schemas.microsoft.com/office/drawing/2014/main" id="{61C3A50C-07CC-48E8-9DB8-62020AE40F45}"/>
                    </a:ext>
                  </a:extLst>
                </p14:cNvPr>
                <p14:cNvContentPartPr/>
                <p14:nvPr/>
              </p14:nvContentPartPr>
              <p14:xfrm>
                <a:off x="3442333" y="5746872"/>
                <a:ext cx="273600" cy="181440"/>
              </p14:xfrm>
            </p:contentPart>
          </mc:Choice>
          <mc:Fallback xmlns="">
            <p:pic>
              <p:nvPicPr>
                <p:cNvPr id="196" name="Freihand 195">
                  <a:extLst>
                    <a:ext uri="{FF2B5EF4-FFF2-40B4-BE49-F238E27FC236}">
                      <a16:creationId xmlns:a16="http://schemas.microsoft.com/office/drawing/2014/main" id="{61C3A50C-07CC-48E8-9DB8-62020AE40F45}"/>
                    </a:ext>
                  </a:extLst>
                </p:cNvPr>
                <p:cNvPicPr/>
                <p:nvPr/>
              </p:nvPicPr>
              <p:blipFill>
                <a:blip r:embed="rId320"/>
                <a:stretch>
                  <a:fillRect/>
                </a:stretch>
              </p:blipFill>
              <p:spPr>
                <a:xfrm>
                  <a:off x="3438013" y="5742552"/>
                  <a:ext cx="282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8" name="Freihand 197">
                  <a:extLst>
                    <a:ext uri="{FF2B5EF4-FFF2-40B4-BE49-F238E27FC236}">
                      <a16:creationId xmlns:a16="http://schemas.microsoft.com/office/drawing/2014/main" id="{098682D4-6EE4-4499-9D96-816CF528BDA8}"/>
                    </a:ext>
                  </a:extLst>
                </p14:cNvPr>
                <p14:cNvContentPartPr/>
                <p14:nvPr/>
              </p14:nvContentPartPr>
              <p14:xfrm>
                <a:off x="3061453" y="5810592"/>
                <a:ext cx="198000" cy="214920"/>
              </p14:xfrm>
            </p:contentPart>
          </mc:Choice>
          <mc:Fallback xmlns="">
            <p:pic>
              <p:nvPicPr>
                <p:cNvPr id="198" name="Freihand 197">
                  <a:extLst>
                    <a:ext uri="{FF2B5EF4-FFF2-40B4-BE49-F238E27FC236}">
                      <a16:creationId xmlns:a16="http://schemas.microsoft.com/office/drawing/2014/main" id="{098682D4-6EE4-4499-9D96-816CF528BDA8}"/>
                    </a:ext>
                  </a:extLst>
                </p:cNvPr>
                <p:cNvPicPr/>
                <p:nvPr/>
              </p:nvPicPr>
              <p:blipFill>
                <a:blip r:embed="rId322"/>
                <a:stretch>
                  <a:fillRect/>
                </a:stretch>
              </p:blipFill>
              <p:spPr>
                <a:xfrm>
                  <a:off x="3057133" y="5806272"/>
                  <a:ext cx="206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0" name="Freihand 199">
                  <a:extLst>
                    <a:ext uri="{FF2B5EF4-FFF2-40B4-BE49-F238E27FC236}">
                      <a16:creationId xmlns:a16="http://schemas.microsoft.com/office/drawing/2014/main" id="{98FD928B-095A-498A-A217-78B097388F9F}"/>
                    </a:ext>
                  </a:extLst>
                </p14:cNvPr>
                <p14:cNvContentPartPr/>
                <p14:nvPr/>
              </p14:nvContentPartPr>
              <p14:xfrm>
                <a:off x="4073773" y="5665152"/>
                <a:ext cx="140040" cy="122400"/>
              </p14:xfrm>
            </p:contentPart>
          </mc:Choice>
          <mc:Fallback xmlns="">
            <p:pic>
              <p:nvPicPr>
                <p:cNvPr id="200" name="Freihand 199">
                  <a:extLst>
                    <a:ext uri="{FF2B5EF4-FFF2-40B4-BE49-F238E27FC236}">
                      <a16:creationId xmlns:a16="http://schemas.microsoft.com/office/drawing/2014/main" id="{98FD928B-095A-498A-A217-78B097388F9F}"/>
                    </a:ext>
                  </a:extLst>
                </p:cNvPr>
                <p:cNvPicPr/>
                <p:nvPr/>
              </p:nvPicPr>
              <p:blipFill>
                <a:blip r:embed="rId324"/>
                <a:stretch>
                  <a:fillRect/>
                </a:stretch>
              </p:blipFill>
              <p:spPr>
                <a:xfrm>
                  <a:off x="4069453" y="5660832"/>
                  <a:ext cx="148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2" name="Freihand 201">
                  <a:extLst>
                    <a:ext uri="{FF2B5EF4-FFF2-40B4-BE49-F238E27FC236}">
                      <a16:creationId xmlns:a16="http://schemas.microsoft.com/office/drawing/2014/main" id="{191046DB-09CE-439D-B381-E25E65D1DCED}"/>
                    </a:ext>
                  </a:extLst>
                </p14:cNvPr>
                <p14:cNvContentPartPr/>
                <p14:nvPr/>
              </p14:nvContentPartPr>
              <p14:xfrm>
                <a:off x="3235333" y="6085992"/>
                <a:ext cx="1571400" cy="252720"/>
              </p14:xfrm>
            </p:contentPart>
          </mc:Choice>
          <mc:Fallback xmlns="">
            <p:pic>
              <p:nvPicPr>
                <p:cNvPr id="202" name="Freihand 201">
                  <a:extLst>
                    <a:ext uri="{FF2B5EF4-FFF2-40B4-BE49-F238E27FC236}">
                      <a16:creationId xmlns:a16="http://schemas.microsoft.com/office/drawing/2014/main" id="{191046DB-09CE-439D-B381-E25E65D1DCED}"/>
                    </a:ext>
                  </a:extLst>
                </p:cNvPr>
                <p:cNvPicPr/>
                <p:nvPr/>
              </p:nvPicPr>
              <p:blipFill>
                <a:blip r:embed="rId326"/>
                <a:stretch>
                  <a:fillRect/>
                </a:stretch>
              </p:blipFill>
              <p:spPr>
                <a:xfrm>
                  <a:off x="3231013" y="6081672"/>
                  <a:ext cx="1580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3" name="Freihand 202">
                  <a:extLst>
                    <a:ext uri="{FF2B5EF4-FFF2-40B4-BE49-F238E27FC236}">
                      <a16:creationId xmlns:a16="http://schemas.microsoft.com/office/drawing/2014/main" id="{050476CF-BB9B-4200-BACF-8BF9988DA0DD}"/>
                    </a:ext>
                  </a:extLst>
                </p14:cNvPr>
                <p14:cNvContentPartPr/>
                <p14:nvPr/>
              </p14:nvContentPartPr>
              <p14:xfrm>
                <a:off x="4742653" y="6112632"/>
                <a:ext cx="163800" cy="151560"/>
              </p14:xfrm>
            </p:contentPart>
          </mc:Choice>
          <mc:Fallback xmlns="">
            <p:pic>
              <p:nvPicPr>
                <p:cNvPr id="203" name="Freihand 202">
                  <a:extLst>
                    <a:ext uri="{FF2B5EF4-FFF2-40B4-BE49-F238E27FC236}">
                      <a16:creationId xmlns:a16="http://schemas.microsoft.com/office/drawing/2014/main" id="{050476CF-BB9B-4200-BACF-8BF9988DA0DD}"/>
                    </a:ext>
                  </a:extLst>
                </p:cNvPr>
                <p:cNvPicPr/>
                <p:nvPr/>
              </p:nvPicPr>
              <p:blipFill>
                <a:blip r:embed="rId328"/>
                <a:stretch>
                  <a:fillRect/>
                </a:stretch>
              </p:blipFill>
              <p:spPr>
                <a:xfrm>
                  <a:off x="4738333" y="6108312"/>
                  <a:ext cx="172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Freihand 203">
                  <a:extLst>
                    <a:ext uri="{FF2B5EF4-FFF2-40B4-BE49-F238E27FC236}">
                      <a16:creationId xmlns:a16="http://schemas.microsoft.com/office/drawing/2014/main" id="{3254C114-200C-49C4-AA8B-748A1C1D8AF6}"/>
                    </a:ext>
                  </a:extLst>
                </p14:cNvPr>
                <p14:cNvContentPartPr/>
                <p14:nvPr/>
              </p14:nvContentPartPr>
              <p14:xfrm>
                <a:off x="3715933" y="6361032"/>
                <a:ext cx="204480" cy="185400"/>
              </p14:xfrm>
            </p:contentPart>
          </mc:Choice>
          <mc:Fallback xmlns="">
            <p:pic>
              <p:nvPicPr>
                <p:cNvPr id="204" name="Freihand 203">
                  <a:extLst>
                    <a:ext uri="{FF2B5EF4-FFF2-40B4-BE49-F238E27FC236}">
                      <a16:creationId xmlns:a16="http://schemas.microsoft.com/office/drawing/2014/main" id="{3254C114-200C-49C4-AA8B-748A1C1D8AF6}"/>
                    </a:ext>
                  </a:extLst>
                </p:cNvPr>
                <p:cNvPicPr/>
                <p:nvPr/>
              </p:nvPicPr>
              <p:blipFill>
                <a:blip r:embed="rId330"/>
                <a:stretch>
                  <a:fillRect/>
                </a:stretch>
              </p:blipFill>
              <p:spPr>
                <a:xfrm>
                  <a:off x="3711613" y="6356712"/>
                  <a:ext cx="213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Freihand 204">
                  <a:extLst>
                    <a:ext uri="{FF2B5EF4-FFF2-40B4-BE49-F238E27FC236}">
                      <a16:creationId xmlns:a16="http://schemas.microsoft.com/office/drawing/2014/main" id="{A8C505E3-403B-4EDD-92D1-2A495EFB87F9}"/>
                    </a:ext>
                  </a:extLst>
                </p14:cNvPr>
                <p14:cNvContentPartPr/>
                <p14:nvPr/>
              </p14:nvContentPartPr>
              <p14:xfrm>
                <a:off x="3939133" y="6372552"/>
                <a:ext cx="529200" cy="165600"/>
              </p14:xfrm>
            </p:contentPart>
          </mc:Choice>
          <mc:Fallback xmlns="">
            <p:pic>
              <p:nvPicPr>
                <p:cNvPr id="205" name="Freihand 204">
                  <a:extLst>
                    <a:ext uri="{FF2B5EF4-FFF2-40B4-BE49-F238E27FC236}">
                      <a16:creationId xmlns:a16="http://schemas.microsoft.com/office/drawing/2014/main" id="{A8C505E3-403B-4EDD-92D1-2A495EFB87F9}"/>
                    </a:ext>
                  </a:extLst>
                </p:cNvPr>
                <p:cNvPicPr/>
                <p:nvPr/>
              </p:nvPicPr>
              <p:blipFill>
                <a:blip r:embed="rId332"/>
                <a:stretch>
                  <a:fillRect/>
                </a:stretch>
              </p:blipFill>
              <p:spPr>
                <a:xfrm>
                  <a:off x="3934813" y="6368232"/>
                  <a:ext cx="537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7" name="Freihand 206">
                  <a:extLst>
                    <a:ext uri="{FF2B5EF4-FFF2-40B4-BE49-F238E27FC236}">
                      <a16:creationId xmlns:a16="http://schemas.microsoft.com/office/drawing/2014/main" id="{D7438717-036C-4188-9173-9917DB2556FA}"/>
                    </a:ext>
                  </a:extLst>
                </p14:cNvPr>
                <p14:cNvContentPartPr/>
                <p14:nvPr/>
              </p14:nvContentPartPr>
              <p14:xfrm>
                <a:off x="3278533" y="5018952"/>
                <a:ext cx="541080" cy="661320"/>
              </p14:xfrm>
            </p:contentPart>
          </mc:Choice>
          <mc:Fallback xmlns="">
            <p:pic>
              <p:nvPicPr>
                <p:cNvPr id="207" name="Freihand 206">
                  <a:extLst>
                    <a:ext uri="{FF2B5EF4-FFF2-40B4-BE49-F238E27FC236}">
                      <a16:creationId xmlns:a16="http://schemas.microsoft.com/office/drawing/2014/main" id="{D7438717-036C-4188-9173-9917DB2556FA}"/>
                    </a:ext>
                  </a:extLst>
                </p:cNvPr>
                <p:cNvPicPr/>
                <p:nvPr/>
              </p:nvPicPr>
              <p:blipFill>
                <a:blip r:embed="rId334"/>
                <a:stretch>
                  <a:fillRect/>
                </a:stretch>
              </p:blipFill>
              <p:spPr>
                <a:xfrm>
                  <a:off x="3274213" y="5014632"/>
                  <a:ext cx="54972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8" name="Freihand 207">
                  <a:extLst>
                    <a:ext uri="{FF2B5EF4-FFF2-40B4-BE49-F238E27FC236}">
                      <a16:creationId xmlns:a16="http://schemas.microsoft.com/office/drawing/2014/main" id="{FFC750E1-7D7F-4360-A216-92BA5328845A}"/>
                    </a:ext>
                  </a:extLst>
                </p14:cNvPr>
                <p14:cNvContentPartPr/>
                <p14:nvPr/>
              </p14:nvContentPartPr>
              <p14:xfrm>
                <a:off x="3696493" y="4929672"/>
                <a:ext cx="155880" cy="151560"/>
              </p14:xfrm>
            </p:contentPart>
          </mc:Choice>
          <mc:Fallback xmlns="">
            <p:pic>
              <p:nvPicPr>
                <p:cNvPr id="208" name="Freihand 207">
                  <a:extLst>
                    <a:ext uri="{FF2B5EF4-FFF2-40B4-BE49-F238E27FC236}">
                      <a16:creationId xmlns:a16="http://schemas.microsoft.com/office/drawing/2014/main" id="{FFC750E1-7D7F-4360-A216-92BA5328845A}"/>
                    </a:ext>
                  </a:extLst>
                </p:cNvPr>
                <p:cNvPicPr/>
                <p:nvPr/>
              </p:nvPicPr>
              <p:blipFill>
                <a:blip r:embed="rId336"/>
                <a:stretch>
                  <a:fillRect/>
                </a:stretch>
              </p:blipFill>
              <p:spPr>
                <a:xfrm>
                  <a:off x="3692173" y="4925352"/>
                  <a:ext cx="164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Freihand 209">
                  <a:extLst>
                    <a:ext uri="{FF2B5EF4-FFF2-40B4-BE49-F238E27FC236}">
                      <a16:creationId xmlns:a16="http://schemas.microsoft.com/office/drawing/2014/main" id="{E8B83741-DE28-4DA1-A262-9D1709838548}"/>
                    </a:ext>
                  </a:extLst>
                </p14:cNvPr>
                <p14:cNvContentPartPr/>
                <p14:nvPr/>
              </p14:nvContentPartPr>
              <p14:xfrm>
                <a:off x="3603973" y="5320272"/>
                <a:ext cx="138240" cy="133560"/>
              </p14:xfrm>
            </p:contentPart>
          </mc:Choice>
          <mc:Fallback xmlns="">
            <p:pic>
              <p:nvPicPr>
                <p:cNvPr id="210" name="Freihand 209">
                  <a:extLst>
                    <a:ext uri="{FF2B5EF4-FFF2-40B4-BE49-F238E27FC236}">
                      <a16:creationId xmlns:a16="http://schemas.microsoft.com/office/drawing/2014/main" id="{E8B83741-DE28-4DA1-A262-9D1709838548}"/>
                    </a:ext>
                  </a:extLst>
                </p:cNvPr>
                <p:cNvPicPr/>
                <p:nvPr/>
              </p:nvPicPr>
              <p:blipFill>
                <a:blip r:embed="rId338"/>
                <a:stretch>
                  <a:fillRect/>
                </a:stretch>
              </p:blipFill>
              <p:spPr>
                <a:xfrm>
                  <a:off x="3599653" y="5315952"/>
                  <a:ext cx="146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2" name="Freihand 211">
                  <a:extLst>
                    <a:ext uri="{FF2B5EF4-FFF2-40B4-BE49-F238E27FC236}">
                      <a16:creationId xmlns:a16="http://schemas.microsoft.com/office/drawing/2014/main" id="{484DC02C-C2DA-4C30-B357-66C901AA1618}"/>
                    </a:ext>
                  </a:extLst>
                </p14:cNvPr>
                <p14:cNvContentPartPr/>
                <p14:nvPr/>
              </p14:nvContentPartPr>
              <p14:xfrm>
                <a:off x="2962093" y="4779912"/>
                <a:ext cx="788760" cy="811080"/>
              </p14:xfrm>
            </p:contentPart>
          </mc:Choice>
          <mc:Fallback xmlns="">
            <p:pic>
              <p:nvPicPr>
                <p:cNvPr id="212" name="Freihand 211">
                  <a:extLst>
                    <a:ext uri="{FF2B5EF4-FFF2-40B4-BE49-F238E27FC236}">
                      <a16:creationId xmlns:a16="http://schemas.microsoft.com/office/drawing/2014/main" id="{484DC02C-C2DA-4C30-B357-66C901AA1618}"/>
                    </a:ext>
                  </a:extLst>
                </p:cNvPr>
                <p:cNvPicPr/>
                <p:nvPr/>
              </p:nvPicPr>
              <p:blipFill>
                <a:blip r:embed="rId340"/>
                <a:stretch>
                  <a:fillRect/>
                </a:stretch>
              </p:blipFill>
              <p:spPr>
                <a:xfrm>
                  <a:off x="2957773" y="4775592"/>
                  <a:ext cx="79740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3" name="Freihand 212">
                  <a:extLst>
                    <a:ext uri="{FF2B5EF4-FFF2-40B4-BE49-F238E27FC236}">
                      <a16:creationId xmlns:a16="http://schemas.microsoft.com/office/drawing/2014/main" id="{83027C77-1284-4774-8FB8-00407BE40E33}"/>
                    </a:ext>
                  </a:extLst>
                </p14:cNvPr>
                <p14:cNvContentPartPr/>
                <p14:nvPr/>
              </p14:nvContentPartPr>
              <p14:xfrm>
                <a:off x="2870653" y="5459232"/>
                <a:ext cx="177840" cy="272520"/>
              </p14:xfrm>
            </p:contentPart>
          </mc:Choice>
          <mc:Fallback xmlns="">
            <p:pic>
              <p:nvPicPr>
                <p:cNvPr id="213" name="Freihand 212">
                  <a:extLst>
                    <a:ext uri="{FF2B5EF4-FFF2-40B4-BE49-F238E27FC236}">
                      <a16:creationId xmlns:a16="http://schemas.microsoft.com/office/drawing/2014/main" id="{83027C77-1284-4774-8FB8-00407BE40E33}"/>
                    </a:ext>
                  </a:extLst>
                </p:cNvPr>
                <p:cNvPicPr/>
                <p:nvPr/>
              </p:nvPicPr>
              <p:blipFill>
                <a:blip r:embed="rId342"/>
                <a:stretch>
                  <a:fillRect/>
                </a:stretch>
              </p:blipFill>
              <p:spPr>
                <a:xfrm>
                  <a:off x="2866333" y="5454912"/>
                  <a:ext cx="1864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4" name="Freihand 213">
                  <a:extLst>
                    <a:ext uri="{FF2B5EF4-FFF2-40B4-BE49-F238E27FC236}">
                      <a16:creationId xmlns:a16="http://schemas.microsoft.com/office/drawing/2014/main" id="{F147C120-F91C-4775-BC38-D3F9F2EF1AE8}"/>
                    </a:ext>
                  </a:extLst>
                </p14:cNvPr>
                <p14:cNvContentPartPr/>
                <p14:nvPr/>
              </p14:nvContentPartPr>
              <p14:xfrm>
                <a:off x="2686333" y="4894752"/>
                <a:ext cx="174240" cy="236520"/>
              </p14:xfrm>
            </p:contentPart>
          </mc:Choice>
          <mc:Fallback xmlns="">
            <p:pic>
              <p:nvPicPr>
                <p:cNvPr id="214" name="Freihand 213">
                  <a:extLst>
                    <a:ext uri="{FF2B5EF4-FFF2-40B4-BE49-F238E27FC236}">
                      <a16:creationId xmlns:a16="http://schemas.microsoft.com/office/drawing/2014/main" id="{F147C120-F91C-4775-BC38-D3F9F2EF1AE8}"/>
                    </a:ext>
                  </a:extLst>
                </p:cNvPr>
                <p:cNvPicPr/>
                <p:nvPr/>
              </p:nvPicPr>
              <p:blipFill>
                <a:blip r:embed="rId344"/>
                <a:stretch>
                  <a:fillRect/>
                </a:stretch>
              </p:blipFill>
              <p:spPr>
                <a:xfrm>
                  <a:off x="2682013" y="4890432"/>
                  <a:ext cx="182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5" name="Freihand 214">
                  <a:extLst>
                    <a:ext uri="{FF2B5EF4-FFF2-40B4-BE49-F238E27FC236}">
                      <a16:creationId xmlns:a16="http://schemas.microsoft.com/office/drawing/2014/main" id="{86458616-8D32-4316-9369-32F0B0218D82}"/>
                    </a:ext>
                  </a:extLst>
                </p14:cNvPr>
                <p14:cNvContentPartPr/>
                <p14:nvPr/>
              </p14:nvContentPartPr>
              <p14:xfrm>
                <a:off x="2850493" y="4801512"/>
                <a:ext cx="122040" cy="146880"/>
              </p14:xfrm>
            </p:contentPart>
          </mc:Choice>
          <mc:Fallback xmlns="">
            <p:pic>
              <p:nvPicPr>
                <p:cNvPr id="215" name="Freihand 214">
                  <a:extLst>
                    <a:ext uri="{FF2B5EF4-FFF2-40B4-BE49-F238E27FC236}">
                      <a16:creationId xmlns:a16="http://schemas.microsoft.com/office/drawing/2014/main" id="{86458616-8D32-4316-9369-32F0B0218D82}"/>
                    </a:ext>
                  </a:extLst>
                </p:cNvPr>
                <p:cNvPicPr/>
                <p:nvPr/>
              </p:nvPicPr>
              <p:blipFill>
                <a:blip r:embed="rId346"/>
                <a:stretch>
                  <a:fillRect/>
                </a:stretch>
              </p:blipFill>
              <p:spPr>
                <a:xfrm>
                  <a:off x="2846173" y="4797192"/>
                  <a:ext cx="130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6" name="Freihand 215">
                  <a:extLst>
                    <a:ext uri="{FF2B5EF4-FFF2-40B4-BE49-F238E27FC236}">
                      <a16:creationId xmlns:a16="http://schemas.microsoft.com/office/drawing/2014/main" id="{4A26B5EA-0655-445B-9C31-D63F3ED81570}"/>
                    </a:ext>
                  </a:extLst>
                </p14:cNvPr>
                <p14:cNvContentPartPr/>
                <p14:nvPr/>
              </p14:nvContentPartPr>
              <p14:xfrm>
                <a:off x="2913853" y="4634472"/>
                <a:ext cx="119880" cy="205920"/>
              </p14:xfrm>
            </p:contentPart>
          </mc:Choice>
          <mc:Fallback xmlns="">
            <p:pic>
              <p:nvPicPr>
                <p:cNvPr id="216" name="Freihand 215">
                  <a:extLst>
                    <a:ext uri="{FF2B5EF4-FFF2-40B4-BE49-F238E27FC236}">
                      <a16:creationId xmlns:a16="http://schemas.microsoft.com/office/drawing/2014/main" id="{4A26B5EA-0655-445B-9C31-D63F3ED81570}"/>
                    </a:ext>
                  </a:extLst>
                </p:cNvPr>
                <p:cNvPicPr/>
                <p:nvPr/>
              </p:nvPicPr>
              <p:blipFill>
                <a:blip r:embed="rId348"/>
                <a:stretch>
                  <a:fillRect/>
                </a:stretch>
              </p:blipFill>
              <p:spPr>
                <a:xfrm>
                  <a:off x="2909533" y="4630152"/>
                  <a:ext cx="128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7" name="Freihand 216">
                  <a:extLst>
                    <a:ext uri="{FF2B5EF4-FFF2-40B4-BE49-F238E27FC236}">
                      <a16:creationId xmlns:a16="http://schemas.microsoft.com/office/drawing/2014/main" id="{F06A63C1-C75C-4E5F-A758-4D2D7F16A21F}"/>
                    </a:ext>
                  </a:extLst>
                </p14:cNvPr>
                <p14:cNvContentPartPr/>
                <p14:nvPr/>
              </p14:nvContentPartPr>
              <p14:xfrm>
                <a:off x="3062533" y="4498752"/>
                <a:ext cx="176040" cy="257760"/>
              </p14:xfrm>
            </p:contentPart>
          </mc:Choice>
          <mc:Fallback xmlns="">
            <p:pic>
              <p:nvPicPr>
                <p:cNvPr id="217" name="Freihand 216">
                  <a:extLst>
                    <a:ext uri="{FF2B5EF4-FFF2-40B4-BE49-F238E27FC236}">
                      <a16:creationId xmlns:a16="http://schemas.microsoft.com/office/drawing/2014/main" id="{F06A63C1-C75C-4E5F-A758-4D2D7F16A21F}"/>
                    </a:ext>
                  </a:extLst>
                </p:cNvPr>
                <p:cNvPicPr/>
                <p:nvPr/>
              </p:nvPicPr>
              <p:blipFill>
                <a:blip r:embed="rId350"/>
                <a:stretch>
                  <a:fillRect/>
                </a:stretch>
              </p:blipFill>
              <p:spPr>
                <a:xfrm>
                  <a:off x="3058213" y="4494432"/>
                  <a:ext cx="1846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Freihand 218">
                  <a:extLst>
                    <a:ext uri="{FF2B5EF4-FFF2-40B4-BE49-F238E27FC236}">
                      <a16:creationId xmlns:a16="http://schemas.microsoft.com/office/drawing/2014/main" id="{60F8BF66-DEE3-4495-84E9-183BA1244521}"/>
                    </a:ext>
                  </a:extLst>
                </p14:cNvPr>
                <p14:cNvContentPartPr/>
                <p14:nvPr/>
              </p14:nvContentPartPr>
              <p14:xfrm>
                <a:off x="5583613" y="4636992"/>
                <a:ext cx="195120" cy="21600"/>
              </p14:xfrm>
            </p:contentPart>
          </mc:Choice>
          <mc:Fallback xmlns="">
            <p:pic>
              <p:nvPicPr>
                <p:cNvPr id="219" name="Freihand 218">
                  <a:extLst>
                    <a:ext uri="{FF2B5EF4-FFF2-40B4-BE49-F238E27FC236}">
                      <a16:creationId xmlns:a16="http://schemas.microsoft.com/office/drawing/2014/main" id="{60F8BF66-DEE3-4495-84E9-183BA1244521}"/>
                    </a:ext>
                  </a:extLst>
                </p:cNvPr>
                <p:cNvPicPr/>
                <p:nvPr/>
              </p:nvPicPr>
              <p:blipFill>
                <a:blip r:embed="rId352"/>
                <a:stretch>
                  <a:fillRect/>
                </a:stretch>
              </p:blipFill>
              <p:spPr>
                <a:xfrm>
                  <a:off x="5579293" y="4632672"/>
                  <a:ext cx="203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Freihand 219">
                  <a:extLst>
                    <a:ext uri="{FF2B5EF4-FFF2-40B4-BE49-F238E27FC236}">
                      <a16:creationId xmlns:a16="http://schemas.microsoft.com/office/drawing/2014/main" id="{867B1A5B-0479-4F38-BA68-251366F48663}"/>
                    </a:ext>
                  </a:extLst>
                </p14:cNvPr>
                <p14:cNvContentPartPr/>
                <p14:nvPr/>
              </p14:nvContentPartPr>
              <p14:xfrm>
                <a:off x="5593333" y="4692792"/>
                <a:ext cx="186480" cy="25560"/>
              </p14:xfrm>
            </p:contentPart>
          </mc:Choice>
          <mc:Fallback xmlns="">
            <p:pic>
              <p:nvPicPr>
                <p:cNvPr id="220" name="Freihand 219">
                  <a:extLst>
                    <a:ext uri="{FF2B5EF4-FFF2-40B4-BE49-F238E27FC236}">
                      <a16:creationId xmlns:a16="http://schemas.microsoft.com/office/drawing/2014/main" id="{867B1A5B-0479-4F38-BA68-251366F48663}"/>
                    </a:ext>
                  </a:extLst>
                </p:cNvPr>
                <p:cNvPicPr/>
                <p:nvPr/>
              </p:nvPicPr>
              <p:blipFill>
                <a:blip r:embed="rId354"/>
                <a:stretch>
                  <a:fillRect/>
                </a:stretch>
              </p:blipFill>
              <p:spPr>
                <a:xfrm>
                  <a:off x="5589013" y="4688472"/>
                  <a:ext cx="19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Freihand 220">
                  <a:extLst>
                    <a:ext uri="{FF2B5EF4-FFF2-40B4-BE49-F238E27FC236}">
                      <a16:creationId xmlns:a16="http://schemas.microsoft.com/office/drawing/2014/main" id="{CBA3E9C1-0A6C-488D-AA4C-83A386C1B112}"/>
                    </a:ext>
                  </a:extLst>
                </p14:cNvPr>
                <p14:cNvContentPartPr/>
                <p14:nvPr/>
              </p14:nvContentPartPr>
              <p14:xfrm>
                <a:off x="5753533" y="4600632"/>
                <a:ext cx="118440" cy="165600"/>
              </p14:xfrm>
            </p:contentPart>
          </mc:Choice>
          <mc:Fallback xmlns="">
            <p:pic>
              <p:nvPicPr>
                <p:cNvPr id="221" name="Freihand 220">
                  <a:extLst>
                    <a:ext uri="{FF2B5EF4-FFF2-40B4-BE49-F238E27FC236}">
                      <a16:creationId xmlns:a16="http://schemas.microsoft.com/office/drawing/2014/main" id="{CBA3E9C1-0A6C-488D-AA4C-83A386C1B112}"/>
                    </a:ext>
                  </a:extLst>
                </p:cNvPr>
                <p:cNvPicPr/>
                <p:nvPr/>
              </p:nvPicPr>
              <p:blipFill>
                <a:blip r:embed="rId356"/>
                <a:stretch>
                  <a:fillRect/>
                </a:stretch>
              </p:blipFill>
              <p:spPr>
                <a:xfrm>
                  <a:off x="5749213" y="4596312"/>
                  <a:ext cx="127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2" name="Freihand 221">
                  <a:extLst>
                    <a:ext uri="{FF2B5EF4-FFF2-40B4-BE49-F238E27FC236}">
                      <a16:creationId xmlns:a16="http://schemas.microsoft.com/office/drawing/2014/main" id="{31FF22EC-F32E-46B2-A395-384074A16482}"/>
                    </a:ext>
                  </a:extLst>
                </p14:cNvPr>
                <p14:cNvContentPartPr/>
                <p14:nvPr/>
              </p14:nvContentPartPr>
              <p14:xfrm>
                <a:off x="6068533" y="4588392"/>
                <a:ext cx="20160" cy="112680"/>
              </p14:xfrm>
            </p:contentPart>
          </mc:Choice>
          <mc:Fallback xmlns="">
            <p:pic>
              <p:nvPicPr>
                <p:cNvPr id="222" name="Freihand 221">
                  <a:extLst>
                    <a:ext uri="{FF2B5EF4-FFF2-40B4-BE49-F238E27FC236}">
                      <a16:creationId xmlns:a16="http://schemas.microsoft.com/office/drawing/2014/main" id="{31FF22EC-F32E-46B2-A395-384074A16482}"/>
                    </a:ext>
                  </a:extLst>
                </p:cNvPr>
                <p:cNvPicPr/>
                <p:nvPr/>
              </p:nvPicPr>
              <p:blipFill>
                <a:blip r:embed="rId358"/>
                <a:stretch>
                  <a:fillRect/>
                </a:stretch>
              </p:blipFill>
              <p:spPr>
                <a:xfrm>
                  <a:off x="6064213" y="4584072"/>
                  <a:ext cx="28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3" name="Freihand 222">
                  <a:extLst>
                    <a:ext uri="{FF2B5EF4-FFF2-40B4-BE49-F238E27FC236}">
                      <a16:creationId xmlns:a16="http://schemas.microsoft.com/office/drawing/2014/main" id="{F61D31F4-C1A2-4FA6-B45E-992070DE9626}"/>
                    </a:ext>
                  </a:extLst>
                </p14:cNvPr>
                <p14:cNvContentPartPr/>
                <p14:nvPr/>
              </p14:nvContentPartPr>
              <p14:xfrm>
                <a:off x="6058453" y="4504872"/>
                <a:ext cx="50760" cy="59040"/>
              </p14:xfrm>
            </p:contentPart>
          </mc:Choice>
          <mc:Fallback xmlns="">
            <p:pic>
              <p:nvPicPr>
                <p:cNvPr id="223" name="Freihand 222">
                  <a:extLst>
                    <a:ext uri="{FF2B5EF4-FFF2-40B4-BE49-F238E27FC236}">
                      <a16:creationId xmlns:a16="http://schemas.microsoft.com/office/drawing/2014/main" id="{F61D31F4-C1A2-4FA6-B45E-992070DE9626}"/>
                    </a:ext>
                  </a:extLst>
                </p:cNvPr>
                <p:cNvPicPr/>
                <p:nvPr/>
              </p:nvPicPr>
              <p:blipFill>
                <a:blip r:embed="rId360"/>
                <a:stretch>
                  <a:fillRect/>
                </a:stretch>
              </p:blipFill>
              <p:spPr>
                <a:xfrm>
                  <a:off x="6054133" y="4500552"/>
                  <a:ext cx="59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4" name="Freihand 223">
                  <a:extLst>
                    <a:ext uri="{FF2B5EF4-FFF2-40B4-BE49-F238E27FC236}">
                      <a16:creationId xmlns:a16="http://schemas.microsoft.com/office/drawing/2014/main" id="{55F5FF16-CC8F-4A40-BE85-4E5C65267750}"/>
                    </a:ext>
                  </a:extLst>
                </p14:cNvPr>
                <p14:cNvContentPartPr/>
                <p14:nvPr/>
              </p14:nvContentPartPr>
              <p14:xfrm>
                <a:off x="6126493" y="4563552"/>
                <a:ext cx="125280" cy="143280"/>
              </p14:xfrm>
            </p:contentPart>
          </mc:Choice>
          <mc:Fallback xmlns="">
            <p:pic>
              <p:nvPicPr>
                <p:cNvPr id="224" name="Freihand 223">
                  <a:extLst>
                    <a:ext uri="{FF2B5EF4-FFF2-40B4-BE49-F238E27FC236}">
                      <a16:creationId xmlns:a16="http://schemas.microsoft.com/office/drawing/2014/main" id="{55F5FF16-CC8F-4A40-BE85-4E5C65267750}"/>
                    </a:ext>
                  </a:extLst>
                </p:cNvPr>
                <p:cNvPicPr/>
                <p:nvPr/>
              </p:nvPicPr>
              <p:blipFill>
                <a:blip r:embed="rId362"/>
                <a:stretch>
                  <a:fillRect/>
                </a:stretch>
              </p:blipFill>
              <p:spPr>
                <a:xfrm>
                  <a:off x="6122173" y="4559232"/>
                  <a:ext cx="133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Freihand 224">
                  <a:extLst>
                    <a:ext uri="{FF2B5EF4-FFF2-40B4-BE49-F238E27FC236}">
                      <a16:creationId xmlns:a16="http://schemas.microsoft.com/office/drawing/2014/main" id="{1868A713-0F07-4BF6-9759-277EE88C2623}"/>
                    </a:ext>
                  </a:extLst>
                </p14:cNvPr>
                <p14:cNvContentPartPr/>
                <p14:nvPr/>
              </p14:nvContentPartPr>
              <p14:xfrm>
                <a:off x="6216493" y="4475712"/>
                <a:ext cx="130680" cy="178200"/>
              </p14:xfrm>
            </p:contentPart>
          </mc:Choice>
          <mc:Fallback xmlns="">
            <p:pic>
              <p:nvPicPr>
                <p:cNvPr id="225" name="Freihand 224">
                  <a:extLst>
                    <a:ext uri="{FF2B5EF4-FFF2-40B4-BE49-F238E27FC236}">
                      <a16:creationId xmlns:a16="http://schemas.microsoft.com/office/drawing/2014/main" id="{1868A713-0F07-4BF6-9759-277EE88C2623}"/>
                    </a:ext>
                  </a:extLst>
                </p:cNvPr>
                <p:cNvPicPr/>
                <p:nvPr/>
              </p:nvPicPr>
              <p:blipFill>
                <a:blip r:embed="rId364"/>
                <a:stretch>
                  <a:fillRect/>
                </a:stretch>
              </p:blipFill>
              <p:spPr>
                <a:xfrm>
                  <a:off x="6212173" y="4471392"/>
                  <a:ext cx="139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Freihand 225">
                  <a:extLst>
                    <a:ext uri="{FF2B5EF4-FFF2-40B4-BE49-F238E27FC236}">
                      <a16:creationId xmlns:a16="http://schemas.microsoft.com/office/drawing/2014/main" id="{32B3AB14-1768-4AF5-83D4-484B4A40F4D9}"/>
                    </a:ext>
                  </a:extLst>
                </p14:cNvPr>
                <p14:cNvContentPartPr/>
                <p14:nvPr/>
              </p14:nvContentPartPr>
              <p14:xfrm>
                <a:off x="6463453" y="4436472"/>
                <a:ext cx="156960" cy="179640"/>
              </p14:xfrm>
            </p:contentPart>
          </mc:Choice>
          <mc:Fallback xmlns="">
            <p:pic>
              <p:nvPicPr>
                <p:cNvPr id="226" name="Freihand 225">
                  <a:extLst>
                    <a:ext uri="{FF2B5EF4-FFF2-40B4-BE49-F238E27FC236}">
                      <a16:creationId xmlns:a16="http://schemas.microsoft.com/office/drawing/2014/main" id="{32B3AB14-1768-4AF5-83D4-484B4A40F4D9}"/>
                    </a:ext>
                  </a:extLst>
                </p:cNvPr>
                <p:cNvPicPr/>
                <p:nvPr/>
              </p:nvPicPr>
              <p:blipFill>
                <a:blip r:embed="rId366"/>
                <a:stretch>
                  <a:fillRect/>
                </a:stretch>
              </p:blipFill>
              <p:spPr>
                <a:xfrm>
                  <a:off x="6459133" y="4432152"/>
                  <a:ext cx="165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Freihand 226">
                  <a:extLst>
                    <a:ext uri="{FF2B5EF4-FFF2-40B4-BE49-F238E27FC236}">
                      <a16:creationId xmlns:a16="http://schemas.microsoft.com/office/drawing/2014/main" id="{8FEDC900-2EDC-4ABC-9E29-7B3ED81085D5}"/>
                    </a:ext>
                  </a:extLst>
                </p14:cNvPr>
                <p14:cNvContentPartPr/>
                <p14:nvPr/>
              </p14:nvContentPartPr>
              <p14:xfrm>
                <a:off x="6553813" y="4549152"/>
                <a:ext cx="42480" cy="47880"/>
              </p14:xfrm>
            </p:contentPart>
          </mc:Choice>
          <mc:Fallback xmlns="">
            <p:pic>
              <p:nvPicPr>
                <p:cNvPr id="227" name="Freihand 226">
                  <a:extLst>
                    <a:ext uri="{FF2B5EF4-FFF2-40B4-BE49-F238E27FC236}">
                      <a16:creationId xmlns:a16="http://schemas.microsoft.com/office/drawing/2014/main" id="{8FEDC900-2EDC-4ABC-9E29-7B3ED81085D5}"/>
                    </a:ext>
                  </a:extLst>
                </p:cNvPr>
                <p:cNvPicPr/>
                <p:nvPr/>
              </p:nvPicPr>
              <p:blipFill>
                <a:blip r:embed="rId368"/>
                <a:stretch>
                  <a:fillRect/>
                </a:stretch>
              </p:blipFill>
              <p:spPr>
                <a:xfrm>
                  <a:off x="6549493" y="4544832"/>
                  <a:ext cx="51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8" name="Freihand 227">
                  <a:extLst>
                    <a:ext uri="{FF2B5EF4-FFF2-40B4-BE49-F238E27FC236}">
                      <a16:creationId xmlns:a16="http://schemas.microsoft.com/office/drawing/2014/main" id="{28B0D038-F88A-48B4-A796-818C5CC339CD}"/>
                    </a:ext>
                  </a:extLst>
                </p14:cNvPr>
                <p14:cNvContentPartPr/>
                <p14:nvPr/>
              </p14:nvContentPartPr>
              <p14:xfrm>
                <a:off x="6647053" y="4526112"/>
                <a:ext cx="289080" cy="70560"/>
              </p14:xfrm>
            </p:contentPart>
          </mc:Choice>
          <mc:Fallback xmlns="">
            <p:pic>
              <p:nvPicPr>
                <p:cNvPr id="228" name="Freihand 227">
                  <a:extLst>
                    <a:ext uri="{FF2B5EF4-FFF2-40B4-BE49-F238E27FC236}">
                      <a16:creationId xmlns:a16="http://schemas.microsoft.com/office/drawing/2014/main" id="{28B0D038-F88A-48B4-A796-818C5CC339CD}"/>
                    </a:ext>
                  </a:extLst>
                </p:cNvPr>
                <p:cNvPicPr/>
                <p:nvPr/>
              </p:nvPicPr>
              <p:blipFill>
                <a:blip r:embed="rId370"/>
                <a:stretch>
                  <a:fillRect/>
                </a:stretch>
              </p:blipFill>
              <p:spPr>
                <a:xfrm>
                  <a:off x="6642733" y="4521792"/>
                  <a:ext cx="297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9" name="Freihand 228">
                  <a:extLst>
                    <a:ext uri="{FF2B5EF4-FFF2-40B4-BE49-F238E27FC236}">
                      <a16:creationId xmlns:a16="http://schemas.microsoft.com/office/drawing/2014/main" id="{F0FC6166-AC54-487A-BA35-CB0320AF4AEE}"/>
                    </a:ext>
                  </a:extLst>
                </p14:cNvPr>
                <p14:cNvContentPartPr/>
                <p14:nvPr/>
              </p14:nvContentPartPr>
              <p14:xfrm>
                <a:off x="6874213" y="4475712"/>
                <a:ext cx="32400" cy="19080"/>
              </p14:xfrm>
            </p:contentPart>
          </mc:Choice>
          <mc:Fallback xmlns="">
            <p:pic>
              <p:nvPicPr>
                <p:cNvPr id="229" name="Freihand 228">
                  <a:extLst>
                    <a:ext uri="{FF2B5EF4-FFF2-40B4-BE49-F238E27FC236}">
                      <a16:creationId xmlns:a16="http://schemas.microsoft.com/office/drawing/2014/main" id="{F0FC6166-AC54-487A-BA35-CB0320AF4AEE}"/>
                    </a:ext>
                  </a:extLst>
                </p:cNvPr>
                <p:cNvPicPr/>
                <p:nvPr/>
              </p:nvPicPr>
              <p:blipFill>
                <a:blip r:embed="rId372"/>
                <a:stretch>
                  <a:fillRect/>
                </a:stretch>
              </p:blipFill>
              <p:spPr>
                <a:xfrm>
                  <a:off x="6869893" y="4471392"/>
                  <a:ext cx="41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0" name="Freihand 229">
                  <a:extLst>
                    <a:ext uri="{FF2B5EF4-FFF2-40B4-BE49-F238E27FC236}">
                      <a16:creationId xmlns:a16="http://schemas.microsoft.com/office/drawing/2014/main" id="{F6CA284C-F07C-47D5-9876-F2BC3D530C1E}"/>
                    </a:ext>
                  </a:extLst>
                </p14:cNvPr>
                <p14:cNvContentPartPr/>
                <p14:nvPr/>
              </p14:nvContentPartPr>
              <p14:xfrm>
                <a:off x="6940093" y="4495872"/>
                <a:ext cx="110880" cy="98280"/>
              </p14:xfrm>
            </p:contentPart>
          </mc:Choice>
          <mc:Fallback xmlns="">
            <p:pic>
              <p:nvPicPr>
                <p:cNvPr id="230" name="Freihand 229">
                  <a:extLst>
                    <a:ext uri="{FF2B5EF4-FFF2-40B4-BE49-F238E27FC236}">
                      <a16:creationId xmlns:a16="http://schemas.microsoft.com/office/drawing/2014/main" id="{F6CA284C-F07C-47D5-9876-F2BC3D530C1E}"/>
                    </a:ext>
                  </a:extLst>
                </p:cNvPr>
                <p:cNvPicPr/>
                <p:nvPr/>
              </p:nvPicPr>
              <p:blipFill>
                <a:blip r:embed="rId374"/>
                <a:stretch>
                  <a:fillRect/>
                </a:stretch>
              </p:blipFill>
              <p:spPr>
                <a:xfrm>
                  <a:off x="6935773" y="4491552"/>
                  <a:ext cx="119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00F58BB6-0E22-41ED-A661-B4E794F96336}"/>
                    </a:ext>
                  </a:extLst>
                </p14:cNvPr>
                <p14:cNvContentPartPr/>
                <p14:nvPr/>
              </p14:nvContentPartPr>
              <p14:xfrm>
                <a:off x="6006253" y="4790712"/>
                <a:ext cx="131400" cy="173880"/>
              </p14:xfrm>
            </p:contentPart>
          </mc:Choice>
          <mc:Fallback xmlns="">
            <p:pic>
              <p:nvPicPr>
                <p:cNvPr id="232" name="Freihand 231">
                  <a:extLst>
                    <a:ext uri="{FF2B5EF4-FFF2-40B4-BE49-F238E27FC236}">
                      <a16:creationId xmlns:a16="http://schemas.microsoft.com/office/drawing/2014/main" id="{00F58BB6-0E22-41ED-A661-B4E794F96336}"/>
                    </a:ext>
                  </a:extLst>
                </p:cNvPr>
                <p:cNvPicPr/>
                <p:nvPr/>
              </p:nvPicPr>
              <p:blipFill>
                <a:blip r:embed="rId376"/>
                <a:stretch>
                  <a:fillRect/>
                </a:stretch>
              </p:blipFill>
              <p:spPr>
                <a:xfrm>
                  <a:off x="6001933" y="4786392"/>
                  <a:ext cx="140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0DDEC46A-87BF-4AA3-9016-1009A33B772D}"/>
                    </a:ext>
                  </a:extLst>
                </p14:cNvPr>
                <p14:cNvContentPartPr/>
                <p14:nvPr/>
              </p14:nvContentPartPr>
              <p14:xfrm>
                <a:off x="6050173" y="4862352"/>
                <a:ext cx="224640" cy="75960"/>
              </p14:xfrm>
            </p:contentPart>
          </mc:Choice>
          <mc:Fallback xmlns="">
            <p:pic>
              <p:nvPicPr>
                <p:cNvPr id="233" name="Freihand 232">
                  <a:extLst>
                    <a:ext uri="{FF2B5EF4-FFF2-40B4-BE49-F238E27FC236}">
                      <a16:creationId xmlns:a16="http://schemas.microsoft.com/office/drawing/2014/main" id="{0DDEC46A-87BF-4AA3-9016-1009A33B772D}"/>
                    </a:ext>
                  </a:extLst>
                </p:cNvPr>
                <p:cNvPicPr/>
                <p:nvPr/>
              </p:nvPicPr>
              <p:blipFill>
                <a:blip r:embed="rId378"/>
                <a:stretch>
                  <a:fillRect/>
                </a:stretch>
              </p:blipFill>
              <p:spPr>
                <a:xfrm>
                  <a:off x="6045853" y="4858032"/>
                  <a:ext cx="233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5808D52D-AD5B-48D4-AD40-CE90DEA2F0A8}"/>
                    </a:ext>
                  </a:extLst>
                </p14:cNvPr>
                <p14:cNvContentPartPr/>
                <p14:nvPr/>
              </p14:nvContentPartPr>
              <p14:xfrm>
                <a:off x="6278773" y="4864152"/>
                <a:ext cx="185760" cy="98280"/>
              </p14:xfrm>
            </p:contentPart>
          </mc:Choice>
          <mc:Fallback xmlns="">
            <p:pic>
              <p:nvPicPr>
                <p:cNvPr id="234" name="Freihand 233">
                  <a:extLst>
                    <a:ext uri="{FF2B5EF4-FFF2-40B4-BE49-F238E27FC236}">
                      <a16:creationId xmlns:a16="http://schemas.microsoft.com/office/drawing/2014/main" id="{5808D52D-AD5B-48D4-AD40-CE90DEA2F0A8}"/>
                    </a:ext>
                  </a:extLst>
                </p:cNvPr>
                <p:cNvPicPr/>
                <p:nvPr/>
              </p:nvPicPr>
              <p:blipFill>
                <a:blip r:embed="rId380"/>
                <a:stretch>
                  <a:fillRect/>
                </a:stretch>
              </p:blipFill>
              <p:spPr>
                <a:xfrm>
                  <a:off x="6274453" y="4859832"/>
                  <a:ext cx="194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4E2614DD-B82F-4EA3-A569-074D29294E84}"/>
                    </a:ext>
                  </a:extLst>
                </p14:cNvPr>
                <p14:cNvContentPartPr/>
                <p14:nvPr/>
              </p14:nvContentPartPr>
              <p14:xfrm>
                <a:off x="6424213" y="4792512"/>
                <a:ext cx="24120" cy="11520"/>
              </p14:xfrm>
            </p:contentPart>
          </mc:Choice>
          <mc:Fallback xmlns="">
            <p:pic>
              <p:nvPicPr>
                <p:cNvPr id="235" name="Freihand 234">
                  <a:extLst>
                    <a:ext uri="{FF2B5EF4-FFF2-40B4-BE49-F238E27FC236}">
                      <a16:creationId xmlns:a16="http://schemas.microsoft.com/office/drawing/2014/main" id="{4E2614DD-B82F-4EA3-A569-074D29294E84}"/>
                    </a:ext>
                  </a:extLst>
                </p:cNvPr>
                <p:cNvPicPr/>
                <p:nvPr/>
              </p:nvPicPr>
              <p:blipFill>
                <a:blip r:embed="rId382"/>
                <a:stretch>
                  <a:fillRect/>
                </a:stretch>
              </p:blipFill>
              <p:spPr>
                <a:xfrm>
                  <a:off x="6419893" y="4788192"/>
                  <a:ext cx="32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6D45D0CD-7714-4CD9-86CB-86EF56AC72D9}"/>
                    </a:ext>
                  </a:extLst>
                </p14:cNvPr>
                <p14:cNvContentPartPr/>
                <p14:nvPr/>
              </p14:nvContentPartPr>
              <p14:xfrm>
                <a:off x="6499093" y="4810152"/>
                <a:ext cx="103680" cy="106560"/>
              </p14:xfrm>
            </p:contentPart>
          </mc:Choice>
          <mc:Fallback xmlns="">
            <p:pic>
              <p:nvPicPr>
                <p:cNvPr id="236" name="Freihand 235">
                  <a:extLst>
                    <a:ext uri="{FF2B5EF4-FFF2-40B4-BE49-F238E27FC236}">
                      <a16:creationId xmlns:a16="http://schemas.microsoft.com/office/drawing/2014/main" id="{6D45D0CD-7714-4CD9-86CB-86EF56AC72D9}"/>
                    </a:ext>
                  </a:extLst>
                </p:cNvPr>
                <p:cNvPicPr/>
                <p:nvPr/>
              </p:nvPicPr>
              <p:blipFill>
                <a:blip r:embed="rId384"/>
                <a:stretch>
                  <a:fillRect/>
                </a:stretch>
              </p:blipFill>
              <p:spPr>
                <a:xfrm>
                  <a:off x="6494773" y="4805832"/>
                  <a:ext cx="112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CDB4CCFD-6DC1-4EE2-B476-9B28AA187D93}"/>
                    </a:ext>
                  </a:extLst>
                </p14:cNvPr>
                <p14:cNvContentPartPr/>
                <p14:nvPr/>
              </p14:nvContentPartPr>
              <p14:xfrm>
                <a:off x="6639853" y="4755792"/>
                <a:ext cx="36720" cy="162360"/>
              </p14:xfrm>
            </p:contentPart>
          </mc:Choice>
          <mc:Fallback xmlns="">
            <p:pic>
              <p:nvPicPr>
                <p:cNvPr id="237" name="Freihand 236">
                  <a:extLst>
                    <a:ext uri="{FF2B5EF4-FFF2-40B4-BE49-F238E27FC236}">
                      <a16:creationId xmlns:a16="http://schemas.microsoft.com/office/drawing/2014/main" id="{CDB4CCFD-6DC1-4EE2-B476-9B28AA187D93}"/>
                    </a:ext>
                  </a:extLst>
                </p:cNvPr>
                <p:cNvPicPr/>
                <p:nvPr/>
              </p:nvPicPr>
              <p:blipFill>
                <a:blip r:embed="rId386"/>
                <a:stretch>
                  <a:fillRect/>
                </a:stretch>
              </p:blipFill>
              <p:spPr>
                <a:xfrm>
                  <a:off x="6635533" y="4751472"/>
                  <a:ext cx="45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Freihand 237">
                  <a:extLst>
                    <a:ext uri="{FF2B5EF4-FFF2-40B4-BE49-F238E27FC236}">
                      <a16:creationId xmlns:a16="http://schemas.microsoft.com/office/drawing/2014/main" id="{37E0D309-49ED-44F9-B4AB-126D330267C3}"/>
                    </a:ext>
                  </a:extLst>
                </p14:cNvPr>
                <p14:cNvContentPartPr/>
                <p14:nvPr/>
              </p14:nvContentPartPr>
              <p14:xfrm>
                <a:off x="6713653" y="4736712"/>
                <a:ext cx="130680" cy="156600"/>
              </p14:xfrm>
            </p:contentPart>
          </mc:Choice>
          <mc:Fallback xmlns="">
            <p:pic>
              <p:nvPicPr>
                <p:cNvPr id="238" name="Freihand 237">
                  <a:extLst>
                    <a:ext uri="{FF2B5EF4-FFF2-40B4-BE49-F238E27FC236}">
                      <a16:creationId xmlns:a16="http://schemas.microsoft.com/office/drawing/2014/main" id="{37E0D309-49ED-44F9-B4AB-126D330267C3}"/>
                    </a:ext>
                  </a:extLst>
                </p:cNvPr>
                <p:cNvPicPr/>
                <p:nvPr/>
              </p:nvPicPr>
              <p:blipFill>
                <a:blip r:embed="rId388"/>
                <a:stretch>
                  <a:fillRect/>
                </a:stretch>
              </p:blipFill>
              <p:spPr>
                <a:xfrm>
                  <a:off x="6709333" y="4732392"/>
                  <a:ext cx="139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9" name="Freihand 238">
                  <a:extLst>
                    <a:ext uri="{FF2B5EF4-FFF2-40B4-BE49-F238E27FC236}">
                      <a16:creationId xmlns:a16="http://schemas.microsoft.com/office/drawing/2014/main" id="{D0731EA4-529D-4AB9-8F27-3E8A068F1C4F}"/>
                    </a:ext>
                  </a:extLst>
                </p14:cNvPr>
                <p14:cNvContentPartPr/>
                <p14:nvPr/>
              </p14:nvContentPartPr>
              <p14:xfrm>
                <a:off x="6862693" y="4784952"/>
                <a:ext cx="266040" cy="78120"/>
              </p14:xfrm>
            </p:contentPart>
          </mc:Choice>
          <mc:Fallback xmlns="">
            <p:pic>
              <p:nvPicPr>
                <p:cNvPr id="239" name="Freihand 238">
                  <a:extLst>
                    <a:ext uri="{FF2B5EF4-FFF2-40B4-BE49-F238E27FC236}">
                      <a16:creationId xmlns:a16="http://schemas.microsoft.com/office/drawing/2014/main" id="{D0731EA4-529D-4AB9-8F27-3E8A068F1C4F}"/>
                    </a:ext>
                  </a:extLst>
                </p:cNvPr>
                <p:cNvPicPr/>
                <p:nvPr/>
              </p:nvPicPr>
              <p:blipFill>
                <a:blip r:embed="rId390"/>
                <a:stretch>
                  <a:fillRect/>
                </a:stretch>
              </p:blipFill>
              <p:spPr>
                <a:xfrm>
                  <a:off x="6858373" y="4780632"/>
                  <a:ext cx="274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0" name="Freihand 239">
                  <a:extLst>
                    <a:ext uri="{FF2B5EF4-FFF2-40B4-BE49-F238E27FC236}">
                      <a16:creationId xmlns:a16="http://schemas.microsoft.com/office/drawing/2014/main" id="{7A12EA61-E86E-4B09-ABD4-EBE17D842AD3}"/>
                    </a:ext>
                  </a:extLst>
                </p14:cNvPr>
                <p14:cNvContentPartPr/>
                <p14:nvPr/>
              </p14:nvContentPartPr>
              <p14:xfrm>
                <a:off x="7133773" y="4743192"/>
                <a:ext cx="158760" cy="111960"/>
              </p14:xfrm>
            </p:contentPart>
          </mc:Choice>
          <mc:Fallback xmlns="">
            <p:pic>
              <p:nvPicPr>
                <p:cNvPr id="240" name="Freihand 239">
                  <a:extLst>
                    <a:ext uri="{FF2B5EF4-FFF2-40B4-BE49-F238E27FC236}">
                      <a16:creationId xmlns:a16="http://schemas.microsoft.com/office/drawing/2014/main" id="{7A12EA61-E86E-4B09-ABD4-EBE17D842AD3}"/>
                    </a:ext>
                  </a:extLst>
                </p:cNvPr>
                <p:cNvPicPr/>
                <p:nvPr/>
              </p:nvPicPr>
              <p:blipFill>
                <a:blip r:embed="rId392"/>
                <a:stretch>
                  <a:fillRect/>
                </a:stretch>
              </p:blipFill>
              <p:spPr>
                <a:xfrm>
                  <a:off x="7129453" y="4738872"/>
                  <a:ext cx="167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2" name="Freihand 241">
                  <a:extLst>
                    <a:ext uri="{FF2B5EF4-FFF2-40B4-BE49-F238E27FC236}">
                      <a16:creationId xmlns:a16="http://schemas.microsoft.com/office/drawing/2014/main" id="{934165CC-F350-4DD7-8FC6-BB7C17AF5154}"/>
                    </a:ext>
                  </a:extLst>
                </p14:cNvPr>
                <p14:cNvContentPartPr/>
                <p14:nvPr/>
              </p14:nvContentPartPr>
              <p14:xfrm>
                <a:off x="7415653" y="4682352"/>
                <a:ext cx="162360" cy="135720"/>
              </p14:xfrm>
            </p:contentPart>
          </mc:Choice>
          <mc:Fallback xmlns="">
            <p:pic>
              <p:nvPicPr>
                <p:cNvPr id="242" name="Freihand 241">
                  <a:extLst>
                    <a:ext uri="{FF2B5EF4-FFF2-40B4-BE49-F238E27FC236}">
                      <a16:creationId xmlns:a16="http://schemas.microsoft.com/office/drawing/2014/main" id="{934165CC-F350-4DD7-8FC6-BB7C17AF5154}"/>
                    </a:ext>
                  </a:extLst>
                </p:cNvPr>
                <p:cNvPicPr/>
                <p:nvPr/>
              </p:nvPicPr>
              <p:blipFill>
                <a:blip r:embed="rId394"/>
                <a:stretch>
                  <a:fillRect/>
                </a:stretch>
              </p:blipFill>
              <p:spPr>
                <a:xfrm>
                  <a:off x="7411333" y="4678032"/>
                  <a:ext cx="171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3" name="Freihand 242">
                  <a:extLst>
                    <a:ext uri="{FF2B5EF4-FFF2-40B4-BE49-F238E27FC236}">
                      <a16:creationId xmlns:a16="http://schemas.microsoft.com/office/drawing/2014/main" id="{CB881546-0AD7-445F-9FE6-27045D799CC4}"/>
                    </a:ext>
                  </a:extLst>
                </p14:cNvPr>
                <p14:cNvContentPartPr/>
                <p14:nvPr/>
              </p14:nvContentPartPr>
              <p14:xfrm>
                <a:off x="7578733" y="4719432"/>
                <a:ext cx="241920" cy="84240"/>
              </p14:xfrm>
            </p:contentPart>
          </mc:Choice>
          <mc:Fallback xmlns="">
            <p:pic>
              <p:nvPicPr>
                <p:cNvPr id="243" name="Freihand 242">
                  <a:extLst>
                    <a:ext uri="{FF2B5EF4-FFF2-40B4-BE49-F238E27FC236}">
                      <a16:creationId xmlns:a16="http://schemas.microsoft.com/office/drawing/2014/main" id="{CB881546-0AD7-445F-9FE6-27045D799CC4}"/>
                    </a:ext>
                  </a:extLst>
                </p:cNvPr>
                <p:cNvPicPr/>
                <p:nvPr/>
              </p:nvPicPr>
              <p:blipFill>
                <a:blip r:embed="rId396"/>
                <a:stretch>
                  <a:fillRect/>
                </a:stretch>
              </p:blipFill>
              <p:spPr>
                <a:xfrm>
                  <a:off x="7574413" y="4715112"/>
                  <a:ext cx="250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5" name="Freihand 244">
                  <a:extLst>
                    <a:ext uri="{FF2B5EF4-FFF2-40B4-BE49-F238E27FC236}">
                      <a16:creationId xmlns:a16="http://schemas.microsoft.com/office/drawing/2014/main" id="{429D9E0D-36EE-4D30-8EDE-729049ECDFE8}"/>
                    </a:ext>
                  </a:extLst>
                </p14:cNvPr>
                <p14:cNvContentPartPr/>
                <p14:nvPr/>
              </p14:nvContentPartPr>
              <p14:xfrm>
                <a:off x="6002653" y="5123352"/>
                <a:ext cx="10440" cy="118440"/>
              </p14:xfrm>
            </p:contentPart>
          </mc:Choice>
          <mc:Fallback xmlns="">
            <p:pic>
              <p:nvPicPr>
                <p:cNvPr id="245" name="Freihand 244">
                  <a:extLst>
                    <a:ext uri="{FF2B5EF4-FFF2-40B4-BE49-F238E27FC236}">
                      <a16:creationId xmlns:a16="http://schemas.microsoft.com/office/drawing/2014/main" id="{429D9E0D-36EE-4D30-8EDE-729049ECDFE8}"/>
                    </a:ext>
                  </a:extLst>
                </p:cNvPr>
                <p:cNvPicPr/>
                <p:nvPr/>
              </p:nvPicPr>
              <p:blipFill>
                <a:blip r:embed="rId398"/>
                <a:stretch>
                  <a:fillRect/>
                </a:stretch>
              </p:blipFill>
              <p:spPr>
                <a:xfrm>
                  <a:off x="5998333" y="5119032"/>
                  <a:ext cx="19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6" name="Freihand 245">
                  <a:extLst>
                    <a:ext uri="{FF2B5EF4-FFF2-40B4-BE49-F238E27FC236}">
                      <a16:creationId xmlns:a16="http://schemas.microsoft.com/office/drawing/2014/main" id="{7163A2EB-8257-4B1D-93E7-CECE5530D3E9}"/>
                    </a:ext>
                  </a:extLst>
                </p14:cNvPr>
                <p14:cNvContentPartPr/>
                <p14:nvPr/>
              </p14:nvContentPartPr>
              <p14:xfrm>
                <a:off x="5915893" y="5083392"/>
                <a:ext cx="190800" cy="86760"/>
              </p14:xfrm>
            </p:contentPart>
          </mc:Choice>
          <mc:Fallback xmlns="">
            <p:pic>
              <p:nvPicPr>
                <p:cNvPr id="246" name="Freihand 245">
                  <a:extLst>
                    <a:ext uri="{FF2B5EF4-FFF2-40B4-BE49-F238E27FC236}">
                      <a16:creationId xmlns:a16="http://schemas.microsoft.com/office/drawing/2014/main" id="{7163A2EB-8257-4B1D-93E7-CECE5530D3E9}"/>
                    </a:ext>
                  </a:extLst>
                </p:cNvPr>
                <p:cNvPicPr/>
                <p:nvPr/>
              </p:nvPicPr>
              <p:blipFill>
                <a:blip r:embed="rId400"/>
                <a:stretch>
                  <a:fillRect/>
                </a:stretch>
              </p:blipFill>
              <p:spPr>
                <a:xfrm>
                  <a:off x="5911573" y="5079072"/>
                  <a:ext cx="199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7" name="Freihand 246">
                  <a:extLst>
                    <a:ext uri="{FF2B5EF4-FFF2-40B4-BE49-F238E27FC236}">
                      <a16:creationId xmlns:a16="http://schemas.microsoft.com/office/drawing/2014/main" id="{1A1CA2CE-0349-4827-BD3D-CD763F0EAF0B}"/>
                    </a:ext>
                  </a:extLst>
                </p14:cNvPr>
                <p14:cNvContentPartPr/>
                <p14:nvPr/>
              </p14:nvContentPartPr>
              <p14:xfrm>
                <a:off x="6117853" y="5137752"/>
                <a:ext cx="110160" cy="62640"/>
              </p14:xfrm>
            </p:contentPart>
          </mc:Choice>
          <mc:Fallback xmlns="">
            <p:pic>
              <p:nvPicPr>
                <p:cNvPr id="247" name="Freihand 246">
                  <a:extLst>
                    <a:ext uri="{FF2B5EF4-FFF2-40B4-BE49-F238E27FC236}">
                      <a16:creationId xmlns:a16="http://schemas.microsoft.com/office/drawing/2014/main" id="{1A1CA2CE-0349-4827-BD3D-CD763F0EAF0B}"/>
                    </a:ext>
                  </a:extLst>
                </p:cNvPr>
                <p:cNvPicPr/>
                <p:nvPr/>
              </p:nvPicPr>
              <p:blipFill>
                <a:blip r:embed="rId402"/>
                <a:stretch>
                  <a:fillRect/>
                </a:stretch>
              </p:blipFill>
              <p:spPr>
                <a:xfrm>
                  <a:off x="6113533" y="5133432"/>
                  <a:ext cx="118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8" name="Freihand 247">
                  <a:extLst>
                    <a:ext uri="{FF2B5EF4-FFF2-40B4-BE49-F238E27FC236}">
                      <a16:creationId xmlns:a16="http://schemas.microsoft.com/office/drawing/2014/main" id="{47E2197E-79BF-4F1F-BA47-A03F7255AFA3}"/>
                    </a:ext>
                  </a:extLst>
                </p14:cNvPr>
                <p14:cNvContentPartPr/>
                <p14:nvPr/>
              </p14:nvContentPartPr>
              <p14:xfrm>
                <a:off x="6187333" y="5125872"/>
                <a:ext cx="104400" cy="67680"/>
              </p14:xfrm>
            </p:contentPart>
          </mc:Choice>
          <mc:Fallback xmlns="">
            <p:pic>
              <p:nvPicPr>
                <p:cNvPr id="248" name="Freihand 247">
                  <a:extLst>
                    <a:ext uri="{FF2B5EF4-FFF2-40B4-BE49-F238E27FC236}">
                      <a16:creationId xmlns:a16="http://schemas.microsoft.com/office/drawing/2014/main" id="{47E2197E-79BF-4F1F-BA47-A03F7255AFA3}"/>
                    </a:ext>
                  </a:extLst>
                </p:cNvPr>
                <p:cNvPicPr/>
                <p:nvPr/>
              </p:nvPicPr>
              <p:blipFill>
                <a:blip r:embed="rId404"/>
                <a:stretch>
                  <a:fillRect/>
                </a:stretch>
              </p:blipFill>
              <p:spPr>
                <a:xfrm>
                  <a:off x="6183013" y="5121552"/>
                  <a:ext cx="113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0" name="Freihand 249">
                  <a:extLst>
                    <a:ext uri="{FF2B5EF4-FFF2-40B4-BE49-F238E27FC236}">
                      <a16:creationId xmlns:a16="http://schemas.microsoft.com/office/drawing/2014/main" id="{2CF569AA-543D-4638-9F2C-E4FF4248D535}"/>
                    </a:ext>
                  </a:extLst>
                </p14:cNvPr>
                <p14:cNvContentPartPr/>
                <p14:nvPr/>
              </p14:nvContentPartPr>
              <p14:xfrm>
                <a:off x="6278773" y="5062512"/>
                <a:ext cx="102600" cy="183240"/>
              </p14:xfrm>
            </p:contentPart>
          </mc:Choice>
          <mc:Fallback xmlns="">
            <p:pic>
              <p:nvPicPr>
                <p:cNvPr id="250" name="Freihand 249">
                  <a:extLst>
                    <a:ext uri="{FF2B5EF4-FFF2-40B4-BE49-F238E27FC236}">
                      <a16:creationId xmlns:a16="http://schemas.microsoft.com/office/drawing/2014/main" id="{2CF569AA-543D-4638-9F2C-E4FF4248D535}"/>
                    </a:ext>
                  </a:extLst>
                </p:cNvPr>
                <p:cNvPicPr/>
                <p:nvPr/>
              </p:nvPicPr>
              <p:blipFill>
                <a:blip r:embed="rId406"/>
                <a:stretch>
                  <a:fillRect/>
                </a:stretch>
              </p:blipFill>
              <p:spPr>
                <a:xfrm>
                  <a:off x="6274453" y="5058192"/>
                  <a:ext cx="111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2" name="Freihand 251">
                  <a:extLst>
                    <a:ext uri="{FF2B5EF4-FFF2-40B4-BE49-F238E27FC236}">
                      <a16:creationId xmlns:a16="http://schemas.microsoft.com/office/drawing/2014/main" id="{11C9E5D8-C825-49C7-B935-8E49DF157182}"/>
                    </a:ext>
                  </a:extLst>
                </p14:cNvPr>
                <p14:cNvContentPartPr/>
                <p14:nvPr/>
              </p14:nvContentPartPr>
              <p14:xfrm>
                <a:off x="6203173" y="5033352"/>
                <a:ext cx="38520" cy="42120"/>
              </p14:xfrm>
            </p:contentPart>
          </mc:Choice>
          <mc:Fallback xmlns="">
            <p:pic>
              <p:nvPicPr>
                <p:cNvPr id="252" name="Freihand 251">
                  <a:extLst>
                    <a:ext uri="{FF2B5EF4-FFF2-40B4-BE49-F238E27FC236}">
                      <a16:creationId xmlns:a16="http://schemas.microsoft.com/office/drawing/2014/main" id="{11C9E5D8-C825-49C7-B935-8E49DF157182}"/>
                    </a:ext>
                  </a:extLst>
                </p:cNvPr>
                <p:cNvPicPr/>
                <p:nvPr/>
              </p:nvPicPr>
              <p:blipFill>
                <a:blip r:embed="rId408"/>
                <a:stretch>
                  <a:fillRect/>
                </a:stretch>
              </p:blipFill>
              <p:spPr>
                <a:xfrm>
                  <a:off x="6198853" y="5029032"/>
                  <a:ext cx="47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3" name="Freihand 252">
                  <a:extLst>
                    <a:ext uri="{FF2B5EF4-FFF2-40B4-BE49-F238E27FC236}">
                      <a16:creationId xmlns:a16="http://schemas.microsoft.com/office/drawing/2014/main" id="{D5A4B351-2821-4322-8AEF-7A16235F5095}"/>
                    </a:ext>
                  </a:extLst>
                </p14:cNvPr>
                <p14:cNvContentPartPr/>
                <p14:nvPr/>
              </p14:nvContentPartPr>
              <p14:xfrm>
                <a:off x="6371653" y="5094192"/>
                <a:ext cx="137520" cy="86760"/>
              </p14:xfrm>
            </p:contentPart>
          </mc:Choice>
          <mc:Fallback xmlns="">
            <p:pic>
              <p:nvPicPr>
                <p:cNvPr id="253" name="Freihand 252">
                  <a:extLst>
                    <a:ext uri="{FF2B5EF4-FFF2-40B4-BE49-F238E27FC236}">
                      <a16:creationId xmlns:a16="http://schemas.microsoft.com/office/drawing/2014/main" id="{D5A4B351-2821-4322-8AEF-7A16235F5095}"/>
                    </a:ext>
                  </a:extLst>
                </p:cNvPr>
                <p:cNvPicPr/>
                <p:nvPr/>
              </p:nvPicPr>
              <p:blipFill>
                <a:blip r:embed="rId410"/>
                <a:stretch>
                  <a:fillRect/>
                </a:stretch>
              </p:blipFill>
              <p:spPr>
                <a:xfrm>
                  <a:off x="6367333" y="5089872"/>
                  <a:ext cx="146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4" name="Freihand 253">
                  <a:extLst>
                    <a:ext uri="{FF2B5EF4-FFF2-40B4-BE49-F238E27FC236}">
                      <a16:creationId xmlns:a16="http://schemas.microsoft.com/office/drawing/2014/main" id="{7E9F0402-FCC0-46E6-BADD-D845C23BB429}"/>
                    </a:ext>
                  </a:extLst>
                </p14:cNvPr>
                <p14:cNvContentPartPr/>
                <p14:nvPr/>
              </p14:nvContentPartPr>
              <p14:xfrm>
                <a:off x="6548413" y="5074032"/>
                <a:ext cx="255960" cy="90720"/>
              </p14:xfrm>
            </p:contentPart>
          </mc:Choice>
          <mc:Fallback xmlns="">
            <p:pic>
              <p:nvPicPr>
                <p:cNvPr id="254" name="Freihand 253">
                  <a:extLst>
                    <a:ext uri="{FF2B5EF4-FFF2-40B4-BE49-F238E27FC236}">
                      <a16:creationId xmlns:a16="http://schemas.microsoft.com/office/drawing/2014/main" id="{7E9F0402-FCC0-46E6-BADD-D845C23BB429}"/>
                    </a:ext>
                  </a:extLst>
                </p:cNvPr>
                <p:cNvPicPr/>
                <p:nvPr/>
              </p:nvPicPr>
              <p:blipFill>
                <a:blip r:embed="rId412"/>
                <a:stretch>
                  <a:fillRect/>
                </a:stretch>
              </p:blipFill>
              <p:spPr>
                <a:xfrm>
                  <a:off x="6544093" y="5069712"/>
                  <a:ext cx="264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5" name="Freihand 254">
                  <a:extLst>
                    <a:ext uri="{FF2B5EF4-FFF2-40B4-BE49-F238E27FC236}">
                      <a16:creationId xmlns:a16="http://schemas.microsoft.com/office/drawing/2014/main" id="{395C2807-9C88-40DA-82AC-B3FC903A497C}"/>
                    </a:ext>
                  </a:extLst>
                </p14:cNvPr>
                <p14:cNvContentPartPr/>
                <p14:nvPr/>
              </p14:nvContentPartPr>
              <p14:xfrm>
                <a:off x="6845773" y="5052792"/>
                <a:ext cx="102960" cy="114480"/>
              </p14:xfrm>
            </p:contentPart>
          </mc:Choice>
          <mc:Fallback xmlns="">
            <p:pic>
              <p:nvPicPr>
                <p:cNvPr id="255" name="Freihand 254">
                  <a:extLst>
                    <a:ext uri="{FF2B5EF4-FFF2-40B4-BE49-F238E27FC236}">
                      <a16:creationId xmlns:a16="http://schemas.microsoft.com/office/drawing/2014/main" id="{395C2807-9C88-40DA-82AC-B3FC903A497C}"/>
                    </a:ext>
                  </a:extLst>
                </p:cNvPr>
                <p:cNvPicPr/>
                <p:nvPr/>
              </p:nvPicPr>
              <p:blipFill>
                <a:blip r:embed="rId414"/>
                <a:stretch>
                  <a:fillRect/>
                </a:stretch>
              </p:blipFill>
              <p:spPr>
                <a:xfrm>
                  <a:off x="6841453" y="5048472"/>
                  <a:ext cx="111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6" name="Freihand 255">
                  <a:extLst>
                    <a:ext uri="{FF2B5EF4-FFF2-40B4-BE49-F238E27FC236}">
                      <a16:creationId xmlns:a16="http://schemas.microsoft.com/office/drawing/2014/main" id="{275F424B-BF45-401A-833C-16DAEA40FDF8}"/>
                    </a:ext>
                  </a:extLst>
                </p14:cNvPr>
                <p14:cNvContentPartPr/>
                <p14:nvPr/>
              </p14:nvContentPartPr>
              <p14:xfrm>
                <a:off x="6819133" y="5088432"/>
                <a:ext cx="128520" cy="19440"/>
              </p14:xfrm>
            </p:contentPart>
          </mc:Choice>
          <mc:Fallback xmlns="">
            <p:pic>
              <p:nvPicPr>
                <p:cNvPr id="256" name="Freihand 255">
                  <a:extLst>
                    <a:ext uri="{FF2B5EF4-FFF2-40B4-BE49-F238E27FC236}">
                      <a16:creationId xmlns:a16="http://schemas.microsoft.com/office/drawing/2014/main" id="{275F424B-BF45-401A-833C-16DAEA40FDF8}"/>
                    </a:ext>
                  </a:extLst>
                </p:cNvPr>
                <p:cNvPicPr/>
                <p:nvPr/>
              </p:nvPicPr>
              <p:blipFill>
                <a:blip r:embed="rId416"/>
                <a:stretch>
                  <a:fillRect/>
                </a:stretch>
              </p:blipFill>
              <p:spPr>
                <a:xfrm>
                  <a:off x="6814813" y="5084112"/>
                  <a:ext cx="137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7" name="Freihand 256">
                  <a:extLst>
                    <a:ext uri="{FF2B5EF4-FFF2-40B4-BE49-F238E27FC236}">
                      <a16:creationId xmlns:a16="http://schemas.microsoft.com/office/drawing/2014/main" id="{6C15C7EE-4FE8-4D7C-A48E-88034BBD8640}"/>
                    </a:ext>
                  </a:extLst>
                </p14:cNvPr>
                <p14:cNvContentPartPr/>
                <p14:nvPr/>
              </p14:nvContentPartPr>
              <p14:xfrm>
                <a:off x="6990133" y="5053872"/>
                <a:ext cx="229320" cy="83520"/>
              </p14:xfrm>
            </p:contentPart>
          </mc:Choice>
          <mc:Fallback xmlns="">
            <p:pic>
              <p:nvPicPr>
                <p:cNvPr id="257" name="Freihand 256">
                  <a:extLst>
                    <a:ext uri="{FF2B5EF4-FFF2-40B4-BE49-F238E27FC236}">
                      <a16:creationId xmlns:a16="http://schemas.microsoft.com/office/drawing/2014/main" id="{6C15C7EE-4FE8-4D7C-A48E-88034BBD8640}"/>
                    </a:ext>
                  </a:extLst>
                </p:cNvPr>
                <p:cNvPicPr/>
                <p:nvPr/>
              </p:nvPicPr>
              <p:blipFill>
                <a:blip r:embed="rId418"/>
                <a:stretch>
                  <a:fillRect/>
                </a:stretch>
              </p:blipFill>
              <p:spPr>
                <a:xfrm>
                  <a:off x="6985813" y="5049552"/>
                  <a:ext cx="237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8" name="Freihand 257">
                  <a:extLst>
                    <a:ext uri="{FF2B5EF4-FFF2-40B4-BE49-F238E27FC236}">
                      <a16:creationId xmlns:a16="http://schemas.microsoft.com/office/drawing/2014/main" id="{46C766C2-B535-47E0-B2B6-A217DA17E1CB}"/>
                    </a:ext>
                  </a:extLst>
                </p14:cNvPr>
                <p14:cNvContentPartPr/>
                <p14:nvPr/>
              </p14:nvContentPartPr>
              <p14:xfrm>
                <a:off x="7385413" y="5070432"/>
                <a:ext cx="226080" cy="47160"/>
              </p14:xfrm>
            </p:contentPart>
          </mc:Choice>
          <mc:Fallback xmlns="">
            <p:pic>
              <p:nvPicPr>
                <p:cNvPr id="258" name="Freihand 257">
                  <a:extLst>
                    <a:ext uri="{FF2B5EF4-FFF2-40B4-BE49-F238E27FC236}">
                      <a16:creationId xmlns:a16="http://schemas.microsoft.com/office/drawing/2014/main" id="{46C766C2-B535-47E0-B2B6-A217DA17E1CB}"/>
                    </a:ext>
                  </a:extLst>
                </p:cNvPr>
                <p:cNvPicPr/>
                <p:nvPr/>
              </p:nvPicPr>
              <p:blipFill>
                <a:blip r:embed="rId420"/>
                <a:stretch>
                  <a:fillRect/>
                </a:stretch>
              </p:blipFill>
              <p:spPr>
                <a:xfrm>
                  <a:off x="7381093" y="5066112"/>
                  <a:ext cx="234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9" name="Freihand 258">
                  <a:extLst>
                    <a:ext uri="{FF2B5EF4-FFF2-40B4-BE49-F238E27FC236}">
                      <a16:creationId xmlns:a16="http://schemas.microsoft.com/office/drawing/2014/main" id="{EB943860-C1C6-4EEB-B5E2-A89B6B9F3524}"/>
                    </a:ext>
                  </a:extLst>
                </p14:cNvPr>
                <p14:cNvContentPartPr/>
                <p14:nvPr/>
              </p14:nvContentPartPr>
              <p14:xfrm>
                <a:off x="7664773" y="4964952"/>
                <a:ext cx="230040" cy="123480"/>
              </p14:xfrm>
            </p:contentPart>
          </mc:Choice>
          <mc:Fallback xmlns="">
            <p:pic>
              <p:nvPicPr>
                <p:cNvPr id="259" name="Freihand 258">
                  <a:extLst>
                    <a:ext uri="{FF2B5EF4-FFF2-40B4-BE49-F238E27FC236}">
                      <a16:creationId xmlns:a16="http://schemas.microsoft.com/office/drawing/2014/main" id="{EB943860-C1C6-4EEB-B5E2-A89B6B9F3524}"/>
                    </a:ext>
                  </a:extLst>
                </p:cNvPr>
                <p:cNvPicPr/>
                <p:nvPr/>
              </p:nvPicPr>
              <p:blipFill>
                <a:blip r:embed="rId422"/>
                <a:stretch>
                  <a:fillRect/>
                </a:stretch>
              </p:blipFill>
              <p:spPr>
                <a:xfrm>
                  <a:off x="7660453" y="4960632"/>
                  <a:ext cx="238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0" name="Freihand 259">
                  <a:extLst>
                    <a:ext uri="{FF2B5EF4-FFF2-40B4-BE49-F238E27FC236}">
                      <a16:creationId xmlns:a16="http://schemas.microsoft.com/office/drawing/2014/main" id="{BC2EF057-F297-4690-80A2-95128CB4548C}"/>
                    </a:ext>
                  </a:extLst>
                </p14:cNvPr>
                <p14:cNvContentPartPr/>
                <p14:nvPr/>
              </p14:nvContentPartPr>
              <p14:xfrm>
                <a:off x="5981773" y="5351232"/>
                <a:ext cx="128160" cy="222120"/>
              </p14:xfrm>
            </p:contentPart>
          </mc:Choice>
          <mc:Fallback xmlns="">
            <p:pic>
              <p:nvPicPr>
                <p:cNvPr id="260" name="Freihand 259">
                  <a:extLst>
                    <a:ext uri="{FF2B5EF4-FFF2-40B4-BE49-F238E27FC236}">
                      <a16:creationId xmlns:a16="http://schemas.microsoft.com/office/drawing/2014/main" id="{BC2EF057-F297-4690-80A2-95128CB4548C}"/>
                    </a:ext>
                  </a:extLst>
                </p:cNvPr>
                <p:cNvPicPr/>
                <p:nvPr/>
              </p:nvPicPr>
              <p:blipFill>
                <a:blip r:embed="rId424"/>
                <a:stretch>
                  <a:fillRect/>
                </a:stretch>
              </p:blipFill>
              <p:spPr>
                <a:xfrm>
                  <a:off x="5977453" y="5346912"/>
                  <a:ext cx="1368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1" name="Freihand 260">
                  <a:extLst>
                    <a:ext uri="{FF2B5EF4-FFF2-40B4-BE49-F238E27FC236}">
                      <a16:creationId xmlns:a16="http://schemas.microsoft.com/office/drawing/2014/main" id="{694C3487-7B3F-49FB-99A2-EAAEDAEC9860}"/>
                    </a:ext>
                  </a:extLst>
                </p14:cNvPr>
                <p14:cNvContentPartPr/>
                <p14:nvPr/>
              </p14:nvContentPartPr>
              <p14:xfrm>
                <a:off x="6140173" y="5360952"/>
                <a:ext cx="100800" cy="87120"/>
              </p14:xfrm>
            </p:contentPart>
          </mc:Choice>
          <mc:Fallback xmlns="">
            <p:pic>
              <p:nvPicPr>
                <p:cNvPr id="261" name="Freihand 260">
                  <a:extLst>
                    <a:ext uri="{FF2B5EF4-FFF2-40B4-BE49-F238E27FC236}">
                      <a16:creationId xmlns:a16="http://schemas.microsoft.com/office/drawing/2014/main" id="{694C3487-7B3F-49FB-99A2-EAAEDAEC9860}"/>
                    </a:ext>
                  </a:extLst>
                </p:cNvPr>
                <p:cNvPicPr/>
                <p:nvPr/>
              </p:nvPicPr>
              <p:blipFill>
                <a:blip r:embed="rId426"/>
                <a:stretch>
                  <a:fillRect/>
                </a:stretch>
              </p:blipFill>
              <p:spPr>
                <a:xfrm>
                  <a:off x="6135853" y="5356632"/>
                  <a:ext cx="109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2" name="Freihand 261">
                  <a:extLst>
                    <a:ext uri="{FF2B5EF4-FFF2-40B4-BE49-F238E27FC236}">
                      <a16:creationId xmlns:a16="http://schemas.microsoft.com/office/drawing/2014/main" id="{AA66BEB8-C956-49C6-B910-7AA55F581890}"/>
                    </a:ext>
                  </a:extLst>
                </p14:cNvPr>
                <p14:cNvContentPartPr/>
                <p14:nvPr/>
              </p14:nvContentPartPr>
              <p14:xfrm>
                <a:off x="6241693" y="5348712"/>
                <a:ext cx="67680" cy="86760"/>
              </p14:xfrm>
            </p:contentPart>
          </mc:Choice>
          <mc:Fallback xmlns="">
            <p:pic>
              <p:nvPicPr>
                <p:cNvPr id="262" name="Freihand 261">
                  <a:extLst>
                    <a:ext uri="{FF2B5EF4-FFF2-40B4-BE49-F238E27FC236}">
                      <a16:creationId xmlns:a16="http://schemas.microsoft.com/office/drawing/2014/main" id="{AA66BEB8-C956-49C6-B910-7AA55F581890}"/>
                    </a:ext>
                  </a:extLst>
                </p:cNvPr>
                <p:cNvPicPr/>
                <p:nvPr/>
              </p:nvPicPr>
              <p:blipFill>
                <a:blip r:embed="rId428"/>
                <a:stretch>
                  <a:fillRect/>
                </a:stretch>
              </p:blipFill>
              <p:spPr>
                <a:xfrm>
                  <a:off x="6237373" y="5344392"/>
                  <a:ext cx="76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3" name="Freihand 262">
                  <a:extLst>
                    <a:ext uri="{FF2B5EF4-FFF2-40B4-BE49-F238E27FC236}">
                      <a16:creationId xmlns:a16="http://schemas.microsoft.com/office/drawing/2014/main" id="{F795896F-A997-453D-8873-52DA8FA7E3A2}"/>
                    </a:ext>
                  </a:extLst>
                </p14:cNvPr>
                <p14:cNvContentPartPr/>
                <p14:nvPr/>
              </p14:nvContentPartPr>
              <p14:xfrm>
                <a:off x="6336733" y="5297592"/>
                <a:ext cx="262800" cy="124920"/>
              </p14:xfrm>
            </p:contentPart>
          </mc:Choice>
          <mc:Fallback xmlns="">
            <p:pic>
              <p:nvPicPr>
                <p:cNvPr id="263" name="Freihand 262">
                  <a:extLst>
                    <a:ext uri="{FF2B5EF4-FFF2-40B4-BE49-F238E27FC236}">
                      <a16:creationId xmlns:a16="http://schemas.microsoft.com/office/drawing/2014/main" id="{F795896F-A997-453D-8873-52DA8FA7E3A2}"/>
                    </a:ext>
                  </a:extLst>
                </p:cNvPr>
                <p:cNvPicPr/>
                <p:nvPr/>
              </p:nvPicPr>
              <p:blipFill>
                <a:blip r:embed="rId430"/>
                <a:stretch>
                  <a:fillRect/>
                </a:stretch>
              </p:blipFill>
              <p:spPr>
                <a:xfrm>
                  <a:off x="6332413" y="5293272"/>
                  <a:ext cx="271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4" name="Freihand 263">
                  <a:extLst>
                    <a:ext uri="{FF2B5EF4-FFF2-40B4-BE49-F238E27FC236}">
                      <a16:creationId xmlns:a16="http://schemas.microsoft.com/office/drawing/2014/main" id="{4F41B8F5-6064-41BD-ACA1-7683348B6145}"/>
                    </a:ext>
                  </a:extLst>
                </p14:cNvPr>
                <p14:cNvContentPartPr/>
                <p14:nvPr/>
              </p14:nvContentPartPr>
              <p14:xfrm>
                <a:off x="6626533" y="5320992"/>
                <a:ext cx="140040" cy="97200"/>
              </p14:xfrm>
            </p:contentPart>
          </mc:Choice>
          <mc:Fallback xmlns="">
            <p:pic>
              <p:nvPicPr>
                <p:cNvPr id="264" name="Freihand 263">
                  <a:extLst>
                    <a:ext uri="{FF2B5EF4-FFF2-40B4-BE49-F238E27FC236}">
                      <a16:creationId xmlns:a16="http://schemas.microsoft.com/office/drawing/2014/main" id="{4F41B8F5-6064-41BD-ACA1-7683348B6145}"/>
                    </a:ext>
                  </a:extLst>
                </p:cNvPr>
                <p:cNvPicPr/>
                <p:nvPr/>
              </p:nvPicPr>
              <p:blipFill>
                <a:blip r:embed="rId432"/>
                <a:stretch>
                  <a:fillRect/>
                </a:stretch>
              </p:blipFill>
              <p:spPr>
                <a:xfrm>
                  <a:off x="6622213" y="5316672"/>
                  <a:ext cx="148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5" name="Freihand 264">
                  <a:extLst>
                    <a:ext uri="{FF2B5EF4-FFF2-40B4-BE49-F238E27FC236}">
                      <a16:creationId xmlns:a16="http://schemas.microsoft.com/office/drawing/2014/main" id="{F49755E9-D1DE-4673-989D-0CB2A9B18FA0}"/>
                    </a:ext>
                  </a:extLst>
                </p14:cNvPr>
                <p14:cNvContentPartPr/>
                <p14:nvPr/>
              </p14:nvContentPartPr>
              <p14:xfrm>
                <a:off x="6642733" y="5362032"/>
                <a:ext cx="119520" cy="13320"/>
              </p14:xfrm>
            </p:contentPart>
          </mc:Choice>
          <mc:Fallback xmlns="">
            <p:pic>
              <p:nvPicPr>
                <p:cNvPr id="265" name="Freihand 264">
                  <a:extLst>
                    <a:ext uri="{FF2B5EF4-FFF2-40B4-BE49-F238E27FC236}">
                      <a16:creationId xmlns:a16="http://schemas.microsoft.com/office/drawing/2014/main" id="{F49755E9-D1DE-4673-989D-0CB2A9B18FA0}"/>
                    </a:ext>
                  </a:extLst>
                </p:cNvPr>
                <p:cNvPicPr/>
                <p:nvPr/>
              </p:nvPicPr>
              <p:blipFill>
                <a:blip r:embed="rId434"/>
                <a:stretch>
                  <a:fillRect/>
                </a:stretch>
              </p:blipFill>
              <p:spPr>
                <a:xfrm>
                  <a:off x="6638413" y="5357712"/>
                  <a:ext cx="128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6" name="Freihand 265">
                  <a:extLst>
                    <a:ext uri="{FF2B5EF4-FFF2-40B4-BE49-F238E27FC236}">
                      <a16:creationId xmlns:a16="http://schemas.microsoft.com/office/drawing/2014/main" id="{60A8B97E-0E98-4E3B-A507-1E614D880C9C}"/>
                    </a:ext>
                  </a:extLst>
                </p14:cNvPr>
                <p14:cNvContentPartPr/>
                <p14:nvPr/>
              </p14:nvContentPartPr>
              <p14:xfrm>
                <a:off x="6773413" y="5310192"/>
                <a:ext cx="50040" cy="102240"/>
              </p14:xfrm>
            </p:contentPart>
          </mc:Choice>
          <mc:Fallback xmlns="">
            <p:pic>
              <p:nvPicPr>
                <p:cNvPr id="266" name="Freihand 265">
                  <a:extLst>
                    <a:ext uri="{FF2B5EF4-FFF2-40B4-BE49-F238E27FC236}">
                      <a16:creationId xmlns:a16="http://schemas.microsoft.com/office/drawing/2014/main" id="{60A8B97E-0E98-4E3B-A507-1E614D880C9C}"/>
                    </a:ext>
                  </a:extLst>
                </p:cNvPr>
                <p:cNvPicPr/>
                <p:nvPr/>
              </p:nvPicPr>
              <p:blipFill>
                <a:blip r:embed="rId436"/>
                <a:stretch>
                  <a:fillRect/>
                </a:stretch>
              </p:blipFill>
              <p:spPr>
                <a:xfrm>
                  <a:off x="6769093" y="5305872"/>
                  <a:ext cx="58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7" name="Freihand 266">
                  <a:extLst>
                    <a:ext uri="{FF2B5EF4-FFF2-40B4-BE49-F238E27FC236}">
                      <a16:creationId xmlns:a16="http://schemas.microsoft.com/office/drawing/2014/main" id="{0319802D-80D6-4C6E-9A98-5EB22C912427}"/>
                    </a:ext>
                  </a:extLst>
                </p14:cNvPr>
                <p14:cNvContentPartPr/>
                <p14:nvPr/>
              </p14:nvContentPartPr>
              <p14:xfrm>
                <a:off x="6821653" y="5234592"/>
                <a:ext cx="345960" cy="152280"/>
              </p14:xfrm>
            </p:contentPart>
          </mc:Choice>
          <mc:Fallback xmlns="">
            <p:pic>
              <p:nvPicPr>
                <p:cNvPr id="267" name="Freihand 266">
                  <a:extLst>
                    <a:ext uri="{FF2B5EF4-FFF2-40B4-BE49-F238E27FC236}">
                      <a16:creationId xmlns:a16="http://schemas.microsoft.com/office/drawing/2014/main" id="{0319802D-80D6-4C6E-9A98-5EB22C912427}"/>
                    </a:ext>
                  </a:extLst>
                </p:cNvPr>
                <p:cNvPicPr/>
                <p:nvPr/>
              </p:nvPicPr>
              <p:blipFill>
                <a:blip r:embed="rId438"/>
                <a:stretch>
                  <a:fillRect/>
                </a:stretch>
              </p:blipFill>
              <p:spPr>
                <a:xfrm>
                  <a:off x="6817333" y="5230272"/>
                  <a:ext cx="354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8" name="Freihand 267">
                  <a:extLst>
                    <a:ext uri="{FF2B5EF4-FFF2-40B4-BE49-F238E27FC236}">
                      <a16:creationId xmlns:a16="http://schemas.microsoft.com/office/drawing/2014/main" id="{997ECFA8-2EEE-4408-88EF-6CC7BB7EC9CA}"/>
                    </a:ext>
                  </a:extLst>
                </p14:cNvPr>
                <p14:cNvContentPartPr/>
                <p14:nvPr/>
              </p14:nvContentPartPr>
              <p14:xfrm>
                <a:off x="6872053" y="5213352"/>
                <a:ext cx="63000" cy="19440"/>
              </p14:xfrm>
            </p:contentPart>
          </mc:Choice>
          <mc:Fallback xmlns="">
            <p:pic>
              <p:nvPicPr>
                <p:cNvPr id="268" name="Freihand 267">
                  <a:extLst>
                    <a:ext uri="{FF2B5EF4-FFF2-40B4-BE49-F238E27FC236}">
                      <a16:creationId xmlns:a16="http://schemas.microsoft.com/office/drawing/2014/main" id="{997ECFA8-2EEE-4408-88EF-6CC7BB7EC9CA}"/>
                    </a:ext>
                  </a:extLst>
                </p:cNvPr>
                <p:cNvPicPr/>
                <p:nvPr/>
              </p:nvPicPr>
              <p:blipFill>
                <a:blip r:embed="rId440"/>
                <a:stretch>
                  <a:fillRect/>
                </a:stretch>
              </p:blipFill>
              <p:spPr>
                <a:xfrm>
                  <a:off x="6867733" y="5209032"/>
                  <a:ext cx="71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9" name="Freihand 268">
                  <a:extLst>
                    <a:ext uri="{FF2B5EF4-FFF2-40B4-BE49-F238E27FC236}">
                      <a16:creationId xmlns:a16="http://schemas.microsoft.com/office/drawing/2014/main" id="{F517AD4B-ACEA-4863-96F3-0E16AACE87A0}"/>
                    </a:ext>
                  </a:extLst>
                </p14:cNvPr>
                <p14:cNvContentPartPr/>
                <p14:nvPr/>
              </p14:nvContentPartPr>
              <p14:xfrm>
                <a:off x="7324933" y="5199312"/>
                <a:ext cx="55080" cy="131040"/>
              </p14:xfrm>
            </p:contentPart>
          </mc:Choice>
          <mc:Fallback xmlns="">
            <p:pic>
              <p:nvPicPr>
                <p:cNvPr id="269" name="Freihand 268">
                  <a:extLst>
                    <a:ext uri="{FF2B5EF4-FFF2-40B4-BE49-F238E27FC236}">
                      <a16:creationId xmlns:a16="http://schemas.microsoft.com/office/drawing/2014/main" id="{F517AD4B-ACEA-4863-96F3-0E16AACE87A0}"/>
                    </a:ext>
                  </a:extLst>
                </p:cNvPr>
                <p:cNvPicPr/>
                <p:nvPr/>
              </p:nvPicPr>
              <p:blipFill>
                <a:blip r:embed="rId442"/>
                <a:stretch>
                  <a:fillRect/>
                </a:stretch>
              </p:blipFill>
              <p:spPr>
                <a:xfrm>
                  <a:off x="7320613" y="5194992"/>
                  <a:ext cx="63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0" name="Freihand 269">
                  <a:extLst>
                    <a:ext uri="{FF2B5EF4-FFF2-40B4-BE49-F238E27FC236}">
                      <a16:creationId xmlns:a16="http://schemas.microsoft.com/office/drawing/2014/main" id="{E42A62C1-39FC-4073-9823-C6560CE9F96D}"/>
                    </a:ext>
                  </a:extLst>
                </p14:cNvPr>
                <p14:cNvContentPartPr/>
                <p14:nvPr/>
              </p14:nvContentPartPr>
              <p14:xfrm>
                <a:off x="7322413" y="5172312"/>
                <a:ext cx="193680" cy="200880"/>
              </p14:xfrm>
            </p:contentPart>
          </mc:Choice>
          <mc:Fallback xmlns="">
            <p:pic>
              <p:nvPicPr>
                <p:cNvPr id="270" name="Freihand 269">
                  <a:extLst>
                    <a:ext uri="{FF2B5EF4-FFF2-40B4-BE49-F238E27FC236}">
                      <a16:creationId xmlns:a16="http://schemas.microsoft.com/office/drawing/2014/main" id="{E42A62C1-39FC-4073-9823-C6560CE9F96D}"/>
                    </a:ext>
                  </a:extLst>
                </p:cNvPr>
                <p:cNvPicPr/>
                <p:nvPr/>
              </p:nvPicPr>
              <p:blipFill>
                <a:blip r:embed="rId444"/>
                <a:stretch>
                  <a:fillRect/>
                </a:stretch>
              </p:blipFill>
              <p:spPr>
                <a:xfrm>
                  <a:off x="7318093" y="5167992"/>
                  <a:ext cx="202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1" name="Freihand 270">
                  <a:extLst>
                    <a:ext uri="{FF2B5EF4-FFF2-40B4-BE49-F238E27FC236}">
                      <a16:creationId xmlns:a16="http://schemas.microsoft.com/office/drawing/2014/main" id="{717D9691-13DE-4A30-BD1A-AB6F489FD866}"/>
                    </a:ext>
                  </a:extLst>
                </p14:cNvPr>
                <p14:cNvContentPartPr/>
                <p14:nvPr/>
              </p14:nvContentPartPr>
              <p14:xfrm>
                <a:off x="7542733" y="5187792"/>
                <a:ext cx="354960" cy="163080"/>
              </p14:xfrm>
            </p:contentPart>
          </mc:Choice>
          <mc:Fallback xmlns="">
            <p:pic>
              <p:nvPicPr>
                <p:cNvPr id="271" name="Freihand 270">
                  <a:extLst>
                    <a:ext uri="{FF2B5EF4-FFF2-40B4-BE49-F238E27FC236}">
                      <a16:creationId xmlns:a16="http://schemas.microsoft.com/office/drawing/2014/main" id="{717D9691-13DE-4A30-BD1A-AB6F489FD866}"/>
                    </a:ext>
                  </a:extLst>
                </p:cNvPr>
                <p:cNvPicPr/>
                <p:nvPr/>
              </p:nvPicPr>
              <p:blipFill>
                <a:blip r:embed="rId446"/>
                <a:stretch>
                  <a:fillRect/>
                </a:stretch>
              </p:blipFill>
              <p:spPr>
                <a:xfrm>
                  <a:off x="7538413" y="5183472"/>
                  <a:ext cx="36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2" name="Freihand 271">
                  <a:extLst>
                    <a:ext uri="{FF2B5EF4-FFF2-40B4-BE49-F238E27FC236}">
                      <a16:creationId xmlns:a16="http://schemas.microsoft.com/office/drawing/2014/main" id="{40CB583F-9866-4591-B52C-7BBB69F08665}"/>
                    </a:ext>
                  </a:extLst>
                </p14:cNvPr>
                <p14:cNvContentPartPr/>
                <p14:nvPr/>
              </p14:nvContentPartPr>
              <p14:xfrm>
                <a:off x="7569373" y="5182392"/>
                <a:ext cx="131040" cy="9000"/>
              </p14:xfrm>
            </p:contentPart>
          </mc:Choice>
          <mc:Fallback xmlns="">
            <p:pic>
              <p:nvPicPr>
                <p:cNvPr id="272" name="Freihand 271">
                  <a:extLst>
                    <a:ext uri="{FF2B5EF4-FFF2-40B4-BE49-F238E27FC236}">
                      <a16:creationId xmlns:a16="http://schemas.microsoft.com/office/drawing/2014/main" id="{40CB583F-9866-4591-B52C-7BBB69F08665}"/>
                    </a:ext>
                  </a:extLst>
                </p:cNvPr>
                <p:cNvPicPr/>
                <p:nvPr/>
              </p:nvPicPr>
              <p:blipFill>
                <a:blip r:embed="rId448"/>
                <a:stretch>
                  <a:fillRect/>
                </a:stretch>
              </p:blipFill>
              <p:spPr>
                <a:xfrm>
                  <a:off x="7565053" y="5178072"/>
                  <a:ext cx="139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3" name="Freihand 272">
                  <a:extLst>
                    <a:ext uri="{FF2B5EF4-FFF2-40B4-BE49-F238E27FC236}">
                      <a16:creationId xmlns:a16="http://schemas.microsoft.com/office/drawing/2014/main" id="{9BC33638-AEE7-4587-859B-0744AEDE93A4}"/>
                    </a:ext>
                  </a:extLst>
                </p14:cNvPr>
                <p14:cNvContentPartPr/>
                <p14:nvPr/>
              </p14:nvContentPartPr>
              <p14:xfrm>
                <a:off x="6033973" y="5648952"/>
                <a:ext cx="207360" cy="106920"/>
              </p14:xfrm>
            </p:contentPart>
          </mc:Choice>
          <mc:Fallback xmlns="">
            <p:pic>
              <p:nvPicPr>
                <p:cNvPr id="273" name="Freihand 272">
                  <a:extLst>
                    <a:ext uri="{FF2B5EF4-FFF2-40B4-BE49-F238E27FC236}">
                      <a16:creationId xmlns:a16="http://schemas.microsoft.com/office/drawing/2014/main" id="{9BC33638-AEE7-4587-859B-0744AEDE93A4}"/>
                    </a:ext>
                  </a:extLst>
                </p:cNvPr>
                <p:cNvPicPr/>
                <p:nvPr/>
              </p:nvPicPr>
              <p:blipFill>
                <a:blip r:embed="rId450"/>
                <a:stretch>
                  <a:fillRect/>
                </a:stretch>
              </p:blipFill>
              <p:spPr>
                <a:xfrm>
                  <a:off x="6029653" y="5644632"/>
                  <a:ext cx="21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4" name="Freihand 273">
                  <a:extLst>
                    <a:ext uri="{FF2B5EF4-FFF2-40B4-BE49-F238E27FC236}">
                      <a16:creationId xmlns:a16="http://schemas.microsoft.com/office/drawing/2014/main" id="{A5298289-9D65-43E2-A5D8-461E256E7CFB}"/>
                    </a:ext>
                  </a:extLst>
                </p14:cNvPr>
                <p14:cNvContentPartPr/>
                <p14:nvPr/>
              </p14:nvContentPartPr>
              <p14:xfrm>
                <a:off x="6243853" y="5588832"/>
                <a:ext cx="6840" cy="38160"/>
              </p14:xfrm>
            </p:contentPart>
          </mc:Choice>
          <mc:Fallback xmlns="">
            <p:pic>
              <p:nvPicPr>
                <p:cNvPr id="274" name="Freihand 273">
                  <a:extLst>
                    <a:ext uri="{FF2B5EF4-FFF2-40B4-BE49-F238E27FC236}">
                      <a16:creationId xmlns:a16="http://schemas.microsoft.com/office/drawing/2014/main" id="{A5298289-9D65-43E2-A5D8-461E256E7CFB}"/>
                    </a:ext>
                  </a:extLst>
                </p:cNvPr>
                <p:cNvPicPr/>
                <p:nvPr/>
              </p:nvPicPr>
              <p:blipFill>
                <a:blip r:embed="rId452"/>
                <a:stretch>
                  <a:fillRect/>
                </a:stretch>
              </p:blipFill>
              <p:spPr>
                <a:xfrm>
                  <a:off x="6239533" y="5584512"/>
                  <a:ext cx="15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0DFF89FE-B832-445B-A676-BA51813362D2}"/>
                    </a:ext>
                  </a:extLst>
                </p14:cNvPr>
                <p14:cNvContentPartPr/>
                <p14:nvPr/>
              </p14:nvContentPartPr>
              <p14:xfrm>
                <a:off x="6336373" y="5589552"/>
                <a:ext cx="149760" cy="136080"/>
              </p14:xfrm>
            </p:contentPart>
          </mc:Choice>
          <mc:Fallback xmlns="">
            <p:pic>
              <p:nvPicPr>
                <p:cNvPr id="275" name="Freihand 274">
                  <a:extLst>
                    <a:ext uri="{FF2B5EF4-FFF2-40B4-BE49-F238E27FC236}">
                      <a16:creationId xmlns:a16="http://schemas.microsoft.com/office/drawing/2014/main" id="{0DFF89FE-B832-445B-A676-BA51813362D2}"/>
                    </a:ext>
                  </a:extLst>
                </p:cNvPr>
                <p:cNvPicPr/>
                <p:nvPr/>
              </p:nvPicPr>
              <p:blipFill>
                <a:blip r:embed="rId454"/>
                <a:stretch>
                  <a:fillRect/>
                </a:stretch>
              </p:blipFill>
              <p:spPr>
                <a:xfrm>
                  <a:off x="6332053" y="5585232"/>
                  <a:ext cx="158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263980F1-D6FE-4260-8533-0ED79F9F690E}"/>
                    </a:ext>
                  </a:extLst>
                </p14:cNvPr>
                <p14:cNvContentPartPr/>
                <p14:nvPr/>
              </p14:nvContentPartPr>
              <p14:xfrm>
                <a:off x="6503053" y="5557512"/>
                <a:ext cx="249840" cy="152640"/>
              </p14:xfrm>
            </p:contentPart>
          </mc:Choice>
          <mc:Fallback xmlns="">
            <p:pic>
              <p:nvPicPr>
                <p:cNvPr id="276" name="Freihand 275">
                  <a:extLst>
                    <a:ext uri="{FF2B5EF4-FFF2-40B4-BE49-F238E27FC236}">
                      <a16:creationId xmlns:a16="http://schemas.microsoft.com/office/drawing/2014/main" id="{263980F1-D6FE-4260-8533-0ED79F9F690E}"/>
                    </a:ext>
                  </a:extLst>
                </p:cNvPr>
                <p:cNvPicPr/>
                <p:nvPr/>
              </p:nvPicPr>
              <p:blipFill>
                <a:blip r:embed="rId456"/>
                <a:stretch>
                  <a:fillRect/>
                </a:stretch>
              </p:blipFill>
              <p:spPr>
                <a:xfrm>
                  <a:off x="6498733" y="5553192"/>
                  <a:ext cx="25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44690A99-EC4B-4DE8-BB80-569B9CDECDFE}"/>
                    </a:ext>
                  </a:extLst>
                </p14:cNvPr>
                <p14:cNvContentPartPr/>
                <p14:nvPr/>
              </p14:nvContentPartPr>
              <p14:xfrm>
                <a:off x="6860533" y="5593872"/>
                <a:ext cx="219240" cy="86040"/>
              </p14:xfrm>
            </p:contentPart>
          </mc:Choice>
          <mc:Fallback xmlns="">
            <p:pic>
              <p:nvPicPr>
                <p:cNvPr id="277" name="Freihand 276">
                  <a:extLst>
                    <a:ext uri="{FF2B5EF4-FFF2-40B4-BE49-F238E27FC236}">
                      <a16:creationId xmlns:a16="http://schemas.microsoft.com/office/drawing/2014/main" id="{44690A99-EC4B-4DE8-BB80-569B9CDECDFE}"/>
                    </a:ext>
                  </a:extLst>
                </p:cNvPr>
                <p:cNvPicPr/>
                <p:nvPr/>
              </p:nvPicPr>
              <p:blipFill>
                <a:blip r:embed="rId458"/>
                <a:stretch>
                  <a:fillRect/>
                </a:stretch>
              </p:blipFill>
              <p:spPr>
                <a:xfrm>
                  <a:off x="6856213" y="5589552"/>
                  <a:ext cx="227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8" name="Freihand 277">
                  <a:extLst>
                    <a:ext uri="{FF2B5EF4-FFF2-40B4-BE49-F238E27FC236}">
                      <a16:creationId xmlns:a16="http://schemas.microsoft.com/office/drawing/2014/main" id="{0C38A6AD-A093-4E29-BF03-A5032A6452C2}"/>
                    </a:ext>
                  </a:extLst>
                </p14:cNvPr>
                <p14:cNvContentPartPr/>
                <p14:nvPr/>
              </p14:nvContentPartPr>
              <p14:xfrm>
                <a:off x="7117213" y="5540952"/>
                <a:ext cx="160200" cy="132120"/>
              </p14:xfrm>
            </p:contentPart>
          </mc:Choice>
          <mc:Fallback xmlns="">
            <p:pic>
              <p:nvPicPr>
                <p:cNvPr id="278" name="Freihand 277">
                  <a:extLst>
                    <a:ext uri="{FF2B5EF4-FFF2-40B4-BE49-F238E27FC236}">
                      <a16:creationId xmlns:a16="http://schemas.microsoft.com/office/drawing/2014/main" id="{0C38A6AD-A093-4E29-BF03-A5032A6452C2}"/>
                    </a:ext>
                  </a:extLst>
                </p:cNvPr>
                <p:cNvPicPr/>
                <p:nvPr/>
              </p:nvPicPr>
              <p:blipFill>
                <a:blip r:embed="rId460"/>
                <a:stretch>
                  <a:fillRect/>
                </a:stretch>
              </p:blipFill>
              <p:spPr>
                <a:xfrm>
                  <a:off x="7112893" y="5536632"/>
                  <a:ext cx="168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9" name="Freihand 278">
                  <a:extLst>
                    <a:ext uri="{FF2B5EF4-FFF2-40B4-BE49-F238E27FC236}">
                      <a16:creationId xmlns:a16="http://schemas.microsoft.com/office/drawing/2014/main" id="{E4D34A0C-F781-4EB7-9C6F-8D401F6D574E}"/>
                    </a:ext>
                  </a:extLst>
                </p14:cNvPr>
                <p14:cNvContentPartPr/>
                <p14:nvPr/>
              </p14:nvContentPartPr>
              <p14:xfrm>
                <a:off x="7457053" y="5524392"/>
                <a:ext cx="143280" cy="168840"/>
              </p14:xfrm>
            </p:contentPart>
          </mc:Choice>
          <mc:Fallback xmlns="">
            <p:pic>
              <p:nvPicPr>
                <p:cNvPr id="279" name="Freihand 278">
                  <a:extLst>
                    <a:ext uri="{FF2B5EF4-FFF2-40B4-BE49-F238E27FC236}">
                      <a16:creationId xmlns:a16="http://schemas.microsoft.com/office/drawing/2014/main" id="{E4D34A0C-F781-4EB7-9C6F-8D401F6D574E}"/>
                    </a:ext>
                  </a:extLst>
                </p:cNvPr>
                <p:cNvPicPr/>
                <p:nvPr/>
              </p:nvPicPr>
              <p:blipFill>
                <a:blip r:embed="rId462"/>
                <a:stretch>
                  <a:fillRect/>
                </a:stretch>
              </p:blipFill>
              <p:spPr>
                <a:xfrm>
                  <a:off x="7452733" y="5520072"/>
                  <a:ext cx="151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0" name="Freihand 279">
                  <a:extLst>
                    <a:ext uri="{FF2B5EF4-FFF2-40B4-BE49-F238E27FC236}">
                      <a16:creationId xmlns:a16="http://schemas.microsoft.com/office/drawing/2014/main" id="{21E07788-0DC1-4405-9E7A-3C4BD6D48F5A}"/>
                    </a:ext>
                  </a:extLst>
                </p14:cNvPr>
                <p14:cNvContentPartPr/>
                <p14:nvPr/>
              </p14:nvContentPartPr>
              <p14:xfrm>
                <a:off x="7431853" y="5607192"/>
                <a:ext cx="171720" cy="13320"/>
              </p14:xfrm>
            </p:contentPart>
          </mc:Choice>
          <mc:Fallback xmlns="">
            <p:pic>
              <p:nvPicPr>
                <p:cNvPr id="280" name="Freihand 279">
                  <a:extLst>
                    <a:ext uri="{FF2B5EF4-FFF2-40B4-BE49-F238E27FC236}">
                      <a16:creationId xmlns:a16="http://schemas.microsoft.com/office/drawing/2014/main" id="{21E07788-0DC1-4405-9E7A-3C4BD6D48F5A}"/>
                    </a:ext>
                  </a:extLst>
                </p:cNvPr>
                <p:cNvPicPr/>
                <p:nvPr/>
              </p:nvPicPr>
              <p:blipFill>
                <a:blip r:embed="rId464"/>
                <a:stretch>
                  <a:fillRect/>
                </a:stretch>
              </p:blipFill>
              <p:spPr>
                <a:xfrm>
                  <a:off x="7427533" y="5602872"/>
                  <a:ext cx="180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1" name="Freihand 280">
                  <a:extLst>
                    <a:ext uri="{FF2B5EF4-FFF2-40B4-BE49-F238E27FC236}">
                      <a16:creationId xmlns:a16="http://schemas.microsoft.com/office/drawing/2014/main" id="{2B83030D-CBDB-4799-909F-C86FD2E404D4}"/>
                    </a:ext>
                  </a:extLst>
                </p14:cNvPr>
                <p14:cNvContentPartPr/>
                <p14:nvPr/>
              </p14:nvContentPartPr>
              <p14:xfrm>
                <a:off x="7604653" y="5455632"/>
                <a:ext cx="336960" cy="204840"/>
              </p14:xfrm>
            </p:contentPart>
          </mc:Choice>
          <mc:Fallback xmlns="">
            <p:pic>
              <p:nvPicPr>
                <p:cNvPr id="281" name="Freihand 280">
                  <a:extLst>
                    <a:ext uri="{FF2B5EF4-FFF2-40B4-BE49-F238E27FC236}">
                      <a16:creationId xmlns:a16="http://schemas.microsoft.com/office/drawing/2014/main" id="{2B83030D-CBDB-4799-909F-C86FD2E404D4}"/>
                    </a:ext>
                  </a:extLst>
                </p:cNvPr>
                <p:cNvPicPr/>
                <p:nvPr/>
              </p:nvPicPr>
              <p:blipFill>
                <a:blip r:embed="rId466"/>
                <a:stretch>
                  <a:fillRect/>
                </a:stretch>
              </p:blipFill>
              <p:spPr>
                <a:xfrm>
                  <a:off x="7600333" y="5451312"/>
                  <a:ext cx="345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2" name="Freihand 281">
                  <a:extLst>
                    <a:ext uri="{FF2B5EF4-FFF2-40B4-BE49-F238E27FC236}">
                      <a16:creationId xmlns:a16="http://schemas.microsoft.com/office/drawing/2014/main" id="{055AE3BC-1F51-40F8-895C-349C03FDB9F4}"/>
                    </a:ext>
                  </a:extLst>
                </p14:cNvPr>
                <p14:cNvContentPartPr/>
                <p14:nvPr/>
              </p14:nvContentPartPr>
              <p14:xfrm>
                <a:off x="7828933" y="5447352"/>
                <a:ext cx="21600" cy="25200"/>
              </p14:xfrm>
            </p:contentPart>
          </mc:Choice>
          <mc:Fallback xmlns="">
            <p:pic>
              <p:nvPicPr>
                <p:cNvPr id="282" name="Freihand 281">
                  <a:extLst>
                    <a:ext uri="{FF2B5EF4-FFF2-40B4-BE49-F238E27FC236}">
                      <a16:creationId xmlns:a16="http://schemas.microsoft.com/office/drawing/2014/main" id="{055AE3BC-1F51-40F8-895C-349C03FDB9F4}"/>
                    </a:ext>
                  </a:extLst>
                </p:cNvPr>
                <p:cNvPicPr/>
                <p:nvPr/>
              </p:nvPicPr>
              <p:blipFill>
                <a:blip r:embed="rId468"/>
                <a:stretch>
                  <a:fillRect/>
                </a:stretch>
              </p:blipFill>
              <p:spPr>
                <a:xfrm>
                  <a:off x="7824613" y="5443032"/>
                  <a:ext cx="30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3" name="Freihand 282">
                  <a:extLst>
                    <a:ext uri="{FF2B5EF4-FFF2-40B4-BE49-F238E27FC236}">
                      <a16:creationId xmlns:a16="http://schemas.microsoft.com/office/drawing/2014/main" id="{847D0E24-7420-4C12-BBD5-B19E6410725D}"/>
                    </a:ext>
                  </a:extLst>
                </p14:cNvPr>
                <p14:cNvContentPartPr/>
                <p14:nvPr/>
              </p14:nvContentPartPr>
              <p14:xfrm>
                <a:off x="5939653" y="5946672"/>
                <a:ext cx="197640" cy="123840"/>
              </p14:xfrm>
            </p:contentPart>
          </mc:Choice>
          <mc:Fallback xmlns="">
            <p:pic>
              <p:nvPicPr>
                <p:cNvPr id="283" name="Freihand 282">
                  <a:extLst>
                    <a:ext uri="{FF2B5EF4-FFF2-40B4-BE49-F238E27FC236}">
                      <a16:creationId xmlns:a16="http://schemas.microsoft.com/office/drawing/2014/main" id="{847D0E24-7420-4C12-BBD5-B19E6410725D}"/>
                    </a:ext>
                  </a:extLst>
                </p:cNvPr>
                <p:cNvPicPr/>
                <p:nvPr/>
              </p:nvPicPr>
              <p:blipFill>
                <a:blip r:embed="rId470"/>
                <a:stretch>
                  <a:fillRect/>
                </a:stretch>
              </p:blipFill>
              <p:spPr>
                <a:xfrm>
                  <a:off x="5935333" y="5942352"/>
                  <a:ext cx="206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4" name="Freihand 283">
                  <a:extLst>
                    <a:ext uri="{FF2B5EF4-FFF2-40B4-BE49-F238E27FC236}">
                      <a16:creationId xmlns:a16="http://schemas.microsoft.com/office/drawing/2014/main" id="{1B12F7FB-8612-4430-A1A5-47C0EE5C5F6B}"/>
                    </a:ext>
                  </a:extLst>
                </p14:cNvPr>
                <p14:cNvContentPartPr/>
                <p14:nvPr/>
              </p14:nvContentPartPr>
              <p14:xfrm>
                <a:off x="6189853" y="5881152"/>
                <a:ext cx="295560" cy="198360"/>
              </p14:xfrm>
            </p:contentPart>
          </mc:Choice>
          <mc:Fallback xmlns="">
            <p:pic>
              <p:nvPicPr>
                <p:cNvPr id="284" name="Freihand 283">
                  <a:extLst>
                    <a:ext uri="{FF2B5EF4-FFF2-40B4-BE49-F238E27FC236}">
                      <a16:creationId xmlns:a16="http://schemas.microsoft.com/office/drawing/2014/main" id="{1B12F7FB-8612-4430-A1A5-47C0EE5C5F6B}"/>
                    </a:ext>
                  </a:extLst>
                </p:cNvPr>
                <p:cNvPicPr/>
                <p:nvPr/>
              </p:nvPicPr>
              <p:blipFill>
                <a:blip r:embed="rId472"/>
                <a:stretch>
                  <a:fillRect/>
                </a:stretch>
              </p:blipFill>
              <p:spPr>
                <a:xfrm>
                  <a:off x="6185533" y="5876832"/>
                  <a:ext cx="304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5" name="Freihand 284">
                  <a:extLst>
                    <a:ext uri="{FF2B5EF4-FFF2-40B4-BE49-F238E27FC236}">
                      <a16:creationId xmlns:a16="http://schemas.microsoft.com/office/drawing/2014/main" id="{772B5723-41D8-4FD7-AA6F-EE77A5AD6628}"/>
                    </a:ext>
                  </a:extLst>
                </p14:cNvPr>
                <p14:cNvContentPartPr/>
                <p14:nvPr/>
              </p14:nvContentPartPr>
              <p14:xfrm>
                <a:off x="6636253" y="5944872"/>
                <a:ext cx="185040" cy="83880"/>
              </p14:xfrm>
            </p:contentPart>
          </mc:Choice>
          <mc:Fallback xmlns="">
            <p:pic>
              <p:nvPicPr>
                <p:cNvPr id="285" name="Freihand 284">
                  <a:extLst>
                    <a:ext uri="{FF2B5EF4-FFF2-40B4-BE49-F238E27FC236}">
                      <a16:creationId xmlns:a16="http://schemas.microsoft.com/office/drawing/2014/main" id="{772B5723-41D8-4FD7-AA6F-EE77A5AD6628}"/>
                    </a:ext>
                  </a:extLst>
                </p:cNvPr>
                <p:cNvPicPr/>
                <p:nvPr/>
              </p:nvPicPr>
              <p:blipFill>
                <a:blip r:embed="rId474"/>
                <a:stretch>
                  <a:fillRect/>
                </a:stretch>
              </p:blipFill>
              <p:spPr>
                <a:xfrm>
                  <a:off x="6631933" y="5940552"/>
                  <a:ext cx="193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6" name="Freihand 285">
                  <a:extLst>
                    <a:ext uri="{FF2B5EF4-FFF2-40B4-BE49-F238E27FC236}">
                      <a16:creationId xmlns:a16="http://schemas.microsoft.com/office/drawing/2014/main" id="{73452919-638B-49EE-9A52-5779CECEA7A9}"/>
                    </a:ext>
                  </a:extLst>
                </p14:cNvPr>
                <p14:cNvContentPartPr/>
                <p14:nvPr/>
              </p14:nvContentPartPr>
              <p14:xfrm>
                <a:off x="6812653" y="5800872"/>
                <a:ext cx="353880" cy="215640"/>
              </p14:xfrm>
            </p:contentPart>
          </mc:Choice>
          <mc:Fallback xmlns="">
            <p:pic>
              <p:nvPicPr>
                <p:cNvPr id="286" name="Freihand 285">
                  <a:extLst>
                    <a:ext uri="{FF2B5EF4-FFF2-40B4-BE49-F238E27FC236}">
                      <a16:creationId xmlns:a16="http://schemas.microsoft.com/office/drawing/2014/main" id="{73452919-638B-49EE-9A52-5779CECEA7A9}"/>
                    </a:ext>
                  </a:extLst>
                </p:cNvPr>
                <p:cNvPicPr/>
                <p:nvPr/>
              </p:nvPicPr>
              <p:blipFill>
                <a:blip r:embed="rId476"/>
                <a:stretch>
                  <a:fillRect/>
                </a:stretch>
              </p:blipFill>
              <p:spPr>
                <a:xfrm>
                  <a:off x="6808333" y="5796552"/>
                  <a:ext cx="362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7" name="Freihand 286">
                  <a:extLst>
                    <a:ext uri="{FF2B5EF4-FFF2-40B4-BE49-F238E27FC236}">
                      <a16:creationId xmlns:a16="http://schemas.microsoft.com/office/drawing/2014/main" id="{37641604-B186-4E8A-A796-6D3E9AF7D304}"/>
                    </a:ext>
                  </a:extLst>
                </p14:cNvPr>
                <p14:cNvContentPartPr/>
                <p14:nvPr/>
              </p14:nvContentPartPr>
              <p14:xfrm>
                <a:off x="7156453" y="5828952"/>
                <a:ext cx="15120" cy="47160"/>
              </p14:xfrm>
            </p:contentPart>
          </mc:Choice>
          <mc:Fallback xmlns="">
            <p:pic>
              <p:nvPicPr>
                <p:cNvPr id="287" name="Freihand 286">
                  <a:extLst>
                    <a:ext uri="{FF2B5EF4-FFF2-40B4-BE49-F238E27FC236}">
                      <a16:creationId xmlns:a16="http://schemas.microsoft.com/office/drawing/2014/main" id="{37641604-B186-4E8A-A796-6D3E9AF7D304}"/>
                    </a:ext>
                  </a:extLst>
                </p:cNvPr>
                <p:cNvPicPr/>
                <p:nvPr/>
              </p:nvPicPr>
              <p:blipFill>
                <a:blip r:embed="rId478"/>
                <a:stretch>
                  <a:fillRect/>
                </a:stretch>
              </p:blipFill>
              <p:spPr>
                <a:xfrm>
                  <a:off x="7152133" y="5824632"/>
                  <a:ext cx="23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8" name="Freihand 287">
                  <a:extLst>
                    <a:ext uri="{FF2B5EF4-FFF2-40B4-BE49-F238E27FC236}">
                      <a16:creationId xmlns:a16="http://schemas.microsoft.com/office/drawing/2014/main" id="{3BBA8083-6424-425A-8816-EA354200FBF5}"/>
                    </a:ext>
                  </a:extLst>
                </p14:cNvPr>
                <p14:cNvContentPartPr/>
                <p14:nvPr/>
              </p14:nvContentPartPr>
              <p14:xfrm>
                <a:off x="7188133" y="5908512"/>
                <a:ext cx="103320" cy="176760"/>
              </p14:xfrm>
            </p:contentPart>
          </mc:Choice>
          <mc:Fallback xmlns="">
            <p:pic>
              <p:nvPicPr>
                <p:cNvPr id="288" name="Freihand 287">
                  <a:extLst>
                    <a:ext uri="{FF2B5EF4-FFF2-40B4-BE49-F238E27FC236}">
                      <a16:creationId xmlns:a16="http://schemas.microsoft.com/office/drawing/2014/main" id="{3BBA8083-6424-425A-8816-EA354200FBF5}"/>
                    </a:ext>
                  </a:extLst>
                </p:cNvPr>
                <p:cNvPicPr/>
                <p:nvPr/>
              </p:nvPicPr>
              <p:blipFill>
                <a:blip r:embed="rId480"/>
                <a:stretch>
                  <a:fillRect/>
                </a:stretch>
              </p:blipFill>
              <p:spPr>
                <a:xfrm>
                  <a:off x="7183813" y="5904192"/>
                  <a:ext cx="111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Freihand 288">
                  <a:extLst>
                    <a:ext uri="{FF2B5EF4-FFF2-40B4-BE49-F238E27FC236}">
                      <a16:creationId xmlns:a16="http://schemas.microsoft.com/office/drawing/2014/main" id="{20BA315D-5ABF-4296-8C15-D7114AA78C75}"/>
                    </a:ext>
                  </a:extLst>
                </p14:cNvPr>
                <p14:cNvContentPartPr/>
                <p14:nvPr/>
              </p14:nvContentPartPr>
              <p14:xfrm>
                <a:off x="6836413" y="5798712"/>
                <a:ext cx="140760" cy="43920"/>
              </p14:xfrm>
            </p:contentPart>
          </mc:Choice>
          <mc:Fallback xmlns="">
            <p:pic>
              <p:nvPicPr>
                <p:cNvPr id="289" name="Freihand 288">
                  <a:extLst>
                    <a:ext uri="{FF2B5EF4-FFF2-40B4-BE49-F238E27FC236}">
                      <a16:creationId xmlns:a16="http://schemas.microsoft.com/office/drawing/2014/main" id="{20BA315D-5ABF-4296-8C15-D7114AA78C75}"/>
                    </a:ext>
                  </a:extLst>
                </p:cNvPr>
                <p:cNvPicPr/>
                <p:nvPr/>
              </p:nvPicPr>
              <p:blipFill>
                <a:blip r:embed="rId482"/>
                <a:stretch>
                  <a:fillRect/>
                </a:stretch>
              </p:blipFill>
              <p:spPr>
                <a:xfrm>
                  <a:off x="6832093" y="5794392"/>
                  <a:ext cx="149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1" name="Freihand 290">
                  <a:extLst>
                    <a:ext uri="{FF2B5EF4-FFF2-40B4-BE49-F238E27FC236}">
                      <a16:creationId xmlns:a16="http://schemas.microsoft.com/office/drawing/2014/main" id="{32FC7E70-AEAA-4E9C-A527-1B406C966992}"/>
                    </a:ext>
                  </a:extLst>
                </p14:cNvPr>
                <p14:cNvContentPartPr/>
                <p14:nvPr/>
              </p14:nvContentPartPr>
              <p14:xfrm>
                <a:off x="5378413" y="6444192"/>
                <a:ext cx="396000" cy="25200"/>
              </p14:xfrm>
            </p:contentPart>
          </mc:Choice>
          <mc:Fallback xmlns="">
            <p:pic>
              <p:nvPicPr>
                <p:cNvPr id="291" name="Freihand 290">
                  <a:extLst>
                    <a:ext uri="{FF2B5EF4-FFF2-40B4-BE49-F238E27FC236}">
                      <a16:creationId xmlns:a16="http://schemas.microsoft.com/office/drawing/2014/main" id="{32FC7E70-AEAA-4E9C-A527-1B406C966992}"/>
                    </a:ext>
                  </a:extLst>
                </p:cNvPr>
                <p:cNvPicPr/>
                <p:nvPr/>
              </p:nvPicPr>
              <p:blipFill>
                <a:blip r:embed="rId484"/>
                <a:stretch>
                  <a:fillRect/>
                </a:stretch>
              </p:blipFill>
              <p:spPr>
                <a:xfrm>
                  <a:off x="5374093" y="6439872"/>
                  <a:ext cx="404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2" name="Freihand 291">
                  <a:extLst>
                    <a:ext uri="{FF2B5EF4-FFF2-40B4-BE49-F238E27FC236}">
                      <a16:creationId xmlns:a16="http://schemas.microsoft.com/office/drawing/2014/main" id="{88047814-8F91-4518-8B8B-9B3FF9EE91D3}"/>
                    </a:ext>
                  </a:extLst>
                </p14:cNvPr>
                <p14:cNvContentPartPr/>
                <p14:nvPr/>
              </p14:nvContentPartPr>
              <p14:xfrm>
                <a:off x="5724013" y="6349872"/>
                <a:ext cx="127440" cy="206640"/>
              </p14:xfrm>
            </p:contentPart>
          </mc:Choice>
          <mc:Fallback xmlns="">
            <p:pic>
              <p:nvPicPr>
                <p:cNvPr id="292" name="Freihand 291">
                  <a:extLst>
                    <a:ext uri="{FF2B5EF4-FFF2-40B4-BE49-F238E27FC236}">
                      <a16:creationId xmlns:a16="http://schemas.microsoft.com/office/drawing/2014/main" id="{88047814-8F91-4518-8B8B-9B3FF9EE91D3}"/>
                    </a:ext>
                  </a:extLst>
                </p:cNvPr>
                <p:cNvPicPr/>
                <p:nvPr/>
              </p:nvPicPr>
              <p:blipFill>
                <a:blip r:embed="rId486"/>
                <a:stretch>
                  <a:fillRect/>
                </a:stretch>
              </p:blipFill>
              <p:spPr>
                <a:xfrm>
                  <a:off x="5719693" y="6345552"/>
                  <a:ext cx="136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4" name="Freihand 293">
                  <a:extLst>
                    <a:ext uri="{FF2B5EF4-FFF2-40B4-BE49-F238E27FC236}">
                      <a16:creationId xmlns:a16="http://schemas.microsoft.com/office/drawing/2014/main" id="{29196B44-87E4-4F12-84B1-4099F0298821}"/>
                    </a:ext>
                  </a:extLst>
                </p14:cNvPr>
                <p14:cNvContentPartPr/>
                <p14:nvPr/>
              </p14:nvContentPartPr>
              <p14:xfrm>
                <a:off x="5982493" y="6340872"/>
                <a:ext cx="153360" cy="149040"/>
              </p14:xfrm>
            </p:contentPart>
          </mc:Choice>
          <mc:Fallback xmlns="">
            <p:pic>
              <p:nvPicPr>
                <p:cNvPr id="294" name="Freihand 293">
                  <a:extLst>
                    <a:ext uri="{FF2B5EF4-FFF2-40B4-BE49-F238E27FC236}">
                      <a16:creationId xmlns:a16="http://schemas.microsoft.com/office/drawing/2014/main" id="{29196B44-87E4-4F12-84B1-4099F0298821}"/>
                    </a:ext>
                  </a:extLst>
                </p:cNvPr>
                <p:cNvPicPr/>
                <p:nvPr/>
              </p:nvPicPr>
              <p:blipFill>
                <a:blip r:embed="rId488"/>
                <a:stretch>
                  <a:fillRect/>
                </a:stretch>
              </p:blipFill>
              <p:spPr>
                <a:xfrm>
                  <a:off x="5978173" y="6336552"/>
                  <a:ext cx="162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5" name="Freihand 294">
                  <a:extLst>
                    <a:ext uri="{FF2B5EF4-FFF2-40B4-BE49-F238E27FC236}">
                      <a16:creationId xmlns:a16="http://schemas.microsoft.com/office/drawing/2014/main" id="{47BA8D88-A309-4996-BD18-1A9A271816F0}"/>
                    </a:ext>
                  </a:extLst>
                </p14:cNvPr>
                <p14:cNvContentPartPr/>
                <p14:nvPr/>
              </p14:nvContentPartPr>
              <p14:xfrm>
                <a:off x="6170053" y="6330792"/>
                <a:ext cx="287640" cy="124560"/>
              </p14:xfrm>
            </p:contentPart>
          </mc:Choice>
          <mc:Fallback xmlns="">
            <p:pic>
              <p:nvPicPr>
                <p:cNvPr id="295" name="Freihand 294">
                  <a:extLst>
                    <a:ext uri="{FF2B5EF4-FFF2-40B4-BE49-F238E27FC236}">
                      <a16:creationId xmlns:a16="http://schemas.microsoft.com/office/drawing/2014/main" id="{47BA8D88-A309-4996-BD18-1A9A271816F0}"/>
                    </a:ext>
                  </a:extLst>
                </p:cNvPr>
                <p:cNvPicPr/>
                <p:nvPr/>
              </p:nvPicPr>
              <p:blipFill>
                <a:blip r:embed="rId490"/>
                <a:stretch>
                  <a:fillRect/>
                </a:stretch>
              </p:blipFill>
              <p:spPr>
                <a:xfrm>
                  <a:off x="6165733" y="6326472"/>
                  <a:ext cx="296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6" name="Freihand 295">
                  <a:extLst>
                    <a:ext uri="{FF2B5EF4-FFF2-40B4-BE49-F238E27FC236}">
                      <a16:creationId xmlns:a16="http://schemas.microsoft.com/office/drawing/2014/main" id="{1EC27B92-03D3-4692-B40B-0C40196DB340}"/>
                    </a:ext>
                  </a:extLst>
                </p14:cNvPr>
                <p14:cNvContentPartPr/>
                <p14:nvPr/>
              </p14:nvContentPartPr>
              <p14:xfrm>
                <a:off x="6472813" y="6253032"/>
                <a:ext cx="194040" cy="161280"/>
              </p14:xfrm>
            </p:contentPart>
          </mc:Choice>
          <mc:Fallback xmlns="">
            <p:pic>
              <p:nvPicPr>
                <p:cNvPr id="296" name="Freihand 295">
                  <a:extLst>
                    <a:ext uri="{FF2B5EF4-FFF2-40B4-BE49-F238E27FC236}">
                      <a16:creationId xmlns:a16="http://schemas.microsoft.com/office/drawing/2014/main" id="{1EC27B92-03D3-4692-B40B-0C40196DB340}"/>
                    </a:ext>
                  </a:extLst>
                </p:cNvPr>
                <p:cNvPicPr/>
                <p:nvPr/>
              </p:nvPicPr>
              <p:blipFill>
                <a:blip r:embed="rId492"/>
                <a:stretch>
                  <a:fillRect/>
                </a:stretch>
              </p:blipFill>
              <p:spPr>
                <a:xfrm>
                  <a:off x="6468493" y="6248712"/>
                  <a:ext cx="202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8" name="Freihand 297">
                  <a:extLst>
                    <a:ext uri="{FF2B5EF4-FFF2-40B4-BE49-F238E27FC236}">
                      <a16:creationId xmlns:a16="http://schemas.microsoft.com/office/drawing/2014/main" id="{4D06F3C0-A3D5-473B-B7A3-A7454B859A97}"/>
                    </a:ext>
                  </a:extLst>
                </p14:cNvPr>
                <p14:cNvContentPartPr/>
                <p14:nvPr/>
              </p14:nvContentPartPr>
              <p14:xfrm>
                <a:off x="6830653" y="6182112"/>
                <a:ext cx="15480" cy="133920"/>
              </p14:xfrm>
            </p:contentPart>
          </mc:Choice>
          <mc:Fallback xmlns="">
            <p:pic>
              <p:nvPicPr>
                <p:cNvPr id="298" name="Freihand 297">
                  <a:extLst>
                    <a:ext uri="{FF2B5EF4-FFF2-40B4-BE49-F238E27FC236}">
                      <a16:creationId xmlns:a16="http://schemas.microsoft.com/office/drawing/2014/main" id="{4D06F3C0-A3D5-473B-B7A3-A7454B859A97}"/>
                    </a:ext>
                  </a:extLst>
                </p:cNvPr>
                <p:cNvPicPr/>
                <p:nvPr/>
              </p:nvPicPr>
              <p:blipFill>
                <a:blip r:embed="rId494"/>
                <a:stretch>
                  <a:fillRect/>
                </a:stretch>
              </p:blipFill>
              <p:spPr>
                <a:xfrm>
                  <a:off x="6826333" y="6177792"/>
                  <a:ext cx="24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9" name="Freihand 298">
                  <a:extLst>
                    <a:ext uri="{FF2B5EF4-FFF2-40B4-BE49-F238E27FC236}">
                      <a16:creationId xmlns:a16="http://schemas.microsoft.com/office/drawing/2014/main" id="{828D1984-3AAA-4FBE-987E-3333EC2C17C0}"/>
                    </a:ext>
                  </a:extLst>
                </p14:cNvPr>
                <p14:cNvContentPartPr/>
                <p14:nvPr/>
              </p14:nvContentPartPr>
              <p14:xfrm>
                <a:off x="6727693" y="6167352"/>
                <a:ext cx="173160" cy="38160"/>
              </p14:xfrm>
            </p:contentPart>
          </mc:Choice>
          <mc:Fallback xmlns="">
            <p:pic>
              <p:nvPicPr>
                <p:cNvPr id="299" name="Freihand 298">
                  <a:extLst>
                    <a:ext uri="{FF2B5EF4-FFF2-40B4-BE49-F238E27FC236}">
                      <a16:creationId xmlns:a16="http://schemas.microsoft.com/office/drawing/2014/main" id="{828D1984-3AAA-4FBE-987E-3333EC2C17C0}"/>
                    </a:ext>
                  </a:extLst>
                </p:cNvPr>
                <p:cNvPicPr/>
                <p:nvPr/>
              </p:nvPicPr>
              <p:blipFill>
                <a:blip r:embed="rId496"/>
                <a:stretch>
                  <a:fillRect/>
                </a:stretch>
              </p:blipFill>
              <p:spPr>
                <a:xfrm>
                  <a:off x="6723373" y="6163032"/>
                  <a:ext cx="181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0" name="Freihand 299">
                  <a:extLst>
                    <a:ext uri="{FF2B5EF4-FFF2-40B4-BE49-F238E27FC236}">
                      <a16:creationId xmlns:a16="http://schemas.microsoft.com/office/drawing/2014/main" id="{A93F3E85-7CC1-4562-BBC0-4DBF1AD4E67F}"/>
                    </a:ext>
                  </a:extLst>
                </p14:cNvPr>
                <p14:cNvContentPartPr/>
                <p14:nvPr/>
              </p14:nvContentPartPr>
              <p14:xfrm>
                <a:off x="6914533" y="6203352"/>
                <a:ext cx="102240" cy="91080"/>
              </p14:xfrm>
            </p:contentPart>
          </mc:Choice>
          <mc:Fallback xmlns="">
            <p:pic>
              <p:nvPicPr>
                <p:cNvPr id="300" name="Freihand 299">
                  <a:extLst>
                    <a:ext uri="{FF2B5EF4-FFF2-40B4-BE49-F238E27FC236}">
                      <a16:creationId xmlns:a16="http://schemas.microsoft.com/office/drawing/2014/main" id="{A93F3E85-7CC1-4562-BBC0-4DBF1AD4E67F}"/>
                    </a:ext>
                  </a:extLst>
                </p:cNvPr>
                <p:cNvPicPr/>
                <p:nvPr/>
              </p:nvPicPr>
              <p:blipFill>
                <a:blip r:embed="rId498"/>
                <a:stretch>
                  <a:fillRect/>
                </a:stretch>
              </p:blipFill>
              <p:spPr>
                <a:xfrm>
                  <a:off x="6910213" y="6199032"/>
                  <a:ext cx="110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1" name="Freihand 300">
                  <a:extLst>
                    <a:ext uri="{FF2B5EF4-FFF2-40B4-BE49-F238E27FC236}">
                      <a16:creationId xmlns:a16="http://schemas.microsoft.com/office/drawing/2014/main" id="{67A0CB45-2F3C-4D95-BF3A-4E34DDEE61B6}"/>
                    </a:ext>
                  </a:extLst>
                </p14:cNvPr>
                <p14:cNvContentPartPr/>
                <p14:nvPr/>
              </p14:nvContentPartPr>
              <p14:xfrm>
                <a:off x="7030453" y="6201912"/>
                <a:ext cx="200880" cy="63000"/>
              </p14:xfrm>
            </p:contentPart>
          </mc:Choice>
          <mc:Fallback xmlns="">
            <p:pic>
              <p:nvPicPr>
                <p:cNvPr id="301" name="Freihand 300">
                  <a:extLst>
                    <a:ext uri="{FF2B5EF4-FFF2-40B4-BE49-F238E27FC236}">
                      <a16:creationId xmlns:a16="http://schemas.microsoft.com/office/drawing/2014/main" id="{67A0CB45-2F3C-4D95-BF3A-4E34DDEE61B6}"/>
                    </a:ext>
                  </a:extLst>
                </p:cNvPr>
                <p:cNvPicPr/>
                <p:nvPr/>
              </p:nvPicPr>
              <p:blipFill>
                <a:blip r:embed="rId500"/>
                <a:stretch>
                  <a:fillRect/>
                </a:stretch>
              </p:blipFill>
              <p:spPr>
                <a:xfrm>
                  <a:off x="7026133" y="6197592"/>
                  <a:ext cx="209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2" name="Freihand 301">
                  <a:extLst>
                    <a:ext uri="{FF2B5EF4-FFF2-40B4-BE49-F238E27FC236}">
                      <a16:creationId xmlns:a16="http://schemas.microsoft.com/office/drawing/2014/main" id="{01179D15-AB95-40B3-BAF1-D921F0CE2F71}"/>
                    </a:ext>
                  </a:extLst>
                </p14:cNvPr>
                <p14:cNvContentPartPr/>
                <p14:nvPr/>
              </p14:nvContentPartPr>
              <p14:xfrm>
                <a:off x="7236373" y="6160152"/>
                <a:ext cx="85680" cy="90000"/>
              </p14:xfrm>
            </p:contentPart>
          </mc:Choice>
          <mc:Fallback xmlns="">
            <p:pic>
              <p:nvPicPr>
                <p:cNvPr id="302" name="Freihand 301">
                  <a:extLst>
                    <a:ext uri="{FF2B5EF4-FFF2-40B4-BE49-F238E27FC236}">
                      <a16:creationId xmlns:a16="http://schemas.microsoft.com/office/drawing/2014/main" id="{01179D15-AB95-40B3-BAF1-D921F0CE2F71}"/>
                    </a:ext>
                  </a:extLst>
                </p:cNvPr>
                <p:cNvPicPr/>
                <p:nvPr/>
              </p:nvPicPr>
              <p:blipFill>
                <a:blip r:embed="rId502"/>
                <a:stretch>
                  <a:fillRect/>
                </a:stretch>
              </p:blipFill>
              <p:spPr>
                <a:xfrm>
                  <a:off x="7232053" y="6155832"/>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3" name="Freihand 302">
                  <a:extLst>
                    <a:ext uri="{FF2B5EF4-FFF2-40B4-BE49-F238E27FC236}">
                      <a16:creationId xmlns:a16="http://schemas.microsoft.com/office/drawing/2014/main" id="{B5CEAC6C-E5DC-4DCD-9023-DC16BD907A5A}"/>
                    </a:ext>
                  </a:extLst>
                </p14:cNvPr>
                <p14:cNvContentPartPr/>
                <p14:nvPr/>
              </p14:nvContentPartPr>
              <p14:xfrm>
                <a:off x="7319173" y="6147912"/>
                <a:ext cx="114480" cy="83880"/>
              </p14:xfrm>
            </p:contentPart>
          </mc:Choice>
          <mc:Fallback xmlns="">
            <p:pic>
              <p:nvPicPr>
                <p:cNvPr id="303" name="Freihand 302">
                  <a:extLst>
                    <a:ext uri="{FF2B5EF4-FFF2-40B4-BE49-F238E27FC236}">
                      <a16:creationId xmlns:a16="http://schemas.microsoft.com/office/drawing/2014/main" id="{B5CEAC6C-E5DC-4DCD-9023-DC16BD907A5A}"/>
                    </a:ext>
                  </a:extLst>
                </p:cNvPr>
                <p:cNvPicPr/>
                <p:nvPr/>
              </p:nvPicPr>
              <p:blipFill>
                <a:blip r:embed="rId504"/>
                <a:stretch>
                  <a:fillRect/>
                </a:stretch>
              </p:blipFill>
              <p:spPr>
                <a:xfrm>
                  <a:off x="7314853" y="6143592"/>
                  <a:ext cx="123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4" name="Freihand 303">
                  <a:extLst>
                    <a:ext uri="{FF2B5EF4-FFF2-40B4-BE49-F238E27FC236}">
                      <a16:creationId xmlns:a16="http://schemas.microsoft.com/office/drawing/2014/main" id="{8CAFE4AC-AA8F-49E6-9238-866D82639557}"/>
                    </a:ext>
                  </a:extLst>
                </p14:cNvPr>
                <p14:cNvContentPartPr/>
                <p14:nvPr/>
              </p14:nvContentPartPr>
              <p14:xfrm>
                <a:off x="7482973" y="6042432"/>
                <a:ext cx="245160" cy="159120"/>
              </p14:xfrm>
            </p:contentPart>
          </mc:Choice>
          <mc:Fallback xmlns="">
            <p:pic>
              <p:nvPicPr>
                <p:cNvPr id="304" name="Freihand 303">
                  <a:extLst>
                    <a:ext uri="{FF2B5EF4-FFF2-40B4-BE49-F238E27FC236}">
                      <a16:creationId xmlns:a16="http://schemas.microsoft.com/office/drawing/2014/main" id="{8CAFE4AC-AA8F-49E6-9238-866D82639557}"/>
                    </a:ext>
                  </a:extLst>
                </p:cNvPr>
                <p:cNvPicPr/>
                <p:nvPr/>
              </p:nvPicPr>
              <p:blipFill>
                <a:blip r:embed="rId506"/>
                <a:stretch>
                  <a:fillRect/>
                </a:stretch>
              </p:blipFill>
              <p:spPr>
                <a:xfrm>
                  <a:off x="7478653" y="6038112"/>
                  <a:ext cx="253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5" name="Freihand 304">
                  <a:extLst>
                    <a:ext uri="{FF2B5EF4-FFF2-40B4-BE49-F238E27FC236}">
                      <a16:creationId xmlns:a16="http://schemas.microsoft.com/office/drawing/2014/main" id="{97594B93-6A66-4330-915A-F5B5B5C20206}"/>
                    </a:ext>
                  </a:extLst>
                </p14:cNvPr>
                <p14:cNvContentPartPr/>
                <p14:nvPr/>
              </p14:nvContentPartPr>
              <p14:xfrm>
                <a:off x="7716973" y="6049272"/>
                <a:ext cx="241200" cy="121680"/>
              </p14:xfrm>
            </p:contentPart>
          </mc:Choice>
          <mc:Fallback xmlns="">
            <p:pic>
              <p:nvPicPr>
                <p:cNvPr id="305" name="Freihand 304">
                  <a:extLst>
                    <a:ext uri="{FF2B5EF4-FFF2-40B4-BE49-F238E27FC236}">
                      <a16:creationId xmlns:a16="http://schemas.microsoft.com/office/drawing/2014/main" id="{97594B93-6A66-4330-915A-F5B5B5C20206}"/>
                    </a:ext>
                  </a:extLst>
                </p:cNvPr>
                <p:cNvPicPr/>
                <p:nvPr/>
              </p:nvPicPr>
              <p:blipFill>
                <a:blip r:embed="rId508"/>
                <a:stretch>
                  <a:fillRect/>
                </a:stretch>
              </p:blipFill>
              <p:spPr>
                <a:xfrm>
                  <a:off x="7712653" y="6044952"/>
                  <a:ext cx="249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6" name="Freihand 305">
                  <a:extLst>
                    <a:ext uri="{FF2B5EF4-FFF2-40B4-BE49-F238E27FC236}">
                      <a16:creationId xmlns:a16="http://schemas.microsoft.com/office/drawing/2014/main" id="{34CE73A9-846A-4E32-8EEB-AA098D70922C}"/>
                    </a:ext>
                  </a:extLst>
                </p14:cNvPr>
                <p14:cNvContentPartPr/>
                <p14:nvPr/>
              </p14:nvContentPartPr>
              <p14:xfrm>
                <a:off x="8018653" y="5946672"/>
                <a:ext cx="154440" cy="160200"/>
              </p14:xfrm>
            </p:contentPart>
          </mc:Choice>
          <mc:Fallback xmlns="">
            <p:pic>
              <p:nvPicPr>
                <p:cNvPr id="306" name="Freihand 305">
                  <a:extLst>
                    <a:ext uri="{FF2B5EF4-FFF2-40B4-BE49-F238E27FC236}">
                      <a16:creationId xmlns:a16="http://schemas.microsoft.com/office/drawing/2014/main" id="{34CE73A9-846A-4E32-8EEB-AA098D70922C}"/>
                    </a:ext>
                  </a:extLst>
                </p:cNvPr>
                <p:cNvPicPr/>
                <p:nvPr/>
              </p:nvPicPr>
              <p:blipFill>
                <a:blip r:embed="rId510"/>
                <a:stretch>
                  <a:fillRect/>
                </a:stretch>
              </p:blipFill>
              <p:spPr>
                <a:xfrm>
                  <a:off x="8014333" y="5942352"/>
                  <a:ext cx="163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7" name="Freihand 306">
                  <a:extLst>
                    <a:ext uri="{FF2B5EF4-FFF2-40B4-BE49-F238E27FC236}">
                      <a16:creationId xmlns:a16="http://schemas.microsoft.com/office/drawing/2014/main" id="{9FF00697-241B-4EC5-B7D1-E25BD42AEA7F}"/>
                    </a:ext>
                  </a:extLst>
                </p14:cNvPr>
                <p14:cNvContentPartPr/>
                <p14:nvPr/>
              </p14:nvContentPartPr>
              <p14:xfrm>
                <a:off x="8084893" y="6088512"/>
                <a:ext cx="107640" cy="16560"/>
              </p14:xfrm>
            </p:contentPart>
          </mc:Choice>
          <mc:Fallback xmlns="">
            <p:pic>
              <p:nvPicPr>
                <p:cNvPr id="307" name="Freihand 306">
                  <a:extLst>
                    <a:ext uri="{FF2B5EF4-FFF2-40B4-BE49-F238E27FC236}">
                      <a16:creationId xmlns:a16="http://schemas.microsoft.com/office/drawing/2014/main" id="{9FF00697-241B-4EC5-B7D1-E25BD42AEA7F}"/>
                    </a:ext>
                  </a:extLst>
                </p:cNvPr>
                <p:cNvPicPr/>
                <p:nvPr/>
              </p:nvPicPr>
              <p:blipFill>
                <a:blip r:embed="rId512"/>
                <a:stretch>
                  <a:fillRect/>
                </a:stretch>
              </p:blipFill>
              <p:spPr>
                <a:xfrm>
                  <a:off x="8080573" y="6084192"/>
                  <a:ext cx="116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8" name="Freihand 307">
                  <a:extLst>
                    <a:ext uri="{FF2B5EF4-FFF2-40B4-BE49-F238E27FC236}">
                      <a16:creationId xmlns:a16="http://schemas.microsoft.com/office/drawing/2014/main" id="{F76FD34C-5107-42F9-B2F6-8F1BB0C0F3DE}"/>
                    </a:ext>
                  </a:extLst>
                </p14:cNvPr>
                <p14:cNvContentPartPr/>
                <p14:nvPr/>
              </p14:nvContentPartPr>
              <p14:xfrm>
                <a:off x="8153293" y="6032352"/>
                <a:ext cx="171000" cy="99000"/>
              </p14:xfrm>
            </p:contentPart>
          </mc:Choice>
          <mc:Fallback xmlns="">
            <p:pic>
              <p:nvPicPr>
                <p:cNvPr id="308" name="Freihand 307">
                  <a:extLst>
                    <a:ext uri="{FF2B5EF4-FFF2-40B4-BE49-F238E27FC236}">
                      <a16:creationId xmlns:a16="http://schemas.microsoft.com/office/drawing/2014/main" id="{F76FD34C-5107-42F9-B2F6-8F1BB0C0F3DE}"/>
                    </a:ext>
                  </a:extLst>
                </p:cNvPr>
                <p:cNvPicPr/>
                <p:nvPr/>
              </p:nvPicPr>
              <p:blipFill>
                <a:blip r:embed="rId514"/>
                <a:stretch>
                  <a:fillRect/>
                </a:stretch>
              </p:blipFill>
              <p:spPr>
                <a:xfrm>
                  <a:off x="8148973" y="6028032"/>
                  <a:ext cx="179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9" name="Freihand 308">
                  <a:extLst>
                    <a:ext uri="{FF2B5EF4-FFF2-40B4-BE49-F238E27FC236}">
                      <a16:creationId xmlns:a16="http://schemas.microsoft.com/office/drawing/2014/main" id="{E52C81A5-2DE4-4534-B1BC-78E6766D82E0}"/>
                    </a:ext>
                  </a:extLst>
                </p14:cNvPr>
                <p14:cNvContentPartPr/>
                <p14:nvPr/>
              </p14:nvContentPartPr>
              <p14:xfrm>
                <a:off x="8326813" y="5936952"/>
                <a:ext cx="227880" cy="151920"/>
              </p14:xfrm>
            </p:contentPart>
          </mc:Choice>
          <mc:Fallback xmlns="">
            <p:pic>
              <p:nvPicPr>
                <p:cNvPr id="309" name="Freihand 308">
                  <a:extLst>
                    <a:ext uri="{FF2B5EF4-FFF2-40B4-BE49-F238E27FC236}">
                      <a16:creationId xmlns:a16="http://schemas.microsoft.com/office/drawing/2014/main" id="{E52C81A5-2DE4-4534-B1BC-78E6766D82E0}"/>
                    </a:ext>
                  </a:extLst>
                </p:cNvPr>
                <p:cNvPicPr/>
                <p:nvPr/>
              </p:nvPicPr>
              <p:blipFill>
                <a:blip r:embed="rId516"/>
                <a:stretch>
                  <a:fillRect/>
                </a:stretch>
              </p:blipFill>
              <p:spPr>
                <a:xfrm>
                  <a:off x="8322493" y="5932632"/>
                  <a:ext cx="236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0" name="Freihand 309">
                  <a:extLst>
                    <a:ext uri="{FF2B5EF4-FFF2-40B4-BE49-F238E27FC236}">
                      <a16:creationId xmlns:a16="http://schemas.microsoft.com/office/drawing/2014/main" id="{53012E0B-BD3C-4506-9B20-17DADBF7FEFF}"/>
                    </a:ext>
                  </a:extLst>
                </p14:cNvPr>
                <p14:cNvContentPartPr/>
                <p14:nvPr/>
              </p14:nvContentPartPr>
              <p14:xfrm>
                <a:off x="6807253" y="6407832"/>
                <a:ext cx="306360" cy="248760"/>
              </p14:xfrm>
            </p:contentPart>
          </mc:Choice>
          <mc:Fallback xmlns="">
            <p:pic>
              <p:nvPicPr>
                <p:cNvPr id="310" name="Freihand 309">
                  <a:extLst>
                    <a:ext uri="{FF2B5EF4-FFF2-40B4-BE49-F238E27FC236}">
                      <a16:creationId xmlns:a16="http://schemas.microsoft.com/office/drawing/2014/main" id="{53012E0B-BD3C-4506-9B20-17DADBF7FEFF}"/>
                    </a:ext>
                  </a:extLst>
                </p:cNvPr>
                <p:cNvPicPr/>
                <p:nvPr/>
              </p:nvPicPr>
              <p:blipFill>
                <a:blip r:embed="rId518"/>
                <a:stretch>
                  <a:fillRect/>
                </a:stretch>
              </p:blipFill>
              <p:spPr>
                <a:xfrm>
                  <a:off x="6802933" y="6403512"/>
                  <a:ext cx="315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1" name="Freihand 310">
                  <a:extLst>
                    <a:ext uri="{FF2B5EF4-FFF2-40B4-BE49-F238E27FC236}">
                      <a16:creationId xmlns:a16="http://schemas.microsoft.com/office/drawing/2014/main" id="{B31C7295-5BA6-4BF5-BDF1-B46D797D86A4}"/>
                    </a:ext>
                  </a:extLst>
                </p14:cNvPr>
                <p14:cNvContentPartPr/>
                <p14:nvPr/>
              </p14:nvContentPartPr>
              <p14:xfrm>
                <a:off x="6955213" y="6383712"/>
                <a:ext cx="114480" cy="5040"/>
              </p14:xfrm>
            </p:contentPart>
          </mc:Choice>
          <mc:Fallback xmlns="">
            <p:pic>
              <p:nvPicPr>
                <p:cNvPr id="311" name="Freihand 310">
                  <a:extLst>
                    <a:ext uri="{FF2B5EF4-FFF2-40B4-BE49-F238E27FC236}">
                      <a16:creationId xmlns:a16="http://schemas.microsoft.com/office/drawing/2014/main" id="{B31C7295-5BA6-4BF5-BDF1-B46D797D86A4}"/>
                    </a:ext>
                  </a:extLst>
                </p:cNvPr>
                <p:cNvPicPr/>
                <p:nvPr/>
              </p:nvPicPr>
              <p:blipFill>
                <a:blip r:embed="rId520"/>
                <a:stretch>
                  <a:fillRect/>
                </a:stretch>
              </p:blipFill>
              <p:spPr>
                <a:xfrm>
                  <a:off x="6950893" y="6379392"/>
                  <a:ext cx="123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2" name="Freihand 311">
                  <a:extLst>
                    <a:ext uri="{FF2B5EF4-FFF2-40B4-BE49-F238E27FC236}">
                      <a16:creationId xmlns:a16="http://schemas.microsoft.com/office/drawing/2014/main" id="{EC117882-92EC-4EE9-A947-C463978E564F}"/>
                    </a:ext>
                  </a:extLst>
                </p14:cNvPr>
                <p14:cNvContentPartPr/>
                <p14:nvPr/>
              </p14:nvContentPartPr>
              <p14:xfrm>
                <a:off x="7246093" y="6388392"/>
                <a:ext cx="121320" cy="165600"/>
              </p14:xfrm>
            </p:contentPart>
          </mc:Choice>
          <mc:Fallback xmlns="">
            <p:pic>
              <p:nvPicPr>
                <p:cNvPr id="312" name="Freihand 311">
                  <a:extLst>
                    <a:ext uri="{FF2B5EF4-FFF2-40B4-BE49-F238E27FC236}">
                      <a16:creationId xmlns:a16="http://schemas.microsoft.com/office/drawing/2014/main" id="{EC117882-92EC-4EE9-A947-C463978E564F}"/>
                    </a:ext>
                  </a:extLst>
                </p:cNvPr>
                <p:cNvPicPr/>
                <p:nvPr/>
              </p:nvPicPr>
              <p:blipFill>
                <a:blip r:embed="rId522"/>
                <a:stretch>
                  <a:fillRect/>
                </a:stretch>
              </p:blipFill>
              <p:spPr>
                <a:xfrm>
                  <a:off x="7241773" y="6384072"/>
                  <a:ext cx="129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3" name="Freihand 312">
                  <a:extLst>
                    <a:ext uri="{FF2B5EF4-FFF2-40B4-BE49-F238E27FC236}">
                      <a16:creationId xmlns:a16="http://schemas.microsoft.com/office/drawing/2014/main" id="{105EF074-F4E4-423C-9BE1-C6ECF048554A}"/>
                    </a:ext>
                  </a:extLst>
                </p14:cNvPr>
                <p14:cNvContentPartPr/>
                <p14:nvPr/>
              </p14:nvContentPartPr>
              <p14:xfrm>
                <a:off x="7401613" y="6435192"/>
                <a:ext cx="252720" cy="97560"/>
              </p14:xfrm>
            </p:contentPart>
          </mc:Choice>
          <mc:Fallback xmlns="">
            <p:pic>
              <p:nvPicPr>
                <p:cNvPr id="313" name="Freihand 312">
                  <a:extLst>
                    <a:ext uri="{FF2B5EF4-FFF2-40B4-BE49-F238E27FC236}">
                      <a16:creationId xmlns:a16="http://schemas.microsoft.com/office/drawing/2014/main" id="{105EF074-F4E4-423C-9BE1-C6ECF048554A}"/>
                    </a:ext>
                  </a:extLst>
                </p:cNvPr>
                <p:cNvPicPr/>
                <p:nvPr/>
              </p:nvPicPr>
              <p:blipFill>
                <a:blip r:embed="rId524"/>
                <a:stretch>
                  <a:fillRect/>
                </a:stretch>
              </p:blipFill>
              <p:spPr>
                <a:xfrm>
                  <a:off x="7397293" y="6430872"/>
                  <a:ext cx="261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4" name="Freihand 313">
                  <a:extLst>
                    <a:ext uri="{FF2B5EF4-FFF2-40B4-BE49-F238E27FC236}">
                      <a16:creationId xmlns:a16="http://schemas.microsoft.com/office/drawing/2014/main" id="{B4C38882-436B-44D2-983E-86E3101362BE}"/>
                    </a:ext>
                  </a:extLst>
                </p14:cNvPr>
                <p14:cNvContentPartPr/>
                <p14:nvPr/>
              </p14:nvContentPartPr>
              <p14:xfrm>
                <a:off x="7802293" y="6365352"/>
                <a:ext cx="28440" cy="175680"/>
              </p14:xfrm>
            </p:contentPart>
          </mc:Choice>
          <mc:Fallback xmlns="">
            <p:pic>
              <p:nvPicPr>
                <p:cNvPr id="314" name="Freihand 313">
                  <a:extLst>
                    <a:ext uri="{FF2B5EF4-FFF2-40B4-BE49-F238E27FC236}">
                      <a16:creationId xmlns:a16="http://schemas.microsoft.com/office/drawing/2014/main" id="{B4C38882-436B-44D2-983E-86E3101362BE}"/>
                    </a:ext>
                  </a:extLst>
                </p:cNvPr>
                <p:cNvPicPr/>
                <p:nvPr/>
              </p:nvPicPr>
              <p:blipFill>
                <a:blip r:embed="rId526"/>
                <a:stretch>
                  <a:fillRect/>
                </a:stretch>
              </p:blipFill>
              <p:spPr>
                <a:xfrm>
                  <a:off x="7797973" y="6361032"/>
                  <a:ext cx="37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5" name="Freihand 314">
                  <a:extLst>
                    <a:ext uri="{FF2B5EF4-FFF2-40B4-BE49-F238E27FC236}">
                      <a16:creationId xmlns:a16="http://schemas.microsoft.com/office/drawing/2014/main" id="{0C7D99B7-CD48-4DC9-9086-FE93576B3118}"/>
                    </a:ext>
                  </a:extLst>
                </p14:cNvPr>
                <p14:cNvContentPartPr/>
                <p14:nvPr/>
              </p14:nvContentPartPr>
              <p14:xfrm>
                <a:off x="7668013" y="6307032"/>
                <a:ext cx="240840" cy="55800"/>
              </p14:xfrm>
            </p:contentPart>
          </mc:Choice>
          <mc:Fallback xmlns="">
            <p:pic>
              <p:nvPicPr>
                <p:cNvPr id="315" name="Freihand 314">
                  <a:extLst>
                    <a:ext uri="{FF2B5EF4-FFF2-40B4-BE49-F238E27FC236}">
                      <a16:creationId xmlns:a16="http://schemas.microsoft.com/office/drawing/2014/main" id="{0C7D99B7-CD48-4DC9-9086-FE93576B3118}"/>
                    </a:ext>
                  </a:extLst>
                </p:cNvPr>
                <p:cNvPicPr/>
                <p:nvPr/>
              </p:nvPicPr>
              <p:blipFill>
                <a:blip r:embed="rId528"/>
                <a:stretch>
                  <a:fillRect/>
                </a:stretch>
              </p:blipFill>
              <p:spPr>
                <a:xfrm>
                  <a:off x="7663693" y="6302712"/>
                  <a:ext cx="249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6" name="Freihand 315">
                  <a:extLst>
                    <a:ext uri="{FF2B5EF4-FFF2-40B4-BE49-F238E27FC236}">
                      <a16:creationId xmlns:a16="http://schemas.microsoft.com/office/drawing/2014/main" id="{C16EA2F9-EA42-4FD1-B640-515C47E51334}"/>
                    </a:ext>
                  </a:extLst>
                </p14:cNvPr>
                <p14:cNvContentPartPr/>
                <p14:nvPr/>
              </p14:nvContentPartPr>
              <p14:xfrm>
                <a:off x="7891573" y="6377592"/>
                <a:ext cx="381600" cy="133560"/>
              </p14:xfrm>
            </p:contentPart>
          </mc:Choice>
          <mc:Fallback xmlns="">
            <p:pic>
              <p:nvPicPr>
                <p:cNvPr id="316" name="Freihand 315">
                  <a:extLst>
                    <a:ext uri="{FF2B5EF4-FFF2-40B4-BE49-F238E27FC236}">
                      <a16:creationId xmlns:a16="http://schemas.microsoft.com/office/drawing/2014/main" id="{C16EA2F9-EA42-4FD1-B640-515C47E51334}"/>
                    </a:ext>
                  </a:extLst>
                </p:cNvPr>
                <p:cNvPicPr/>
                <p:nvPr/>
              </p:nvPicPr>
              <p:blipFill>
                <a:blip r:embed="rId530"/>
                <a:stretch>
                  <a:fillRect/>
                </a:stretch>
              </p:blipFill>
              <p:spPr>
                <a:xfrm>
                  <a:off x="7887253" y="6373272"/>
                  <a:ext cx="39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7" name="Freihand 316">
                  <a:extLst>
                    <a:ext uri="{FF2B5EF4-FFF2-40B4-BE49-F238E27FC236}">
                      <a16:creationId xmlns:a16="http://schemas.microsoft.com/office/drawing/2014/main" id="{D3852319-4D2C-49DA-AD78-3E5F1BAD7C0C}"/>
                    </a:ext>
                  </a:extLst>
                </p14:cNvPr>
                <p14:cNvContentPartPr/>
                <p14:nvPr/>
              </p14:nvContentPartPr>
              <p14:xfrm>
                <a:off x="8276773" y="6285072"/>
                <a:ext cx="176760" cy="180000"/>
              </p14:xfrm>
            </p:contentPart>
          </mc:Choice>
          <mc:Fallback xmlns="">
            <p:pic>
              <p:nvPicPr>
                <p:cNvPr id="317" name="Freihand 316">
                  <a:extLst>
                    <a:ext uri="{FF2B5EF4-FFF2-40B4-BE49-F238E27FC236}">
                      <a16:creationId xmlns:a16="http://schemas.microsoft.com/office/drawing/2014/main" id="{D3852319-4D2C-49DA-AD78-3E5F1BAD7C0C}"/>
                    </a:ext>
                  </a:extLst>
                </p:cNvPr>
                <p:cNvPicPr/>
                <p:nvPr/>
              </p:nvPicPr>
              <p:blipFill>
                <a:blip r:embed="rId532"/>
                <a:stretch>
                  <a:fillRect/>
                </a:stretch>
              </p:blipFill>
              <p:spPr>
                <a:xfrm>
                  <a:off x="8272453" y="6280752"/>
                  <a:ext cx="185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8" name="Freihand 317">
                  <a:extLst>
                    <a:ext uri="{FF2B5EF4-FFF2-40B4-BE49-F238E27FC236}">
                      <a16:creationId xmlns:a16="http://schemas.microsoft.com/office/drawing/2014/main" id="{BE3894AC-6A60-4C28-B817-BA4D3A8923D3}"/>
                    </a:ext>
                  </a:extLst>
                </p14:cNvPr>
                <p14:cNvContentPartPr/>
                <p14:nvPr/>
              </p14:nvContentPartPr>
              <p14:xfrm>
                <a:off x="7522213" y="6522672"/>
                <a:ext cx="992880" cy="185040"/>
              </p14:xfrm>
            </p:contentPart>
          </mc:Choice>
          <mc:Fallback xmlns="">
            <p:pic>
              <p:nvPicPr>
                <p:cNvPr id="318" name="Freihand 317">
                  <a:extLst>
                    <a:ext uri="{FF2B5EF4-FFF2-40B4-BE49-F238E27FC236}">
                      <a16:creationId xmlns:a16="http://schemas.microsoft.com/office/drawing/2014/main" id="{BE3894AC-6A60-4C28-B817-BA4D3A8923D3}"/>
                    </a:ext>
                  </a:extLst>
                </p:cNvPr>
                <p:cNvPicPr/>
                <p:nvPr/>
              </p:nvPicPr>
              <p:blipFill>
                <a:blip r:embed="rId534"/>
                <a:stretch>
                  <a:fillRect/>
                </a:stretch>
              </p:blipFill>
              <p:spPr>
                <a:xfrm>
                  <a:off x="7517893" y="6518352"/>
                  <a:ext cx="100152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5">
            <p14:nvContentPartPr>
              <p14:cNvPr id="42" name="Freihand 41">
                <a:extLst>
                  <a:ext uri="{FF2B5EF4-FFF2-40B4-BE49-F238E27FC236}">
                    <a16:creationId xmlns:a16="http://schemas.microsoft.com/office/drawing/2014/main" id="{5108C29E-452D-4938-A30F-CB7BB78A0103}"/>
                  </a:ext>
                </a:extLst>
              </p14:cNvPr>
              <p14:cNvContentPartPr/>
              <p14:nvPr/>
            </p14:nvContentPartPr>
            <p14:xfrm>
              <a:off x="2249293" y="3988992"/>
              <a:ext cx="3636720" cy="2547360"/>
            </p14:xfrm>
          </p:contentPart>
        </mc:Choice>
        <mc:Fallback>
          <p:pic>
            <p:nvPicPr>
              <p:cNvPr id="42" name="Freihand 41">
                <a:extLst>
                  <a:ext uri="{FF2B5EF4-FFF2-40B4-BE49-F238E27FC236}">
                    <a16:creationId xmlns:a16="http://schemas.microsoft.com/office/drawing/2014/main" id="{5108C29E-452D-4938-A30F-CB7BB78A0103}"/>
                  </a:ext>
                </a:extLst>
              </p:cNvPr>
              <p:cNvPicPr/>
              <p:nvPr/>
            </p:nvPicPr>
            <p:blipFill>
              <a:blip r:embed="rId536"/>
              <a:stretch>
                <a:fillRect/>
              </a:stretch>
            </p:blipFill>
            <p:spPr>
              <a:xfrm>
                <a:off x="2244973" y="3984672"/>
                <a:ext cx="3645360" cy="255600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2B33C56-B8F3-4202-8256-0A12BCD3ECF2}"/>
                  </a:ext>
                </a:extLst>
              </p14:cNvPr>
              <p14:cNvContentPartPr/>
              <p14:nvPr/>
            </p14:nvContentPartPr>
            <p14:xfrm>
              <a:off x="2643853" y="1529112"/>
              <a:ext cx="6464160" cy="116640"/>
            </p14:xfrm>
          </p:contentPart>
        </mc:Choice>
        <mc:Fallback xmlns="">
          <p:pic>
            <p:nvPicPr>
              <p:cNvPr id="2" name="Freihand 1">
                <a:extLst>
                  <a:ext uri="{FF2B5EF4-FFF2-40B4-BE49-F238E27FC236}">
                    <a16:creationId xmlns:a16="http://schemas.microsoft.com/office/drawing/2014/main" id="{52B33C56-B8F3-4202-8256-0A12BCD3ECF2}"/>
                  </a:ext>
                </a:extLst>
              </p:cNvPr>
              <p:cNvPicPr/>
              <p:nvPr/>
            </p:nvPicPr>
            <p:blipFill>
              <a:blip r:embed="rId4"/>
              <a:stretch>
                <a:fillRect/>
              </a:stretch>
            </p:blipFill>
            <p:spPr>
              <a:xfrm>
                <a:off x="2639533" y="1524792"/>
                <a:ext cx="647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13CC1BF-55B0-4A37-B1AB-12426B55F302}"/>
                  </a:ext>
                </a:extLst>
              </p14:cNvPr>
              <p14:cNvContentPartPr/>
              <p14:nvPr/>
            </p14:nvContentPartPr>
            <p14:xfrm>
              <a:off x="2328493" y="2743032"/>
              <a:ext cx="4359960" cy="102600"/>
            </p14:xfrm>
          </p:contentPart>
        </mc:Choice>
        <mc:Fallback xmlns="">
          <p:pic>
            <p:nvPicPr>
              <p:cNvPr id="6" name="Freihand 5">
                <a:extLst>
                  <a:ext uri="{FF2B5EF4-FFF2-40B4-BE49-F238E27FC236}">
                    <a16:creationId xmlns:a16="http://schemas.microsoft.com/office/drawing/2014/main" id="{213CC1BF-55B0-4A37-B1AB-12426B55F302}"/>
                  </a:ext>
                </a:extLst>
              </p:cNvPr>
              <p:cNvPicPr/>
              <p:nvPr/>
            </p:nvPicPr>
            <p:blipFill>
              <a:blip r:embed="rId6"/>
              <a:stretch>
                <a:fillRect/>
              </a:stretch>
            </p:blipFill>
            <p:spPr>
              <a:xfrm>
                <a:off x="2324173" y="2738712"/>
                <a:ext cx="4368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910536FA-1DAC-4F6F-A229-273D1168B237}"/>
                  </a:ext>
                </a:extLst>
              </p14:cNvPr>
              <p14:cNvContentPartPr/>
              <p14:nvPr/>
            </p14:nvContentPartPr>
            <p14:xfrm>
              <a:off x="2854093" y="4159992"/>
              <a:ext cx="2418840" cy="117720"/>
            </p14:xfrm>
          </p:contentPart>
        </mc:Choice>
        <mc:Fallback xmlns="">
          <p:pic>
            <p:nvPicPr>
              <p:cNvPr id="7" name="Freihand 6">
                <a:extLst>
                  <a:ext uri="{FF2B5EF4-FFF2-40B4-BE49-F238E27FC236}">
                    <a16:creationId xmlns:a16="http://schemas.microsoft.com/office/drawing/2014/main" id="{910536FA-1DAC-4F6F-A229-273D1168B237}"/>
                  </a:ext>
                </a:extLst>
              </p:cNvPr>
              <p:cNvPicPr/>
              <p:nvPr/>
            </p:nvPicPr>
            <p:blipFill>
              <a:blip r:embed="rId8"/>
              <a:stretch>
                <a:fillRect/>
              </a:stretch>
            </p:blipFill>
            <p:spPr>
              <a:xfrm>
                <a:off x="2849773" y="4155672"/>
                <a:ext cx="2427480" cy="126360"/>
              </a:xfrm>
              <a:prstGeom prst="rect">
                <a:avLst/>
              </a:prstGeom>
            </p:spPr>
          </p:pic>
        </mc:Fallback>
      </mc:AlternateContent>
      <p:grpSp>
        <p:nvGrpSpPr>
          <p:cNvPr id="12" name="Gruppieren 11">
            <a:extLst>
              <a:ext uri="{FF2B5EF4-FFF2-40B4-BE49-F238E27FC236}">
                <a16:creationId xmlns:a16="http://schemas.microsoft.com/office/drawing/2014/main" id="{ADEE4576-D2CE-464F-9CA2-0DDC5118D417}"/>
              </a:ext>
            </a:extLst>
          </p:cNvPr>
          <p:cNvGrpSpPr/>
          <p:nvPr/>
        </p:nvGrpSpPr>
        <p:grpSpPr>
          <a:xfrm>
            <a:off x="2717293" y="4172232"/>
            <a:ext cx="2435040" cy="159120"/>
            <a:chOff x="2717293" y="4172232"/>
            <a:chExt cx="2435040" cy="15912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449B2A1-AD40-4C89-84CD-E9AA494072E9}"/>
                    </a:ext>
                  </a:extLst>
                </p14:cNvPr>
                <p14:cNvContentPartPr/>
                <p14:nvPr/>
              </p14:nvContentPartPr>
              <p14:xfrm>
                <a:off x="2751853" y="4316592"/>
                <a:ext cx="43560" cy="14760"/>
              </p14:xfrm>
            </p:contentPart>
          </mc:Choice>
          <mc:Fallback xmlns="">
            <p:pic>
              <p:nvPicPr>
                <p:cNvPr id="8" name="Freihand 7">
                  <a:extLst>
                    <a:ext uri="{FF2B5EF4-FFF2-40B4-BE49-F238E27FC236}">
                      <a16:creationId xmlns:a16="http://schemas.microsoft.com/office/drawing/2014/main" id="{2449B2A1-AD40-4C89-84CD-E9AA494072E9}"/>
                    </a:ext>
                  </a:extLst>
                </p:cNvPr>
                <p:cNvPicPr/>
                <p:nvPr/>
              </p:nvPicPr>
              <p:blipFill>
                <a:blip r:embed="rId10"/>
                <a:stretch>
                  <a:fillRect/>
                </a:stretch>
              </p:blipFill>
              <p:spPr>
                <a:xfrm>
                  <a:off x="2747533" y="4312272"/>
                  <a:ext cx="52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E7425C7-4FFD-417C-859F-05C1F41B3421}"/>
                    </a:ext>
                  </a:extLst>
                </p14:cNvPr>
                <p14:cNvContentPartPr/>
                <p14:nvPr/>
              </p14:nvContentPartPr>
              <p14:xfrm>
                <a:off x="2717293" y="4180152"/>
                <a:ext cx="875880" cy="83520"/>
              </p14:xfrm>
            </p:contentPart>
          </mc:Choice>
          <mc:Fallback xmlns="">
            <p:pic>
              <p:nvPicPr>
                <p:cNvPr id="9" name="Freihand 8">
                  <a:extLst>
                    <a:ext uri="{FF2B5EF4-FFF2-40B4-BE49-F238E27FC236}">
                      <a16:creationId xmlns:a16="http://schemas.microsoft.com/office/drawing/2014/main" id="{9E7425C7-4FFD-417C-859F-05C1F41B3421}"/>
                    </a:ext>
                  </a:extLst>
                </p:cNvPr>
                <p:cNvPicPr/>
                <p:nvPr/>
              </p:nvPicPr>
              <p:blipFill>
                <a:blip r:embed="rId12"/>
                <a:stretch>
                  <a:fillRect/>
                </a:stretch>
              </p:blipFill>
              <p:spPr>
                <a:xfrm>
                  <a:off x="2712973" y="4175832"/>
                  <a:ext cx="884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707668E-20E0-40E7-B311-D19E2806799B}"/>
                    </a:ext>
                  </a:extLst>
                </p14:cNvPr>
                <p14:cNvContentPartPr/>
                <p14:nvPr/>
              </p14:nvContentPartPr>
              <p14:xfrm>
                <a:off x="3814573" y="4172232"/>
                <a:ext cx="1337760" cy="100440"/>
              </p14:xfrm>
            </p:contentPart>
          </mc:Choice>
          <mc:Fallback xmlns="">
            <p:pic>
              <p:nvPicPr>
                <p:cNvPr id="11" name="Freihand 10">
                  <a:extLst>
                    <a:ext uri="{FF2B5EF4-FFF2-40B4-BE49-F238E27FC236}">
                      <a16:creationId xmlns:a16="http://schemas.microsoft.com/office/drawing/2014/main" id="{2707668E-20E0-40E7-B311-D19E2806799B}"/>
                    </a:ext>
                  </a:extLst>
                </p:cNvPr>
                <p:cNvPicPr/>
                <p:nvPr/>
              </p:nvPicPr>
              <p:blipFill>
                <a:blip r:embed="rId14"/>
                <a:stretch>
                  <a:fillRect/>
                </a:stretch>
              </p:blipFill>
              <p:spPr>
                <a:xfrm>
                  <a:off x="3810253" y="4167912"/>
                  <a:ext cx="134640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1AD4E5E6-A312-46C4-9471-317C832A93D4}"/>
                  </a:ext>
                </a:extLst>
              </p14:cNvPr>
              <p14:cNvContentPartPr/>
              <p14:nvPr/>
            </p14:nvContentPartPr>
            <p14:xfrm>
              <a:off x="5623933" y="4220472"/>
              <a:ext cx="619200" cy="84960"/>
            </p14:xfrm>
          </p:contentPart>
        </mc:Choice>
        <mc:Fallback xmlns="">
          <p:pic>
            <p:nvPicPr>
              <p:cNvPr id="13" name="Freihand 12">
                <a:extLst>
                  <a:ext uri="{FF2B5EF4-FFF2-40B4-BE49-F238E27FC236}">
                    <a16:creationId xmlns:a16="http://schemas.microsoft.com/office/drawing/2014/main" id="{1AD4E5E6-A312-46C4-9471-317C832A93D4}"/>
                  </a:ext>
                </a:extLst>
              </p:cNvPr>
              <p:cNvPicPr/>
              <p:nvPr/>
            </p:nvPicPr>
            <p:blipFill>
              <a:blip r:embed="rId16"/>
              <a:stretch>
                <a:fillRect/>
              </a:stretch>
            </p:blipFill>
            <p:spPr>
              <a:xfrm>
                <a:off x="5619613" y="4216152"/>
                <a:ext cx="627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B9A1CA7-B673-4778-967D-E8AE74FDAB7B}"/>
                  </a:ext>
                </a:extLst>
              </p14:cNvPr>
              <p14:cNvContentPartPr/>
              <p14:nvPr/>
            </p14:nvContentPartPr>
            <p14:xfrm>
              <a:off x="3552853" y="4658232"/>
              <a:ext cx="3228120" cy="189360"/>
            </p14:xfrm>
          </p:contentPart>
        </mc:Choice>
        <mc:Fallback xmlns="">
          <p:pic>
            <p:nvPicPr>
              <p:cNvPr id="14" name="Freihand 13">
                <a:extLst>
                  <a:ext uri="{FF2B5EF4-FFF2-40B4-BE49-F238E27FC236}">
                    <a16:creationId xmlns:a16="http://schemas.microsoft.com/office/drawing/2014/main" id="{4B9A1CA7-B673-4778-967D-E8AE74FDAB7B}"/>
                  </a:ext>
                </a:extLst>
              </p:cNvPr>
              <p:cNvPicPr/>
              <p:nvPr/>
            </p:nvPicPr>
            <p:blipFill>
              <a:blip r:embed="rId18"/>
              <a:stretch>
                <a:fillRect/>
              </a:stretch>
            </p:blipFill>
            <p:spPr>
              <a:xfrm>
                <a:off x="3548533" y="4653912"/>
                <a:ext cx="3236760" cy="1980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F80DCB8-AC72-425D-A87E-F5AFA3DE8271}"/>
                  </a:ext>
                </a:extLst>
              </p14:cNvPr>
              <p14:cNvContentPartPr/>
              <p14:nvPr/>
            </p14:nvContentPartPr>
            <p14:xfrm>
              <a:off x="2124013" y="1566192"/>
              <a:ext cx="4214880" cy="52560"/>
            </p14:xfrm>
          </p:contentPart>
        </mc:Choice>
        <mc:Fallback xmlns="">
          <p:pic>
            <p:nvPicPr>
              <p:cNvPr id="2" name="Freihand 1">
                <a:extLst>
                  <a:ext uri="{FF2B5EF4-FFF2-40B4-BE49-F238E27FC236}">
                    <a16:creationId xmlns:a16="http://schemas.microsoft.com/office/drawing/2014/main" id="{DF80DCB8-AC72-425D-A87E-F5AFA3DE8271}"/>
                  </a:ext>
                </a:extLst>
              </p:cNvPr>
              <p:cNvPicPr/>
              <p:nvPr/>
            </p:nvPicPr>
            <p:blipFill>
              <a:blip r:embed="rId4"/>
              <a:stretch>
                <a:fillRect/>
              </a:stretch>
            </p:blipFill>
            <p:spPr>
              <a:xfrm>
                <a:off x="2119693" y="1561872"/>
                <a:ext cx="4223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5003096-71C4-4895-B2C3-6D656F37D98B}"/>
                  </a:ext>
                </a:extLst>
              </p14:cNvPr>
              <p14:cNvContentPartPr/>
              <p14:nvPr/>
            </p14:nvContentPartPr>
            <p14:xfrm>
              <a:off x="2702533" y="2631792"/>
              <a:ext cx="3553560" cy="70200"/>
            </p14:xfrm>
          </p:contentPart>
        </mc:Choice>
        <mc:Fallback xmlns="">
          <p:pic>
            <p:nvPicPr>
              <p:cNvPr id="6" name="Freihand 5">
                <a:extLst>
                  <a:ext uri="{FF2B5EF4-FFF2-40B4-BE49-F238E27FC236}">
                    <a16:creationId xmlns:a16="http://schemas.microsoft.com/office/drawing/2014/main" id="{A5003096-71C4-4895-B2C3-6D656F37D98B}"/>
                  </a:ext>
                </a:extLst>
              </p:cNvPr>
              <p:cNvPicPr/>
              <p:nvPr/>
            </p:nvPicPr>
            <p:blipFill>
              <a:blip r:embed="rId6"/>
              <a:stretch>
                <a:fillRect/>
              </a:stretch>
            </p:blipFill>
            <p:spPr>
              <a:xfrm>
                <a:off x="2698213" y="2627472"/>
                <a:ext cx="3562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9144827-C98A-4532-BAB9-350884E6FBBD}"/>
                  </a:ext>
                </a:extLst>
              </p14:cNvPr>
              <p14:cNvContentPartPr/>
              <p14:nvPr/>
            </p14:nvContentPartPr>
            <p14:xfrm>
              <a:off x="3394813" y="4172232"/>
              <a:ext cx="6262560" cy="226440"/>
            </p14:xfrm>
          </p:contentPart>
        </mc:Choice>
        <mc:Fallback xmlns="">
          <p:pic>
            <p:nvPicPr>
              <p:cNvPr id="7" name="Freihand 6">
                <a:extLst>
                  <a:ext uri="{FF2B5EF4-FFF2-40B4-BE49-F238E27FC236}">
                    <a16:creationId xmlns:a16="http://schemas.microsoft.com/office/drawing/2014/main" id="{D9144827-C98A-4532-BAB9-350884E6FBBD}"/>
                  </a:ext>
                </a:extLst>
              </p:cNvPr>
              <p:cNvPicPr/>
              <p:nvPr/>
            </p:nvPicPr>
            <p:blipFill>
              <a:blip r:embed="rId8"/>
              <a:stretch>
                <a:fillRect/>
              </a:stretch>
            </p:blipFill>
            <p:spPr>
              <a:xfrm>
                <a:off x="3390493" y="4167912"/>
                <a:ext cx="6271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EBD168E-5700-4270-B12A-019009C26DF8}"/>
                  </a:ext>
                </a:extLst>
              </p14:cNvPr>
              <p14:cNvContentPartPr/>
              <p14:nvPr/>
            </p14:nvContentPartPr>
            <p14:xfrm>
              <a:off x="4296253" y="4632672"/>
              <a:ext cx="2604600" cy="75240"/>
            </p14:xfrm>
          </p:contentPart>
        </mc:Choice>
        <mc:Fallback xmlns="">
          <p:pic>
            <p:nvPicPr>
              <p:cNvPr id="8" name="Freihand 7">
                <a:extLst>
                  <a:ext uri="{FF2B5EF4-FFF2-40B4-BE49-F238E27FC236}">
                    <a16:creationId xmlns:a16="http://schemas.microsoft.com/office/drawing/2014/main" id="{3EBD168E-5700-4270-B12A-019009C26DF8}"/>
                  </a:ext>
                </a:extLst>
              </p:cNvPr>
              <p:cNvPicPr/>
              <p:nvPr/>
            </p:nvPicPr>
            <p:blipFill>
              <a:blip r:embed="rId10"/>
              <a:stretch>
                <a:fillRect/>
              </a:stretch>
            </p:blipFill>
            <p:spPr>
              <a:xfrm>
                <a:off x="4291933" y="4628352"/>
                <a:ext cx="2613240" cy="83880"/>
              </a:xfrm>
              <a:prstGeom prst="rect">
                <a:avLst/>
              </a:prstGeom>
            </p:spPr>
          </p:pic>
        </mc:Fallback>
      </mc:AlternateContent>
      <p:grpSp>
        <p:nvGrpSpPr>
          <p:cNvPr id="11" name="Gruppieren 10">
            <a:extLst>
              <a:ext uri="{FF2B5EF4-FFF2-40B4-BE49-F238E27FC236}">
                <a16:creationId xmlns:a16="http://schemas.microsoft.com/office/drawing/2014/main" id="{2458C7B0-C2CA-4276-81E3-C49156DC4F7B}"/>
              </a:ext>
            </a:extLst>
          </p:cNvPr>
          <p:cNvGrpSpPr/>
          <p:nvPr/>
        </p:nvGrpSpPr>
        <p:grpSpPr>
          <a:xfrm>
            <a:off x="5547973" y="3551952"/>
            <a:ext cx="729720" cy="850680"/>
            <a:chOff x="5547973" y="3551952"/>
            <a:chExt cx="729720" cy="8506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0114A9C-DDF5-43F1-88B9-F7908840B460}"/>
                    </a:ext>
                  </a:extLst>
                </p14:cNvPr>
                <p14:cNvContentPartPr/>
                <p14:nvPr/>
              </p14:nvContentPartPr>
              <p14:xfrm>
                <a:off x="5671453" y="3551952"/>
                <a:ext cx="606240" cy="776160"/>
              </p14:xfrm>
            </p:contentPart>
          </mc:Choice>
          <mc:Fallback xmlns="">
            <p:pic>
              <p:nvPicPr>
                <p:cNvPr id="9" name="Freihand 8">
                  <a:extLst>
                    <a:ext uri="{FF2B5EF4-FFF2-40B4-BE49-F238E27FC236}">
                      <a16:creationId xmlns:a16="http://schemas.microsoft.com/office/drawing/2014/main" id="{E0114A9C-DDF5-43F1-88B9-F7908840B460}"/>
                    </a:ext>
                  </a:extLst>
                </p:cNvPr>
                <p:cNvPicPr/>
                <p:nvPr/>
              </p:nvPicPr>
              <p:blipFill>
                <a:blip r:embed="rId12"/>
                <a:stretch>
                  <a:fillRect/>
                </a:stretch>
              </p:blipFill>
              <p:spPr>
                <a:xfrm>
                  <a:off x="5667133" y="3547632"/>
                  <a:ext cx="61488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4519B7C-FD1C-40DA-ADF5-F785E5A14380}"/>
                    </a:ext>
                  </a:extLst>
                </p14:cNvPr>
                <p14:cNvContentPartPr/>
                <p14:nvPr/>
              </p14:nvContentPartPr>
              <p14:xfrm>
                <a:off x="5547973" y="4133712"/>
                <a:ext cx="397440" cy="268920"/>
              </p14:xfrm>
            </p:contentPart>
          </mc:Choice>
          <mc:Fallback xmlns="">
            <p:pic>
              <p:nvPicPr>
                <p:cNvPr id="10" name="Freihand 9">
                  <a:extLst>
                    <a:ext uri="{FF2B5EF4-FFF2-40B4-BE49-F238E27FC236}">
                      <a16:creationId xmlns:a16="http://schemas.microsoft.com/office/drawing/2014/main" id="{84519B7C-FD1C-40DA-ADF5-F785E5A14380}"/>
                    </a:ext>
                  </a:extLst>
                </p:cNvPr>
                <p:cNvPicPr/>
                <p:nvPr/>
              </p:nvPicPr>
              <p:blipFill>
                <a:blip r:embed="rId14"/>
                <a:stretch>
                  <a:fillRect/>
                </a:stretch>
              </p:blipFill>
              <p:spPr>
                <a:xfrm>
                  <a:off x="5543653" y="4129392"/>
                  <a:ext cx="406080" cy="277560"/>
                </a:xfrm>
                <a:prstGeom prst="rect">
                  <a:avLst/>
                </a:prstGeom>
              </p:spPr>
            </p:pic>
          </mc:Fallback>
        </mc:AlternateContent>
      </p:grpSp>
      <p:grpSp>
        <p:nvGrpSpPr>
          <p:cNvPr id="32" name="Gruppieren 31">
            <a:extLst>
              <a:ext uri="{FF2B5EF4-FFF2-40B4-BE49-F238E27FC236}">
                <a16:creationId xmlns:a16="http://schemas.microsoft.com/office/drawing/2014/main" id="{B164A094-FA50-4A36-B551-21BBB0B89D2D}"/>
              </a:ext>
            </a:extLst>
          </p:cNvPr>
          <p:cNvGrpSpPr/>
          <p:nvPr/>
        </p:nvGrpSpPr>
        <p:grpSpPr>
          <a:xfrm>
            <a:off x="6063853" y="2857152"/>
            <a:ext cx="3771720" cy="586080"/>
            <a:chOff x="6063853" y="2857152"/>
            <a:chExt cx="3771720" cy="58608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7265EBB-FF20-4404-8547-10760AB19F7B}"/>
                    </a:ext>
                  </a:extLst>
                </p14:cNvPr>
                <p14:cNvContentPartPr/>
                <p14:nvPr/>
              </p14:nvContentPartPr>
              <p14:xfrm>
                <a:off x="6063853" y="3253512"/>
                <a:ext cx="310320" cy="189720"/>
              </p14:xfrm>
            </p:contentPart>
          </mc:Choice>
          <mc:Fallback xmlns="">
            <p:pic>
              <p:nvPicPr>
                <p:cNvPr id="12" name="Freihand 11">
                  <a:extLst>
                    <a:ext uri="{FF2B5EF4-FFF2-40B4-BE49-F238E27FC236}">
                      <a16:creationId xmlns:a16="http://schemas.microsoft.com/office/drawing/2014/main" id="{87265EBB-FF20-4404-8547-10760AB19F7B}"/>
                    </a:ext>
                  </a:extLst>
                </p:cNvPr>
                <p:cNvPicPr/>
                <p:nvPr/>
              </p:nvPicPr>
              <p:blipFill>
                <a:blip r:embed="rId16"/>
                <a:stretch>
                  <a:fillRect/>
                </a:stretch>
              </p:blipFill>
              <p:spPr>
                <a:xfrm>
                  <a:off x="6059533" y="3249192"/>
                  <a:ext cx="318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7E54D39-7D48-4F04-B688-4FD994160981}"/>
                    </a:ext>
                  </a:extLst>
                </p14:cNvPr>
                <p14:cNvContentPartPr/>
                <p14:nvPr/>
              </p14:nvContentPartPr>
              <p14:xfrm>
                <a:off x="6384253" y="3227952"/>
                <a:ext cx="59400" cy="119880"/>
              </p14:xfrm>
            </p:contentPart>
          </mc:Choice>
          <mc:Fallback xmlns="">
            <p:pic>
              <p:nvPicPr>
                <p:cNvPr id="13" name="Freihand 12">
                  <a:extLst>
                    <a:ext uri="{FF2B5EF4-FFF2-40B4-BE49-F238E27FC236}">
                      <a16:creationId xmlns:a16="http://schemas.microsoft.com/office/drawing/2014/main" id="{17E54D39-7D48-4F04-B688-4FD994160981}"/>
                    </a:ext>
                  </a:extLst>
                </p:cNvPr>
                <p:cNvPicPr/>
                <p:nvPr/>
              </p:nvPicPr>
              <p:blipFill>
                <a:blip r:embed="rId18"/>
                <a:stretch>
                  <a:fillRect/>
                </a:stretch>
              </p:blipFill>
              <p:spPr>
                <a:xfrm>
                  <a:off x="6379933" y="3223632"/>
                  <a:ext cx="68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D2033DB-4E4C-4653-9A3E-8AEEB41F24AA}"/>
                    </a:ext>
                  </a:extLst>
                </p14:cNvPr>
                <p14:cNvContentPartPr/>
                <p14:nvPr/>
              </p14:nvContentPartPr>
              <p14:xfrm>
                <a:off x="6415933" y="3303912"/>
                <a:ext cx="52560" cy="39600"/>
              </p14:xfrm>
            </p:contentPart>
          </mc:Choice>
          <mc:Fallback xmlns="">
            <p:pic>
              <p:nvPicPr>
                <p:cNvPr id="14" name="Freihand 13">
                  <a:extLst>
                    <a:ext uri="{FF2B5EF4-FFF2-40B4-BE49-F238E27FC236}">
                      <a16:creationId xmlns:a16="http://schemas.microsoft.com/office/drawing/2014/main" id="{5D2033DB-4E4C-4653-9A3E-8AEEB41F24AA}"/>
                    </a:ext>
                  </a:extLst>
                </p:cNvPr>
                <p:cNvPicPr/>
                <p:nvPr/>
              </p:nvPicPr>
              <p:blipFill>
                <a:blip r:embed="rId20"/>
                <a:stretch>
                  <a:fillRect/>
                </a:stretch>
              </p:blipFill>
              <p:spPr>
                <a:xfrm>
                  <a:off x="6411613" y="3299592"/>
                  <a:ext cx="61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3D11481-3D48-4472-A5C9-485FB09BA47F}"/>
                    </a:ext>
                  </a:extLst>
                </p14:cNvPr>
                <p14:cNvContentPartPr/>
                <p14:nvPr/>
              </p14:nvContentPartPr>
              <p14:xfrm>
                <a:off x="6465613" y="3186912"/>
                <a:ext cx="137880" cy="172080"/>
              </p14:xfrm>
            </p:contentPart>
          </mc:Choice>
          <mc:Fallback xmlns="">
            <p:pic>
              <p:nvPicPr>
                <p:cNvPr id="15" name="Freihand 14">
                  <a:extLst>
                    <a:ext uri="{FF2B5EF4-FFF2-40B4-BE49-F238E27FC236}">
                      <a16:creationId xmlns:a16="http://schemas.microsoft.com/office/drawing/2014/main" id="{A3D11481-3D48-4472-A5C9-485FB09BA47F}"/>
                    </a:ext>
                  </a:extLst>
                </p:cNvPr>
                <p:cNvPicPr/>
                <p:nvPr/>
              </p:nvPicPr>
              <p:blipFill>
                <a:blip r:embed="rId22"/>
                <a:stretch>
                  <a:fillRect/>
                </a:stretch>
              </p:blipFill>
              <p:spPr>
                <a:xfrm>
                  <a:off x="6461293" y="3182592"/>
                  <a:ext cx="146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B2FD4F4-8547-4146-98FF-CBAE382AF8E3}"/>
                    </a:ext>
                  </a:extLst>
                </p14:cNvPr>
                <p14:cNvContentPartPr/>
                <p14:nvPr/>
              </p14:nvContentPartPr>
              <p14:xfrm>
                <a:off x="6706093" y="3241992"/>
                <a:ext cx="183240" cy="98640"/>
              </p14:xfrm>
            </p:contentPart>
          </mc:Choice>
          <mc:Fallback xmlns="">
            <p:pic>
              <p:nvPicPr>
                <p:cNvPr id="16" name="Freihand 15">
                  <a:extLst>
                    <a:ext uri="{FF2B5EF4-FFF2-40B4-BE49-F238E27FC236}">
                      <a16:creationId xmlns:a16="http://schemas.microsoft.com/office/drawing/2014/main" id="{DB2FD4F4-8547-4146-98FF-CBAE382AF8E3}"/>
                    </a:ext>
                  </a:extLst>
                </p:cNvPr>
                <p:cNvPicPr/>
                <p:nvPr/>
              </p:nvPicPr>
              <p:blipFill>
                <a:blip r:embed="rId24"/>
                <a:stretch>
                  <a:fillRect/>
                </a:stretch>
              </p:blipFill>
              <p:spPr>
                <a:xfrm>
                  <a:off x="6701773" y="3237672"/>
                  <a:ext cx="191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EB0A943-1932-435C-BB34-EC1C3BB8F5E8}"/>
                    </a:ext>
                  </a:extLst>
                </p14:cNvPr>
                <p14:cNvContentPartPr/>
                <p14:nvPr/>
              </p14:nvContentPartPr>
              <p14:xfrm>
                <a:off x="6894373" y="3151992"/>
                <a:ext cx="268920" cy="146520"/>
              </p14:xfrm>
            </p:contentPart>
          </mc:Choice>
          <mc:Fallback xmlns="">
            <p:pic>
              <p:nvPicPr>
                <p:cNvPr id="17" name="Freihand 16">
                  <a:extLst>
                    <a:ext uri="{FF2B5EF4-FFF2-40B4-BE49-F238E27FC236}">
                      <a16:creationId xmlns:a16="http://schemas.microsoft.com/office/drawing/2014/main" id="{CEB0A943-1932-435C-BB34-EC1C3BB8F5E8}"/>
                    </a:ext>
                  </a:extLst>
                </p:cNvPr>
                <p:cNvPicPr/>
                <p:nvPr/>
              </p:nvPicPr>
              <p:blipFill>
                <a:blip r:embed="rId26"/>
                <a:stretch>
                  <a:fillRect/>
                </a:stretch>
              </p:blipFill>
              <p:spPr>
                <a:xfrm>
                  <a:off x="6890053" y="3147672"/>
                  <a:ext cx="277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E95CC97-093B-4285-A98B-AF769391ED23}"/>
                    </a:ext>
                  </a:extLst>
                </p14:cNvPr>
                <p14:cNvContentPartPr/>
                <p14:nvPr/>
              </p14:nvContentPartPr>
              <p14:xfrm>
                <a:off x="7327813" y="3090432"/>
                <a:ext cx="237600" cy="155160"/>
              </p14:xfrm>
            </p:contentPart>
          </mc:Choice>
          <mc:Fallback xmlns="">
            <p:pic>
              <p:nvPicPr>
                <p:cNvPr id="18" name="Freihand 17">
                  <a:extLst>
                    <a:ext uri="{FF2B5EF4-FFF2-40B4-BE49-F238E27FC236}">
                      <a16:creationId xmlns:a16="http://schemas.microsoft.com/office/drawing/2014/main" id="{1E95CC97-093B-4285-A98B-AF769391ED23}"/>
                    </a:ext>
                  </a:extLst>
                </p:cNvPr>
                <p:cNvPicPr/>
                <p:nvPr/>
              </p:nvPicPr>
              <p:blipFill>
                <a:blip r:embed="rId28"/>
                <a:stretch>
                  <a:fillRect/>
                </a:stretch>
              </p:blipFill>
              <p:spPr>
                <a:xfrm>
                  <a:off x="7323493" y="3086112"/>
                  <a:ext cx="246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A571099-0CCD-45A8-BDE9-9F7C8AC92E6F}"/>
                    </a:ext>
                  </a:extLst>
                </p14:cNvPr>
                <p14:cNvContentPartPr/>
                <p14:nvPr/>
              </p14:nvContentPartPr>
              <p14:xfrm>
                <a:off x="7584493" y="3153432"/>
                <a:ext cx="151920" cy="61200"/>
              </p14:xfrm>
            </p:contentPart>
          </mc:Choice>
          <mc:Fallback xmlns="">
            <p:pic>
              <p:nvPicPr>
                <p:cNvPr id="19" name="Freihand 18">
                  <a:extLst>
                    <a:ext uri="{FF2B5EF4-FFF2-40B4-BE49-F238E27FC236}">
                      <a16:creationId xmlns:a16="http://schemas.microsoft.com/office/drawing/2014/main" id="{8A571099-0CCD-45A8-BDE9-9F7C8AC92E6F}"/>
                    </a:ext>
                  </a:extLst>
                </p:cNvPr>
                <p:cNvPicPr/>
                <p:nvPr/>
              </p:nvPicPr>
              <p:blipFill>
                <a:blip r:embed="rId30"/>
                <a:stretch>
                  <a:fillRect/>
                </a:stretch>
              </p:blipFill>
              <p:spPr>
                <a:xfrm>
                  <a:off x="7580173" y="3149112"/>
                  <a:ext cx="160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8D74AFC4-8BD5-42D1-A8F8-C9C19998AB57}"/>
                    </a:ext>
                  </a:extLst>
                </p14:cNvPr>
                <p14:cNvContentPartPr/>
                <p14:nvPr/>
              </p14:nvContentPartPr>
              <p14:xfrm>
                <a:off x="7769533" y="3146592"/>
                <a:ext cx="166320" cy="50040"/>
              </p14:xfrm>
            </p:contentPart>
          </mc:Choice>
          <mc:Fallback xmlns="">
            <p:pic>
              <p:nvPicPr>
                <p:cNvPr id="20" name="Freihand 19">
                  <a:extLst>
                    <a:ext uri="{FF2B5EF4-FFF2-40B4-BE49-F238E27FC236}">
                      <a16:creationId xmlns:a16="http://schemas.microsoft.com/office/drawing/2014/main" id="{8D74AFC4-8BD5-42D1-A8F8-C9C19998AB57}"/>
                    </a:ext>
                  </a:extLst>
                </p:cNvPr>
                <p:cNvPicPr/>
                <p:nvPr/>
              </p:nvPicPr>
              <p:blipFill>
                <a:blip r:embed="rId32"/>
                <a:stretch>
                  <a:fillRect/>
                </a:stretch>
              </p:blipFill>
              <p:spPr>
                <a:xfrm>
                  <a:off x="7765213" y="3142272"/>
                  <a:ext cx="174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1A538965-866F-48A3-A219-D7123F72120A}"/>
                    </a:ext>
                  </a:extLst>
                </p14:cNvPr>
                <p14:cNvContentPartPr/>
                <p14:nvPr/>
              </p14:nvContentPartPr>
              <p14:xfrm>
                <a:off x="8079493" y="3128232"/>
                <a:ext cx="132120" cy="50400"/>
              </p14:xfrm>
            </p:contentPart>
          </mc:Choice>
          <mc:Fallback xmlns="">
            <p:pic>
              <p:nvPicPr>
                <p:cNvPr id="21" name="Freihand 20">
                  <a:extLst>
                    <a:ext uri="{FF2B5EF4-FFF2-40B4-BE49-F238E27FC236}">
                      <a16:creationId xmlns:a16="http://schemas.microsoft.com/office/drawing/2014/main" id="{1A538965-866F-48A3-A219-D7123F72120A}"/>
                    </a:ext>
                  </a:extLst>
                </p:cNvPr>
                <p:cNvPicPr/>
                <p:nvPr/>
              </p:nvPicPr>
              <p:blipFill>
                <a:blip r:embed="rId34"/>
                <a:stretch>
                  <a:fillRect/>
                </a:stretch>
              </p:blipFill>
              <p:spPr>
                <a:xfrm>
                  <a:off x="8075173" y="3123912"/>
                  <a:ext cx="140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E2958A1-48A6-4597-8B29-78253AFBDE94}"/>
                    </a:ext>
                  </a:extLst>
                </p14:cNvPr>
                <p14:cNvContentPartPr/>
                <p14:nvPr/>
              </p14:nvContentPartPr>
              <p14:xfrm>
                <a:off x="8287213" y="3030312"/>
                <a:ext cx="142200" cy="131400"/>
              </p14:xfrm>
            </p:contentPart>
          </mc:Choice>
          <mc:Fallback xmlns="">
            <p:pic>
              <p:nvPicPr>
                <p:cNvPr id="22" name="Freihand 21">
                  <a:extLst>
                    <a:ext uri="{FF2B5EF4-FFF2-40B4-BE49-F238E27FC236}">
                      <a16:creationId xmlns:a16="http://schemas.microsoft.com/office/drawing/2014/main" id="{CE2958A1-48A6-4597-8B29-78253AFBDE94}"/>
                    </a:ext>
                  </a:extLst>
                </p:cNvPr>
                <p:cNvPicPr/>
                <p:nvPr/>
              </p:nvPicPr>
              <p:blipFill>
                <a:blip r:embed="rId36"/>
                <a:stretch>
                  <a:fillRect/>
                </a:stretch>
              </p:blipFill>
              <p:spPr>
                <a:xfrm>
                  <a:off x="8282893" y="3025992"/>
                  <a:ext cx="150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132FDC32-80DC-45AC-8892-196E8932BDA0}"/>
                    </a:ext>
                  </a:extLst>
                </p14:cNvPr>
                <p14:cNvContentPartPr/>
                <p14:nvPr/>
              </p14:nvContentPartPr>
              <p14:xfrm>
                <a:off x="8672413" y="2996472"/>
                <a:ext cx="20880" cy="154800"/>
              </p14:xfrm>
            </p:contentPart>
          </mc:Choice>
          <mc:Fallback xmlns="">
            <p:pic>
              <p:nvPicPr>
                <p:cNvPr id="23" name="Freihand 22">
                  <a:extLst>
                    <a:ext uri="{FF2B5EF4-FFF2-40B4-BE49-F238E27FC236}">
                      <a16:creationId xmlns:a16="http://schemas.microsoft.com/office/drawing/2014/main" id="{132FDC32-80DC-45AC-8892-196E8932BDA0}"/>
                    </a:ext>
                  </a:extLst>
                </p:cNvPr>
                <p:cNvPicPr/>
                <p:nvPr/>
              </p:nvPicPr>
              <p:blipFill>
                <a:blip r:embed="rId38"/>
                <a:stretch>
                  <a:fillRect/>
                </a:stretch>
              </p:blipFill>
              <p:spPr>
                <a:xfrm>
                  <a:off x="8668093" y="2992152"/>
                  <a:ext cx="2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89B236B5-17F6-4404-9D93-A1279C7D4FDA}"/>
                    </a:ext>
                  </a:extLst>
                </p14:cNvPr>
                <p14:cNvContentPartPr/>
                <p14:nvPr/>
              </p14:nvContentPartPr>
              <p14:xfrm>
                <a:off x="8544973" y="3014472"/>
                <a:ext cx="202320" cy="119520"/>
              </p14:xfrm>
            </p:contentPart>
          </mc:Choice>
          <mc:Fallback xmlns="">
            <p:pic>
              <p:nvPicPr>
                <p:cNvPr id="24" name="Freihand 23">
                  <a:extLst>
                    <a:ext uri="{FF2B5EF4-FFF2-40B4-BE49-F238E27FC236}">
                      <a16:creationId xmlns:a16="http://schemas.microsoft.com/office/drawing/2014/main" id="{89B236B5-17F6-4404-9D93-A1279C7D4FDA}"/>
                    </a:ext>
                  </a:extLst>
                </p:cNvPr>
                <p:cNvPicPr/>
                <p:nvPr/>
              </p:nvPicPr>
              <p:blipFill>
                <a:blip r:embed="rId40"/>
                <a:stretch>
                  <a:fillRect/>
                </a:stretch>
              </p:blipFill>
              <p:spPr>
                <a:xfrm>
                  <a:off x="8540653" y="3010152"/>
                  <a:ext cx="210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8261A31-80DB-41EA-A51C-9C2AD5316FBF}"/>
                    </a:ext>
                  </a:extLst>
                </p14:cNvPr>
                <p14:cNvContentPartPr/>
                <p14:nvPr/>
              </p14:nvContentPartPr>
              <p14:xfrm>
                <a:off x="8798053" y="3041472"/>
                <a:ext cx="34920" cy="77760"/>
              </p14:xfrm>
            </p:contentPart>
          </mc:Choice>
          <mc:Fallback xmlns="">
            <p:pic>
              <p:nvPicPr>
                <p:cNvPr id="25" name="Freihand 24">
                  <a:extLst>
                    <a:ext uri="{FF2B5EF4-FFF2-40B4-BE49-F238E27FC236}">
                      <a16:creationId xmlns:a16="http://schemas.microsoft.com/office/drawing/2014/main" id="{38261A31-80DB-41EA-A51C-9C2AD5316FBF}"/>
                    </a:ext>
                  </a:extLst>
                </p:cNvPr>
                <p:cNvPicPr/>
                <p:nvPr/>
              </p:nvPicPr>
              <p:blipFill>
                <a:blip r:embed="rId42"/>
                <a:stretch>
                  <a:fillRect/>
                </a:stretch>
              </p:blipFill>
              <p:spPr>
                <a:xfrm>
                  <a:off x="8793733" y="3037152"/>
                  <a:ext cx="43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7E60A691-B0BF-4FCB-9184-B0D23DB4F325}"/>
                    </a:ext>
                  </a:extLst>
                </p14:cNvPr>
                <p14:cNvContentPartPr/>
                <p14:nvPr/>
              </p14:nvContentPartPr>
              <p14:xfrm>
                <a:off x="8858173" y="2996832"/>
                <a:ext cx="145440" cy="88920"/>
              </p14:xfrm>
            </p:contentPart>
          </mc:Choice>
          <mc:Fallback xmlns="">
            <p:pic>
              <p:nvPicPr>
                <p:cNvPr id="26" name="Freihand 25">
                  <a:extLst>
                    <a:ext uri="{FF2B5EF4-FFF2-40B4-BE49-F238E27FC236}">
                      <a16:creationId xmlns:a16="http://schemas.microsoft.com/office/drawing/2014/main" id="{7E60A691-B0BF-4FCB-9184-B0D23DB4F325}"/>
                    </a:ext>
                  </a:extLst>
                </p:cNvPr>
                <p:cNvPicPr/>
                <p:nvPr/>
              </p:nvPicPr>
              <p:blipFill>
                <a:blip r:embed="rId44"/>
                <a:stretch>
                  <a:fillRect/>
                </a:stretch>
              </p:blipFill>
              <p:spPr>
                <a:xfrm>
                  <a:off x="8853853" y="2992512"/>
                  <a:ext cx="154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A9FF074-8C8F-4291-BBE1-E7CEC84151D5}"/>
                    </a:ext>
                  </a:extLst>
                </p14:cNvPr>
                <p14:cNvContentPartPr/>
                <p14:nvPr/>
              </p14:nvContentPartPr>
              <p14:xfrm>
                <a:off x="9000013" y="2958312"/>
                <a:ext cx="98280" cy="133920"/>
              </p14:xfrm>
            </p:contentPart>
          </mc:Choice>
          <mc:Fallback xmlns="">
            <p:pic>
              <p:nvPicPr>
                <p:cNvPr id="27" name="Freihand 26">
                  <a:extLst>
                    <a:ext uri="{FF2B5EF4-FFF2-40B4-BE49-F238E27FC236}">
                      <a16:creationId xmlns:a16="http://schemas.microsoft.com/office/drawing/2014/main" id="{FA9FF074-8C8F-4291-BBE1-E7CEC84151D5}"/>
                    </a:ext>
                  </a:extLst>
                </p:cNvPr>
                <p:cNvPicPr/>
                <p:nvPr/>
              </p:nvPicPr>
              <p:blipFill>
                <a:blip r:embed="rId46"/>
                <a:stretch>
                  <a:fillRect/>
                </a:stretch>
              </p:blipFill>
              <p:spPr>
                <a:xfrm>
                  <a:off x="8995693" y="2953992"/>
                  <a:ext cx="106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326E4161-29B2-47D2-B0EF-49E90CB561A8}"/>
                    </a:ext>
                  </a:extLst>
                </p14:cNvPr>
                <p14:cNvContentPartPr/>
                <p14:nvPr/>
              </p14:nvContentPartPr>
              <p14:xfrm>
                <a:off x="9120973" y="2885232"/>
                <a:ext cx="258840" cy="187200"/>
              </p14:xfrm>
            </p:contentPart>
          </mc:Choice>
          <mc:Fallback xmlns="">
            <p:pic>
              <p:nvPicPr>
                <p:cNvPr id="28" name="Freihand 27">
                  <a:extLst>
                    <a:ext uri="{FF2B5EF4-FFF2-40B4-BE49-F238E27FC236}">
                      <a16:creationId xmlns:a16="http://schemas.microsoft.com/office/drawing/2014/main" id="{326E4161-29B2-47D2-B0EF-49E90CB561A8}"/>
                    </a:ext>
                  </a:extLst>
                </p:cNvPr>
                <p:cNvPicPr/>
                <p:nvPr/>
              </p:nvPicPr>
              <p:blipFill>
                <a:blip r:embed="rId48"/>
                <a:stretch>
                  <a:fillRect/>
                </a:stretch>
              </p:blipFill>
              <p:spPr>
                <a:xfrm>
                  <a:off x="9116653" y="2880912"/>
                  <a:ext cx="267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A938ACC2-BD86-4F58-A26D-CD61E4F1C21C}"/>
                    </a:ext>
                  </a:extLst>
                </p14:cNvPr>
                <p14:cNvContentPartPr/>
                <p14:nvPr/>
              </p14:nvContentPartPr>
              <p14:xfrm>
                <a:off x="9370093" y="2908632"/>
                <a:ext cx="33840" cy="38880"/>
              </p14:xfrm>
            </p:contentPart>
          </mc:Choice>
          <mc:Fallback xmlns="">
            <p:pic>
              <p:nvPicPr>
                <p:cNvPr id="29" name="Freihand 28">
                  <a:extLst>
                    <a:ext uri="{FF2B5EF4-FFF2-40B4-BE49-F238E27FC236}">
                      <a16:creationId xmlns:a16="http://schemas.microsoft.com/office/drawing/2014/main" id="{A938ACC2-BD86-4F58-A26D-CD61E4F1C21C}"/>
                    </a:ext>
                  </a:extLst>
                </p:cNvPr>
                <p:cNvPicPr/>
                <p:nvPr/>
              </p:nvPicPr>
              <p:blipFill>
                <a:blip r:embed="rId50"/>
                <a:stretch>
                  <a:fillRect/>
                </a:stretch>
              </p:blipFill>
              <p:spPr>
                <a:xfrm>
                  <a:off x="9365773" y="2904312"/>
                  <a:ext cx="42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57B08A6A-45C1-4797-95D4-6ADD83CC3442}"/>
                    </a:ext>
                  </a:extLst>
                </p14:cNvPr>
                <p14:cNvContentPartPr/>
                <p14:nvPr/>
              </p14:nvContentPartPr>
              <p14:xfrm>
                <a:off x="9396373" y="2950032"/>
                <a:ext cx="79200" cy="98640"/>
              </p14:xfrm>
            </p:contentPart>
          </mc:Choice>
          <mc:Fallback xmlns="">
            <p:pic>
              <p:nvPicPr>
                <p:cNvPr id="30" name="Freihand 29">
                  <a:extLst>
                    <a:ext uri="{FF2B5EF4-FFF2-40B4-BE49-F238E27FC236}">
                      <a16:creationId xmlns:a16="http://schemas.microsoft.com/office/drawing/2014/main" id="{57B08A6A-45C1-4797-95D4-6ADD83CC3442}"/>
                    </a:ext>
                  </a:extLst>
                </p:cNvPr>
                <p:cNvPicPr/>
                <p:nvPr/>
              </p:nvPicPr>
              <p:blipFill>
                <a:blip r:embed="rId52"/>
                <a:stretch>
                  <a:fillRect/>
                </a:stretch>
              </p:blipFill>
              <p:spPr>
                <a:xfrm>
                  <a:off x="9392053" y="2945712"/>
                  <a:ext cx="87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F639E15-9E51-4770-96E5-E556CDBF5963}"/>
                    </a:ext>
                  </a:extLst>
                </p14:cNvPr>
                <p14:cNvContentPartPr/>
                <p14:nvPr/>
              </p14:nvContentPartPr>
              <p14:xfrm>
                <a:off x="9489253" y="2857152"/>
                <a:ext cx="346320" cy="171360"/>
              </p14:xfrm>
            </p:contentPart>
          </mc:Choice>
          <mc:Fallback xmlns="">
            <p:pic>
              <p:nvPicPr>
                <p:cNvPr id="31" name="Freihand 30">
                  <a:extLst>
                    <a:ext uri="{FF2B5EF4-FFF2-40B4-BE49-F238E27FC236}">
                      <a16:creationId xmlns:a16="http://schemas.microsoft.com/office/drawing/2014/main" id="{2F639E15-9E51-4770-96E5-E556CDBF5963}"/>
                    </a:ext>
                  </a:extLst>
                </p:cNvPr>
                <p:cNvPicPr/>
                <p:nvPr/>
              </p:nvPicPr>
              <p:blipFill>
                <a:blip r:embed="rId54"/>
                <a:stretch>
                  <a:fillRect/>
                </a:stretch>
              </p:blipFill>
              <p:spPr>
                <a:xfrm>
                  <a:off x="9484933" y="2852832"/>
                  <a:ext cx="35496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918F165-CD64-4419-A0F4-C4A44487953F}"/>
                  </a:ext>
                </a:extLst>
              </p14:cNvPr>
              <p14:cNvContentPartPr/>
              <p14:nvPr/>
            </p14:nvContentPartPr>
            <p14:xfrm>
              <a:off x="10051573" y="3105552"/>
              <a:ext cx="360" cy="360"/>
            </p14:xfrm>
          </p:contentPart>
        </mc:Choice>
        <mc:Fallback xmlns="">
          <p:pic>
            <p:nvPicPr>
              <p:cNvPr id="33" name="Freihand 32">
                <a:extLst>
                  <a:ext uri="{FF2B5EF4-FFF2-40B4-BE49-F238E27FC236}">
                    <a16:creationId xmlns:a16="http://schemas.microsoft.com/office/drawing/2014/main" id="{0918F165-CD64-4419-A0F4-C4A44487953F}"/>
                  </a:ext>
                </a:extLst>
              </p:cNvPr>
              <p:cNvPicPr/>
              <p:nvPr/>
            </p:nvPicPr>
            <p:blipFill>
              <a:blip r:embed="rId56"/>
              <a:stretch>
                <a:fillRect/>
              </a:stretch>
            </p:blipFill>
            <p:spPr>
              <a:xfrm>
                <a:off x="10047253" y="3101232"/>
                <a:ext cx="9000" cy="9000"/>
              </a:xfrm>
              <a:prstGeom prst="rect">
                <a:avLst/>
              </a:prstGeom>
            </p:spPr>
          </p:pic>
        </mc:Fallback>
      </mc:AlternateContent>
      <p:grpSp>
        <p:nvGrpSpPr>
          <p:cNvPr id="36" name="Gruppieren 35">
            <a:extLst>
              <a:ext uri="{FF2B5EF4-FFF2-40B4-BE49-F238E27FC236}">
                <a16:creationId xmlns:a16="http://schemas.microsoft.com/office/drawing/2014/main" id="{F7B26DC0-43DC-40ED-B870-C8700E11CC34}"/>
              </a:ext>
            </a:extLst>
          </p:cNvPr>
          <p:cNvGrpSpPr/>
          <p:nvPr/>
        </p:nvGrpSpPr>
        <p:grpSpPr>
          <a:xfrm>
            <a:off x="10311493" y="3017712"/>
            <a:ext cx="464760" cy="77040"/>
            <a:chOff x="10311493" y="3017712"/>
            <a:chExt cx="464760" cy="77040"/>
          </a:xfrm>
        </p:grpSpPr>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224857D3-D1DF-4144-9594-0A591039C0C6}"/>
                    </a:ext>
                  </a:extLst>
                </p14:cNvPr>
                <p14:cNvContentPartPr/>
                <p14:nvPr/>
              </p14:nvContentPartPr>
              <p14:xfrm>
                <a:off x="10311493" y="3071352"/>
                <a:ext cx="42120" cy="21600"/>
              </p14:xfrm>
            </p:contentPart>
          </mc:Choice>
          <mc:Fallback xmlns="">
            <p:pic>
              <p:nvPicPr>
                <p:cNvPr id="34" name="Freihand 33">
                  <a:extLst>
                    <a:ext uri="{FF2B5EF4-FFF2-40B4-BE49-F238E27FC236}">
                      <a16:creationId xmlns:a16="http://schemas.microsoft.com/office/drawing/2014/main" id="{224857D3-D1DF-4144-9594-0A591039C0C6}"/>
                    </a:ext>
                  </a:extLst>
                </p:cNvPr>
                <p:cNvPicPr/>
                <p:nvPr/>
              </p:nvPicPr>
              <p:blipFill>
                <a:blip r:embed="rId58"/>
                <a:stretch>
                  <a:fillRect/>
                </a:stretch>
              </p:blipFill>
              <p:spPr>
                <a:xfrm>
                  <a:off x="10307173" y="3067032"/>
                  <a:ext cx="50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60027BF9-8BAB-4E6F-A45E-8CD1DCC4A596}"/>
                    </a:ext>
                  </a:extLst>
                </p14:cNvPr>
                <p14:cNvContentPartPr/>
                <p14:nvPr/>
              </p14:nvContentPartPr>
              <p14:xfrm>
                <a:off x="10506253" y="3017712"/>
                <a:ext cx="270000" cy="77040"/>
              </p14:xfrm>
            </p:contentPart>
          </mc:Choice>
          <mc:Fallback xmlns="">
            <p:pic>
              <p:nvPicPr>
                <p:cNvPr id="35" name="Freihand 34">
                  <a:extLst>
                    <a:ext uri="{FF2B5EF4-FFF2-40B4-BE49-F238E27FC236}">
                      <a16:creationId xmlns:a16="http://schemas.microsoft.com/office/drawing/2014/main" id="{60027BF9-8BAB-4E6F-A45E-8CD1DCC4A596}"/>
                    </a:ext>
                  </a:extLst>
                </p:cNvPr>
                <p:cNvPicPr/>
                <p:nvPr/>
              </p:nvPicPr>
              <p:blipFill>
                <a:blip r:embed="rId60"/>
                <a:stretch>
                  <a:fillRect/>
                </a:stretch>
              </p:blipFill>
              <p:spPr>
                <a:xfrm>
                  <a:off x="10501933" y="3013392"/>
                  <a:ext cx="27864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6BC62750-5A87-4542-9ED5-E05662877B7C}"/>
                  </a:ext>
                </a:extLst>
              </p14:cNvPr>
              <p14:cNvContentPartPr/>
              <p14:nvPr/>
            </p14:nvContentPartPr>
            <p14:xfrm>
              <a:off x="1784893" y="5085552"/>
              <a:ext cx="33120" cy="207000"/>
            </p14:xfrm>
          </p:contentPart>
        </mc:Choice>
        <mc:Fallback xmlns="">
          <p:pic>
            <p:nvPicPr>
              <p:cNvPr id="37" name="Freihand 36">
                <a:extLst>
                  <a:ext uri="{FF2B5EF4-FFF2-40B4-BE49-F238E27FC236}">
                    <a16:creationId xmlns:a16="http://schemas.microsoft.com/office/drawing/2014/main" id="{6BC62750-5A87-4542-9ED5-E05662877B7C}"/>
                  </a:ext>
                </a:extLst>
              </p:cNvPr>
              <p:cNvPicPr/>
              <p:nvPr/>
            </p:nvPicPr>
            <p:blipFill>
              <a:blip r:embed="rId62"/>
              <a:stretch>
                <a:fillRect/>
              </a:stretch>
            </p:blipFill>
            <p:spPr>
              <a:xfrm>
                <a:off x="1780573" y="5081232"/>
                <a:ext cx="41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673C349C-EF59-46F6-8640-024B5EBAA81E}"/>
                  </a:ext>
                </a:extLst>
              </p14:cNvPr>
              <p14:cNvContentPartPr/>
              <p14:nvPr/>
            </p14:nvContentPartPr>
            <p14:xfrm>
              <a:off x="1688773" y="5085192"/>
              <a:ext cx="185400" cy="214560"/>
            </p14:xfrm>
          </p:contentPart>
        </mc:Choice>
        <mc:Fallback xmlns="">
          <p:pic>
            <p:nvPicPr>
              <p:cNvPr id="38" name="Freihand 37">
                <a:extLst>
                  <a:ext uri="{FF2B5EF4-FFF2-40B4-BE49-F238E27FC236}">
                    <a16:creationId xmlns:a16="http://schemas.microsoft.com/office/drawing/2014/main" id="{673C349C-EF59-46F6-8640-024B5EBAA81E}"/>
                  </a:ext>
                </a:extLst>
              </p:cNvPr>
              <p:cNvPicPr/>
              <p:nvPr/>
            </p:nvPicPr>
            <p:blipFill>
              <a:blip r:embed="rId64"/>
              <a:stretch>
                <a:fillRect/>
              </a:stretch>
            </p:blipFill>
            <p:spPr>
              <a:xfrm>
                <a:off x="1684453" y="5080872"/>
                <a:ext cx="194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31BC4BE-9B88-4945-A936-00B3A78C7A07}"/>
                  </a:ext>
                </a:extLst>
              </p14:cNvPr>
              <p14:cNvContentPartPr/>
              <p14:nvPr/>
            </p14:nvContentPartPr>
            <p14:xfrm>
              <a:off x="2001253" y="5120472"/>
              <a:ext cx="21960" cy="146520"/>
            </p14:xfrm>
          </p:contentPart>
        </mc:Choice>
        <mc:Fallback xmlns="">
          <p:pic>
            <p:nvPicPr>
              <p:cNvPr id="39" name="Freihand 38">
                <a:extLst>
                  <a:ext uri="{FF2B5EF4-FFF2-40B4-BE49-F238E27FC236}">
                    <a16:creationId xmlns:a16="http://schemas.microsoft.com/office/drawing/2014/main" id="{E31BC4BE-9B88-4945-A936-00B3A78C7A07}"/>
                  </a:ext>
                </a:extLst>
              </p:cNvPr>
              <p:cNvPicPr/>
              <p:nvPr/>
            </p:nvPicPr>
            <p:blipFill>
              <a:blip r:embed="rId66"/>
              <a:stretch>
                <a:fillRect/>
              </a:stretch>
            </p:blipFill>
            <p:spPr>
              <a:xfrm>
                <a:off x="1996933" y="5116152"/>
                <a:ext cx="30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6114EE54-4D6A-47EE-8D77-9A9E612B27A3}"/>
                  </a:ext>
                </a:extLst>
              </p14:cNvPr>
              <p14:cNvContentPartPr/>
              <p14:nvPr/>
            </p14:nvContentPartPr>
            <p14:xfrm>
              <a:off x="2116093" y="5130552"/>
              <a:ext cx="9720" cy="156960"/>
            </p14:xfrm>
          </p:contentPart>
        </mc:Choice>
        <mc:Fallback xmlns="">
          <p:pic>
            <p:nvPicPr>
              <p:cNvPr id="40" name="Freihand 39">
                <a:extLst>
                  <a:ext uri="{FF2B5EF4-FFF2-40B4-BE49-F238E27FC236}">
                    <a16:creationId xmlns:a16="http://schemas.microsoft.com/office/drawing/2014/main" id="{6114EE54-4D6A-47EE-8D77-9A9E612B27A3}"/>
                  </a:ext>
                </a:extLst>
              </p:cNvPr>
              <p:cNvPicPr/>
              <p:nvPr/>
            </p:nvPicPr>
            <p:blipFill>
              <a:blip r:embed="rId68"/>
              <a:stretch>
                <a:fillRect/>
              </a:stretch>
            </p:blipFill>
            <p:spPr>
              <a:xfrm>
                <a:off x="2111773" y="5126232"/>
                <a:ext cx="18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DF5643A5-0164-4F22-9AC9-6FDDA1B1F4B7}"/>
                  </a:ext>
                </a:extLst>
              </p14:cNvPr>
              <p14:cNvContentPartPr/>
              <p14:nvPr/>
            </p14:nvContentPartPr>
            <p14:xfrm>
              <a:off x="2026813" y="5096352"/>
              <a:ext cx="182160" cy="88920"/>
            </p14:xfrm>
          </p:contentPart>
        </mc:Choice>
        <mc:Fallback xmlns="">
          <p:pic>
            <p:nvPicPr>
              <p:cNvPr id="41" name="Freihand 40">
                <a:extLst>
                  <a:ext uri="{FF2B5EF4-FFF2-40B4-BE49-F238E27FC236}">
                    <a16:creationId xmlns:a16="http://schemas.microsoft.com/office/drawing/2014/main" id="{DF5643A5-0164-4F22-9AC9-6FDDA1B1F4B7}"/>
                  </a:ext>
                </a:extLst>
              </p:cNvPr>
              <p:cNvPicPr/>
              <p:nvPr/>
            </p:nvPicPr>
            <p:blipFill>
              <a:blip r:embed="rId70"/>
              <a:stretch>
                <a:fillRect/>
              </a:stretch>
            </p:blipFill>
            <p:spPr>
              <a:xfrm>
                <a:off x="2022493" y="5092032"/>
                <a:ext cx="190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A9CB55E-E2FB-4B25-AF25-086BE97CA94A}"/>
                  </a:ext>
                </a:extLst>
              </p14:cNvPr>
              <p14:cNvContentPartPr/>
              <p14:nvPr/>
            </p14:nvContentPartPr>
            <p14:xfrm>
              <a:off x="2329573" y="5163672"/>
              <a:ext cx="191880" cy="54720"/>
            </p14:xfrm>
          </p:contentPart>
        </mc:Choice>
        <mc:Fallback xmlns="">
          <p:pic>
            <p:nvPicPr>
              <p:cNvPr id="42" name="Freihand 41">
                <a:extLst>
                  <a:ext uri="{FF2B5EF4-FFF2-40B4-BE49-F238E27FC236}">
                    <a16:creationId xmlns:a16="http://schemas.microsoft.com/office/drawing/2014/main" id="{FA9CB55E-E2FB-4B25-AF25-086BE97CA94A}"/>
                  </a:ext>
                </a:extLst>
              </p:cNvPr>
              <p:cNvPicPr/>
              <p:nvPr/>
            </p:nvPicPr>
            <p:blipFill>
              <a:blip r:embed="rId72"/>
              <a:stretch>
                <a:fillRect/>
              </a:stretch>
            </p:blipFill>
            <p:spPr>
              <a:xfrm>
                <a:off x="2325253" y="5159352"/>
                <a:ext cx="200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563BEB16-875E-452C-839E-3C69CEC94B87}"/>
                  </a:ext>
                </a:extLst>
              </p14:cNvPr>
              <p14:cNvContentPartPr/>
              <p14:nvPr/>
            </p14:nvContentPartPr>
            <p14:xfrm>
              <a:off x="2869213" y="5107152"/>
              <a:ext cx="18360" cy="144360"/>
            </p14:xfrm>
          </p:contentPart>
        </mc:Choice>
        <mc:Fallback xmlns="">
          <p:pic>
            <p:nvPicPr>
              <p:cNvPr id="43" name="Freihand 42">
                <a:extLst>
                  <a:ext uri="{FF2B5EF4-FFF2-40B4-BE49-F238E27FC236}">
                    <a16:creationId xmlns:a16="http://schemas.microsoft.com/office/drawing/2014/main" id="{563BEB16-875E-452C-839E-3C69CEC94B87}"/>
                  </a:ext>
                </a:extLst>
              </p:cNvPr>
              <p:cNvPicPr/>
              <p:nvPr/>
            </p:nvPicPr>
            <p:blipFill>
              <a:blip r:embed="rId74"/>
              <a:stretch>
                <a:fillRect/>
              </a:stretch>
            </p:blipFill>
            <p:spPr>
              <a:xfrm>
                <a:off x="2864893" y="5102832"/>
                <a:ext cx="27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710660CC-D230-47FA-B465-E596D8893186}"/>
                  </a:ext>
                </a:extLst>
              </p14:cNvPr>
              <p14:cNvContentPartPr/>
              <p14:nvPr/>
            </p14:nvContentPartPr>
            <p14:xfrm>
              <a:off x="2753653" y="5059992"/>
              <a:ext cx="236160" cy="92880"/>
            </p14:xfrm>
          </p:contentPart>
        </mc:Choice>
        <mc:Fallback xmlns="">
          <p:pic>
            <p:nvPicPr>
              <p:cNvPr id="44" name="Freihand 43">
                <a:extLst>
                  <a:ext uri="{FF2B5EF4-FFF2-40B4-BE49-F238E27FC236}">
                    <a16:creationId xmlns:a16="http://schemas.microsoft.com/office/drawing/2014/main" id="{710660CC-D230-47FA-B465-E596D8893186}"/>
                  </a:ext>
                </a:extLst>
              </p:cNvPr>
              <p:cNvPicPr/>
              <p:nvPr/>
            </p:nvPicPr>
            <p:blipFill>
              <a:blip r:embed="rId76"/>
              <a:stretch>
                <a:fillRect/>
              </a:stretch>
            </p:blipFill>
            <p:spPr>
              <a:xfrm>
                <a:off x="2749333" y="5055672"/>
                <a:ext cx="244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2C3584A0-879F-4C1D-991C-785BE47C5FF6}"/>
                  </a:ext>
                </a:extLst>
              </p14:cNvPr>
              <p14:cNvContentPartPr/>
              <p14:nvPr/>
            </p14:nvContentPartPr>
            <p14:xfrm>
              <a:off x="2989093" y="5245392"/>
              <a:ext cx="167400" cy="60120"/>
            </p14:xfrm>
          </p:contentPart>
        </mc:Choice>
        <mc:Fallback xmlns="">
          <p:pic>
            <p:nvPicPr>
              <p:cNvPr id="45" name="Freihand 44">
                <a:extLst>
                  <a:ext uri="{FF2B5EF4-FFF2-40B4-BE49-F238E27FC236}">
                    <a16:creationId xmlns:a16="http://schemas.microsoft.com/office/drawing/2014/main" id="{2C3584A0-879F-4C1D-991C-785BE47C5FF6}"/>
                  </a:ext>
                </a:extLst>
              </p:cNvPr>
              <p:cNvPicPr/>
              <p:nvPr/>
            </p:nvPicPr>
            <p:blipFill>
              <a:blip r:embed="rId78"/>
              <a:stretch>
                <a:fillRect/>
              </a:stretch>
            </p:blipFill>
            <p:spPr>
              <a:xfrm>
                <a:off x="2984773" y="5241072"/>
                <a:ext cx="176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16564D8-10A5-4E34-8C5C-263155C7B867}"/>
                  </a:ext>
                </a:extLst>
              </p14:cNvPr>
              <p14:cNvContentPartPr/>
              <p14:nvPr/>
            </p14:nvContentPartPr>
            <p14:xfrm>
              <a:off x="3204373" y="5166192"/>
              <a:ext cx="43560" cy="13320"/>
            </p14:xfrm>
          </p:contentPart>
        </mc:Choice>
        <mc:Fallback xmlns="">
          <p:pic>
            <p:nvPicPr>
              <p:cNvPr id="46" name="Freihand 45">
                <a:extLst>
                  <a:ext uri="{FF2B5EF4-FFF2-40B4-BE49-F238E27FC236}">
                    <a16:creationId xmlns:a16="http://schemas.microsoft.com/office/drawing/2014/main" id="{316564D8-10A5-4E34-8C5C-263155C7B867}"/>
                  </a:ext>
                </a:extLst>
              </p:cNvPr>
              <p:cNvPicPr/>
              <p:nvPr/>
            </p:nvPicPr>
            <p:blipFill>
              <a:blip r:embed="rId80"/>
              <a:stretch>
                <a:fillRect/>
              </a:stretch>
            </p:blipFill>
            <p:spPr>
              <a:xfrm>
                <a:off x="3200053" y="5161872"/>
                <a:ext cx="52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575D8038-F135-4D34-B72C-DC595D4CDDDF}"/>
                  </a:ext>
                </a:extLst>
              </p14:cNvPr>
              <p14:cNvContentPartPr/>
              <p14:nvPr/>
            </p14:nvContentPartPr>
            <p14:xfrm>
              <a:off x="3368893" y="5090232"/>
              <a:ext cx="190080" cy="140040"/>
            </p14:xfrm>
          </p:contentPart>
        </mc:Choice>
        <mc:Fallback xmlns="">
          <p:pic>
            <p:nvPicPr>
              <p:cNvPr id="47" name="Freihand 46">
                <a:extLst>
                  <a:ext uri="{FF2B5EF4-FFF2-40B4-BE49-F238E27FC236}">
                    <a16:creationId xmlns:a16="http://schemas.microsoft.com/office/drawing/2014/main" id="{575D8038-F135-4D34-B72C-DC595D4CDDDF}"/>
                  </a:ext>
                </a:extLst>
              </p:cNvPr>
              <p:cNvPicPr/>
              <p:nvPr/>
            </p:nvPicPr>
            <p:blipFill>
              <a:blip r:embed="rId82"/>
              <a:stretch>
                <a:fillRect/>
              </a:stretch>
            </p:blipFill>
            <p:spPr>
              <a:xfrm>
                <a:off x="3364573" y="5085912"/>
                <a:ext cx="198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5209099E-2A33-4BFD-B35B-FCB5C0643621}"/>
                  </a:ext>
                </a:extLst>
              </p14:cNvPr>
              <p14:cNvContentPartPr/>
              <p14:nvPr/>
            </p14:nvContentPartPr>
            <p14:xfrm>
              <a:off x="3890173" y="5126232"/>
              <a:ext cx="15120" cy="115920"/>
            </p14:xfrm>
          </p:contentPart>
        </mc:Choice>
        <mc:Fallback xmlns="">
          <p:pic>
            <p:nvPicPr>
              <p:cNvPr id="49" name="Freihand 48">
                <a:extLst>
                  <a:ext uri="{FF2B5EF4-FFF2-40B4-BE49-F238E27FC236}">
                    <a16:creationId xmlns:a16="http://schemas.microsoft.com/office/drawing/2014/main" id="{5209099E-2A33-4BFD-B35B-FCB5C0643621}"/>
                  </a:ext>
                </a:extLst>
              </p:cNvPr>
              <p:cNvPicPr/>
              <p:nvPr/>
            </p:nvPicPr>
            <p:blipFill>
              <a:blip r:embed="rId84"/>
              <a:stretch>
                <a:fillRect/>
              </a:stretch>
            </p:blipFill>
            <p:spPr>
              <a:xfrm>
                <a:off x="3885853" y="5121912"/>
                <a:ext cx="2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32DCAC79-711F-40EF-BF54-7458C2CCE3D7}"/>
                  </a:ext>
                </a:extLst>
              </p14:cNvPr>
              <p14:cNvContentPartPr/>
              <p14:nvPr/>
            </p14:nvContentPartPr>
            <p14:xfrm>
              <a:off x="3832933" y="5148552"/>
              <a:ext cx="144000" cy="21960"/>
            </p14:xfrm>
          </p:contentPart>
        </mc:Choice>
        <mc:Fallback xmlns="">
          <p:pic>
            <p:nvPicPr>
              <p:cNvPr id="50" name="Freihand 49">
                <a:extLst>
                  <a:ext uri="{FF2B5EF4-FFF2-40B4-BE49-F238E27FC236}">
                    <a16:creationId xmlns:a16="http://schemas.microsoft.com/office/drawing/2014/main" id="{32DCAC79-711F-40EF-BF54-7458C2CCE3D7}"/>
                  </a:ext>
                </a:extLst>
              </p:cNvPr>
              <p:cNvPicPr/>
              <p:nvPr/>
            </p:nvPicPr>
            <p:blipFill>
              <a:blip r:embed="rId86"/>
              <a:stretch>
                <a:fillRect/>
              </a:stretch>
            </p:blipFill>
            <p:spPr>
              <a:xfrm>
                <a:off x="3828613" y="5144232"/>
                <a:ext cx="152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FE5BCB7-1990-4CF1-802D-30CEE850D1D3}"/>
                  </a:ext>
                </a:extLst>
              </p14:cNvPr>
              <p14:cNvContentPartPr/>
              <p14:nvPr/>
            </p14:nvContentPartPr>
            <p14:xfrm>
              <a:off x="4186093" y="5076552"/>
              <a:ext cx="16560" cy="143280"/>
            </p14:xfrm>
          </p:contentPart>
        </mc:Choice>
        <mc:Fallback xmlns="">
          <p:pic>
            <p:nvPicPr>
              <p:cNvPr id="51" name="Freihand 50">
                <a:extLst>
                  <a:ext uri="{FF2B5EF4-FFF2-40B4-BE49-F238E27FC236}">
                    <a16:creationId xmlns:a16="http://schemas.microsoft.com/office/drawing/2014/main" id="{BFE5BCB7-1990-4CF1-802D-30CEE850D1D3}"/>
                  </a:ext>
                </a:extLst>
              </p:cNvPr>
              <p:cNvPicPr/>
              <p:nvPr/>
            </p:nvPicPr>
            <p:blipFill>
              <a:blip r:embed="rId88"/>
              <a:stretch>
                <a:fillRect/>
              </a:stretch>
            </p:blipFill>
            <p:spPr>
              <a:xfrm>
                <a:off x="4181773" y="5072232"/>
                <a:ext cx="25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EA153C3B-B7DF-43B5-BD6E-65336D6328C6}"/>
                  </a:ext>
                </a:extLst>
              </p14:cNvPr>
              <p14:cNvContentPartPr/>
              <p14:nvPr/>
            </p14:nvContentPartPr>
            <p14:xfrm>
              <a:off x="4095013" y="5060352"/>
              <a:ext cx="197640" cy="113400"/>
            </p14:xfrm>
          </p:contentPart>
        </mc:Choice>
        <mc:Fallback xmlns="">
          <p:pic>
            <p:nvPicPr>
              <p:cNvPr id="52" name="Freihand 51">
                <a:extLst>
                  <a:ext uri="{FF2B5EF4-FFF2-40B4-BE49-F238E27FC236}">
                    <a16:creationId xmlns:a16="http://schemas.microsoft.com/office/drawing/2014/main" id="{EA153C3B-B7DF-43B5-BD6E-65336D6328C6}"/>
                  </a:ext>
                </a:extLst>
              </p:cNvPr>
              <p:cNvPicPr/>
              <p:nvPr/>
            </p:nvPicPr>
            <p:blipFill>
              <a:blip r:embed="rId90"/>
              <a:stretch>
                <a:fillRect/>
              </a:stretch>
            </p:blipFill>
            <p:spPr>
              <a:xfrm>
                <a:off x="4090693" y="5056032"/>
                <a:ext cx="206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97BA2460-1E37-4B53-BACD-9E9DFEF59F1B}"/>
                  </a:ext>
                </a:extLst>
              </p14:cNvPr>
              <p14:cNvContentPartPr/>
              <p14:nvPr/>
            </p14:nvContentPartPr>
            <p14:xfrm>
              <a:off x="4245133" y="5203992"/>
              <a:ext cx="120600" cy="117360"/>
            </p14:xfrm>
          </p:contentPart>
        </mc:Choice>
        <mc:Fallback xmlns="">
          <p:pic>
            <p:nvPicPr>
              <p:cNvPr id="53" name="Freihand 52">
                <a:extLst>
                  <a:ext uri="{FF2B5EF4-FFF2-40B4-BE49-F238E27FC236}">
                    <a16:creationId xmlns:a16="http://schemas.microsoft.com/office/drawing/2014/main" id="{97BA2460-1E37-4B53-BACD-9E9DFEF59F1B}"/>
                  </a:ext>
                </a:extLst>
              </p:cNvPr>
              <p:cNvPicPr/>
              <p:nvPr/>
            </p:nvPicPr>
            <p:blipFill>
              <a:blip r:embed="rId92"/>
              <a:stretch>
                <a:fillRect/>
              </a:stretch>
            </p:blipFill>
            <p:spPr>
              <a:xfrm>
                <a:off x="4240813" y="5199672"/>
                <a:ext cx="129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90728E8D-3071-4B80-8D5F-AC928E6C9E26}"/>
                  </a:ext>
                </a:extLst>
              </p14:cNvPr>
              <p14:cNvContentPartPr/>
              <p14:nvPr/>
            </p14:nvContentPartPr>
            <p14:xfrm>
              <a:off x="4236133" y="5199672"/>
              <a:ext cx="147600" cy="11880"/>
            </p14:xfrm>
          </p:contentPart>
        </mc:Choice>
        <mc:Fallback xmlns="">
          <p:pic>
            <p:nvPicPr>
              <p:cNvPr id="54" name="Freihand 53">
                <a:extLst>
                  <a:ext uri="{FF2B5EF4-FFF2-40B4-BE49-F238E27FC236}">
                    <a16:creationId xmlns:a16="http://schemas.microsoft.com/office/drawing/2014/main" id="{90728E8D-3071-4B80-8D5F-AC928E6C9E26}"/>
                  </a:ext>
                </a:extLst>
              </p:cNvPr>
              <p:cNvPicPr/>
              <p:nvPr/>
            </p:nvPicPr>
            <p:blipFill>
              <a:blip r:embed="rId94"/>
              <a:stretch>
                <a:fillRect/>
              </a:stretch>
            </p:blipFill>
            <p:spPr>
              <a:xfrm>
                <a:off x="4231813" y="5195352"/>
                <a:ext cx="156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51887187-C29D-4EDD-B59D-D462FF963B6A}"/>
                  </a:ext>
                </a:extLst>
              </p14:cNvPr>
              <p14:cNvContentPartPr/>
              <p14:nvPr/>
            </p14:nvContentPartPr>
            <p14:xfrm>
              <a:off x="4567693" y="5148552"/>
              <a:ext cx="60480" cy="16560"/>
            </p14:xfrm>
          </p:contentPart>
        </mc:Choice>
        <mc:Fallback xmlns="">
          <p:pic>
            <p:nvPicPr>
              <p:cNvPr id="55" name="Freihand 54">
                <a:extLst>
                  <a:ext uri="{FF2B5EF4-FFF2-40B4-BE49-F238E27FC236}">
                    <a16:creationId xmlns:a16="http://schemas.microsoft.com/office/drawing/2014/main" id="{51887187-C29D-4EDD-B59D-D462FF963B6A}"/>
                  </a:ext>
                </a:extLst>
              </p:cNvPr>
              <p:cNvPicPr/>
              <p:nvPr/>
            </p:nvPicPr>
            <p:blipFill>
              <a:blip r:embed="rId96"/>
              <a:stretch>
                <a:fillRect/>
              </a:stretch>
            </p:blipFill>
            <p:spPr>
              <a:xfrm>
                <a:off x="4563373" y="5144232"/>
                <a:ext cx="69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2402432C-A335-4629-8EBF-E6EA4E66FB93}"/>
                  </a:ext>
                </a:extLst>
              </p14:cNvPr>
              <p14:cNvContentPartPr/>
              <p14:nvPr/>
            </p14:nvContentPartPr>
            <p14:xfrm>
              <a:off x="4614493" y="5094552"/>
              <a:ext cx="238320" cy="127080"/>
            </p14:xfrm>
          </p:contentPart>
        </mc:Choice>
        <mc:Fallback xmlns="">
          <p:pic>
            <p:nvPicPr>
              <p:cNvPr id="56" name="Freihand 55">
                <a:extLst>
                  <a:ext uri="{FF2B5EF4-FFF2-40B4-BE49-F238E27FC236}">
                    <a16:creationId xmlns:a16="http://schemas.microsoft.com/office/drawing/2014/main" id="{2402432C-A335-4629-8EBF-E6EA4E66FB93}"/>
                  </a:ext>
                </a:extLst>
              </p:cNvPr>
              <p:cNvPicPr/>
              <p:nvPr/>
            </p:nvPicPr>
            <p:blipFill>
              <a:blip r:embed="rId98"/>
              <a:stretch>
                <a:fillRect/>
              </a:stretch>
            </p:blipFill>
            <p:spPr>
              <a:xfrm>
                <a:off x="4610173" y="5090232"/>
                <a:ext cx="246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A9415B2C-C060-4930-9135-43CF2AB1F703}"/>
                  </a:ext>
                </a:extLst>
              </p14:cNvPr>
              <p14:cNvContentPartPr/>
              <p14:nvPr/>
            </p14:nvContentPartPr>
            <p14:xfrm>
              <a:off x="4660213" y="5048832"/>
              <a:ext cx="198000" cy="18000"/>
            </p14:xfrm>
          </p:contentPart>
        </mc:Choice>
        <mc:Fallback xmlns="">
          <p:pic>
            <p:nvPicPr>
              <p:cNvPr id="57" name="Freihand 56">
                <a:extLst>
                  <a:ext uri="{FF2B5EF4-FFF2-40B4-BE49-F238E27FC236}">
                    <a16:creationId xmlns:a16="http://schemas.microsoft.com/office/drawing/2014/main" id="{A9415B2C-C060-4930-9135-43CF2AB1F703}"/>
                  </a:ext>
                </a:extLst>
              </p:cNvPr>
              <p:cNvPicPr/>
              <p:nvPr/>
            </p:nvPicPr>
            <p:blipFill>
              <a:blip r:embed="rId100"/>
              <a:stretch>
                <a:fillRect/>
              </a:stretch>
            </p:blipFill>
            <p:spPr>
              <a:xfrm>
                <a:off x="4655893" y="5044512"/>
                <a:ext cx="206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14077B8A-EFB0-4770-9730-45EA2BFC9786}"/>
                  </a:ext>
                </a:extLst>
              </p14:cNvPr>
              <p14:cNvContentPartPr/>
              <p14:nvPr/>
            </p14:nvContentPartPr>
            <p14:xfrm>
              <a:off x="5109493" y="5115432"/>
              <a:ext cx="22680" cy="115920"/>
            </p14:xfrm>
          </p:contentPart>
        </mc:Choice>
        <mc:Fallback xmlns="">
          <p:pic>
            <p:nvPicPr>
              <p:cNvPr id="59" name="Freihand 58">
                <a:extLst>
                  <a:ext uri="{FF2B5EF4-FFF2-40B4-BE49-F238E27FC236}">
                    <a16:creationId xmlns:a16="http://schemas.microsoft.com/office/drawing/2014/main" id="{14077B8A-EFB0-4770-9730-45EA2BFC9786}"/>
                  </a:ext>
                </a:extLst>
              </p:cNvPr>
              <p:cNvPicPr/>
              <p:nvPr/>
            </p:nvPicPr>
            <p:blipFill>
              <a:blip r:embed="rId102"/>
              <a:stretch>
                <a:fillRect/>
              </a:stretch>
            </p:blipFill>
            <p:spPr>
              <a:xfrm>
                <a:off x="5105173" y="5111112"/>
                <a:ext cx="31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E618AEC-700A-47B9-8B43-3AF3FB67F06B}"/>
                  </a:ext>
                </a:extLst>
              </p14:cNvPr>
              <p14:cNvContentPartPr/>
              <p14:nvPr/>
            </p14:nvContentPartPr>
            <p14:xfrm>
              <a:off x="5036053" y="5159712"/>
              <a:ext cx="157680" cy="5760"/>
            </p14:xfrm>
          </p:contentPart>
        </mc:Choice>
        <mc:Fallback xmlns="">
          <p:pic>
            <p:nvPicPr>
              <p:cNvPr id="60" name="Freihand 59">
                <a:extLst>
                  <a:ext uri="{FF2B5EF4-FFF2-40B4-BE49-F238E27FC236}">
                    <a16:creationId xmlns:a16="http://schemas.microsoft.com/office/drawing/2014/main" id="{5E618AEC-700A-47B9-8B43-3AF3FB67F06B}"/>
                  </a:ext>
                </a:extLst>
              </p:cNvPr>
              <p:cNvPicPr/>
              <p:nvPr/>
            </p:nvPicPr>
            <p:blipFill>
              <a:blip r:embed="rId104"/>
              <a:stretch>
                <a:fillRect/>
              </a:stretch>
            </p:blipFill>
            <p:spPr>
              <a:xfrm>
                <a:off x="5031733" y="5155392"/>
                <a:ext cx="166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03C93046-D156-4E29-9323-A3121A0F3D2F}"/>
                  </a:ext>
                </a:extLst>
              </p14:cNvPr>
              <p14:cNvContentPartPr/>
              <p14:nvPr/>
            </p14:nvContentPartPr>
            <p14:xfrm>
              <a:off x="5419093" y="5056032"/>
              <a:ext cx="29520" cy="143640"/>
            </p14:xfrm>
          </p:contentPart>
        </mc:Choice>
        <mc:Fallback xmlns="">
          <p:pic>
            <p:nvPicPr>
              <p:cNvPr id="61" name="Freihand 60">
                <a:extLst>
                  <a:ext uri="{FF2B5EF4-FFF2-40B4-BE49-F238E27FC236}">
                    <a16:creationId xmlns:a16="http://schemas.microsoft.com/office/drawing/2014/main" id="{03C93046-D156-4E29-9323-A3121A0F3D2F}"/>
                  </a:ext>
                </a:extLst>
              </p:cNvPr>
              <p:cNvPicPr/>
              <p:nvPr/>
            </p:nvPicPr>
            <p:blipFill>
              <a:blip r:embed="rId106"/>
              <a:stretch>
                <a:fillRect/>
              </a:stretch>
            </p:blipFill>
            <p:spPr>
              <a:xfrm>
                <a:off x="5414773" y="5051712"/>
                <a:ext cx="38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79A7117F-20F9-4FF4-BA80-53A36A78246B}"/>
                  </a:ext>
                </a:extLst>
              </p14:cNvPr>
              <p14:cNvContentPartPr/>
              <p14:nvPr/>
            </p14:nvContentPartPr>
            <p14:xfrm>
              <a:off x="5312533" y="5041272"/>
              <a:ext cx="199800" cy="64800"/>
            </p14:xfrm>
          </p:contentPart>
        </mc:Choice>
        <mc:Fallback xmlns="">
          <p:pic>
            <p:nvPicPr>
              <p:cNvPr id="62" name="Freihand 61">
                <a:extLst>
                  <a:ext uri="{FF2B5EF4-FFF2-40B4-BE49-F238E27FC236}">
                    <a16:creationId xmlns:a16="http://schemas.microsoft.com/office/drawing/2014/main" id="{79A7117F-20F9-4FF4-BA80-53A36A78246B}"/>
                  </a:ext>
                </a:extLst>
              </p:cNvPr>
              <p:cNvPicPr/>
              <p:nvPr/>
            </p:nvPicPr>
            <p:blipFill>
              <a:blip r:embed="rId108"/>
              <a:stretch>
                <a:fillRect/>
              </a:stretch>
            </p:blipFill>
            <p:spPr>
              <a:xfrm>
                <a:off x="5308213" y="5036952"/>
                <a:ext cx="208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3DFB62B7-965B-470C-A2A3-2182EBAF24E6}"/>
                  </a:ext>
                </a:extLst>
              </p14:cNvPr>
              <p14:cNvContentPartPr/>
              <p14:nvPr/>
            </p14:nvContentPartPr>
            <p14:xfrm>
              <a:off x="5451133" y="5187432"/>
              <a:ext cx="81000" cy="81000"/>
            </p14:xfrm>
          </p:contentPart>
        </mc:Choice>
        <mc:Fallback xmlns="">
          <p:pic>
            <p:nvPicPr>
              <p:cNvPr id="64" name="Freihand 63">
                <a:extLst>
                  <a:ext uri="{FF2B5EF4-FFF2-40B4-BE49-F238E27FC236}">
                    <a16:creationId xmlns:a16="http://schemas.microsoft.com/office/drawing/2014/main" id="{3DFB62B7-965B-470C-A2A3-2182EBAF24E6}"/>
                  </a:ext>
                </a:extLst>
              </p:cNvPr>
              <p:cNvPicPr/>
              <p:nvPr/>
            </p:nvPicPr>
            <p:blipFill>
              <a:blip r:embed="rId110"/>
              <a:stretch>
                <a:fillRect/>
              </a:stretch>
            </p:blipFill>
            <p:spPr>
              <a:xfrm>
                <a:off x="5446813" y="5183112"/>
                <a:ext cx="89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26F03011-C053-4463-9829-D43C75502D63}"/>
                  </a:ext>
                </a:extLst>
              </p14:cNvPr>
              <p14:cNvContentPartPr/>
              <p14:nvPr/>
            </p14:nvContentPartPr>
            <p14:xfrm>
              <a:off x="5537173" y="5184552"/>
              <a:ext cx="87480" cy="108360"/>
            </p14:xfrm>
          </p:contentPart>
        </mc:Choice>
        <mc:Fallback xmlns="">
          <p:pic>
            <p:nvPicPr>
              <p:cNvPr id="65" name="Freihand 64">
                <a:extLst>
                  <a:ext uri="{FF2B5EF4-FFF2-40B4-BE49-F238E27FC236}">
                    <a16:creationId xmlns:a16="http://schemas.microsoft.com/office/drawing/2014/main" id="{26F03011-C053-4463-9829-D43C75502D63}"/>
                  </a:ext>
                </a:extLst>
              </p:cNvPr>
              <p:cNvPicPr/>
              <p:nvPr/>
            </p:nvPicPr>
            <p:blipFill>
              <a:blip r:embed="rId112"/>
              <a:stretch>
                <a:fillRect/>
              </a:stretch>
            </p:blipFill>
            <p:spPr>
              <a:xfrm>
                <a:off x="5532853" y="5180232"/>
                <a:ext cx="96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F9DF791-27DF-4818-B4BA-E816602BE463}"/>
                  </a:ext>
                </a:extLst>
              </p14:cNvPr>
              <p14:cNvContentPartPr/>
              <p14:nvPr/>
            </p14:nvContentPartPr>
            <p14:xfrm>
              <a:off x="5646973" y="5130192"/>
              <a:ext cx="360" cy="360"/>
            </p14:xfrm>
          </p:contentPart>
        </mc:Choice>
        <mc:Fallback xmlns="">
          <p:pic>
            <p:nvPicPr>
              <p:cNvPr id="66" name="Freihand 65">
                <a:extLst>
                  <a:ext uri="{FF2B5EF4-FFF2-40B4-BE49-F238E27FC236}">
                    <a16:creationId xmlns:a16="http://schemas.microsoft.com/office/drawing/2014/main" id="{7F9DF791-27DF-4818-B4BA-E816602BE463}"/>
                  </a:ext>
                </a:extLst>
              </p:cNvPr>
              <p:cNvPicPr/>
              <p:nvPr/>
            </p:nvPicPr>
            <p:blipFill>
              <a:blip r:embed="rId56"/>
              <a:stretch>
                <a:fillRect/>
              </a:stretch>
            </p:blipFill>
            <p:spPr>
              <a:xfrm>
                <a:off x="5642653" y="5125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E8CF9573-4CA5-426B-862F-EC77D960C3BC}"/>
                  </a:ext>
                </a:extLst>
              </p14:cNvPr>
              <p14:cNvContentPartPr/>
              <p14:nvPr/>
            </p14:nvContentPartPr>
            <p14:xfrm>
              <a:off x="5732653" y="5043792"/>
              <a:ext cx="120600" cy="135720"/>
            </p14:xfrm>
          </p:contentPart>
        </mc:Choice>
        <mc:Fallback xmlns="">
          <p:pic>
            <p:nvPicPr>
              <p:cNvPr id="67" name="Freihand 66">
                <a:extLst>
                  <a:ext uri="{FF2B5EF4-FFF2-40B4-BE49-F238E27FC236}">
                    <a16:creationId xmlns:a16="http://schemas.microsoft.com/office/drawing/2014/main" id="{E8CF9573-4CA5-426B-862F-EC77D960C3BC}"/>
                  </a:ext>
                </a:extLst>
              </p:cNvPr>
              <p:cNvPicPr/>
              <p:nvPr/>
            </p:nvPicPr>
            <p:blipFill>
              <a:blip r:embed="rId115"/>
              <a:stretch>
                <a:fillRect/>
              </a:stretch>
            </p:blipFill>
            <p:spPr>
              <a:xfrm>
                <a:off x="5728333" y="5039472"/>
                <a:ext cx="129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87C2B1A3-5EC3-430D-AF5F-35CF1ABA9BBC}"/>
                  </a:ext>
                </a:extLst>
              </p14:cNvPr>
              <p14:cNvContentPartPr/>
              <p14:nvPr/>
            </p14:nvContentPartPr>
            <p14:xfrm>
              <a:off x="5852173" y="5040912"/>
              <a:ext cx="93240" cy="130320"/>
            </p14:xfrm>
          </p:contentPart>
        </mc:Choice>
        <mc:Fallback xmlns="">
          <p:pic>
            <p:nvPicPr>
              <p:cNvPr id="68" name="Freihand 67">
                <a:extLst>
                  <a:ext uri="{FF2B5EF4-FFF2-40B4-BE49-F238E27FC236}">
                    <a16:creationId xmlns:a16="http://schemas.microsoft.com/office/drawing/2014/main" id="{87C2B1A3-5EC3-430D-AF5F-35CF1ABA9BBC}"/>
                  </a:ext>
                </a:extLst>
              </p:cNvPr>
              <p:cNvPicPr/>
              <p:nvPr/>
            </p:nvPicPr>
            <p:blipFill>
              <a:blip r:embed="rId117"/>
              <a:stretch>
                <a:fillRect/>
              </a:stretch>
            </p:blipFill>
            <p:spPr>
              <a:xfrm>
                <a:off x="5847853" y="5036592"/>
                <a:ext cx="101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A8573A92-3155-4BF6-83C8-B76BF2526913}"/>
                  </a:ext>
                </a:extLst>
              </p14:cNvPr>
              <p14:cNvContentPartPr/>
              <p14:nvPr/>
            </p14:nvContentPartPr>
            <p14:xfrm>
              <a:off x="6202093" y="5055672"/>
              <a:ext cx="28440" cy="144000"/>
            </p14:xfrm>
          </p:contentPart>
        </mc:Choice>
        <mc:Fallback xmlns="">
          <p:pic>
            <p:nvPicPr>
              <p:cNvPr id="70" name="Freihand 69">
                <a:extLst>
                  <a:ext uri="{FF2B5EF4-FFF2-40B4-BE49-F238E27FC236}">
                    <a16:creationId xmlns:a16="http://schemas.microsoft.com/office/drawing/2014/main" id="{A8573A92-3155-4BF6-83C8-B76BF2526913}"/>
                  </a:ext>
                </a:extLst>
              </p:cNvPr>
              <p:cNvPicPr/>
              <p:nvPr/>
            </p:nvPicPr>
            <p:blipFill>
              <a:blip r:embed="rId119"/>
              <a:stretch>
                <a:fillRect/>
              </a:stretch>
            </p:blipFill>
            <p:spPr>
              <a:xfrm>
                <a:off x="6197773" y="5051352"/>
                <a:ext cx="3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7E6B961-562A-4E31-98E7-A4A91A3C4E2A}"/>
                  </a:ext>
                </a:extLst>
              </p14:cNvPr>
              <p14:cNvContentPartPr/>
              <p14:nvPr/>
            </p14:nvContentPartPr>
            <p14:xfrm>
              <a:off x="6149893" y="5095992"/>
              <a:ext cx="120600" cy="25560"/>
            </p14:xfrm>
          </p:contentPart>
        </mc:Choice>
        <mc:Fallback xmlns="">
          <p:pic>
            <p:nvPicPr>
              <p:cNvPr id="71" name="Freihand 70">
                <a:extLst>
                  <a:ext uri="{FF2B5EF4-FFF2-40B4-BE49-F238E27FC236}">
                    <a16:creationId xmlns:a16="http://schemas.microsoft.com/office/drawing/2014/main" id="{F7E6B961-562A-4E31-98E7-A4A91A3C4E2A}"/>
                  </a:ext>
                </a:extLst>
              </p:cNvPr>
              <p:cNvPicPr/>
              <p:nvPr/>
            </p:nvPicPr>
            <p:blipFill>
              <a:blip r:embed="rId121"/>
              <a:stretch>
                <a:fillRect/>
              </a:stretch>
            </p:blipFill>
            <p:spPr>
              <a:xfrm>
                <a:off x="6145573" y="5091672"/>
                <a:ext cx="129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66508596-C60F-40AB-9A19-AD858B9F8D28}"/>
                  </a:ext>
                </a:extLst>
              </p14:cNvPr>
              <p14:cNvContentPartPr/>
              <p14:nvPr/>
            </p14:nvContentPartPr>
            <p14:xfrm>
              <a:off x="6413053" y="5025792"/>
              <a:ext cx="27720" cy="165960"/>
            </p14:xfrm>
          </p:contentPart>
        </mc:Choice>
        <mc:Fallback xmlns="">
          <p:pic>
            <p:nvPicPr>
              <p:cNvPr id="73" name="Freihand 72">
                <a:extLst>
                  <a:ext uri="{FF2B5EF4-FFF2-40B4-BE49-F238E27FC236}">
                    <a16:creationId xmlns:a16="http://schemas.microsoft.com/office/drawing/2014/main" id="{66508596-C60F-40AB-9A19-AD858B9F8D28}"/>
                  </a:ext>
                </a:extLst>
              </p:cNvPr>
              <p:cNvPicPr/>
              <p:nvPr/>
            </p:nvPicPr>
            <p:blipFill>
              <a:blip r:embed="rId123"/>
              <a:stretch>
                <a:fillRect/>
              </a:stretch>
            </p:blipFill>
            <p:spPr>
              <a:xfrm>
                <a:off x="6408733" y="5021472"/>
                <a:ext cx="36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2222D98C-6EC3-4A77-A4BB-A77844469DF7}"/>
                  </a:ext>
                </a:extLst>
              </p14:cNvPr>
              <p14:cNvContentPartPr/>
              <p14:nvPr/>
            </p14:nvContentPartPr>
            <p14:xfrm>
              <a:off x="6323413" y="5008512"/>
              <a:ext cx="217440" cy="105480"/>
            </p14:xfrm>
          </p:contentPart>
        </mc:Choice>
        <mc:Fallback xmlns="">
          <p:pic>
            <p:nvPicPr>
              <p:cNvPr id="74" name="Freihand 73">
                <a:extLst>
                  <a:ext uri="{FF2B5EF4-FFF2-40B4-BE49-F238E27FC236}">
                    <a16:creationId xmlns:a16="http://schemas.microsoft.com/office/drawing/2014/main" id="{2222D98C-6EC3-4A77-A4BB-A77844469DF7}"/>
                  </a:ext>
                </a:extLst>
              </p:cNvPr>
              <p:cNvPicPr/>
              <p:nvPr/>
            </p:nvPicPr>
            <p:blipFill>
              <a:blip r:embed="rId125"/>
              <a:stretch>
                <a:fillRect/>
              </a:stretch>
            </p:blipFill>
            <p:spPr>
              <a:xfrm>
                <a:off x="6319093" y="5004192"/>
                <a:ext cx="226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D35BBE10-00F5-410E-AA9C-0F31B55FC822}"/>
                  </a:ext>
                </a:extLst>
              </p14:cNvPr>
              <p14:cNvContentPartPr/>
              <p14:nvPr/>
            </p14:nvContentPartPr>
            <p14:xfrm>
              <a:off x="6512053" y="5131992"/>
              <a:ext cx="101880" cy="93600"/>
            </p14:xfrm>
          </p:contentPart>
        </mc:Choice>
        <mc:Fallback xmlns="">
          <p:pic>
            <p:nvPicPr>
              <p:cNvPr id="75" name="Freihand 74">
                <a:extLst>
                  <a:ext uri="{FF2B5EF4-FFF2-40B4-BE49-F238E27FC236}">
                    <a16:creationId xmlns:a16="http://schemas.microsoft.com/office/drawing/2014/main" id="{D35BBE10-00F5-410E-AA9C-0F31B55FC822}"/>
                  </a:ext>
                </a:extLst>
              </p:cNvPr>
              <p:cNvPicPr/>
              <p:nvPr/>
            </p:nvPicPr>
            <p:blipFill>
              <a:blip r:embed="rId127"/>
              <a:stretch>
                <a:fillRect/>
              </a:stretch>
            </p:blipFill>
            <p:spPr>
              <a:xfrm>
                <a:off x="6507733" y="5127672"/>
                <a:ext cx="110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FF4A18CF-5459-4610-94DF-242BD532F435}"/>
                  </a:ext>
                </a:extLst>
              </p14:cNvPr>
              <p14:cNvContentPartPr/>
              <p14:nvPr/>
            </p14:nvContentPartPr>
            <p14:xfrm>
              <a:off x="6490093" y="5165472"/>
              <a:ext cx="122040" cy="64440"/>
            </p14:xfrm>
          </p:contentPart>
        </mc:Choice>
        <mc:Fallback xmlns="">
          <p:pic>
            <p:nvPicPr>
              <p:cNvPr id="76" name="Freihand 75">
                <a:extLst>
                  <a:ext uri="{FF2B5EF4-FFF2-40B4-BE49-F238E27FC236}">
                    <a16:creationId xmlns:a16="http://schemas.microsoft.com/office/drawing/2014/main" id="{FF4A18CF-5459-4610-94DF-242BD532F435}"/>
                  </a:ext>
                </a:extLst>
              </p:cNvPr>
              <p:cNvPicPr/>
              <p:nvPr/>
            </p:nvPicPr>
            <p:blipFill>
              <a:blip r:embed="rId129"/>
              <a:stretch>
                <a:fillRect/>
              </a:stretch>
            </p:blipFill>
            <p:spPr>
              <a:xfrm>
                <a:off x="6485773" y="5161152"/>
                <a:ext cx="130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B4DFA495-49A9-4565-9969-BB05942B0449}"/>
                  </a:ext>
                </a:extLst>
              </p14:cNvPr>
              <p14:cNvContentPartPr/>
              <p14:nvPr/>
            </p14:nvContentPartPr>
            <p14:xfrm>
              <a:off x="6614653" y="5146032"/>
              <a:ext cx="87840" cy="96120"/>
            </p14:xfrm>
          </p:contentPart>
        </mc:Choice>
        <mc:Fallback xmlns="">
          <p:pic>
            <p:nvPicPr>
              <p:cNvPr id="77" name="Freihand 76">
                <a:extLst>
                  <a:ext uri="{FF2B5EF4-FFF2-40B4-BE49-F238E27FC236}">
                    <a16:creationId xmlns:a16="http://schemas.microsoft.com/office/drawing/2014/main" id="{B4DFA495-49A9-4565-9969-BB05942B0449}"/>
                  </a:ext>
                </a:extLst>
              </p:cNvPr>
              <p:cNvPicPr/>
              <p:nvPr/>
            </p:nvPicPr>
            <p:blipFill>
              <a:blip r:embed="rId131"/>
              <a:stretch>
                <a:fillRect/>
              </a:stretch>
            </p:blipFill>
            <p:spPr>
              <a:xfrm>
                <a:off x="6610333" y="5141712"/>
                <a:ext cx="96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834F8FCB-4913-4A0A-A5DE-3CEF17D91CAE}"/>
                  </a:ext>
                </a:extLst>
              </p14:cNvPr>
              <p14:cNvContentPartPr/>
              <p14:nvPr/>
            </p14:nvContentPartPr>
            <p14:xfrm>
              <a:off x="6619693" y="5161512"/>
              <a:ext cx="81720" cy="61200"/>
            </p14:xfrm>
          </p:contentPart>
        </mc:Choice>
        <mc:Fallback xmlns="">
          <p:pic>
            <p:nvPicPr>
              <p:cNvPr id="78" name="Freihand 77">
                <a:extLst>
                  <a:ext uri="{FF2B5EF4-FFF2-40B4-BE49-F238E27FC236}">
                    <a16:creationId xmlns:a16="http://schemas.microsoft.com/office/drawing/2014/main" id="{834F8FCB-4913-4A0A-A5DE-3CEF17D91CAE}"/>
                  </a:ext>
                </a:extLst>
              </p:cNvPr>
              <p:cNvPicPr/>
              <p:nvPr/>
            </p:nvPicPr>
            <p:blipFill>
              <a:blip r:embed="rId133"/>
              <a:stretch>
                <a:fillRect/>
              </a:stretch>
            </p:blipFill>
            <p:spPr>
              <a:xfrm>
                <a:off x="6615373" y="5157192"/>
                <a:ext cx="90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7FA56691-DDA1-47FB-874E-C8B7952C0487}"/>
                  </a:ext>
                </a:extLst>
              </p14:cNvPr>
              <p14:cNvContentPartPr/>
              <p14:nvPr/>
            </p14:nvContentPartPr>
            <p14:xfrm>
              <a:off x="6750733" y="4997712"/>
              <a:ext cx="23040" cy="141840"/>
            </p14:xfrm>
          </p:contentPart>
        </mc:Choice>
        <mc:Fallback xmlns="">
          <p:pic>
            <p:nvPicPr>
              <p:cNvPr id="79" name="Freihand 78">
                <a:extLst>
                  <a:ext uri="{FF2B5EF4-FFF2-40B4-BE49-F238E27FC236}">
                    <a16:creationId xmlns:a16="http://schemas.microsoft.com/office/drawing/2014/main" id="{7FA56691-DDA1-47FB-874E-C8B7952C0487}"/>
                  </a:ext>
                </a:extLst>
              </p:cNvPr>
              <p:cNvPicPr/>
              <p:nvPr/>
            </p:nvPicPr>
            <p:blipFill>
              <a:blip r:embed="rId135"/>
              <a:stretch>
                <a:fillRect/>
              </a:stretch>
            </p:blipFill>
            <p:spPr>
              <a:xfrm>
                <a:off x="6746413" y="4993392"/>
                <a:ext cx="31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BEAEAD0E-841B-4C98-AA00-DF47FDC2D4DE}"/>
                  </a:ext>
                </a:extLst>
              </p14:cNvPr>
              <p14:cNvContentPartPr/>
              <p14:nvPr/>
            </p14:nvContentPartPr>
            <p14:xfrm>
              <a:off x="6727693" y="5007792"/>
              <a:ext cx="132120" cy="6480"/>
            </p14:xfrm>
          </p:contentPart>
        </mc:Choice>
        <mc:Fallback xmlns="">
          <p:pic>
            <p:nvPicPr>
              <p:cNvPr id="80" name="Freihand 79">
                <a:extLst>
                  <a:ext uri="{FF2B5EF4-FFF2-40B4-BE49-F238E27FC236}">
                    <a16:creationId xmlns:a16="http://schemas.microsoft.com/office/drawing/2014/main" id="{BEAEAD0E-841B-4C98-AA00-DF47FDC2D4DE}"/>
                  </a:ext>
                </a:extLst>
              </p:cNvPr>
              <p:cNvPicPr/>
              <p:nvPr/>
            </p:nvPicPr>
            <p:blipFill>
              <a:blip r:embed="rId137"/>
              <a:stretch>
                <a:fillRect/>
              </a:stretch>
            </p:blipFill>
            <p:spPr>
              <a:xfrm>
                <a:off x="6723373" y="5003472"/>
                <a:ext cx="140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702149EB-7B49-424B-A9EF-C7800A9830FE}"/>
                  </a:ext>
                </a:extLst>
              </p14:cNvPr>
              <p14:cNvContentPartPr/>
              <p14:nvPr/>
            </p14:nvContentPartPr>
            <p14:xfrm>
              <a:off x="6703213" y="5065392"/>
              <a:ext cx="180720" cy="71640"/>
            </p14:xfrm>
          </p:contentPart>
        </mc:Choice>
        <mc:Fallback xmlns="">
          <p:pic>
            <p:nvPicPr>
              <p:cNvPr id="81" name="Freihand 80">
                <a:extLst>
                  <a:ext uri="{FF2B5EF4-FFF2-40B4-BE49-F238E27FC236}">
                    <a16:creationId xmlns:a16="http://schemas.microsoft.com/office/drawing/2014/main" id="{702149EB-7B49-424B-A9EF-C7800A9830FE}"/>
                  </a:ext>
                </a:extLst>
              </p:cNvPr>
              <p:cNvPicPr/>
              <p:nvPr/>
            </p:nvPicPr>
            <p:blipFill>
              <a:blip r:embed="rId139"/>
              <a:stretch>
                <a:fillRect/>
              </a:stretch>
            </p:blipFill>
            <p:spPr>
              <a:xfrm>
                <a:off x="6698893" y="5061072"/>
                <a:ext cx="18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4380F78C-87F8-4673-A4A1-5644FC1AFBF2}"/>
                  </a:ext>
                </a:extLst>
              </p14:cNvPr>
              <p14:cNvContentPartPr/>
              <p14:nvPr/>
            </p14:nvContentPartPr>
            <p14:xfrm>
              <a:off x="6883573" y="5063952"/>
              <a:ext cx="95040" cy="86760"/>
            </p14:xfrm>
          </p:contentPart>
        </mc:Choice>
        <mc:Fallback xmlns="">
          <p:pic>
            <p:nvPicPr>
              <p:cNvPr id="82" name="Freihand 81">
                <a:extLst>
                  <a:ext uri="{FF2B5EF4-FFF2-40B4-BE49-F238E27FC236}">
                    <a16:creationId xmlns:a16="http://schemas.microsoft.com/office/drawing/2014/main" id="{4380F78C-87F8-4673-A4A1-5644FC1AFBF2}"/>
                  </a:ext>
                </a:extLst>
              </p:cNvPr>
              <p:cNvPicPr/>
              <p:nvPr/>
            </p:nvPicPr>
            <p:blipFill>
              <a:blip r:embed="rId141"/>
              <a:stretch>
                <a:fillRect/>
              </a:stretch>
            </p:blipFill>
            <p:spPr>
              <a:xfrm>
                <a:off x="6879253" y="5059632"/>
                <a:ext cx="103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1EABF13F-0EB6-4735-9AED-1F7E1CD3704C}"/>
                  </a:ext>
                </a:extLst>
              </p14:cNvPr>
              <p14:cNvContentPartPr/>
              <p14:nvPr/>
            </p14:nvContentPartPr>
            <p14:xfrm>
              <a:off x="7103533" y="5065032"/>
              <a:ext cx="169920" cy="12240"/>
            </p14:xfrm>
          </p:contentPart>
        </mc:Choice>
        <mc:Fallback xmlns="">
          <p:pic>
            <p:nvPicPr>
              <p:cNvPr id="83" name="Freihand 82">
                <a:extLst>
                  <a:ext uri="{FF2B5EF4-FFF2-40B4-BE49-F238E27FC236}">
                    <a16:creationId xmlns:a16="http://schemas.microsoft.com/office/drawing/2014/main" id="{1EABF13F-0EB6-4735-9AED-1F7E1CD3704C}"/>
                  </a:ext>
                </a:extLst>
              </p:cNvPr>
              <p:cNvPicPr/>
              <p:nvPr/>
            </p:nvPicPr>
            <p:blipFill>
              <a:blip r:embed="rId143"/>
              <a:stretch>
                <a:fillRect/>
              </a:stretch>
            </p:blipFill>
            <p:spPr>
              <a:xfrm>
                <a:off x="7099213" y="5060712"/>
                <a:ext cx="178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243C57CD-C2C2-4CAD-9508-C594E63710D0}"/>
                  </a:ext>
                </a:extLst>
              </p14:cNvPr>
              <p14:cNvContentPartPr/>
              <p14:nvPr/>
            </p14:nvContentPartPr>
            <p14:xfrm>
              <a:off x="7387213" y="4978632"/>
              <a:ext cx="29520" cy="135000"/>
            </p14:xfrm>
          </p:contentPart>
        </mc:Choice>
        <mc:Fallback xmlns="">
          <p:pic>
            <p:nvPicPr>
              <p:cNvPr id="84" name="Freihand 83">
                <a:extLst>
                  <a:ext uri="{FF2B5EF4-FFF2-40B4-BE49-F238E27FC236}">
                    <a16:creationId xmlns:a16="http://schemas.microsoft.com/office/drawing/2014/main" id="{243C57CD-C2C2-4CAD-9508-C594E63710D0}"/>
                  </a:ext>
                </a:extLst>
              </p:cNvPr>
              <p:cNvPicPr/>
              <p:nvPr/>
            </p:nvPicPr>
            <p:blipFill>
              <a:blip r:embed="rId145"/>
              <a:stretch>
                <a:fillRect/>
              </a:stretch>
            </p:blipFill>
            <p:spPr>
              <a:xfrm>
                <a:off x="7382893" y="4974312"/>
                <a:ext cx="38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9C3E8F5D-F504-4A0B-8841-B0FA19D5CCB8}"/>
                  </a:ext>
                </a:extLst>
              </p14:cNvPr>
              <p14:cNvContentPartPr/>
              <p14:nvPr/>
            </p14:nvContentPartPr>
            <p14:xfrm>
              <a:off x="7256533" y="4953072"/>
              <a:ext cx="268560" cy="79200"/>
            </p14:xfrm>
          </p:contentPart>
        </mc:Choice>
        <mc:Fallback xmlns="">
          <p:pic>
            <p:nvPicPr>
              <p:cNvPr id="85" name="Freihand 84">
                <a:extLst>
                  <a:ext uri="{FF2B5EF4-FFF2-40B4-BE49-F238E27FC236}">
                    <a16:creationId xmlns:a16="http://schemas.microsoft.com/office/drawing/2014/main" id="{9C3E8F5D-F504-4A0B-8841-B0FA19D5CCB8}"/>
                  </a:ext>
                </a:extLst>
              </p:cNvPr>
              <p:cNvPicPr/>
              <p:nvPr/>
            </p:nvPicPr>
            <p:blipFill>
              <a:blip r:embed="rId147"/>
              <a:stretch>
                <a:fillRect/>
              </a:stretch>
            </p:blipFill>
            <p:spPr>
              <a:xfrm>
                <a:off x="7252213" y="4948752"/>
                <a:ext cx="277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3ABE5562-F831-4BD3-9B9E-DB76C722EE56}"/>
                  </a:ext>
                </a:extLst>
              </p14:cNvPr>
              <p14:cNvContentPartPr/>
              <p14:nvPr/>
            </p14:nvContentPartPr>
            <p14:xfrm>
              <a:off x="7497733" y="5110752"/>
              <a:ext cx="20880" cy="107640"/>
            </p14:xfrm>
          </p:contentPart>
        </mc:Choice>
        <mc:Fallback xmlns="">
          <p:pic>
            <p:nvPicPr>
              <p:cNvPr id="86" name="Freihand 85">
                <a:extLst>
                  <a:ext uri="{FF2B5EF4-FFF2-40B4-BE49-F238E27FC236}">
                    <a16:creationId xmlns:a16="http://schemas.microsoft.com/office/drawing/2014/main" id="{3ABE5562-F831-4BD3-9B9E-DB76C722EE56}"/>
                  </a:ext>
                </a:extLst>
              </p:cNvPr>
              <p:cNvPicPr/>
              <p:nvPr/>
            </p:nvPicPr>
            <p:blipFill>
              <a:blip r:embed="rId149"/>
              <a:stretch>
                <a:fillRect/>
              </a:stretch>
            </p:blipFill>
            <p:spPr>
              <a:xfrm>
                <a:off x="7493413" y="5106432"/>
                <a:ext cx="29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4CCC2A0F-F955-40B3-A01F-213860F21D56}"/>
                  </a:ext>
                </a:extLst>
              </p14:cNvPr>
              <p14:cNvContentPartPr/>
              <p14:nvPr/>
            </p14:nvContentPartPr>
            <p14:xfrm>
              <a:off x="7433653" y="5113992"/>
              <a:ext cx="148680" cy="82800"/>
            </p14:xfrm>
          </p:contentPart>
        </mc:Choice>
        <mc:Fallback xmlns="">
          <p:pic>
            <p:nvPicPr>
              <p:cNvPr id="87" name="Freihand 86">
                <a:extLst>
                  <a:ext uri="{FF2B5EF4-FFF2-40B4-BE49-F238E27FC236}">
                    <a16:creationId xmlns:a16="http://schemas.microsoft.com/office/drawing/2014/main" id="{4CCC2A0F-F955-40B3-A01F-213860F21D56}"/>
                  </a:ext>
                </a:extLst>
              </p:cNvPr>
              <p:cNvPicPr/>
              <p:nvPr/>
            </p:nvPicPr>
            <p:blipFill>
              <a:blip r:embed="rId151"/>
              <a:stretch>
                <a:fillRect/>
              </a:stretch>
            </p:blipFill>
            <p:spPr>
              <a:xfrm>
                <a:off x="7429333" y="5109672"/>
                <a:ext cx="157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A68E2BC2-B0FF-495F-86DC-3FE3FE0294C9}"/>
                  </a:ext>
                </a:extLst>
              </p14:cNvPr>
              <p14:cNvContentPartPr/>
              <p14:nvPr/>
            </p14:nvContentPartPr>
            <p14:xfrm>
              <a:off x="7586293" y="5145672"/>
              <a:ext cx="141120" cy="64080"/>
            </p14:xfrm>
          </p:contentPart>
        </mc:Choice>
        <mc:Fallback xmlns="">
          <p:pic>
            <p:nvPicPr>
              <p:cNvPr id="89" name="Freihand 88">
                <a:extLst>
                  <a:ext uri="{FF2B5EF4-FFF2-40B4-BE49-F238E27FC236}">
                    <a16:creationId xmlns:a16="http://schemas.microsoft.com/office/drawing/2014/main" id="{A68E2BC2-B0FF-495F-86DC-3FE3FE0294C9}"/>
                  </a:ext>
                </a:extLst>
              </p:cNvPr>
              <p:cNvPicPr/>
              <p:nvPr/>
            </p:nvPicPr>
            <p:blipFill>
              <a:blip r:embed="rId153"/>
              <a:stretch>
                <a:fillRect/>
              </a:stretch>
            </p:blipFill>
            <p:spPr>
              <a:xfrm>
                <a:off x="7581973" y="5141352"/>
                <a:ext cx="149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0" name="Freihand 89">
                <a:extLst>
                  <a:ext uri="{FF2B5EF4-FFF2-40B4-BE49-F238E27FC236}">
                    <a16:creationId xmlns:a16="http://schemas.microsoft.com/office/drawing/2014/main" id="{A9E13C48-00C2-4738-B4ED-86DDF8796F94}"/>
                  </a:ext>
                </a:extLst>
              </p14:cNvPr>
              <p14:cNvContentPartPr/>
              <p14:nvPr/>
            </p14:nvContentPartPr>
            <p14:xfrm>
              <a:off x="7742893" y="5073672"/>
              <a:ext cx="31320" cy="1440"/>
            </p14:xfrm>
          </p:contentPart>
        </mc:Choice>
        <mc:Fallback xmlns="">
          <p:pic>
            <p:nvPicPr>
              <p:cNvPr id="90" name="Freihand 89">
                <a:extLst>
                  <a:ext uri="{FF2B5EF4-FFF2-40B4-BE49-F238E27FC236}">
                    <a16:creationId xmlns:a16="http://schemas.microsoft.com/office/drawing/2014/main" id="{A9E13C48-00C2-4738-B4ED-86DDF8796F94}"/>
                  </a:ext>
                </a:extLst>
              </p:cNvPr>
              <p:cNvPicPr/>
              <p:nvPr/>
            </p:nvPicPr>
            <p:blipFill>
              <a:blip r:embed="rId155"/>
              <a:stretch>
                <a:fillRect/>
              </a:stretch>
            </p:blipFill>
            <p:spPr>
              <a:xfrm>
                <a:off x="7738573" y="5069352"/>
                <a:ext cx="399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Freihand 90">
                <a:extLst>
                  <a:ext uri="{FF2B5EF4-FFF2-40B4-BE49-F238E27FC236}">
                    <a16:creationId xmlns:a16="http://schemas.microsoft.com/office/drawing/2014/main" id="{CFA54EAF-C55A-49F3-B822-7D1C5ADA2285}"/>
                  </a:ext>
                </a:extLst>
              </p14:cNvPr>
              <p14:cNvContentPartPr/>
              <p14:nvPr/>
            </p14:nvContentPartPr>
            <p14:xfrm>
              <a:off x="7808413" y="4968912"/>
              <a:ext cx="196200" cy="137160"/>
            </p14:xfrm>
          </p:contentPart>
        </mc:Choice>
        <mc:Fallback xmlns="">
          <p:pic>
            <p:nvPicPr>
              <p:cNvPr id="91" name="Freihand 90">
                <a:extLst>
                  <a:ext uri="{FF2B5EF4-FFF2-40B4-BE49-F238E27FC236}">
                    <a16:creationId xmlns:a16="http://schemas.microsoft.com/office/drawing/2014/main" id="{CFA54EAF-C55A-49F3-B822-7D1C5ADA2285}"/>
                  </a:ext>
                </a:extLst>
              </p:cNvPr>
              <p:cNvPicPr/>
              <p:nvPr/>
            </p:nvPicPr>
            <p:blipFill>
              <a:blip r:embed="rId157"/>
              <a:stretch>
                <a:fillRect/>
              </a:stretch>
            </p:blipFill>
            <p:spPr>
              <a:xfrm>
                <a:off x="7804093" y="4964592"/>
                <a:ext cx="204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3BC49CFD-EAD3-410B-88A4-142C2C01C246}"/>
                  </a:ext>
                </a:extLst>
              </p14:cNvPr>
              <p14:cNvContentPartPr/>
              <p14:nvPr/>
            </p14:nvContentPartPr>
            <p14:xfrm>
              <a:off x="7833973" y="4935792"/>
              <a:ext cx="191520" cy="6840"/>
            </p14:xfrm>
          </p:contentPart>
        </mc:Choice>
        <mc:Fallback xmlns="">
          <p:pic>
            <p:nvPicPr>
              <p:cNvPr id="92" name="Freihand 91">
                <a:extLst>
                  <a:ext uri="{FF2B5EF4-FFF2-40B4-BE49-F238E27FC236}">
                    <a16:creationId xmlns:a16="http://schemas.microsoft.com/office/drawing/2014/main" id="{3BC49CFD-EAD3-410B-88A4-142C2C01C246}"/>
                  </a:ext>
                </a:extLst>
              </p:cNvPr>
              <p:cNvPicPr/>
              <p:nvPr/>
            </p:nvPicPr>
            <p:blipFill>
              <a:blip r:embed="rId159"/>
              <a:stretch>
                <a:fillRect/>
              </a:stretch>
            </p:blipFill>
            <p:spPr>
              <a:xfrm>
                <a:off x="7829653" y="4931472"/>
                <a:ext cx="200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F41CE52C-F28F-4DB5-9072-10E097E1FEA3}"/>
                  </a:ext>
                </a:extLst>
              </p14:cNvPr>
              <p14:cNvContentPartPr/>
              <p14:nvPr/>
            </p14:nvContentPartPr>
            <p14:xfrm>
              <a:off x="7999933" y="5014272"/>
              <a:ext cx="204840" cy="83160"/>
            </p14:xfrm>
          </p:contentPart>
        </mc:Choice>
        <mc:Fallback xmlns="">
          <p:pic>
            <p:nvPicPr>
              <p:cNvPr id="93" name="Freihand 92">
                <a:extLst>
                  <a:ext uri="{FF2B5EF4-FFF2-40B4-BE49-F238E27FC236}">
                    <a16:creationId xmlns:a16="http://schemas.microsoft.com/office/drawing/2014/main" id="{F41CE52C-F28F-4DB5-9072-10E097E1FEA3}"/>
                  </a:ext>
                </a:extLst>
              </p:cNvPr>
              <p:cNvPicPr/>
              <p:nvPr/>
            </p:nvPicPr>
            <p:blipFill>
              <a:blip r:embed="rId161"/>
              <a:stretch>
                <a:fillRect/>
              </a:stretch>
            </p:blipFill>
            <p:spPr>
              <a:xfrm>
                <a:off x="7995613" y="5009952"/>
                <a:ext cx="213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CC0A6737-7A8B-46DB-83D3-28BF7FD51C4E}"/>
                  </a:ext>
                </a:extLst>
              </p14:cNvPr>
              <p14:cNvContentPartPr/>
              <p14:nvPr/>
            </p14:nvContentPartPr>
            <p14:xfrm>
              <a:off x="2927173" y="5495952"/>
              <a:ext cx="325800" cy="155520"/>
            </p14:xfrm>
          </p:contentPart>
        </mc:Choice>
        <mc:Fallback xmlns="">
          <p:pic>
            <p:nvPicPr>
              <p:cNvPr id="95" name="Freihand 94">
                <a:extLst>
                  <a:ext uri="{FF2B5EF4-FFF2-40B4-BE49-F238E27FC236}">
                    <a16:creationId xmlns:a16="http://schemas.microsoft.com/office/drawing/2014/main" id="{CC0A6737-7A8B-46DB-83D3-28BF7FD51C4E}"/>
                  </a:ext>
                </a:extLst>
              </p:cNvPr>
              <p:cNvPicPr/>
              <p:nvPr/>
            </p:nvPicPr>
            <p:blipFill>
              <a:blip r:embed="rId163"/>
              <a:stretch>
                <a:fillRect/>
              </a:stretch>
            </p:blipFill>
            <p:spPr>
              <a:xfrm>
                <a:off x="2922853" y="5491632"/>
                <a:ext cx="334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4F2F4588-0110-463E-BE11-4A8C71C27B43}"/>
                  </a:ext>
                </a:extLst>
              </p14:cNvPr>
              <p14:cNvContentPartPr/>
              <p14:nvPr/>
            </p14:nvContentPartPr>
            <p14:xfrm>
              <a:off x="3690733" y="5363472"/>
              <a:ext cx="532080" cy="334080"/>
            </p14:xfrm>
          </p:contentPart>
        </mc:Choice>
        <mc:Fallback xmlns="">
          <p:pic>
            <p:nvPicPr>
              <p:cNvPr id="96" name="Freihand 95">
                <a:extLst>
                  <a:ext uri="{FF2B5EF4-FFF2-40B4-BE49-F238E27FC236}">
                    <a16:creationId xmlns:a16="http://schemas.microsoft.com/office/drawing/2014/main" id="{4F2F4588-0110-463E-BE11-4A8C71C27B43}"/>
                  </a:ext>
                </a:extLst>
              </p:cNvPr>
              <p:cNvPicPr/>
              <p:nvPr/>
            </p:nvPicPr>
            <p:blipFill>
              <a:blip r:embed="rId165"/>
              <a:stretch>
                <a:fillRect/>
              </a:stretch>
            </p:blipFill>
            <p:spPr>
              <a:xfrm>
                <a:off x="3686413" y="5359152"/>
                <a:ext cx="5407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Freihand 96">
                <a:extLst>
                  <a:ext uri="{FF2B5EF4-FFF2-40B4-BE49-F238E27FC236}">
                    <a16:creationId xmlns:a16="http://schemas.microsoft.com/office/drawing/2014/main" id="{FCEE8C23-09B4-4441-B902-6E6DCD34C3EC}"/>
                  </a:ext>
                </a:extLst>
              </p14:cNvPr>
              <p14:cNvContentPartPr/>
              <p14:nvPr/>
            </p14:nvContentPartPr>
            <p14:xfrm>
              <a:off x="4470853" y="5441592"/>
              <a:ext cx="696240" cy="186480"/>
            </p14:xfrm>
          </p:contentPart>
        </mc:Choice>
        <mc:Fallback xmlns="">
          <p:pic>
            <p:nvPicPr>
              <p:cNvPr id="97" name="Freihand 96">
                <a:extLst>
                  <a:ext uri="{FF2B5EF4-FFF2-40B4-BE49-F238E27FC236}">
                    <a16:creationId xmlns:a16="http://schemas.microsoft.com/office/drawing/2014/main" id="{FCEE8C23-09B4-4441-B902-6E6DCD34C3EC}"/>
                  </a:ext>
                </a:extLst>
              </p:cNvPr>
              <p:cNvPicPr/>
              <p:nvPr/>
            </p:nvPicPr>
            <p:blipFill>
              <a:blip r:embed="rId167"/>
              <a:stretch>
                <a:fillRect/>
              </a:stretch>
            </p:blipFill>
            <p:spPr>
              <a:xfrm>
                <a:off x="4466533" y="5437272"/>
                <a:ext cx="704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Freihand 97">
                <a:extLst>
                  <a:ext uri="{FF2B5EF4-FFF2-40B4-BE49-F238E27FC236}">
                    <a16:creationId xmlns:a16="http://schemas.microsoft.com/office/drawing/2014/main" id="{A22B3B3C-499F-46B2-BC15-25EDD5968791}"/>
                  </a:ext>
                </a:extLst>
              </p14:cNvPr>
              <p14:cNvContentPartPr/>
              <p14:nvPr/>
            </p14:nvContentPartPr>
            <p14:xfrm>
              <a:off x="5198053" y="5330352"/>
              <a:ext cx="247680" cy="262440"/>
            </p14:xfrm>
          </p:contentPart>
        </mc:Choice>
        <mc:Fallback xmlns="">
          <p:pic>
            <p:nvPicPr>
              <p:cNvPr id="98" name="Freihand 97">
                <a:extLst>
                  <a:ext uri="{FF2B5EF4-FFF2-40B4-BE49-F238E27FC236}">
                    <a16:creationId xmlns:a16="http://schemas.microsoft.com/office/drawing/2014/main" id="{A22B3B3C-499F-46B2-BC15-25EDD5968791}"/>
                  </a:ext>
                </a:extLst>
              </p:cNvPr>
              <p:cNvPicPr/>
              <p:nvPr/>
            </p:nvPicPr>
            <p:blipFill>
              <a:blip r:embed="rId169"/>
              <a:stretch>
                <a:fillRect/>
              </a:stretch>
            </p:blipFill>
            <p:spPr>
              <a:xfrm>
                <a:off x="5193733" y="5326032"/>
                <a:ext cx="2563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Freihand 98">
                <a:extLst>
                  <a:ext uri="{FF2B5EF4-FFF2-40B4-BE49-F238E27FC236}">
                    <a16:creationId xmlns:a16="http://schemas.microsoft.com/office/drawing/2014/main" id="{E5F5375E-E8B1-45D0-9765-6E7235991B1F}"/>
                  </a:ext>
                </a:extLst>
              </p14:cNvPr>
              <p14:cNvContentPartPr/>
              <p14:nvPr/>
            </p14:nvContentPartPr>
            <p14:xfrm>
              <a:off x="5531773" y="5383992"/>
              <a:ext cx="529560" cy="234720"/>
            </p14:xfrm>
          </p:contentPart>
        </mc:Choice>
        <mc:Fallback xmlns="">
          <p:pic>
            <p:nvPicPr>
              <p:cNvPr id="99" name="Freihand 98">
                <a:extLst>
                  <a:ext uri="{FF2B5EF4-FFF2-40B4-BE49-F238E27FC236}">
                    <a16:creationId xmlns:a16="http://schemas.microsoft.com/office/drawing/2014/main" id="{E5F5375E-E8B1-45D0-9765-6E7235991B1F}"/>
                  </a:ext>
                </a:extLst>
              </p:cNvPr>
              <p:cNvPicPr/>
              <p:nvPr/>
            </p:nvPicPr>
            <p:blipFill>
              <a:blip r:embed="rId171"/>
              <a:stretch>
                <a:fillRect/>
              </a:stretch>
            </p:blipFill>
            <p:spPr>
              <a:xfrm>
                <a:off x="5527453" y="5379672"/>
                <a:ext cx="538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0" name="Freihand 99">
                <a:extLst>
                  <a:ext uri="{FF2B5EF4-FFF2-40B4-BE49-F238E27FC236}">
                    <a16:creationId xmlns:a16="http://schemas.microsoft.com/office/drawing/2014/main" id="{F6D885AC-5D7E-4384-85DF-5359ED746390}"/>
                  </a:ext>
                </a:extLst>
              </p14:cNvPr>
              <p14:cNvContentPartPr/>
              <p14:nvPr/>
            </p14:nvContentPartPr>
            <p14:xfrm>
              <a:off x="6130093" y="5356992"/>
              <a:ext cx="303480" cy="244080"/>
            </p14:xfrm>
          </p:contentPart>
        </mc:Choice>
        <mc:Fallback xmlns="">
          <p:pic>
            <p:nvPicPr>
              <p:cNvPr id="100" name="Freihand 99">
                <a:extLst>
                  <a:ext uri="{FF2B5EF4-FFF2-40B4-BE49-F238E27FC236}">
                    <a16:creationId xmlns:a16="http://schemas.microsoft.com/office/drawing/2014/main" id="{F6D885AC-5D7E-4384-85DF-5359ED746390}"/>
                  </a:ext>
                </a:extLst>
              </p:cNvPr>
              <p:cNvPicPr/>
              <p:nvPr/>
            </p:nvPicPr>
            <p:blipFill>
              <a:blip r:embed="rId173"/>
              <a:stretch>
                <a:fillRect/>
              </a:stretch>
            </p:blipFill>
            <p:spPr>
              <a:xfrm>
                <a:off x="6125773" y="5352672"/>
                <a:ext cx="3121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Freihand 100">
                <a:extLst>
                  <a:ext uri="{FF2B5EF4-FFF2-40B4-BE49-F238E27FC236}">
                    <a16:creationId xmlns:a16="http://schemas.microsoft.com/office/drawing/2014/main" id="{85ACF26E-D14A-4BE1-9098-82BC38B7744B}"/>
                  </a:ext>
                </a:extLst>
              </p14:cNvPr>
              <p14:cNvContentPartPr/>
              <p14:nvPr/>
            </p14:nvContentPartPr>
            <p14:xfrm>
              <a:off x="6503773" y="5394432"/>
              <a:ext cx="417240" cy="221040"/>
            </p14:xfrm>
          </p:contentPart>
        </mc:Choice>
        <mc:Fallback xmlns="">
          <p:pic>
            <p:nvPicPr>
              <p:cNvPr id="101" name="Freihand 100">
                <a:extLst>
                  <a:ext uri="{FF2B5EF4-FFF2-40B4-BE49-F238E27FC236}">
                    <a16:creationId xmlns:a16="http://schemas.microsoft.com/office/drawing/2014/main" id="{85ACF26E-D14A-4BE1-9098-82BC38B7744B}"/>
                  </a:ext>
                </a:extLst>
              </p:cNvPr>
              <p:cNvPicPr/>
              <p:nvPr/>
            </p:nvPicPr>
            <p:blipFill>
              <a:blip r:embed="rId175"/>
              <a:stretch>
                <a:fillRect/>
              </a:stretch>
            </p:blipFill>
            <p:spPr>
              <a:xfrm>
                <a:off x="6499453" y="5390112"/>
                <a:ext cx="425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Freihand 101">
                <a:extLst>
                  <a:ext uri="{FF2B5EF4-FFF2-40B4-BE49-F238E27FC236}">
                    <a16:creationId xmlns:a16="http://schemas.microsoft.com/office/drawing/2014/main" id="{1093E211-68C3-4C24-944D-2A897B2CE9BB}"/>
                  </a:ext>
                </a:extLst>
              </p14:cNvPr>
              <p14:cNvContentPartPr/>
              <p14:nvPr/>
            </p14:nvContentPartPr>
            <p14:xfrm>
              <a:off x="7065373" y="5295432"/>
              <a:ext cx="349560" cy="313200"/>
            </p14:xfrm>
          </p:contentPart>
        </mc:Choice>
        <mc:Fallback xmlns="">
          <p:pic>
            <p:nvPicPr>
              <p:cNvPr id="102" name="Freihand 101">
                <a:extLst>
                  <a:ext uri="{FF2B5EF4-FFF2-40B4-BE49-F238E27FC236}">
                    <a16:creationId xmlns:a16="http://schemas.microsoft.com/office/drawing/2014/main" id="{1093E211-68C3-4C24-944D-2A897B2CE9BB}"/>
                  </a:ext>
                </a:extLst>
              </p:cNvPr>
              <p:cNvPicPr/>
              <p:nvPr/>
            </p:nvPicPr>
            <p:blipFill>
              <a:blip r:embed="rId177"/>
              <a:stretch>
                <a:fillRect/>
              </a:stretch>
            </p:blipFill>
            <p:spPr>
              <a:xfrm>
                <a:off x="7061053" y="5291112"/>
                <a:ext cx="358200" cy="321840"/>
              </a:xfrm>
              <a:prstGeom prst="rect">
                <a:avLst/>
              </a:prstGeom>
            </p:spPr>
          </p:pic>
        </mc:Fallback>
      </mc:AlternateContent>
      <p:grpSp>
        <p:nvGrpSpPr>
          <p:cNvPr id="142" name="Gruppieren 141">
            <a:extLst>
              <a:ext uri="{FF2B5EF4-FFF2-40B4-BE49-F238E27FC236}">
                <a16:creationId xmlns:a16="http://schemas.microsoft.com/office/drawing/2014/main" id="{AF554D3C-9CE3-4E24-82B1-EE5870D73D1A}"/>
              </a:ext>
            </a:extLst>
          </p:cNvPr>
          <p:cNvGrpSpPr/>
          <p:nvPr/>
        </p:nvGrpSpPr>
        <p:grpSpPr>
          <a:xfrm>
            <a:off x="4144693" y="5743272"/>
            <a:ext cx="4222800" cy="786240"/>
            <a:chOff x="4144693" y="5743272"/>
            <a:chExt cx="4222800" cy="786240"/>
          </a:xfrm>
        </p:grpSpPr>
        <mc:AlternateContent xmlns:mc="http://schemas.openxmlformats.org/markup-compatibility/2006" xmlns:p14="http://schemas.microsoft.com/office/powerpoint/2010/main">
          <mc:Choice Requires="p14">
            <p:contentPart p14:bwMode="auto" r:id="rId178">
              <p14:nvContentPartPr>
                <p14:cNvPr id="103" name="Freihand 102">
                  <a:extLst>
                    <a:ext uri="{FF2B5EF4-FFF2-40B4-BE49-F238E27FC236}">
                      <a16:creationId xmlns:a16="http://schemas.microsoft.com/office/drawing/2014/main" id="{AA08E3CF-CEDD-4049-9F4E-CB0DD76A9402}"/>
                    </a:ext>
                  </a:extLst>
                </p14:cNvPr>
                <p14:cNvContentPartPr/>
                <p14:nvPr/>
              </p14:nvContentPartPr>
              <p14:xfrm>
                <a:off x="4144693" y="5912112"/>
                <a:ext cx="1127520" cy="91080"/>
              </p14:xfrm>
            </p:contentPart>
          </mc:Choice>
          <mc:Fallback xmlns="">
            <p:pic>
              <p:nvPicPr>
                <p:cNvPr id="103" name="Freihand 102">
                  <a:extLst>
                    <a:ext uri="{FF2B5EF4-FFF2-40B4-BE49-F238E27FC236}">
                      <a16:creationId xmlns:a16="http://schemas.microsoft.com/office/drawing/2014/main" id="{AA08E3CF-CEDD-4049-9F4E-CB0DD76A9402}"/>
                    </a:ext>
                  </a:extLst>
                </p:cNvPr>
                <p:cNvPicPr/>
                <p:nvPr/>
              </p:nvPicPr>
              <p:blipFill>
                <a:blip r:embed="rId179"/>
                <a:stretch>
                  <a:fillRect/>
                </a:stretch>
              </p:blipFill>
              <p:spPr>
                <a:xfrm>
                  <a:off x="4140373" y="5907792"/>
                  <a:ext cx="1136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4" name="Freihand 103">
                  <a:extLst>
                    <a:ext uri="{FF2B5EF4-FFF2-40B4-BE49-F238E27FC236}">
                      <a16:creationId xmlns:a16="http://schemas.microsoft.com/office/drawing/2014/main" id="{A4B60A24-B3DC-4D29-AD61-663A61CD050C}"/>
                    </a:ext>
                  </a:extLst>
                </p14:cNvPr>
                <p14:cNvContentPartPr/>
                <p14:nvPr/>
              </p14:nvContentPartPr>
              <p14:xfrm>
                <a:off x="5157733" y="5811312"/>
                <a:ext cx="360" cy="360"/>
              </p14:xfrm>
            </p:contentPart>
          </mc:Choice>
          <mc:Fallback xmlns="">
            <p:pic>
              <p:nvPicPr>
                <p:cNvPr id="104" name="Freihand 103">
                  <a:extLst>
                    <a:ext uri="{FF2B5EF4-FFF2-40B4-BE49-F238E27FC236}">
                      <a16:creationId xmlns:a16="http://schemas.microsoft.com/office/drawing/2014/main" id="{A4B60A24-B3DC-4D29-AD61-663A61CD050C}"/>
                    </a:ext>
                  </a:extLst>
                </p:cNvPr>
                <p:cNvPicPr/>
                <p:nvPr/>
              </p:nvPicPr>
              <p:blipFill>
                <a:blip r:embed="rId56"/>
                <a:stretch>
                  <a:fillRect/>
                </a:stretch>
              </p:blipFill>
              <p:spPr>
                <a:xfrm>
                  <a:off x="5153413" y="5806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Freihand 104">
                  <a:extLst>
                    <a:ext uri="{FF2B5EF4-FFF2-40B4-BE49-F238E27FC236}">
                      <a16:creationId xmlns:a16="http://schemas.microsoft.com/office/drawing/2014/main" id="{CE26C394-6FFC-4E9E-BBD1-3FC6812B8D2B}"/>
                    </a:ext>
                  </a:extLst>
                </p14:cNvPr>
                <p14:cNvContentPartPr/>
                <p14:nvPr/>
              </p14:nvContentPartPr>
              <p14:xfrm>
                <a:off x="5314693" y="5804112"/>
                <a:ext cx="53640" cy="223920"/>
              </p14:xfrm>
            </p:contentPart>
          </mc:Choice>
          <mc:Fallback xmlns="">
            <p:pic>
              <p:nvPicPr>
                <p:cNvPr id="105" name="Freihand 104">
                  <a:extLst>
                    <a:ext uri="{FF2B5EF4-FFF2-40B4-BE49-F238E27FC236}">
                      <a16:creationId xmlns:a16="http://schemas.microsoft.com/office/drawing/2014/main" id="{CE26C394-6FFC-4E9E-BBD1-3FC6812B8D2B}"/>
                    </a:ext>
                  </a:extLst>
                </p:cNvPr>
                <p:cNvPicPr/>
                <p:nvPr/>
              </p:nvPicPr>
              <p:blipFill>
                <a:blip r:embed="rId182"/>
                <a:stretch>
                  <a:fillRect/>
                </a:stretch>
              </p:blipFill>
              <p:spPr>
                <a:xfrm>
                  <a:off x="5310373" y="5799792"/>
                  <a:ext cx="62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Freihand 105">
                  <a:extLst>
                    <a:ext uri="{FF2B5EF4-FFF2-40B4-BE49-F238E27FC236}">
                      <a16:creationId xmlns:a16="http://schemas.microsoft.com/office/drawing/2014/main" id="{9CFEF0CB-F83C-4300-B9D7-197517C59050}"/>
                    </a:ext>
                  </a:extLst>
                </p14:cNvPr>
                <p14:cNvContentPartPr/>
                <p14:nvPr/>
              </p14:nvContentPartPr>
              <p14:xfrm>
                <a:off x="5216773" y="5798712"/>
                <a:ext cx="221040" cy="100440"/>
              </p14:xfrm>
            </p:contentPart>
          </mc:Choice>
          <mc:Fallback xmlns="">
            <p:pic>
              <p:nvPicPr>
                <p:cNvPr id="106" name="Freihand 105">
                  <a:extLst>
                    <a:ext uri="{FF2B5EF4-FFF2-40B4-BE49-F238E27FC236}">
                      <a16:creationId xmlns:a16="http://schemas.microsoft.com/office/drawing/2014/main" id="{9CFEF0CB-F83C-4300-B9D7-197517C59050}"/>
                    </a:ext>
                  </a:extLst>
                </p:cNvPr>
                <p:cNvPicPr/>
                <p:nvPr/>
              </p:nvPicPr>
              <p:blipFill>
                <a:blip r:embed="rId184"/>
                <a:stretch>
                  <a:fillRect/>
                </a:stretch>
              </p:blipFill>
              <p:spPr>
                <a:xfrm>
                  <a:off x="5212453" y="5794392"/>
                  <a:ext cx="229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Freihand 106">
                  <a:extLst>
                    <a:ext uri="{FF2B5EF4-FFF2-40B4-BE49-F238E27FC236}">
                      <a16:creationId xmlns:a16="http://schemas.microsoft.com/office/drawing/2014/main" id="{FEF5F8D5-4487-4341-86A8-B96035C112F4}"/>
                    </a:ext>
                  </a:extLst>
                </p14:cNvPr>
                <p14:cNvContentPartPr/>
                <p14:nvPr/>
              </p14:nvContentPartPr>
              <p14:xfrm>
                <a:off x="5441053" y="5869992"/>
                <a:ext cx="226080" cy="114120"/>
              </p14:xfrm>
            </p:contentPart>
          </mc:Choice>
          <mc:Fallback xmlns="">
            <p:pic>
              <p:nvPicPr>
                <p:cNvPr id="107" name="Freihand 106">
                  <a:extLst>
                    <a:ext uri="{FF2B5EF4-FFF2-40B4-BE49-F238E27FC236}">
                      <a16:creationId xmlns:a16="http://schemas.microsoft.com/office/drawing/2014/main" id="{FEF5F8D5-4487-4341-86A8-B96035C112F4}"/>
                    </a:ext>
                  </a:extLst>
                </p:cNvPr>
                <p:cNvPicPr/>
                <p:nvPr/>
              </p:nvPicPr>
              <p:blipFill>
                <a:blip r:embed="rId186"/>
                <a:stretch>
                  <a:fillRect/>
                </a:stretch>
              </p:blipFill>
              <p:spPr>
                <a:xfrm>
                  <a:off x="5436733" y="5865672"/>
                  <a:ext cx="234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01AFE6BF-8283-4E9B-93DA-404FAACB6978}"/>
                    </a:ext>
                  </a:extLst>
                </p14:cNvPr>
                <p14:cNvContentPartPr/>
                <p14:nvPr/>
              </p14:nvContentPartPr>
              <p14:xfrm>
                <a:off x="5645533" y="5809152"/>
                <a:ext cx="188640" cy="158040"/>
              </p14:xfrm>
            </p:contentPart>
          </mc:Choice>
          <mc:Fallback xmlns="">
            <p:pic>
              <p:nvPicPr>
                <p:cNvPr id="108" name="Freihand 107">
                  <a:extLst>
                    <a:ext uri="{FF2B5EF4-FFF2-40B4-BE49-F238E27FC236}">
                      <a16:creationId xmlns:a16="http://schemas.microsoft.com/office/drawing/2014/main" id="{01AFE6BF-8283-4E9B-93DA-404FAACB6978}"/>
                    </a:ext>
                  </a:extLst>
                </p:cNvPr>
                <p:cNvPicPr/>
                <p:nvPr/>
              </p:nvPicPr>
              <p:blipFill>
                <a:blip r:embed="rId188"/>
                <a:stretch>
                  <a:fillRect/>
                </a:stretch>
              </p:blipFill>
              <p:spPr>
                <a:xfrm>
                  <a:off x="5641213" y="5804832"/>
                  <a:ext cx="197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84C7F4A6-1836-4FCD-9179-9109C4C012DC}"/>
                    </a:ext>
                  </a:extLst>
                </p14:cNvPr>
                <p14:cNvContentPartPr/>
                <p14:nvPr/>
              </p14:nvContentPartPr>
              <p14:xfrm>
                <a:off x="5804653" y="5830032"/>
                <a:ext cx="140040" cy="129240"/>
              </p14:xfrm>
            </p:contentPart>
          </mc:Choice>
          <mc:Fallback xmlns="">
            <p:pic>
              <p:nvPicPr>
                <p:cNvPr id="109" name="Freihand 108">
                  <a:extLst>
                    <a:ext uri="{FF2B5EF4-FFF2-40B4-BE49-F238E27FC236}">
                      <a16:creationId xmlns:a16="http://schemas.microsoft.com/office/drawing/2014/main" id="{84C7F4A6-1836-4FCD-9179-9109C4C012DC}"/>
                    </a:ext>
                  </a:extLst>
                </p:cNvPr>
                <p:cNvPicPr/>
                <p:nvPr/>
              </p:nvPicPr>
              <p:blipFill>
                <a:blip r:embed="rId190"/>
                <a:stretch>
                  <a:fillRect/>
                </a:stretch>
              </p:blipFill>
              <p:spPr>
                <a:xfrm>
                  <a:off x="5800333" y="5825712"/>
                  <a:ext cx="148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CF2E8A9D-6D2E-4B4D-AAEA-9851A2D3A82B}"/>
                    </a:ext>
                  </a:extLst>
                </p14:cNvPr>
                <p14:cNvContentPartPr/>
                <p14:nvPr/>
              </p14:nvContentPartPr>
              <p14:xfrm>
                <a:off x="6063853" y="5790432"/>
                <a:ext cx="358200" cy="146520"/>
              </p14:xfrm>
            </p:contentPart>
          </mc:Choice>
          <mc:Fallback xmlns="">
            <p:pic>
              <p:nvPicPr>
                <p:cNvPr id="110" name="Freihand 109">
                  <a:extLst>
                    <a:ext uri="{FF2B5EF4-FFF2-40B4-BE49-F238E27FC236}">
                      <a16:creationId xmlns:a16="http://schemas.microsoft.com/office/drawing/2014/main" id="{CF2E8A9D-6D2E-4B4D-AAEA-9851A2D3A82B}"/>
                    </a:ext>
                  </a:extLst>
                </p:cNvPr>
                <p:cNvPicPr/>
                <p:nvPr/>
              </p:nvPicPr>
              <p:blipFill>
                <a:blip r:embed="rId192"/>
                <a:stretch>
                  <a:fillRect/>
                </a:stretch>
              </p:blipFill>
              <p:spPr>
                <a:xfrm>
                  <a:off x="6059533" y="5786112"/>
                  <a:ext cx="366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9930AC95-E0B9-4E1D-B887-06589B2CF1C3}"/>
                    </a:ext>
                  </a:extLst>
                </p14:cNvPr>
                <p14:cNvContentPartPr/>
                <p14:nvPr/>
              </p14:nvContentPartPr>
              <p14:xfrm>
                <a:off x="6588013" y="5765232"/>
                <a:ext cx="163800" cy="150120"/>
              </p14:xfrm>
            </p:contentPart>
          </mc:Choice>
          <mc:Fallback xmlns="">
            <p:pic>
              <p:nvPicPr>
                <p:cNvPr id="111" name="Freihand 110">
                  <a:extLst>
                    <a:ext uri="{FF2B5EF4-FFF2-40B4-BE49-F238E27FC236}">
                      <a16:creationId xmlns:a16="http://schemas.microsoft.com/office/drawing/2014/main" id="{9930AC95-E0B9-4E1D-B887-06589B2CF1C3}"/>
                    </a:ext>
                  </a:extLst>
                </p:cNvPr>
                <p:cNvPicPr/>
                <p:nvPr/>
              </p:nvPicPr>
              <p:blipFill>
                <a:blip r:embed="rId194"/>
                <a:stretch>
                  <a:fillRect/>
                </a:stretch>
              </p:blipFill>
              <p:spPr>
                <a:xfrm>
                  <a:off x="6583693" y="5760912"/>
                  <a:ext cx="172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C1FC8C0F-1C3E-472E-ABDD-13E242E21770}"/>
                    </a:ext>
                  </a:extLst>
                </p14:cNvPr>
                <p14:cNvContentPartPr/>
                <p14:nvPr/>
              </p14:nvContentPartPr>
              <p14:xfrm>
                <a:off x="6689893" y="5818152"/>
                <a:ext cx="214560" cy="95040"/>
              </p14:xfrm>
            </p:contentPart>
          </mc:Choice>
          <mc:Fallback xmlns="">
            <p:pic>
              <p:nvPicPr>
                <p:cNvPr id="112" name="Freihand 111">
                  <a:extLst>
                    <a:ext uri="{FF2B5EF4-FFF2-40B4-BE49-F238E27FC236}">
                      <a16:creationId xmlns:a16="http://schemas.microsoft.com/office/drawing/2014/main" id="{C1FC8C0F-1C3E-472E-ABDD-13E242E21770}"/>
                    </a:ext>
                  </a:extLst>
                </p:cNvPr>
                <p:cNvPicPr/>
                <p:nvPr/>
              </p:nvPicPr>
              <p:blipFill>
                <a:blip r:embed="rId196"/>
                <a:stretch>
                  <a:fillRect/>
                </a:stretch>
              </p:blipFill>
              <p:spPr>
                <a:xfrm>
                  <a:off x="6685573" y="5813832"/>
                  <a:ext cx="223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21739447-503A-418E-A03F-7B5FFF07413F}"/>
                    </a:ext>
                  </a:extLst>
                </p14:cNvPr>
                <p14:cNvContentPartPr/>
                <p14:nvPr/>
              </p14:nvContentPartPr>
              <p14:xfrm>
                <a:off x="6952333" y="5815632"/>
                <a:ext cx="399960" cy="91080"/>
              </p14:xfrm>
            </p:contentPart>
          </mc:Choice>
          <mc:Fallback xmlns="">
            <p:pic>
              <p:nvPicPr>
                <p:cNvPr id="115" name="Freihand 114">
                  <a:extLst>
                    <a:ext uri="{FF2B5EF4-FFF2-40B4-BE49-F238E27FC236}">
                      <a16:creationId xmlns:a16="http://schemas.microsoft.com/office/drawing/2014/main" id="{21739447-503A-418E-A03F-7B5FFF07413F}"/>
                    </a:ext>
                  </a:extLst>
                </p:cNvPr>
                <p:cNvPicPr/>
                <p:nvPr/>
              </p:nvPicPr>
              <p:blipFill>
                <a:blip r:embed="rId198"/>
                <a:stretch>
                  <a:fillRect/>
                </a:stretch>
              </p:blipFill>
              <p:spPr>
                <a:xfrm>
                  <a:off x="6948013" y="5811312"/>
                  <a:ext cx="408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F194040D-0774-4009-9187-7D1370779CB8}"/>
                    </a:ext>
                  </a:extLst>
                </p14:cNvPr>
                <p14:cNvContentPartPr/>
                <p14:nvPr/>
              </p14:nvContentPartPr>
              <p14:xfrm>
                <a:off x="7377133" y="5743272"/>
                <a:ext cx="286200" cy="113400"/>
              </p14:xfrm>
            </p:contentPart>
          </mc:Choice>
          <mc:Fallback xmlns="">
            <p:pic>
              <p:nvPicPr>
                <p:cNvPr id="116" name="Freihand 115">
                  <a:extLst>
                    <a:ext uri="{FF2B5EF4-FFF2-40B4-BE49-F238E27FC236}">
                      <a16:creationId xmlns:a16="http://schemas.microsoft.com/office/drawing/2014/main" id="{F194040D-0774-4009-9187-7D1370779CB8}"/>
                    </a:ext>
                  </a:extLst>
                </p:cNvPr>
                <p:cNvPicPr/>
                <p:nvPr/>
              </p:nvPicPr>
              <p:blipFill>
                <a:blip r:embed="rId200"/>
                <a:stretch>
                  <a:fillRect/>
                </a:stretch>
              </p:blipFill>
              <p:spPr>
                <a:xfrm>
                  <a:off x="7372813" y="5738952"/>
                  <a:ext cx="294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43A13FA5-00FF-44CC-9ADD-3893FB5E8FCF}"/>
                    </a:ext>
                  </a:extLst>
                </p14:cNvPr>
                <p14:cNvContentPartPr/>
                <p14:nvPr/>
              </p14:nvContentPartPr>
              <p14:xfrm>
                <a:off x="7687453" y="5783232"/>
                <a:ext cx="91800" cy="74880"/>
              </p14:xfrm>
            </p:contentPart>
          </mc:Choice>
          <mc:Fallback xmlns="">
            <p:pic>
              <p:nvPicPr>
                <p:cNvPr id="117" name="Freihand 116">
                  <a:extLst>
                    <a:ext uri="{FF2B5EF4-FFF2-40B4-BE49-F238E27FC236}">
                      <a16:creationId xmlns:a16="http://schemas.microsoft.com/office/drawing/2014/main" id="{43A13FA5-00FF-44CC-9ADD-3893FB5E8FCF}"/>
                    </a:ext>
                  </a:extLst>
                </p:cNvPr>
                <p:cNvPicPr/>
                <p:nvPr/>
              </p:nvPicPr>
              <p:blipFill>
                <a:blip r:embed="rId202"/>
                <a:stretch>
                  <a:fillRect/>
                </a:stretch>
              </p:blipFill>
              <p:spPr>
                <a:xfrm>
                  <a:off x="7683133" y="5778912"/>
                  <a:ext cx="100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21F0D71E-EAEC-4BCB-BBD3-5FBE767229AC}"/>
                    </a:ext>
                  </a:extLst>
                </p14:cNvPr>
                <p14:cNvContentPartPr/>
                <p14:nvPr/>
              </p14:nvContentPartPr>
              <p14:xfrm>
                <a:off x="7650733" y="5780712"/>
                <a:ext cx="163440" cy="219960"/>
              </p14:xfrm>
            </p:contentPart>
          </mc:Choice>
          <mc:Fallback xmlns="">
            <p:pic>
              <p:nvPicPr>
                <p:cNvPr id="118" name="Freihand 117">
                  <a:extLst>
                    <a:ext uri="{FF2B5EF4-FFF2-40B4-BE49-F238E27FC236}">
                      <a16:creationId xmlns:a16="http://schemas.microsoft.com/office/drawing/2014/main" id="{21F0D71E-EAEC-4BCB-BBD3-5FBE767229AC}"/>
                    </a:ext>
                  </a:extLst>
                </p:cNvPr>
                <p:cNvPicPr/>
                <p:nvPr/>
              </p:nvPicPr>
              <p:blipFill>
                <a:blip r:embed="rId204"/>
                <a:stretch>
                  <a:fillRect/>
                </a:stretch>
              </p:blipFill>
              <p:spPr>
                <a:xfrm>
                  <a:off x="7646413" y="5776392"/>
                  <a:ext cx="172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F5514298-3ABF-4B65-9087-20AF024110C9}"/>
                    </a:ext>
                  </a:extLst>
                </p14:cNvPr>
                <p14:cNvContentPartPr/>
                <p14:nvPr/>
              </p14:nvContentPartPr>
              <p14:xfrm>
                <a:off x="7808773" y="5772792"/>
                <a:ext cx="86760" cy="82440"/>
              </p14:xfrm>
            </p:contentPart>
          </mc:Choice>
          <mc:Fallback xmlns="">
            <p:pic>
              <p:nvPicPr>
                <p:cNvPr id="119" name="Freihand 118">
                  <a:extLst>
                    <a:ext uri="{FF2B5EF4-FFF2-40B4-BE49-F238E27FC236}">
                      <a16:creationId xmlns:a16="http://schemas.microsoft.com/office/drawing/2014/main" id="{F5514298-3ABF-4B65-9087-20AF024110C9}"/>
                    </a:ext>
                  </a:extLst>
                </p:cNvPr>
                <p:cNvPicPr/>
                <p:nvPr/>
              </p:nvPicPr>
              <p:blipFill>
                <a:blip r:embed="rId206"/>
                <a:stretch>
                  <a:fillRect/>
                </a:stretch>
              </p:blipFill>
              <p:spPr>
                <a:xfrm>
                  <a:off x="7804453" y="5768472"/>
                  <a:ext cx="95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F7B7E017-7288-4D12-BDB5-C31AD0376691}"/>
                    </a:ext>
                  </a:extLst>
                </p14:cNvPr>
                <p14:cNvContentPartPr/>
                <p14:nvPr/>
              </p14:nvContentPartPr>
              <p14:xfrm>
                <a:off x="7921093" y="5799432"/>
                <a:ext cx="47160" cy="2520"/>
              </p14:xfrm>
            </p:contentPart>
          </mc:Choice>
          <mc:Fallback xmlns="">
            <p:pic>
              <p:nvPicPr>
                <p:cNvPr id="120" name="Freihand 119">
                  <a:extLst>
                    <a:ext uri="{FF2B5EF4-FFF2-40B4-BE49-F238E27FC236}">
                      <a16:creationId xmlns:a16="http://schemas.microsoft.com/office/drawing/2014/main" id="{F7B7E017-7288-4D12-BDB5-C31AD0376691}"/>
                    </a:ext>
                  </a:extLst>
                </p:cNvPr>
                <p:cNvPicPr/>
                <p:nvPr/>
              </p:nvPicPr>
              <p:blipFill>
                <a:blip r:embed="rId208"/>
                <a:stretch>
                  <a:fillRect/>
                </a:stretch>
              </p:blipFill>
              <p:spPr>
                <a:xfrm>
                  <a:off x="7916773" y="5795112"/>
                  <a:ext cx="55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6BDA3023-79AF-47AB-8F8E-EA6977FF6EA8}"/>
                    </a:ext>
                  </a:extLst>
                </p14:cNvPr>
                <p14:cNvContentPartPr/>
                <p14:nvPr/>
              </p14:nvContentPartPr>
              <p14:xfrm>
                <a:off x="6008053" y="6114432"/>
                <a:ext cx="160560" cy="126000"/>
              </p14:xfrm>
            </p:contentPart>
          </mc:Choice>
          <mc:Fallback xmlns="">
            <p:pic>
              <p:nvPicPr>
                <p:cNvPr id="121" name="Freihand 120">
                  <a:extLst>
                    <a:ext uri="{FF2B5EF4-FFF2-40B4-BE49-F238E27FC236}">
                      <a16:creationId xmlns:a16="http://schemas.microsoft.com/office/drawing/2014/main" id="{6BDA3023-79AF-47AB-8F8E-EA6977FF6EA8}"/>
                    </a:ext>
                  </a:extLst>
                </p:cNvPr>
                <p:cNvPicPr/>
                <p:nvPr/>
              </p:nvPicPr>
              <p:blipFill>
                <a:blip r:embed="rId210"/>
                <a:stretch>
                  <a:fillRect/>
                </a:stretch>
              </p:blipFill>
              <p:spPr>
                <a:xfrm>
                  <a:off x="6003733" y="6110112"/>
                  <a:ext cx="169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3" name="Freihand 122">
                  <a:extLst>
                    <a:ext uri="{FF2B5EF4-FFF2-40B4-BE49-F238E27FC236}">
                      <a16:creationId xmlns:a16="http://schemas.microsoft.com/office/drawing/2014/main" id="{583EC01E-8935-4DE9-89CD-FB80CAF14A32}"/>
                    </a:ext>
                  </a:extLst>
                </p14:cNvPr>
                <p14:cNvContentPartPr/>
                <p14:nvPr/>
              </p14:nvContentPartPr>
              <p14:xfrm>
                <a:off x="6106693" y="6161232"/>
                <a:ext cx="399960" cy="64800"/>
              </p14:xfrm>
            </p:contentPart>
          </mc:Choice>
          <mc:Fallback xmlns="">
            <p:pic>
              <p:nvPicPr>
                <p:cNvPr id="123" name="Freihand 122">
                  <a:extLst>
                    <a:ext uri="{FF2B5EF4-FFF2-40B4-BE49-F238E27FC236}">
                      <a16:creationId xmlns:a16="http://schemas.microsoft.com/office/drawing/2014/main" id="{583EC01E-8935-4DE9-89CD-FB80CAF14A32}"/>
                    </a:ext>
                  </a:extLst>
                </p:cNvPr>
                <p:cNvPicPr/>
                <p:nvPr/>
              </p:nvPicPr>
              <p:blipFill>
                <a:blip r:embed="rId212"/>
                <a:stretch>
                  <a:fillRect/>
                </a:stretch>
              </p:blipFill>
              <p:spPr>
                <a:xfrm>
                  <a:off x="6102373" y="6156912"/>
                  <a:ext cx="408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BCD50217-ED59-4466-A760-5BAAC80D8001}"/>
                    </a:ext>
                  </a:extLst>
                </p14:cNvPr>
                <p14:cNvContentPartPr/>
                <p14:nvPr/>
              </p14:nvContentPartPr>
              <p14:xfrm>
                <a:off x="6499093" y="6140712"/>
                <a:ext cx="101160" cy="191160"/>
              </p14:xfrm>
            </p:contentPart>
          </mc:Choice>
          <mc:Fallback xmlns="">
            <p:pic>
              <p:nvPicPr>
                <p:cNvPr id="124" name="Freihand 123">
                  <a:extLst>
                    <a:ext uri="{FF2B5EF4-FFF2-40B4-BE49-F238E27FC236}">
                      <a16:creationId xmlns:a16="http://schemas.microsoft.com/office/drawing/2014/main" id="{BCD50217-ED59-4466-A760-5BAAC80D8001}"/>
                    </a:ext>
                  </a:extLst>
                </p:cNvPr>
                <p:cNvPicPr/>
                <p:nvPr/>
              </p:nvPicPr>
              <p:blipFill>
                <a:blip r:embed="rId214"/>
                <a:stretch>
                  <a:fillRect/>
                </a:stretch>
              </p:blipFill>
              <p:spPr>
                <a:xfrm>
                  <a:off x="6494773" y="6136392"/>
                  <a:ext cx="109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5F488F0F-54DC-4BCA-8565-C5E3C7AA9640}"/>
                    </a:ext>
                  </a:extLst>
                </p14:cNvPr>
                <p14:cNvContentPartPr/>
                <p14:nvPr/>
              </p14:nvContentPartPr>
              <p14:xfrm>
                <a:off x="6616813" y="6073032"/>
                <a:ext cx="803160" cy="136440"/>
              </p14:xfrm>
            </p:contentPart>
          </mc:Choice>
          <mc:Fallback xmlns="">
            <p:pic>
              <p:nvPicPr>
                <p:cNvPr id="126" name="Freihand 125">
                  <a:extLst>
                    <a:ext uri="{FF2B5EF4-FFF2-40B4-BE49-F238E27FC236}">
                      <a16:creationId xmlns:a16="http://schemas.microsoft.com/office/drawing/2014/main" id="{5F488F0F-54DC-4BCA-8565-C5E3C7AA9640}"/>
                    </a:ext>
                  </a:extLst>
                </p:cNvPr>
                <p:cNvPicPr/>
                <p:nvPr/>
              </p:nvPicPr>
              <p:blipFill>
                <a:blip r:embed="rId216"/>
                <a:stretch>
                  <a:fillRect/>
                </a:stretch>
              </p:blipFill>
              <p:spPr>
                <a:xfrm>
                  <a:off x="6612493" y="6068712"/>
                  <a:ext cx="811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E9807885-7FA0-4EDB-A1D4-944305D577E7}"/>
                    </a:ext>
                  </a:extLst>
                </p14:cNvPr>
                <p14:cNvContentPartPr/>
                <p14:nvPr/>
              </p14:nvContentPartPr>
              <p14:xfrm>
                <a:off x="7509253" y="6031992"/>
                <a:ext cx="127080" cy="137880"/>
              </p14:xfrm>
            </p:contentPart>
          </mc:Choice>
          <mc:Fallback xmlns="">
            <p:pic>
              <p:nvPicPr>
                <p:cNvPr id="128" name="Freihand 127">
                  <a:extLst>
                    <a:ext uri="{FF2B5EF4-FFF2-40B4-BE49-F238E27FC236}">
                      <a16:creationId xmlns:a16="http://schemas.microsoft.com/office/drawing/2014/main" id="{E9807885-7FA0-4EDB-A1D4-944305D577E7}"/>
                    </a:ext>
                  </a:extLst>
                </p:cNvPr>
                <p:cNvPicPr/>
                <p:nvPr/>
              </p:nvPicPr>
              <p:blipFill>
                <a:blip r:embed="rId218"/>
                <a:stretch>
                  <a:fillRect/>
                </a:stretch>
              </p:blipFill>
              <p:spPr>
                <a:xfrm>
                  <a:off x="7504933" y="6027672"/>
                  <a:ext cx="135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7BD9BA6B-4C90-433F-9CB4-08F470A89240}"/>
                    </a:ext>
                  </a:extLst>
                </p14:cNvPr>
                <p14:cNvContentPartPr/>
                <p14:nvPr/>
              </p14:nvContentPartPr>
              <p14:xfrm>
                <a:off x="7679893" y="6084552"/>
                <a:ext cx="96840" cy="115200"/>
              </p14:xfrm>
            </p:contentPart>
          </mc:Choice>
          <mc:Fallback xmlns="">
            <p:pic>
              <p:nvPicPr>
                <p:cNvPr id="129" name="Freihand 128">
                  <a:extLst>
                    <a:ext uri="{FF2B5EF4-FFF2-40B4-BE49-F238E27FC236}">
                      <a16:creationId xmlns:a16="http://schemas.microsoft.com/office/drawing/2014/main" id="{7BD9BA6B-4C90-433F-9CB4-08F470A89240}"/>
                    </a:ext>
                  </a:extLst>
                </p:cNvPr>
                <p:cNvPicPr/>
                <p:nvPr/>
              </p:nvPicPr>
              <p:blipFill>
                <a:blip r:embed="rId220"/>
                <a:stretch>
                  <a:fillRect/>
                </a:stretch>
              </p:blipFill>
              <p:spPr>
                <a:xfrm>
                  <a:off x="7675573" y="6080232"/>
                  <a:ext cx="105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633B25E5-0EC5-41ED-8F5D-9F5F4B058A9E}"/>
                    </a:ext>
                  </a:extLst>
                </p14:cNvPr>
                <p14:cNvContentPartPr/>
                <p14:nvPr/>
              </p14:nvContentPartPr>
              <p14:xfrm>
                <a:off x="7796893" y="6001392"/>
                <a:ext cx="570600" cy="178560"/>
              </p14:xfrm>
            </p:contentPart>
          </mc:Choice>
          <mc:Fallback xmlns="">
            <p:pic>
              <p:nvPicPr>
                <p:cNvPr id="130" name="Freihand 129">
                  <a:extLst>
                    <a:ext uri="{FF2B5EF4-FFF2-40B4-BE49-F238E27FC236}">
                      <a16:creationId xmlns:a16="http://schemas.microsoft.com/office/drawing/2014/main" id="{633B25E5-0EC5-41ED-8F5D-9F5F4B058A9E}"/>
                    </a:ext>
                  </a:extLst>
                </p:cNvPr>
                <p:cNvPicPr/>
                <p:nvPr/>
              </p:nvPicPr>
              <p:blipFill>
                <a:blip r:embed="rId222"/>
                <a:stretch>
                  <a:fillRect/>
                </a:stretch>
              </p:blipFill>
              <p:spPr>
                <a:xfrm>
                  <a:off x="7792573" y="5997072"/>
                  <a:ext cx="579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4E8A04B0-FC99-476C-A0F6-64CD0FE119F2}"/>
                    </a:ext>
                  </a:extLst>
                </p14:cNvPr>
                <p14:cNvContentPartPr/>
                <p14:nvPr/>
              </p14:nvContentPartPr>
              <p14:xfrm>
                <a:off x="6204253" y="6463992"/>
                <a:ext cx="219960" cy="65520"/>
              </p14:xfrm>
            </p:contentPart>
          </mc:Choice>
          <mc:Fallback xmlns="">
            <p:pic>
              <p:nvPicPr>
                <p:cNvPr id="131" name="Freihand 130">
                  <a:extLst>
                    <a:ext uri="{FF2B5EF4-FFF2-40B4-BE49-F238E27FC236}">
                      <a16:creationId xmlns:a16="http://schemas.microsoft.com/office/drawing/2014/main" id="{4E8A04B0-FC99-476C-A0F6-64CD0FE119F2}"/>
                    </a:ext>
                  </a:extLst>
                </p:cNvPr>
                <p:cNvPicPr/>
                <p:nvPr/>
              </p:nvPicPr>
              <p:blipFill>
                <a:blip r:embed="rId224"/>
                <a:stretch>
                  <a:fillRect/>
                </a:stretch>
              </p:blipFill>
              <p:spPr>
                <a:xfrm>
                  <a:off x="6199933" y="6459672"/>
                  <a:ext cx="228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0642E024-670A-4FB1-8421-3361AA76DBAE}"/>
                    </a:ext>
                  </a:extLst>
                </p14:cNvPr>
                <p14:cNvContentPartPr/>
                <p14:nvPr/>
              </p14:nvContentPartPr>
              <p14:xfrm>
                <a:off x="6339973" y="6379752"/>
                <a:ext cx="29520" cy="12240"/>
              </p14:xfrm>
            </p:contentPart>
          </mc:Choice>
          <mc:Fallback xmlns="">
            <p:pic>
              <p:nvPicPr>
                <p:cNvPr id="132" name="Freihand 131">
                  <a:extLst>
                    <a:ext uri="{FF2B5EF4-FFF2-40B4-BE49-F238E27FC236}">
                      <a16:creationId xmlns:a16="http://schemas.microsoft.com/office/drawing/2014/main" id="{0642E024-670A-4FB1-8421-3361AA76DBAE}"/>
                    </a:ext>
                  </a:extLst>
                </p:cNvPr>
                <p:cNvPicPr/>
                <p:nvPr/>
              </p:nvPicPr>
              <p:blipFill>
                <a:blip r:embed="rId226"/>
                <a:stretch>
                  <a:fillRect/>
                </a:stretch>
              </p:blipFill>
              <p:spPr>
                <a:xfrm>
                  <a:off x="6335653" y="6375432"/>
                  <a:ext cx="3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3" name="Freihand 132">
                  <a:extLst>
                    <a:ext uri="{FF2B5EF4-FFF2-40B4-BE49-F238E27FC236}">
                      <a16:creationId xmlns:a16="http://schemas.microsoft.com/office/drawing/2014/main" id="{5DC397F7-7551-4C22-919C-48521CA3D085}"/>
                    </a:ext>
                  </a:extLst>
                </p14:cNvPr>
                <p14:cNvContentPartPr/>
                <p14:nvPr/>
              </p14:nvContentPartPr>
              <p14:xfrm>
                <a:off x="6532573" y="6360312"/>
                <a:ext cx="187920" cy="150480"/>
              </p14:xfrm>
            </p:contentPart>
          </mc:Choice>
          <mc:Fallback xmlns="">
            <p:pic>
              <p:nvPicPr>
                <p:cNvPr id="133" name="Freihand 132">
                  <a:extLst>
                    <a:ext uri="{FF2B5EF4-FFF2-40B4-BE49-F238E27FC236}">
                      <a16:creationId xmlns:a16="http://schemas.microsoft.com/office/drawing/2014/main" id="{5DC397F7-7551-4C22-919C-48521CA3D085}"/>
                    </a:ext>
                  </a:extLst>
                </p:cNvPr>
                <p:cNvPicPr/>
                <p:nvPr/>
              </p:nvPicPr>
              <p:blipFill>
                <a:blip r:embed="rId228"/>
                <a:stretch>
                  <a:fillRect/>
                </a:stretch>
              </p:blipFill>
              <p:spPr>
                <a:xfrm>
                  <a:off x="6528253" y="6355992"/>
                  <a:ext cx="196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4" name="Freihand 133">
                  <a:extLst>
                    <a:ext uri="{FF2B5EF4-FFF2-40B4-BE49-F238E27FC236}">
                      <a16:creationId xmlns:a16="http://schemas.microsoft.com/office/drawing/2014/main" id="{AE4FDF10-ED05-4A1F-8211-9E45E1E8C8C3}"/>
                    </a:ext>
                  </a:extLst>
                </p14:cNvPr>
                <p14:cNvContentPartPr/>
                <p14:nvPr/>
              </p14:nvContentPartPr>
              <p14:xfrm>
                <a:off x="6795733" y="6396312"/>
                <a:ext cx="154800" cy="109440"/>
              </p14:xfrm>
            </p:contentPart>
          </mc:Choice>
          <mc:Fallback xmlns="">
            <p:pic>
              <p:nvPicPr>
                <p:cNvPr id="134" name="Freihand 133">
                  <a:extLst>
                    <a:ext uri="{FF2B5EF4-FFF2-40B4-BE49-F238E27FC236}">
                      <a16:creationId xmlns:a16="http://schemas.microsoft.com/office/drawing/2014/main" id="{AE4FDF10-ED05-4A1F-8211-9E45E1E8C8C3}"/>
                    </a:ext>
                  </a:extLst>
                </p:cNvPr>
                <p:cNvPicPr/>
                <p:nvPr/>
              </p:nvPicPr>
              <p:blipFill>
                <a:blip r:embed="rId230"/>
                <a:stretch>
                  <a:fillRect/>
                </a:stretch>
              </p:blipFill>
              <p:spPr>
                <a:xfrm>
                  <a:off x="6791413" y="6391992"/>
                  <a:ext cx="163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CD098E67-CCD9-47EB-AEB1-A6FF5254D575}"/>
                    </a:ext>
                  </a:extLst>
                </p14:cNvPr>
                <p14:cNvContentPartPr/>
                <p14:nvPr/>
              </p14:nvContentPartPr>
              <p14:xfrm>
                <a:off x="6953053" y="6349512"/>
                <a:ext cx="155520" cy="125280"/>
              </p14:xfrm>
            </p:contentPart>
          </mc:Choice>
          <mc:Fallback xmlns="">
            <p:pic>
              <p:nvPicPr>
                <p:cNvPr id="135" name="Freihand 134">
                  <a:extLst>
                    <a:ext uri="{FF2B5EF4-FFF2-40B4-BE49-F238E27FC236}">
                      <a16:creationId xmlns:a16="http://schemas.microsoft.com/office/drawing/2014/main" id="{CD098E67-CCD9-47EB-AEB1-A6FF5254D575}"/>
                    </a:ext>
                  </a:extLst>
                </p:cNvPr>
                <p:cNvPicPr/>
                <p:nvPr/>
              </p:nvPicPr>
              <p:blipFill>
                <a:blip r:embed="rId232"/>
                <a:stretch>
                  <a:fillRect/>
                </a:stretch>
              </p:blipFill>
              <p:spPr>
                <a:xfrm>
                  <a:off x="6948733" y="6345192"/>
                  <a:ext cx="164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609B77B9-C923-4657-9E66-ABBEBA970ABD}"/>
                    </a:ext>
                  </a:extLst>
                </p14:cNvPr>
                <p14:cNvContentPartPr/>
                <p14:nvPr/>
              </p14:nvContentPartPr>
              <p14:xfrm>
                <a:off x="6910213" y="6309912"/>
                <a:ext cx="29160" cy="200880"/>
              </p14:xfrm>
            </p:contentPart>
          </mc:Choice>
          <mc:Fallback xmlns="">
            <p:pic>
              <p:nvPicPr>
                <p:cNvPr id="136" name="Freihand 135">
                  <a:extLst>
                    <a:ext uri="{FF2B5EF4-FFF2-40B4-BE49-F238E27FC236}">
                      <a16:creationId xmlns:a16="http://schemas.microsoft.com/office/drawing/2014/main" id="{609B77B9-C923-4657-9E66-ABBEBA970ABD}"/>
                    </a:ext>
                  </a:extLst>
                </p:cNvPr>
                <p:cNvPicPr/>
                <p:nvPr/>
              </p:nvPicPr>
              <p:blipFill>
                <a:blip r:embed="rId234"/>
                <a:stretch>
                  <a:fillRect/>
                </a:stretch>
              </p:blipFill>
              <p:spPr>
                <a:xfrm>
                  <a:off x="6905893" y="6305592"/>
                  <a:ext cx="37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94FF0487-40BB-41E7-BB32-A20D60D05724}"/>
                    </a:ext>
                  </a:extLst>
                </p14:cNvPr>
                <p14:cNvContentPartPr/>
                <p14:nvPr/>
              </p14:nvContentPartPr>
              <p14:xfrm>
                <a:off x="7243213" y="6344472"/>
                <a:ext cx="110160" cy="139680"/>
              </p14:xfrm>
            </p:contentPart>
          </mc:Choice>
          <mc:Fallback xmlns="">
            <p:pic>
              <p:nvPicPr>
                <p:cNvPr id="137" name="Freihand 136">
                  <a:extLst>
                    <a:ext uri="{FF2B5EF4-FFF2-40B4-BE49-F238E27FC236}">
                      <a16:creationId xmlns:a16="http://schemas.microsoft.com/office/drawing/2014/main" id="{94FF0487-40BB-41E7-BB32-A20D60D05724}"/>
                    </a:ext>
                  </a:extLst>
                </p:cNvPr>
                <p:cNvPicPr/>
                <p:nvPr/>
              </p:nvPicPr>
              <p:blipFill>
                <a:blip r:embed="rId236"/>
                <a:stretch>
                  <a:fillRect/>
                </a:stretch>
              </p:blipFill>
              <p:spPr>
                <a:xfrm>
                  <a:off x="7238893" y="6340152"/>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3C01F5E5-6F03-4462-8B44-59A4316FA19A}"/>
                    </a:ext>
                  </a:extLst>
                </p14:cNvPr>
                <p14:cNvContentPartPr/>
                <p14:nvPr/>
              </p14:nvContentPartPr>
              <p14:xfrm>
                <a:off x="7360573" y="6391272"/>
                <a:ext cx="283320" cy="84600"/>
              </p14:xfrm>
            </p:contentPart>
          </mc:Choice>
          <mc:Fallback xmlns="">
            <p:pic>
              <p:nvPicPr>
                <p:cNvPr id="138" name="Freihand 137">
                  <a:extLst>
                    <a:ext uri="{FF2B5EF4-FFF2-40B4-BE49-F238E27FC236}">
                      <a16:creationId xmlns:a16="http://schemas.microsoft.com/office/drawing/2014/main" id="{3C01F5E5-6F03-4462-8B44-59A4316FA19A}"/>
                    </a:ext>
                  </a:extLst>
                </p:cNvPr>
                <p:cNvPicPr/>
                <p:nvPr/>
              </p:nvPicPr>
              <p:blipFill>
                <a:blip r:embed="rId238"/>
                <a:stretch>
                  <a:fillRect/>
                </a:stretch>
              </p:blipFill>
              <p:spPr>
                <a:xfrm>
                  <a:off x="7356253" y="6386952"/>
                  <a:ext cx="291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6B6EF6F7-965F-4F42-B347-7C918FAFC07B}"/>
                    </a:ext>
                  </a:extLst>
                </p14:cNvPr>
                <p14:cNvContentPartPr/>
                <p14:nvPr/>
              </p14:nvContentPartPr>
              <p14:xfrm>
                <a:off x="7707253" y="6458232"/>
                <a:ext cx="18360" cy="9360"/>
              </p14:xfrm>
            </p:contentPart>
          </mc:Choice>
          <mc:Fallback xmlns="">
            <p:pic>
              <p:nvPicPr>
                <p:cNvPr id="139" name="Freihand 138">
                  <a:extLst>
                    <a:ext uri="{FF2B5EF4-FFF2-40B4-BE49-F238E27FC236}">
                      <a16:creationId xmlns:a16="http://schemas.microsoft.com/office/drawing/2014/main" id="{6B6EF6F7-965F-4F42-B347-7C918FAFC07B}"/>
                    </a:ext>
                  </a:extLst>
                </p:cNvPr>
                <p:cNvPicPr/>
                <p:nvPr/>
              </p:nvPicPr>
              <p:blipFill>
                <a:blip r:embed="rId240"/>
                <a:stretch>
                  <a:fillRect/>
                </a:stretch>
              </p:blipFill>
              <p:spPr>
                <a:xfrm>
                  <a:off x="7702933" y="6453912"/>
                  <a:ext cx="27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6D18E551-8B89-4AC4-BFB5-21D9EF240B84}"/>
                    </a:ext>
                  </a:extLst>
                </p14:cNvPr>
                <p14:cNvContentPartPr/>
                <p14:nvPr/>
              </p14:nvContentPartPr>
              <p14:xfrm>
                <a:off x="7899133" y="6345552"/>
                <a:ext cx="182520" cy="95760"/>
              </p14:xfrm>
            </p:contentPart>
          </mc:Choice>
          <mc:Fallback xmlns="">
            <p:pic>
              <p:nvPicPr>
                <p:cNvPr id="140" name="Freihand 139">
                  <a:extLst>
                    <a:ext uri="{FF2B5EF4-FFF2-40B4-BE49-F238E27FC236}">
                      <a16:creationId xmlns:a16="http://schemas.microsoft.com/office/drawing/2014/main" id="{6D18E551-8B89-4AC4-BFB5-21D9EF240B84}"/>
                    </a:ext>
                  </a:extLst>
                </p:cNvPr>
                <p:cNvPicPr/>
                <p:nvPr/>
              </p:nvPicPr>
              <p:blipFill>
                <a:blip r:embed="rId242"/>
                <a:stretch>
                  <a:fillRect/>
                </a:stretch>
              </p:blipFill>
              <p:spPr>
                <a:xfrm>
                  <a:off x="7894813" y="6341232"/>
                  <a:ext cx="191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445EFF40-ABA0-42EA-A520-58EF91C1DFC1}"/>
                    </a:ext>
                  </a:extLst>
                </p14:cNvPr>
                <p14:cNvContentPartPr/>
                <p14:nvPr/>
              </p14:nvContentPartPr>
              <p14:xfrm>
                <a:off x="7840453" y="6372912"/>
                <a:ext cx="262440" cy="45360"/>
              </p14:xfrm>
            </p:contentPart>
          </mc:Choice>
          <mc:Fallback xmlns="">
            <p:pic>
              <p:nvPicPr>
                <p:cNvPr id="141" name="Freihand 140">
                  <a:extLst>
                    <a:ext uri="{FF2B5EF4-FFF2-40B4-BE49-F238E27FC236}">
                      <a16:creationId xmlns:a16="http://schemas.microsoft.com/office/drawing/2014/main" id="{445EFF40-ABA0-42EA-A520-58EF91C1DFC1}"/>
                    </a:ext>
                  </a:extLst>
                </p:cNvPr>
                <p:cNvPicPr/>
                <p:nvPr/>
              </p:nvPicPr>
              <p:blipFill>
                <a:blip r:embed="rId244"/>
                <a:stretch>
                  <a:fillRect/>
                </a:stretch>
              </p:blipFill>
              <p:spPr>
                <a:xfrm>
                  <a:off x="7836133" y="6368592"/>
                  <a:ext cx="271080" cy="540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CE0D23B-A4F3-4B31-A8EA-B39F991DE8F3}"/>
                  </a:ext>
                </a:extLst>
              </p14:cNvPr>
              <p14:cNvContentPartPr/>
              <p14:nvPr/>
            </p14:nvContentPartPr>
            <p14:xfrm>
              <a:off x="108591" y="283152"/>
              <a:ext cx="1855800" cy="788040"/>
            </p14:xfrm>
          </p:contentPart>
        </mc:Choice>
        <mc:Fallback xmlns="">
          <p:pic>
            <p:nvPicPr>
              <p:cNvPr id="2" name="Freihand 1">
                <a:extLst>
                  <a:ext uri="{FF2B5EF4-FFF2-40B4-BE49-F238E27FC236}">
                    <a16:creationId xmlns:a16="http://schemas.microsoft.com/office/drawing/2014/main" id="{3CE0D23B-A4F3-4B31-A8EA-B39F991DE8F3}"/>
                  </a:ext>
                </a:extLst>
              </p:cNvPr>
              <p:cNvPicPr/>
              <p:nvPr/>
            </p:nvPicPr>
            <p:blipFill>
              <a:blip r:embed="rId4"/>
              <a:stretch>
                <a:fillRect/>
              </a:stretch>
            </p:blipFill>
            <p:spPr>
              <a:xfrm>
                <a:off x="104271" y="278832"/>
                <a:ext cx="186444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6934A59D-BD03-4DA8-86E3-F7A592807929}"/>
                  </a:ext>
                </a:extLst>
              </p14:cNvPr>
              <p14:cNvContentPartPr/>
              <p14:nvPr/>
            </p14:nvContentPartPr>
            <p14:xfrm>
              <a:off x="83391" y="1789752"/>
              <a:ext cx="2013840" cy="691200"/>
            </p14:xfrm>
          </p:contentPart>
        </mc:Choice>
        <mc:Fallback xmlns="">
          <p:pic>
            <p:nvPicPr>
              <p:cNvPr id="5" name="Freihand 4">
                <a:extLst>
                  <a:ext uri="{FF2B5EF4-FFF2-40B4-BE49-F238E27FC236}">
                    <a16:creationId xmlns:a16="http://schemas.microsoft.com/office/drawing/2014/main" id="{6934A59D-BD03-4DA8-86E3-F7A592807929}"/>
                  </a:ext>
                </a:extLst>
              </p:cNvPr>
              <p:cNvPicPr/>
              <p:nvPr/>
            </p:nvPicPr>
            <p:blipFill>
              <a:blip r:embed="rId6"/>
              <a:stretch>
                <a:fillRect/>
              </a:stretch>
            </p:blipFill>
            <p:spPr>
              <a:xfrm>
                <a:off x="79071" y="1785432"/>
                <a:ext cx="202248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6F07B58-63F3-47A6-8B53-A9B0E0074E64}"/>
                  </a:ext>
                </a:extLst>
              </p14:cNvPr>
              <p14:cNvContentPartPr/>
              <p14:nvPr/>
            </p14:nvContentPartPr>
            <p14:xfrm>
              <a:off x="4428951" y="2526312"/>
              <a:ext cx="181800" cy="24480"/>
            </p14:xfrm>
          </p:contentPart>
        </mc:Choice>
        <mc:Fallback xmlns="">
          <p:pic>
            <p:nvPicPr>
              <p:cNvPr id="6" name="Freihand 5">
                <a:extLst>
                  <a:ext uri="{FF2B5EF4-FFF2-40B4-BE49-F238E27FC236}">
                    <a16:creationId xmlns:a16="http://schemas.microsoft.com/office/drawing/2014/main" id="{86F07B58-63F3-47A6-8B53-A9B0E0074E64}"/>
                  </a:ext>
                </a:extLst>
              </p:cNvPr>
              <p:cNvPicPr/>
              <p:nvPr/>
            </p:nvPicPr>
            <p:blipFill>
              <a:blip r:embed="rId8"/>
              <a:stretch>
                <a:fillRect/>
              </a:stretch>
            </p:blipFill>
            <p:spPr>
              <a:xfrm>
                <a:off x="4424631" y="2521992"/>
                <a:ext cx="190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2B16CF9-EE41-4584-ACF9-85D8A5023123}"/>
                  </a:ext>
                </a:extLst>
              </p14:cNvPr>
              <p14:cNvContentPartPr/>
              <p14:nvPr/>
            </p14:nvContentPartPr>
            <p14:xfrm>
              <a:off x="4210791" y="2591472"/>
              <a:ext cx="2225520" cy="37440"/>
            </p14:xfrm>
          </p:contentPart>
        </mc:Choice>
        <mc:Fallback xmlns="">
          <p:pic>
            <p:nvPicPr>
              <p:cNvPr id="7" name="Freihand 6">
                <a:extLst>
                  <a:ext uri="{FF2B5EF4-FFF2-40B4-BE49-F238E27FC236}">
                    <a16:creationId xmlns:a16="http://schemas.microsoft.com/office/drawing/2014/main" id="{C2B16CF9-EE41-4584-ACF9-85D8A5023123}"/>
                  </a:ext>
                </a:extLst>
              </p:cNvPr>
              <p:cNvPicPr/>
              <p:nvPr/>
            </p:nvPicPr>
            <p:blipFill>
              <a:blip r:embed="rId10"/>
              <a:stretch>
                <a:fillRect/>
              </a:stretch>
            </p:blipFill>
            <p:spPr>
              <a:xfrm>
                <a:off x="4206471" y="2587152"/>
                <a:ext cx="2234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2BCAA00-8038-410A-9E42-E73158D641F8}"/>
                  </a:ext>
                </a:extLst>
              </p14:cNvPr>
              <p14:cNvContentPartPr/>
              <p14:nvPr/>
            </p14:nvContentPartPr>
            <p14:xfrm>
              <a:off x="138111" y="3843912"/>
              <a:ext cx="2042640" cy="42840"/>
            </p14:xfrm>
          </p:contentPart>
        </mc:Choice>
        <mc:Fallback xmlns="">
          <p:pic>
            <p:nvPicPr>
              <p:cNvPr id="10" name="Freihand 9">
                <a:extLst>
                  <a:ext uri="{FF2B5EF4-FFF2-40B4-BE49-F238E27FC236}">
                    <a16:creationId xmlns:a16="http://schemas.microsoft.com/office/drawing/2014/main" id="{A2BCAA00-8038-410A-9E42-E73158D641F8}"/>
                  </a:ext>
                </a:extLst>
              </p:cNvPr>
              <p:cNvPicPr/>
              <p:nvPr/>
            </p:nvPicPr>
            <p:blipFill>
              <a:blip r:embed="rId12"/>
              <a:stretch>
                <a:fillRect/>
              </a:stretch>
            </p:blipFill>
            <p:spPr>
              <a:xfrm>
                <a:off x="133791" y="3839592"/>
                <a:ext cx="2051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E2E611C-F1A2-45C6-8138-DE8AEC4762BE}"/>
                  </a:ext>
                </a:extLst>
              </p14:cNvPr>
              <p14:cNvContentPartPr/>
              <p14:nvPr/>
            </p14:nvContentPartPr>
            <p14:xfrm>
              <a:off x="4266591" y="4373832"/>
              <a:ext cx="1740240" cy="70920"/>
            </p14:xfrm>
          </p:contentPart>
        </mc:Choice>
        <mc:Fallback xmlns="">
          <p:pic>
            <p:nvPicPr>
              <p:cNvPr id="11" name="Freihand 10">
                <a:extLst>
                  <a:ext uri="{FF2B5EF4-FFF2-40B4-BE49-F238E27FC236}">
                    <a16:creationId xmlns:a16="http://schemas.microsoft.com/office/drawing/2014/main" id="{1E2E611C-F1A2-45C6-8138-DE8AEC4762BE}"/>
                  </a:ext>
                </a:extLst>
              </p:cNvPr>
              <p:cNvPicPr/>
              <p:nvPr/>
            </p:nvPicPr>
            <p:blipFill>
              <a:blip r:embed="rId14"/>
              <a:stretch>
                <a:fillRect/>
              </a:stretch>
            </p:blipFill>
            <p:spPr>
              <a:xfrm>
                <a:off x="4262271" y="4369512"/>
                <a:ext cx="1748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5083213-4A12-4FA9-87EB-DF7BD957E12C}"/>
                  </a:ext>
                </a:extLst>
              </p14:cNvPr>
              <p14:cNvContentPartPr/>
              <p14:nvPr/>
            </p14:nvContentPartPr>
            <p14:xfrm>
              <a:off x="73311" y="3857592"/>
              <a:ext cx="1870200" cy="67680"/>
            </p14:xfrm>
          </p:contentPart>
        </mc:Choice>
        <mc:Fallback>
          <p:pic>
            <p:nvPicPr>
              <p:cNvPr id="12" name="Freihand 11">
                <a:extLst>
                  <a:ext uri="{FF2B5EF4-FFF2-40B4-BE49-F238E27FC236}">
                    <a16:creationId xmlns:a16="http://schemas.microsoft.com/office/drawing/2014/main" id="{B5083213-4A12-4FA9-87EB-DF7BD957E12C}"/>
                  </a:ext>
                </a:extLst>
              </p:cNvPr>
              <p:cNvPicPr/>
              <p:nvPr/>
            </p:nvPicPr>
            <p:blipFill>
              <a:blip r:embed="rId16"/>
              <a:stretch>
                <a:fillRect/>
              </a:stretch>
            </p:blipFill>
            <p:spPr>
              <a:xfrm>
                <a:off x="68991" y="3853272"/>
                <a:ext cx="1878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239CF19-F261-4957-87D4-62869B2B8962}"/>
                  </a:ext>
                </a:extLst>
              </p14:cNvPr>
              <p14:cNvContentPartPr/>
              <p14:nvPr/>
            </p14:nvContentPartPr>
            <p14:xfrm>
              <a:off x="87711" y="5525472"/>
              <a:ext cx="1823400" cy="42840"/>
            </p14:xfrm>
          </p:contentPart>
        </mc:Choice>
        <mc:Fallback>
          <p:pic>
            <p:nvPicPr>
              <p:cNvPr id="13" name="Freihand 12">
                <a:extLst>
                  <a:ext uri="{FF2B5EF4-FFF2-40B4-BE49-F238E27FC236}">
                    <a16:creationId xmlns:a16="http://schemas.microsoft.com/office/drawing/2014/main" id="{1239CF19-F261-4957-87D4-62869B2B8962}"/>
                  </a:ext>
                </a:extLst>
              </p:cNvPr>
              <p:cNvPicPr/>
              <p:nvPr/>
            </p:nvPicPr>
            <p:blipFill>
              <a:blip r:embed="rId18"/>
              <a:stretch>
                <a:fillRect/>
              </a:stretch>
            </p:blipFill>
            <p:spPr>
              <a:xfrm>
                <a:off x="83391" y="5521152"/>
                <a:ext cx="1832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449C776-39F2-479B-A920-F5FB688F5ED8}"/>
                  </a:ext>
                </a:extLst>
              </p14:cNvPr>
              <p14:cNvContentPartPr/>
              <p14:nvPr/>
            </p14:nvContentPartPr>
            <p14:xfrm>
              <a:off x="2025951" y="624792"/>
              <a:ext cx="2446200" cy="1520280"/>
            </p14:xfrm>
          </p:contentPart>
        </mc:Choice>
        <mc:Fallback>
          <p:pic>
            <p:nvPicPr>
              <p:cNvPr id="14" name="Freihand 13">
                <a:extLst>
                  <a:ext uri="{FF2B5EF4-FFF2-40B4-BE49-F238E27FC236}">
                    <a16:creationId xmlns:a16="http://schemas.microsoft.com/office/drawing/2014/main" id="{F449C776-39F2-479B-A920-F5FB688F5ED8}"/>
                  </a:ext>
                </a:extLst>
              </p:cNvPr>
              <p:cNvPicPr/>
              <p:nvPr/>
            </p:nvPicPr>
            <p:blipFill>
              <a:blip r:embed="rId20"/>
              <a:stretch>
                <a:fillRect/>
              </a:stretch>
            </p:blipFill>
            <p:spPr>
              <a:xfrm>
                <a:off x="2021631" y="620472"/>
                <a:ext cx="2454840" cy="1528920"/>
              </a:xfrm>
              <a:prstGeom prst="rect">
                <a:avLst/>
              </a:prstGeom>
            </p:spPr>
          </p:pic>
        </mc:Fallback>
      </mc:AlternateContent>
      <p:grpSp>
        <p:nvGrpSpPr>
          <p:cNvPr id="17" name="Gruppieren 16">
            <a:extLst>
              <a:ext uri="{FF2B5EF4-FFF2-40B4-BE49-F238E27FC236}">
                <a16:creationId xmlns:a16="http://schemas.microsoft.com/office/drawing/2014/main" id="{C50C574A-BB50-44D7-A9B4-C47D5BD0B284}"/>
              </a:ext>
            </a:extLst>
          </p:cNvPr>
          <p:cNvGrpSpPr/>
          <p:nvPr/>
        </p:nvGrpSpPr>
        <p:grpSpPr>
          <a:xfrm>
            <a:off x="4800471" y="1378632"/>
            <a:ext cx="383400" cy="140040"/>
            <a:chOff x="4800471" y="1378632"/>
            <a:chExt cx="383400" cy="14004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52ED159-1568-4529-AB02-43F02FDCBF9E}"/>
                    </a:ext>
                  </a:extLst>
                </p14:cNvPr>
                <p14:cNvContentPartPr/>
                <p14:nvPr/>
              </p14:nvContentPartPr>
              <p14:xfrm>
                <a:off x="4800471" y="1422192"/>
                <a:ext cx="296640" cy="25560"/>
              </p14:xfrm>
            </p:contentPart>
          </mc:Choice>
          <mc:Fallback>
            <p:pic>
              <p:nvPicPr>
                <p:cNvPr id="15" name="Freihand 14">
                  <a:extLst>
                    <a:ext uri="{FF2B5EF4-FFF2-40B4-BE49-F238E27FC236}">
                      <a16:creationId xmlns:a16="http://schemas.microsoft.com/office/drawing/2014/main" id="{552ED159-1568-4529-AB02-43F02FDCBF9E}"/>
                    </a:ext>
                  </a:extLst>
                </p:cNvPr>
                <p:cNvPicPr/>
                <p:nvPr/>
              </p:nvPicPr>
              <p:blipFill>
                <a:blip r:embed="rId22"/>
                <a:stretch>
                  <a:fillRect/>
                </a:stretch>
              </p:blipFill>
              <p:spPr>
                <a:xfrm>
                  <a:off x="4796151" y="1417872"/>
                  <a:ext cx="305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00F2D44-F127-427E-9D4F-A91999F9BDBB}"/>
                    </a:ext>
                  </a:extLst>
                </p14:cNvPr>
                <p14:cNvContentPartPr/>
                <p14:nvPr/>
              </p14:nvContentPartPr>
              <p14:xfrm>
                <a:off x="5033751" y="1378632"/>
                <a:ext cx="150120" cy="140040"/>
              </p14:xfrm>
            </p:contentPart>
          </mc:Choice>
          <mc:Fallback>
            <p:pic>
              <p:nvPicPr>
                <p:cNvPr id="16" name="Freihand 15">
                  <a:extLst>
                    <a:ext uri="{FF2B5EF4-FFF2-40B4-BE49-F238E27FC236}">
                      <a16:creationId xmlns:a16="http://schemas.microsoft.com/office/drawing/2014/main" id="{D00F2D44-F127-427E-9D4F-A91999F9BDBB}"/>
                    </a:ext>
                  </a:extLst>
                </p:cNvPr>
                <p:cNvPicPr/>
                <p:nvPr/>
              </p:nvPicPr>
              <p:blipFill>
                <a:blip r:embed="rId24"/>
                <a:stretch>
                  <a:fillRect/>
                </a:stretch>
              </p:blipFill>
              <p:spPr>
                <a:xfrm>
                  <a:off x="5029431" y="1374312"/>
                  <a:ext cx="158760" cy="148680"/>
                </a:xfrm>
                <a:prstGeom prst="rect">
                  <a:avLst/>
                </a:prstGeom>
              </p:spPr>
            </p:pic>
          </mc:Fallback>
        </mc:AlternateContent>
      </p:grpSp>
      <p:grpSp>
        <p:nvGrpSpPr>
          <p:cNvPr id="73" name="Gruppieren 72">
            <a:extLst>
              <a:ext uri="{FF2B5EF4-FFF2-40B4-BE49-F238E27FC236}">
                <a16:creationId xmlns:a16="http://schemas.microsoft.com/office/drawing/2014/main" id="{CE725985-C4F8-42B2-BF74-CC9BAEF847A8}"/>
              </a:ext>
            </a:extLst>
          </p:cNvPr>
          <p:cNvGrpSpPr/>
          <p:nvPr/>
        </p:nvGrpSpPr>
        <p:grpSpPr>
          <a:xfrm>
            <a:off x="5513631" y="1020432"/>
            <a:ext cx="4165920" cy="539280"/>
            <a:chOff x="5513631" y="1020432"/>
            <a:chExt cx="4165920" cy="53928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297C4A1B-7EC4-43DA-9B73-9AE803124331}"/>
                    </a:ext>
                  </a:extLst>
                </p14:cNvPr>
                <p14:cNvContentPartPr/>
                <p14:nvPr/>
              </p14:nvContentPartPr>
              <p14:xfrm>
                <a:off x="5513631" y="1344432"/>
                <a:ext cx="122040" cy="215280"/>
              </p14:xfrm>
            </p:contentPart>
          </mc:Choice>
          <mc:Fallback>
            <p:pic>
              <p:nvPicPr>
                <p:cNvPr id="18" name="Freihand 17">
                  <a:extLst>
                    <a:ext uri="{FF2B5EF4-FFF2-40B4-BE49-F238E27FC236}">
                      <a16:creationId xmlns:a16="http://schemas.microsoft.com/office/drawing/2014/main" id="{297C4A1B-7EC4-43DA-9B73-9AE803124331}"/>
                    </a:ext>
                  </a:extLst>
                </p:cNvPr>
                <p:cNvPicPr/>
                <p:nvPr/>
              </p:nvPicPr>
              <p:blipFill>
                <a:blip r:embed="rId26"/>
                <a:stretch>
                  <a:fillRect/>
                </a:stretch>
              </p:blipFill>
              <p:spPr>
                <a:xfrm>
                  <a:off x="5509311" y="1340112"/>
                  <a:ext cx="130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930C5FE-9444-4695-9A98-67A8AEC87251}"/>
                    </a:ext>
                  </a:extLst>
                </p14:cNvPr>
                <p14:cNvContentPartPr/>
                <p14:nvPr/>
              </p14:nvContentPartPr>
              <p14:xfrm>
                <a:off x="5646831" y="1359552"/>
                <a:ext cx="101880" cy="75600"/>
              </p14:xfrm>
            </p:contentPart>
          </mc:Choice>
          <mc:Fallback>
            <p:pic>
              <p:nvPicPr>
                <p:cNvPr id="19" name="Freihand 18">
                  <a:extLst>
                    <a:ext uri="{FF2B5EF4-FFF2-40B4-BE49-F238E27FC236}">
                      <a16:creationId xmlns:a16="http://schemas.microsoft.com/office/drawing/2014/main" id="{5930C5FE-9444-4695-9A98-67A8AEC87251}"/>
                    </a:ext>
                  </a:extLst>
                </p:cNvPr>
                <p:cNvPicPr/>
                <p:nvPr/>
              </p:nvPicPr>
              <p:blipFill>
                <a:blip r:embed="rId28"/>
                <a:stretch>
                  <a:fillRect/>
                </a:stretch>
              </p:blipFill>
              <p:spPr>
                <a:xfrm>
                  <a:off x="5642511" y="1355232"/>
                  <a:ext cx="11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F6D43FC1-2EBD-491E-A563-FECBF044210C}"/>
                    </a:ext>
                  </a:extLst>
                </p14:cNvPr>
                <p14:cNvContentPartPr/>
                <p14:nvPr/>
              </p14:nvContentPartPr>
              <p14:xfrm>
                <a:off x="5777151" y="1356672"/>
                <a:ext cx="92520" cy="75600"/>
              </p14:xfrm>
            </p:contentPart>
          </mc:Choice>
          <mc:Fallback>
            <p:pic>
              <p:nvPicPr>
                <p:cNvPr id="20" name="Freihand 19">
                  <a:extLst>
                    <a:ext uri="{FF2B5EF4-FFF2-40B4-BE49-F238E27FC236}">
                      <a16:creationId xmlns:a16="http://schemas.microsoft.com/office/drawing/2014/main" id="{F6D43FC1-2EBD-491E-A563-FECBF044210C}"/>
                    </a:ext>
                  </a:extLst>
                </p:cNvPr>
                <p:cNvPicPr/>
                <p:nvPr/>
              </p:nvPicPr>
              <p:blipFill>
                <a:blip r:embed="rId30"/>
                <a:stretch>
                  <a:fillRect/>
                </a:stretch>
              </p:blipFill>
              <p:spPr>
                <a:xfrm>
                  <a:off x="5772831" y="1352352"/>
                  <a:ext cx="101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0181EC0-593B-4D0C-A37D-5F6ED9A8CC12}"/>
                    </a:ext>
                  </a:extLst>
                </p14:cNvPr>
                <p14:cNvContentPartPr/>
                <p14:nvPr/>
              </p14:nvContentPartPr>
              <p14:xfrm>
                <a:off x="5912871" y="1347672"/>
                <a:ext cx="32040" cy="92160"/>
              </p14:xfrm>
            </p:contentPart>
          </mc:Choice>
          <mc:Fallback>
            <p:pic>
              <p:nvPicPr>
                <p:cNvPr id="21" name="Freihand 20">
                  <a:extLst>
                    <a:ext uri="{FF2B5EF4-FFF2-40B4-BE49-F238E27FC236}">
                      <a16:creationId xmlns:a16="http://schemas.microsoft.com/office/drawing/2014/main" id="{30181EC0-593B-4D0C-A37D-5F6ED9A8CC12}"/>
                    </a:ext>
                  </a:extLst>
                </p:cNvPr>
                <p:cNvPicPr/>
                <p:nvPr/>
              </p:nvPicPr>
              <p:blipFill>
                <a:blip r:embed="rId32"/>
                <a:stretch>
                  <a:fillRect/>
                </a:stretch>
              </p:blipFill>
              <p:spPr>
                <a:xfrm>
                  <a:off x="5908551" y="1343352"/>
                  <a:ext cx="40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742CD02-E602-45B3-A043-FC83494B3B29}"/>
                    </a:ext>
                  </a:extLst>
                </p14:cNvPr>
                <p14:cNvContentPartPr/>
                <p14:nvPr/>
              </p14:nvContentPartPr>
              <p14:xfrm>
                <a:off x="6035271" y="1252272"/>
                <a:ext cx="309240" cy="184320"/>
              </p14:xfrm>
            </p:contentPart>
          </mc:Choice>
          <mc:Fallback>
            <p:pic>
              <p:nvPicPr>
                <p:cNvPr id="22" name="Freihand 21">
                  <a:extLst>
                    <a:ext uri="{FF2B5EF4-FFF2-40B4-BE49-F238E27FC236}">
                      <a16:creationId xmlns:a16="http://schemas.microsoft.com/office/drawing/2014/main" id="{5742CD02-E602-45B3-A043-FC83494B3B29}"/>
                    </a:ext>
                  </a:extLst>
                </p:cNvPr>
                <p:cNvPicPr/>
                <p:nvPr/>
              </p:nvPicPr>
              <p:blipFill>
                <a:blip r:embed="rId34"/>
                <a:stretch>
                  <a:fillRect/>
                </a:stretch>
              </p:blipFill>
              <p:spPr>
                <a:xfrm>
                  <a:off x="6030951" y="1247952"/>
                  <a:ext cx="317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9B63E19-21F1-46A6-ABD3-F51F3171DC4E}"/>
                    </a:ext>
                  </a:extLst>
                </p14:cNvPr>
                <p14:cNvContentPartPr/>
                <p14:nvPr/>
              </p14:nvContentPartPr>
              <p14:xfrm>
                <a:off x="6194751" y="1259832"/>
                <a:ext cx="27000" cy="2520"/>
              </p14:xfrm>
            </p:contentPart>
          </mc:Choice>
          <mc:Fallback>
            <p:pic>
              <p:nvPicPr>
                <p:cNvPr id="23" name="Freihand 22">
                  <a:extLst>
                    <a:ext uri="{FF2B5EF4-FFF2-40B4-BE49-F238E27FC236}">
                      <a16:creationId xmlns:a16="http://schemas.microsoft.com/office/drawing/2014/main" id="{09B63E19-21F1-46A6-ABD3-F51F3171DC4E}"/>
                    </a:ext>
                  </a:extLst>
                </p:cNvPr>
                <p:cNvPicPr/>
                <p:nvPr/>
              </p:nvPicPr>
              <p:blipFill>
                <a:blip r:embed="rId36"/>
                <a:stretch>
                  <a:fillRect/>
                </a:stretch>
              </p:blipFill>
              <p:spPr>
                <a:xfrm>
                  <a:off x="6190431" y="1255512"/>
                  <a:ext cx="35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DF42EAA-7D74-494E-B5F4-C7EC55352A3A}"/>
                    </a:ext>
                  </a:extLst>
                </p14:cNvPr>
                <p14:cNvContentPartPr/>
                <p14:nvPr/>
              </p14:nvContentPartPr>
              <p14:xfrm>
                <a:off x="5939871" y="1172712"/>
                <a:ext cx="25560" cy="9360"/>
              </p14:xfrm>
            </p:contentPart>
          </mc:Choice>
          <mc:Fallback>
            <p:pic>
              <p:nvPicPr>
                <p:cNvPr id="24" name="Freihand 23">
                  <a:extLst>
                    <a:ext uri="{FF2B5EF4-FFF2-40B4-BE49-F238E27FC236}">
                      <a16:creationId xmlns:a16="http://schemas.microsoft.com/office/drawing/2014/main" id="{8DF42EAA-7D74-494E-B5F4-C7EC55352A3A}"/>
                    </a:ext>
                  </a:extLst>
                </p:cNvPr>
                <p:cNvPicPr/>
                <p:nvPr/>
              </p:nvPicPr>
              <p:blipFill>
                <a:blip r:embed="rId38"/>
                <a:stretch>
                  <a:fillRect/>
                </a:stretch>
              </p:blipFill>
              <p:spPr>
                <a:xfrm>
                  <a:off x="5935551" y="1168392"/>
                  <a:ext cx="34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DA6B593-8841-4144-A65B-DFF3CB2DAE56}"/>
                    </a:ext>
                  </a:extLst>
                </p14:cNvPr>
                <p14:cNvContentPartPr/>
                <p14:nvPr/>
              </p14:nvContentPartPr>
              <p14:xfrm>
                <a:off x="6537831" y="1281072"/>
                <a:ext cx="120240" cy="114840"/>
              </p14:xfrm>
            </p:contentPart>
          </mc:Choice>
          <mc:Fallback>
            <p:pic>
              <p:nvPicPr>
                <p:cNvPr id="25" name="Freihand 24">
                  <a:extLst>
                    <a:ext uri="{FF2B5EF4-FFF2-40B4-BE49-F238E27FC236}">
                      <a16:creationId xmlns:a16="http://schemas.microsoft.com/office/drawing/2014/main" id="{5DA6B593-8841-4144-A65B-DFF3CB2DAE56}"/>
                    </a:ext>
                  </a:extLst>
                </p:cNvPr>
                <p:cNvPicPr/>
                <p:nvPr/>
              </p:nvPicPr>
              <p:blipFill>
                <a:blip r:embed="rId40"/>
                <a:stretch>
                  <a:fillRect/>
                </a:stretch>
              </p:blipFill>
              <p:spPr>
                <a:xfrm>
                  <a:off x="6533511" y="1276752"/>
                  <a:ext cx="128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7E3D2BF-63D2-49CA-AE9B-4236505D7B0A}"/>
                    </a:ext>
                  </a:extLst>
                </p14:cNvPr>
                <p14:cNvContentPartPr/>
                <p14:nvPr/>
              </p14:nvContentPartPr>
              <p14:xfrm>
                <a:off x="6642951" y="1256232"/>
                <a:ext cx="92160" cy="131760"/>
              </p14:xfrm>
            </p:contentPart>
          </mc:Choice>
          <mc:Fallback>
            <p:pic>
              <p:nvPicPr>
                <p:cNvPr id="26" name="Freihand 25">
                  <a:extLst>
                    <a:ext uri="{FF2B5EF4-FFF2-40B4-BE49-F238E27FC236}">
                      <a16:creationId xmlns:a16="http://schemas.microsoft.com/office/drawing/2014/main" id="{D7E3D2BF-63D2-49CA-AE9B-4236505D7B0A}"/>
                    </a:ext>
                  </a:extLst>
                </p:cNvPr>
                <p:cNvPicPr/>
                <p:nvPr/>
              </p:nvPicPr>
              <p:blipFill>
                <a:blip r:embed="rId42"/>
                <a:stretch>
                  <a:fillRect/>
                </a:stretch>
              </p:blipFill>
              <p:spPr>
                <a:xfrm>
                  <a:off x="6638631" y="1251912"/>
                  <a:ext cx="100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943016BC-C077-43A0-A441-72445E8091E0}"/>
                    </a:ext>
                  </a:extLst>
                </p14:cNvPr>
                <p14:cNvContentPartPr/>
                <p14:nvPr/>
              </p14:nvContentPartPr>
              <p14:xfrm>
                <a:off x="6763551" y="1250112"/>
                <a:ext cx="130680" cy="139320"/>
              </p14:xfrm>
            </p:contentPart>
          </mc:Choice>
          <mc:Fallback>
            <p:pic>
              <p:nvPicPr>
                <p:cNvPr id="27" name="Freihand 26">
                  <a:extLst>
                    <a:ext uri="{FF2B5EF4-FFF2-40B4-BE49-F238E27FC236}">
                      <a16:creationId xmlns:a16="http://schemas.microsoft.com/office/drawing/2014/main" id="{943016BC-C077-43A0-A441-72445E8091E0}"/>
                    </a:ext>
                  </a:extLst>
                </p:cNvPr>
                <p:cNvPicPr/>
                <p:nvPr/>
              </p:nvPicPr>
              <p:blipFill>
                <a:blip r:embed="rId44"/>
                <a:stretch>
                  <a:fillRect/>
                </a:stretch>
              </p:blipFill>
              <p:spPr>
                <a:xfrm>
                  <a:off x="6759231" y="1245792"/>
                  <a:ext cx="139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9E2C717B-4A49-41BD-916D-0FAC1221478F}"/>
                    </a:ext>
                  </a:extLst>
                </p14:cNvPr>
                <p14:cNvContentPartPr/>
                <p14:nvPr/>
              </p14:nvContentPartPr>
              <p14:xfrm>
                <a:off x="6898911" y="1323192"/>
                <a:ext cx="198720" cy="156240"/>
              </p14:xfrm>
            </p:contentPart>
          </mc:Choice>
          <mc:Fallback>
            <p:pic>
              <p:nvPicPr>
                <p:cNvPr id="28" name="Freihand 27">
                  <a:extLst>
                    <a:ext uri="{FF2B5EF4-FFF2-40B4-BE49-F238E27FC236}">
                      <a16:creationId xmlns:a16="http://schemas.microsoft.com/office/drawing/2014/main" id="{9E2C717B-4A49-41BD-916D-0FAC1221478F}"/>
                    </a:ext>
                  </a:extLst>
                </p:cNvPr>
                <p:cNvPicPr/>
                <p:nvPr/>
              </p:nvPicPr>
              <p:blipFill>
                <a:blip r:embed="rId46"/>
                <a:stretch>
                  <a:fillRect/>
                </a:stretch>
              </p:blipFill>
              <p:spPr>
                <a:xfrm>
                  <a:off x="6894591" y="1318872"/>
                  <a:ext cx="207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25C23769-6DFC-4469-A3F9-42D3D0DF6CD8}"/>
                    </a:ext>
                  </a:extLst>
                </p14:cNvPr>
                <p14:cNvContentPartPr/>
                <p14:nvPr/>
              </p14:nvContentPartPr>
              <p14:xfrm>
                <a:off x="7078911" y="1285752"/>
                <a:ext cx="114840" cy="202680"/>
              </p14:xfrm>
            </p:contentPart>
          </mc:Choice>
          <mc:Fallback>
            <p:pic>
              <p:nvPicPr>
                <p:cNvPr id="29" name="Freihand 28">
                  <a:extLst>
                    <a:ext uri="{FF2B5EF4-FFF2-40B4-BE49-F238E27FC236}">
                      <a16:creationId xmlns:a16="http://schemas.microsoft.com/office/drawing/2014/main" id="{25C23769-6DFC-4469-A3F9-42D3D0DF6CD8}"/>
                    </a:ext>
                  </a:extLst>
                </p:cNvPr>
                <p:cNvPicPr/>
                <p:nvPr/>
              </p:nvPicPr>
              <p:blipFill>
                <a:blip r:embed="rId48"/>
                <a:stretch>
                  <a:fillRect/>
                </a:stretch>
              </p:blipFill>
              <p:spPr>
                <a:xfrm>
                  <a:off x="7074591" y="1281432"/>
                  <a:ext cx="123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06717C84-EE9D-41BD-8FEF-5D1975B2737D}"/>
                    </a:ext>
                  </a:extLst>
                </p14:cNvPr>
                <p14:cNvContentPartPr/>
                <p14:nvPr/>
              </p14:nvContentPartPr>
              <p14:xfrm>
                <a:off x="7200951" y="1218072"/>
                <a:ext cx="122760" cy="167040"/>
              </p14:xfrm>
            </p:contentPart>
          </mc:Choice>
          <mc:Fallback>
            <p:pic>
              <p:nvPicPr>
                <p:cNvPr id="30" name="Freihand 29">
                  <a:extLst>
                    <a:ext uri="{FF2B5EF4-FFF2-40B4-BE49-F238E27FC236}">
                      <a16:creationId xmlns:a16="http://schemas.microsoft.com/office/drawing/2014/main" id="{06717C84-EE9D-41BD-8FEF-5D1975B2737D}"/>
                    </a:ext>
                  </a:extLst>
                </p:cNvPr>
                <p:cNvPicPr/>
                <p:nvPr/>
              </p:nvPicPr>
              <p:blipFill>
                <a:blip r:embed="rId50"/>
                <a:stretch>
                  <a:fillRect/>
                </a:stretch>
              </p:blipFill>
              <p:spPr>
                <a:xfrm>
                  <a:off x="7196631" y="1213752"/>
                  <a:ext cx="131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3EB84170-1F74-4494-8979-676B91AD65ED}"/>
                    </a:ext>
                  </a:extLst>
                </p14:cNvPr>
                <p14:cNvContentPartPr/>
                <p14:nvPr/>
              </p14:nvContentPartPr>
              <p14:xfrm>
                <a:off x="7235511" y="1352352"/>
                <a:ext cx="93960" cy="16560"/>
              </p14:xfrm>
            </p:contentPart>
          </mc:Choice>
          <mc:Fallback>
            <p:pic>
              <p:nvPicPr>
                <p:cNvPr id="31" name="Freihand 30">
                  <a:extLst>
                    <a:ext uri="{FF2B5EF4-FFF2-40B4-BE49-F238E27FC236}">
                      <a16:creationId xmlns:a16="http://schemas.microsoft.com/office/drawing/2014/main" id="{3EB84170-1F74-4494-8979-676B91AD65ED}"/>
                    </a:ext>
                  </a:extLst>
                </p:cNvPr>
                <p:cNvPicPr/>
                <p:nvPr/>
              </p:nvPicPr>
              <p:blipFill>
                <a:blip r:embed="rId52"/>
                <a:stretch>
                  <a:fillRect/>
                </a:stretch>
              </p:blipFill>
              <p:spPr>
                <a:xfrm>
                  <a:off x="7231191" y="1348032"/>
                  <a:ext cx="102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3EC0B3C-2FF1-4CCC-BEF1-E65AC17BB265}"/>
                    </a:ext>
                  </a:extLst>
                </p14:cNvPr>
                <p14:cNvContentPartPr/>
                <p14:nvPr/>
              </p14:nvContentPartPr>
              <p14:xfrm>
                <a:off x="7325871" y="1259832"/>
                <a:ext cx="212760" cy="125640"/>
              </p14:xfrm>
            </p:contentPart>
          </mc:Choice>
          <mc:Fallback>
            <p:pic>
              <p:nvPicPr>
                <p:cNvPr id="32" name="Freihand 31">
                  <a:extLst>
                    <a:ext uri="{FF2B5EF4-FFF2-40B4-BE49-F238E27FC236}">
                      <a16:creationId xmlns:a16="http://schemas.microsoft.com/office/drawing/2014/main" id="{13EC0B3C-2FF1-4CCC-BEF1-E65AC17BB265}"/>
                    </a:ext>
                  </a:extLst>
                </p:cNvPr>
                <p:cNvPicPr/>
                <p:nvPr/>
              </p:nvPicPr>
              <p:blipFill>
                <a:blip r:embed="rId54"/>
                <a:stretch>
                  <a:fillRect/>
                </a:stretch>
              </p:blipFill>
              <p:spPr>
                <a:xfrm>
                  <a:off x="7321551" y="1255512"/>
                  <a:ext cx="221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1166537A-ED1F-47C4-BC49-F8FDE0E75758}"/>
                    </a:ext>
                  </a:extLst>
                </p14:cNvPr>
                <p14:cNvContentPartPr/>
                <p14:nvPr/>
              </p14:nvContentPartPr>
              <p14:xfrm>
                <a:off x="7441071" y="1219152"/>
                <a:ext cx="360" cy="360"/>
              </p14:xfrm>
            </p:contentPart>
          </mc:Choice>
          <mc:Fallback>
            <p:pic>
              <p:nvPicPr>
                <p:cNvPr id="33" name="Freihand 32">
                  <a:extLst>
                    <a:ext uri="{FF2B5EF4-FFF2-40B4-BE49-F238E27FC236}">
                      <a16:creationId xmlns:a16="http://schemas.microsoft.com/office/drawing/2014/main" id="{1166537A-ED1F-47C4-BC49-F8FDE0E75758}"/>
                    </a:ext>
                  </a:extLst>
                </p:cNvPr>
                <p:cNvPicPr/>
                <p:nvPr/>
              </p:nvPicPr>
              <p:blipFill>
                <a:blip r:embed="rId56"/>
                <a:stretch>
                  <a:fillRect/>
                </a:stretch>
              </p:blipFill>
              <p:spPr>
                <a:xfrm>
                  <a:off x="7436751" y="1214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D8ADF084-FF49-43B7-AC04-A574893E264F}"/>
                    </a:ext>
                  </a:extLst>
                </p14:cNvPr>
                <p14:cNvContentPartPr/>
                <p14:nvPr/>
              </p14:nvContentPartPr>
              <p14:xfrm>
                <a:off x="7742391" y="1297272"/>
                <a:ext cx="160920" cy="102960"/>
              </p14:xfrm>
            </p:contentPart>
          </mc:Choice>
          <mc:Fallback>
            <p:pic>
              <p:nvPicPr>
                <p:cNvPr id="34" name="Freihand 33">
                  <a:extLst>
                    <a:ext uri="{FF2B5EF4-FFF2-40B4-BE49-F238E27FC236}">
                      <a16:creationId xmlns:a16="http://schemas.microsoft.com/office/drawing/2014/main" id="{D8ADF084-FF49-43B7-AC04-A574893E264F}"/>
                    </a:ext>
                  </a:extLst>
                </p:cNvPr>
                <p:cNvPicPr/>
                <p:nvPr/>
              </p:nvPicPr>
              <p:blipFill>
                <a:blip r:embed="rId58"/>
                <a:stretch>
                  <a:fillRect/>
                </a:stretch>
              </p:blipFill>
              <p:spPr>
                <a:xfrm>
                  <a:off x="7738071" y="1292952"/>
                  <a:ext cx="169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E5171FEE-18AA-49EE-8908-21FF030FDFE1}"/>
                    </a:ext>
                  </a:extLst>
                </p14:cNvPr>
                <p14:cNvContentPartPr/>
                <p14:nvPr/>
              </p14:nvContentPartPr>
              <p14:xfrm>
                <a:off x="7911951" y="1303752"/>
                <a:ext cx="265320" cy="59760"/>
              </p14:xfrm>
            </p:contentPart>
          </mc:Choice>
          <mc:Fallback>
            <p:pic>
              <p:nvPicPr>
                <p:cNvPr id="35" name="Freihand 34">
                  <a:extLst>
                    <a:ext uri="{FF2B5EF4-FFF2-40B4-BE49-F238E27FC236}">
                      <a16:creationId xmlns:a16="http://schemas.microsoft.com/office/drawing/2014/main" id="{E5171FEE-18AA-49EE-8908-21FF030FDFE1}"/>
                    </a:ext>
                  </a:extLst>
                </p:cNvPr>
                <p:cNvPicPr/>
                <p:nvPr/>
              </p:nvPicPr>
              <p:blipFill>
                <a:blip r:embed="rId60"/>
                <a:stretch>
                  <a:fillRect/>
                </a:stretch>
              </p:blipFill>
              <p:spPr>
                <a:xfrm>
                  <a:off x="7907631" y="1299432"/>
                  <a:ext cx="273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81F45B36-BB4C-463E-9495-21224668F525}"/>
                    </a:ext>
                  </a:extLst>
                </p14:cNvPr>
                <p14:cNvContentPartPr/>
                <p14:nvPr/>
              </p14:nvContentPartPr>
              <p14:xfrm>
                <a:off x="8417031" y="1250112"/>
                <a:ext cx="9360" cy="111600"/>
              </p14:xfrm>
            </p:contentPart>
          </mc:Choice>
          <mc:Fallback>
            <p:pic>
              <p:nvPicPr>
                <p:cNvPr id="36" name="Freihand 35">
                  <a:extLst>
                    <a:ext uri="{FF2B5EF4-FFF2-40B4-BE49-F238E27FC236}">
                      <a16:creationId xmlns:a16="http://schemas.microsoft.com/office/drawing/2014/main" id="{81F45B36-BB4C-463E-9495-21224668F525}"/>
                    </a:ext>
                  </a:extLst>
                </p:cNvPr>
                <p:cNvPicPr/>
                <p:nvPr/>
              </p:nvPicPr>
              <p:blipFill>
                <a:blip r:embed="rId62"/>
                <a:stretch>
                  <a:fillRect/>
                </a:stretch>
              </p:blipFill>
              <p:spPr>
                <a:xfrm>
                  <a:off x="8412711" y="1245792"/>
                  <a:ext cx="18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2A37037B-954C-45D1-BADC-261487E1DAF1}"/>
                    </a:ext>
                  </a:extLst>
                </p14:cNvPr>
                <p14:cNvContentPartPr/>
                <p14:nvPr/>
              </p14:nvContentPartPr>
              <p14:xfrm>
                <a:off x="8392911" y="1235352"/>
                <a:ext cx="135720" cy="76320"/>
              </p14:xfrm>
            </p:contentPart>
          </mc:Choice>
          <mc:Fallback>
            <p:pic>
              <p:nvPicPr>
                <p:cNvPr id="37" name="Freihand 36">
                  <a:extLst>
                    <a:ext uri="{FF2B5EF4-FFF2-40B4-BE49-F238E27FC236}">
                      <a16:creationId xmlns:a16="http://schemas.microsoft.com/office/drawing/2014/main" id="{2A37037B-954C-45D1-BADC-261487E1DAF1}"/>
                    </a:ext>
                  </a:extLst>
                </p:cNvPr>
                <p:cNvPicPr/>
                <p:nvPr/>
              </p:nvPicPr>
              <p:blipFill>
                <a:blip r:embed="rId64"/>
                <a:stretch>
                  <a:fillRect/>
                </a:stretch>
              </p:blipFill>
              <p:spPr>
                <a:xfrm>
                  <a:off x="8388591" y="1231032"/>
                  <a:ext cx="144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5958CC56-1767-439C-AE5A-90EBA2410A63}"/>
                    </a:ext>
                  </a:extLst>
                </p14:cNvPr>
                <p14:cNvContentPartPr/>
                <p14:nvPr/>
              </p14:nvContentPartPr>
              <p14:xfrm>
                <a:off x="8408031" y="1338312"/>
                <a:ext cx="120960" cy="30240"/>
              </p14:xfrm>
            </p:contentPart>
          </mc:Choice>
          <mc:Fallback>
            <p:pic>
              <p:nvPicPr>
                <p:cNvPr id="38" name="Freihand 37">
                  <a:extLst>
                    <a:ext uri="{FF2B5EF4-FFF2-40B4-BE49-F238E27FC236}">
                      <a16:creationId xmlns:a16="http://schemas.microsoft.com/office/drawing/2014/main" id="{5958CC56-1767-439C-AE5A-90EBA2410A63}"/>
                    </a:ext>
                  </a:extLst>
                </p:cNvPr>
                <p:cNvPicPr/>
                <p:nvPr/>
              </p:nvPicPr>
              <p:blipFill>
                <a:blip r:embed="rId66"/>
                <a:stretch>
                  <a:fillRect/>
                </a:stretch>
              </p:blipFill>
              <p:spPr>
                <a:xfrm>
                  <a:off x="8403711" y="1333992"/>
                  <a:ext cx="129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161BFF70-651F-40EF-B470-19172C2B8372}"/>
                    </a:ext>
                  </a:extLst>
                </p14:cNvPr>
                <p14:cNvContentPartPr/>
                <p14:nvPr/>
              </p14:nvContentPartPr>
              <p14:xfrm>
                <a:off x="8524311" y="1325352"/>
                <a:ext cx="176760" cy="37800"/>
              </p14:xfrm>
            </p:contentPart>
          </mc:Choice>
          <mc:Fallback>
            <p:pic>
              <p:nvPicPr>
                <p:cNvPr id="39" name="Freihand 38">
                  <a:extLst>
                    <a:ext uri="{FF2B5EF4-FFF2-40B4-BE49-F238E27FC236}">
                      <a16:creationId xmlns:a16="http://schemas.microsoft.com/office/drawing/2014/main" id="{161BFF70-651F-40EF-B470-19172C2B8372}"/>
                    </a:ext>
                  </a:extLst>
                </p:cNvPr>
                <p:cNvPicPr/>
                <p:nvPr/>
              </p:nvPicPr>
              <p:blipFill>
                <a:blip r:embed="rId68"/>
                <a:stretch>
                  <a:fillRect/>
                </a:stretch>
              </p:blipFill>
              <p:spPr>
                <a:xfrm>
                  <a:off x="8519991" y="1321032"/>
                  <a:ext cx="185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FA01C211-40F3-4290-AF17-C2412D1A79A9}"/>
                    </a:ext>
                  </a:extLst>
                </p14:cNvPr>
                <p14:cNvContentPartPr/>
                <p14:nvPr/>
              </p14:nvContentPartPr>
              <p14:xfrm>
                <a:off x="8672991" y="1213392"/>
                <a:ext cx="159120" cy="143280"/>
              </p14:xfrm>
            </p:contentPart>
          </mc:Choice>
          <mc:Fallback>
            <p:pic>
              <p:nvPicPr>
                <p:cNvPr id="40" name="Freihand 39">
                  <a:extLst>
                    <a:ext uri="{FF2B5EF4-FFF2-40B4-BE49-F238E27FC236}">
                      <a16:creationId xmlns:a16="http://schemas.microsoft.com/office/drawing/2014/main" id="{FA01C211-40F3-4290-AF17-C2412D1A79A9}"/>
                    </a:ext>
                  </a:extLst>
                </p:cNvPr>
                <p:cNvPicPr/>
                <p:nvPr/>
              </p:nvPicPr>
              <p:blipFill>
                <a:blip r:embed="rId70"/>
                <a:stretch>
                  <a:fillRect/>
                </a:stretch>
              </p:blipFill>
              <p:spPr>
                <a:xfrm>
                  <a:off x="8668671" y="1209072"/>
                  <a:ext cx="167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25865D46-2815-4AEE-8822-16B8E3A6E151}"/>
                    </a:ext>
                  </a:extLst>
                </p14:cNvPr>
                <p14:cNvContentPartPr/>
                <p14:nvPr/>
              </p14:nvContentPartPr>
              <p14:xfrm>
                <a:off x="8774151" y="1304472"/>
                <a:ext cx="69120" cy="43560"/>
              </p14:xfrm>
            </p:contentPart>
          </mc:Choice>
          <mc:Fallback>
            <p:pic>
              <p:nvPicPr>
                <p:cNvPr id="41" name="Freihand 40">
                  <a:extLst>
                    <a:ext uri="{FF2B5EF4-FFF2-40B4-BE49-F238E27FC236}">
                      <a16:creationId xmlns:a16="http://schemas.microsoft.com/office/drawing/2014/main" id="{25865D46-2815-4AEE-8822-16B8E3A6E151}"/>
                    </a:ext>
                  </a:extLst>
                </p:cNvPr>
                <p:cNvPicPr/>
                <p:nvPr/>
              </p:nvPicPr>
              <p:blipFill>
                <a:blip r:embed="rId72"/>
                <a:stretch>
                  <a:fillRect/>
                </a:stretch>
              </p:blipFill>
              <p:spPr>
                <a:xfrm>
                  <a:off x="8769831" y="1300152"/>
                  <a:ext cx="77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CD4AC223-D172-41EA-87DA-2DBC974D2EA4}"/>
                    </a:ext>
                  </a:extLst>
                </p14:cNvPr>
                <p14:cNvContentPartPr/>
                <p14:nvPr/>
              </p14:nvContentPartPr>
              <p14:xfrm>
                <a:off x="8859111" y="1299072"/>
                <a:ext cx="292320" cy="43920"/>
              </p14:xfrm>
            </p:contentPart>
          </mc:Choice>
          <mc:Fallback>
            <p:pic>
              <p:nvPicPr>
                <p:cNvPr id="42" name="Freihand 41">
                  <a:extLst>
                    <a:ext uri="{FF2B5EF4-FFF2-40B4-BE49-F238E27FC236}">
                      <a16:creationId xmlns:a16="http://schemas.microsoft.com/office/drawing/2014/main" id="{CD4AC223-D172-41EA-87DA-2DBC974D2EA4}"/>
                    </a:ext>
                  </a:extLst>
                </p:cNvPr>
                <p:cNvPicPr/>
                <p:nvPr/>
              </p:nvPicPr>
              <p:blipFill>
                <a:blip r:embed="rId74"/>
                <a:stretch>
                  <a:fillRect/>
                </a:stretch>
              </p:blipFill>
              <p:spPr>
                <a:xfrm>
                  <a:off x="8854791" y="1294752"/>
                  <a:ext cx="300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E610D2D1-801F-4262-99C8-1C239FFD3908}"/>
                    </a:ext>
                  </a:extLst>
                </p14:cNvPr>
                <p14:cNvContentPartPr/>
                <p14:nvPr/>
              </p14:nvContentPartPr>
              <p14:xfrm>
                <a:off x="9198951" y="1314192"/>
                <a:ext cx="193320" cy="56520"/>
              </p14:xfrm>
            </p:contentPart>
          </mc:Choice>
          <mc:Fallback>
            <p:pic>
              <p:nvPicPr>
                <p:cNvPr id="43" name="Freihand 42">
                  <a:extLst>
                    <a:ext uri="{FF2B5EF4-FFF2-40B4-BE49-F238E27FC236}">
                      <a16:creationId xmlns:a16="http://schemas.microsoft.com/office/drawing/2014/main" id="{E610D2D1-801F-4262-99C8-1C239FFD3908}"/>
                    </a:ext>
                  </a:extLst>
                </p:cNvPr>
                <p:cNvPicPr/>
                <p:nvPr/>
              </p:nvPicPr>
              <p:blipFill>
                <a:blip r:embed="rId76"/>
                <a:stretch>
                  <a:fillRect/>
                </a:stretch>
              </p:blipFill>
              <p:spPr>
                <a:xfrm>
                  <a:off x="9194631" y="1309872"/>
                  <a:ext cx="201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807524D3-6511-473A-AC11-EDC82C688356}"/>
                    </a:ext>
                  </a:extLst>
                </p14:cNvPr>
                <p14:cNvContentPartPr/>
                <p14:nvPr/>
              </p14:nvContentPartPr>
              <p14:xfrm>
                <a:off x="9409911" y="1302312"/>
                <a:ext cx="269640" cy="81360"/>
              </p14:xfrm>
            </p:contentPart>
          </mc:Choice>
          <mc:Fallback>
            <p:pic>
              <p:nvPicPr>
                <p:cNvPr id="44" name="Freihand 43">
                  <a:extLst>
                    <a:ext uri="{FF2B5EF4-FFF2-40B4-BE49-F238E27FC236}">
                      <a16:creationId xmlns:a16="http://schemas.microsoft.com/office/drawing/2014/main" id="{807524D3-6511-473A-AC11-EDC82C688356}"/>
                    </a:ext>
                  </a:extLst>
                </p:cNvPr>
                <p:cNvPicPr/>
                <p:nvPr/>
              </p:nvPicPr>
              <p:blipFill>
                <a:blip r:embed="rId78"/>
                <a:stretch>
                  <a:fillRect/>
                </a:stretch>
              </p:blipFill>
              <p:spPr>
                <a:xfrm>
                  <a:off x="9405591" y="1297992"/>
                  <a:ext cx="278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193A23DE-14F7-4503-A066-ECEF3ABCEE7F}"/>
                    </a:ext>
                  </a:extLst>
                </p14:cNvPr>
                <p14:cNvContentPartPr/>
                <p14:nvPr/>
              </p14:nvContentPartPr>
              <p14:xfrm>
                <a:off x="7243071" y="1045992"/>
                <a:ext cx="263880" cy="106200"/>
              </p14:xfrm>
            </p:contentPart>
          </mc:Choice>
          <mc:Fallback>
            <p:pic>
              <p:nvPicPr>
                <p:cNvPr id="52" name="Freihand 51">
                  <a:extLst>
                    <a:ext uri="{FF2B5EF4-FFF2-40B4-BE49-F238E27FC236}">
                      <a16:creationId xmlns:a16="http://schemas.microsoft.com/office/drawing/2014/main" id="{193A23DE-14F7-4503-A066-ECEF3ABCEE7F}"/>
                    </a:ext>
                  </a:extLst>
                </p:cNvPr>
                <p:cNvPicPr/>
                <p:nvPr/>
              </p:nvPicPr>
              <p:blipFill>
                <a:blip r:embed="rId80"/>
                <a:stretch>
                  <a:fillRect/>
                </a:stretch>
              </p:blipFill>
              <p:spPr>
                <a:xfrm>
                  <a:off x="7238751" y="1041672"/>
                  <a:ext cx="272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C4D91ACE-CCE6-4891-93D1-B1278A5F5102}"/>
                    </a:ext>
                  </a:extLst>
                </p14:cNvPr>
                <p14:cNvContentPartPr/>
                <p14:nvPr/>
              </p14:nvContentPartPr>
              <p14:xfrm>
                <a:off x="7556271" y="1039152"/>
                <a:ext cx="120240" cy="122040"/>
              </p14:xfrm>
            </p:contentPart>
          </mc:Choice>
          <mc:Fallback>
            <p:pic>
              <p:nvPicPr>
                <p:cNvPr id="53" name="Freihand 52">
                  <a:extLst>
                    <a:ext uri="{FF2B5EF4-FFF2-40B4-BE49-F238E27FC236}">
                      <a16:creationId xmlns:a16="http://schemas.microsoft.com/office/drawing/2014/main" id="{C4D91ACE-CCE6-4891-93D1-B1278A5F5102}"/>
                    </a:ext>
                  </a:extLst>
                </p:cNvPr>
                <p:cNvPicPr/>
                <p:nvPr/>
              </p:nvPicPr>
              <p:blipFill>
                <a:blip r:embed="rId82"/>
                <a:stretch>
                  <a:fillRect/>
                </a:stretch>
              </p:blipFill>
              <p:spPr>
                <a:xfrm>
                  <a:off x="7551951" y="1034832"/>
                  <a:ext cx="128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4DCE567E-C9A6-4C4C-97E1-875EB839E18A}"/>
                    </a:ext>
                  </a:extLst>
                </p14:cNvPr>
                <p14:cNvContentPartPr/>
                <p14:nvPr/>
              </p14:nvContentPartPr>
              <p14:xfrm>
                <a:off x="7704591" y="1022952"/>
                <a:ext cx="205560" cy="141120"/>
              </p14:xfrm>
            </p:contentPart>
          </mc:Choice>
          <mc:Fallback>
            <p:pic>
              <p:nvPicPr>
                <p:cNvPr id="54" name="Freihand 53">
                  <a:extLst>
                    <a:ext uri="{FF2B5EF4-FFF2-40B4-BE49-F238E27FC236}">
                      <a16:creationId xmlns:a16="http://schemas.microsoft.com/office/drawing/2014/main" id="{4DCE567E-C9A6-4C4C-97E1-875EB839E18A}"/>
                    </a:ext>
                  </a:extLst>
                </p:cNvPr>
                <p:cNvPicPr/>
                <p:nvPr/>
              </p:nvPicPr>
              <p:blipFill>
                <a:blip r:embed="rId84"/>
                <a:stretch>
                  <a:fillRect/>
                </a:stretch>
              </p:blipFill>
              <p:spPr>
                <a:xfrm>
                  <a:off x="7700271" y="1018632"/>
                  <a:ext cx="214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6680F222-AF2C-435B-8CB8-4DA25075518A}"/>
                    </a:ext>
                  </a:extLst>
                </p14:cNvPr>
                <p14:cNvContentPartPr/>
                <p14:nvPr/>
              </p14:nvContentPartPr>
              <p14:xfrm>
                <a:off x="7878831" y="1028352"/>
                <a:ext cx="128520" cy="118800"/>
              </p14:xfrm>
            </p:contentPart>
          </mc:Choice>
          <mc:Fallback>
            <p:pic>
              <p:nvPicPr>
                <p:cNvPr id="55" name="Freihand 54">
                  <a:extLst>
                    <a:ext uri="{FF2B5EF4-FFF2-40B4-BE49-F238E27FC236}">
                      <a16:creationId xmlns:a16="http://schemas.microsoft.com/office/drawing/2014/main" id="{6680F222-AF2C-435B-8CB8-4DA25075518A}"/>
                    </a:ext>
                  </a:extLst>
                </p:cNvPr>
                <p:cNvPicPr/>
                <p:nvPr/>
              </p:nvPicPr>
              <p:blipFill>
                <a:blip r:embed="rId86"/>
                <a:stretch>
                  <a:fillRect/>
                </a:stretch>
              </p:blipFill>
              <p:spPr>
                <a:xfrm>
                  <a:off x="7874151" y="1024032"/>
                  <a:ext cx="137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C34E3830-9F30-434E-B0EA-3E6AD8B81D9F}"/>
                    </a:ext>
                  </a:extLst>
                </p14:cNvPr>
                <p14:cNvContentPartPr/>
                <p14:nvPr/>
              </p14:nvContentPartPr>
              <p14:xfrm>
                <a:off x="8012751" y="1117632"/>
                <a:ext cx="109440" cy="37080"/>
              </p14:xfrm>
            </p:contentPart>
          </mc:Choice>
          <mc:Fallback>
            <p:pic>
              <p:nvPicPr>
                <p:cNvPr id="56" name="Freihand 55">
                  <a:extLst>
                    <a:ext uri="{FF2B5EF4-FFF2-40B4-BE49-F238E27FC236}">
                      <a16:creationId xmlns:a16="http://schemas.microsoft.com/office/drawing/2014/main" id="{C34E3830-9F30-434E-B0EA-3E6AD8B81D9F}"/>
                    </a:ext>
                  </a:extLst>
                </p:cNvPr>
                <p:cNvPicPr/>
                <p:nvPr/>
              </p:nvPicPr>
              <p:blipFill>
                <a:blip r:embed="rId88"/>
                <a:stretch>
                  <a:fillRect/>
                </a:stretch>
              </p:blipFill>
              <p:spPr>
                <a:xfrm>
                  <a:off x="8008431" y="1113312"/>
                  <a:ext cx="118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06AE1881-499F-4DC0-9AC0-98692C5CE836}"/>
                    </a:ext>
                  </a:extLst>
                </p14:cNvPr>
                <p14:cNvContentPartPr/>
                <p14:nvPr/>
              </p14:nvContentPartPr>
              <p14:xfrm>
                <a:off x="8117151" y="1090992"/>
                <a:ext cx="115200" cy="50400"/>
              </p14:xfrm>
            </p:contentPart>
          </mc:Choice>
          <mc:Fallback>
            <p:pic>
              <p:nvPicPr>
                <p:cNvPr id="57" name="Freihand 56">
                  <a:extLst>
                    <a:ext uri="{FF2B5EF4-FFF2-40B4-BE49-F238E27FC236}">
                      <a16:creationId xmlns:a16="http://schemas.microsoft.com/office/drawing/2014/main" id="{06AE1881-499F-4DC0-9AC0-98692C5CE836}"/>
                    </a:ext>
                  </a:extLst>
                </p:cNvPr>
                <p:cNvPicPr/>
                <p:nvPr/>
              </p:nvPicPr>
              <p:blipFill>
                <a:blip r:embed="rId90"/>
                <a:stretch>
                  <a:fillRect/>
                </a:stretch>
              </p:blipFill>
              <p:spPr>
                <a:xfrm>
                  <a:off x="8112831" y="1086672"/>
                  <a:ext cx="123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C18A0E4C-2DFC-4876-A1FB-5ACB47CAC3B9}"/>
                    </a:ext>
                  </a:extLst>
                </p14:cNvPr>
                <p14:cNvContentPartPr/>
                <p14:nvPr/>
              </p14:nvContentPartPr>
              <p14:xfrm>
                <a:off x="8223711" y="1034112"/>
                <a:ext cx="114120" cy="121320"/>
              </p14:xfrm>
            </p:contentPart>
          </mc:Choice>
          <mc:Fallback>
            <p:pic>
              <p:nvPicPr>
                <p:cNvPr id="58" name="Freihand 57">
                  <a:extLst>
                    <a:ext uri="{FF2B5EF4-FFF2-40B4-BE49-F238E27FC236}">
                      <a16:creationId xmlns:a16="http://schemas.microsoft.com/office/drawing/2014/main" id="{C18A0E4C-2DFC-4876-A1FB-5ACB47CAC3B9}"/>
                    </a:ext>
                  </a:extLst>
                </p:cNvPr>
                <p:cNvPicPr/>
                <p:nvPr/>
              </p:nvPicPr>
              <p:blipFill>
                <a:blip r:embed="rId92"/>
                <a:stretch>
                  <a:fillRect/>
                </a:stretch>
              </p:blipFill>
              <p:spPr>
                <a:xfrm>
                  <a:off x="8219391" y="1029792"/>
                  <a:ext cx="122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DFB26E03-E9C9-4BDB-ACAA-E3CC5289C83C}"/>
                    </a:ext>
                  </a:extLst>
                </p14:cNvPr>
                <p14:cNvContentPartPr/>
                <p14:nvPr/>
              </p14:nvContentPartPr>
              <p14:xfrm>
                <a:off x="8342511" y="1020432"/>
                <a:ext cx="226440" cy="162720"/>
              </p14:xfrm>
            </p:contentPart>
          </mc:Choice>
          <mc:Fallback>
            <p:pic>
              <p:nvPicPr>
                <p:cNvPr id="59" name="Freihand 58">
                  <a:extLst>
                    <a:ext uri="{FF2B5EF4-FFF2-40B4-BE49-F238E27FC236}">
                      <a16:creationId xmlns:a16="http://schemas.microsoft.com/office/drawing/2014/main" id="{DFB26E03-E9C9-4BDB-ACAA-E3CC5289C83C}"/>
                    </a:ext>
                  </a:extLst>
                </p:cNvPr>
                <p:cNvPicPr/>
                <p:nvPr/>
              </p:nvPicPr>
              <p:blipFill>
                <a:blip r:embed="rId94"/>
                <a:stretch>
                  <a:fillRect/>
                </a:stretch>
              </p:blipFill>
              <p:spPr>
                <a:xfrm>
                  <a:off x="8338191" y="1016112"/>
                  <a:ext cx="235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C5D9E972-414C-4FB4-88AE-234F2336B2E2}"/>
                    </a:ext>
                  </a:extLst>
                </p14:cNvPr>
                <p14:cNvContentPartPr/>
                <p14:nvPr/>
              </p14:nvContentPartPr>
              <p14:xfrm>
                <a:off x="8586951" y="1065072"/>
                <a:ext cx="155520" cy="126000"/>
              </p14:xfrm>
            </p:contentPart>
          </mc:Choice>
          <mc:Fallback>
            <p:pic>
              <p:nvPicPr>
                <p:cNvPr id="60" name="Freihand 59">
                  <a:extLst>
                    <a:ext uri="{FF2B5EF4-FFF2-40B4-BE49-F238E27FC236}">
                      <a16:creationId xmlns:a16="http://schemas.microsoft.com/office/drawing/2014/main" id="{C5D9E972-414C-4FB4-88AE-234F2336B2E2}"/>
                    </a:ext>
                  </a:extLst>
                </p:cNvPr>
                <p:cNvPicPr/>
                <p:nvPr/>
              </p:nvPicPr>
              <p:blipFill>
                <a:blip r:embed="rId96"/>
                <a:stretch>
                  <a:fillRect/>
                </a:stretch>
              </p:blipFill>
              <p:spPr>
                <a:xfrm>
                  <a:off x="8582631" y="1060752"/>
                  <a:ext cx="164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3CF2369E-0B86-43F6-9595-368CD1DAB899}"/>
                    </a:ext>
                  </a:extLst>
                </p14:cNvPr>
                <p14:cNvContentPartPr/>
                <p14:nvPr/>
              </p14:nvContentPartPr>
              <p14:xfrm>
                <a:off x="7576791" y="1147152"/>
                <a:ext cx="1183320" cy="216000"/>
              </p14:xfrm>
            </p:contentPart>
          </mc:Choice>
          <mc:Fallback>
            <p:pic>
              <p:nvPicPr>
                <p:cNvPr id="61" name="Freihand 60">
                  <a:extLst>
                    <a:ext uri="{FF2B5EF4-FFF2-40B4-BE49-F238E27FC236}">
                      <a16:creationId xmlns:a16="http://schemas.microsoft.com/office/drawing/2014/main" id="{3CF2369E-0B86-43F6-9595-368CD1DAB899}"/>
                    </a:ext>
                  </a:extLst>
                </p:cNvPr>
                <p:cNvPicPr/>
                <p:nvPr/>
              </p:nvPicPr>
              <p:blipFill>
                <a:blip r:embed="rId98"/>
                <a:stretch>
                  <a:fillRect/>
                </a:stretch>
              </p:blipFill>
              <p:spPr>
                <a:xfrm>
                  <a:off x="7572471" y="1142832"/>
                  <a:ext cx="1191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 name="Freihand 71">
                  <a:extLst>
                    <a:ext uri="{FF2B5EF4-FFF2-40B4-BE49-F238E27FC236}">
                      <a16:creationId xmlns:a16="http://schemas.microsoft.com/office/drawing/2014/main" id="{E18752B1-2214-4F14-887D-07EE6D4EE52E}"/>
                    </a:ext>
                  </a:extLst>
                </p14:cNvPr>
                <p14:cNvContentPartPr/>
                <p14:nvPr/>
              </p14:nvContentPartPr>
              <p14:xfrm>
                <a:off x="6946071" y="1219512"/>
                <a:ext cx="29160" cy="30600"/>
              </p14:xfrm>
            </p:contentPart>
          </mc:Choice>
          <mc:Fallback>
            <p:pic>
              <p:nvPicPr>
                <p:cNvPr id="72" name="Freihand 71">
                  <a:extLst>
                    <a:ext uri="{FF2B5EF4-FFF2-40B4-BE49-F238E27FC236}">
                      <a16:creationId xmlns:a16="http://schemas.microsoft.com/office/drawing/2014/main" id="{E18752B1-2214-4F14-887D-07EE6D4EE52E}"/>
                    </a:ext>
                  </a:extLst>
                </p:cNvPr>
                <p:cNvPicPr/>
                <p:nvPr/>
              </p:nvPicPr>
              <p:blipFill>
                <a:blip r:embed="rId100"/>
                <a:stretch>
                  <a:fillRect/>
                </a:stretch>
              </p:blipFill>
              <p:spPr>
                <a:xfrm>
                  <a:off x="6941751" y="1215192"/>
                  <a:ext cx="3780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49" name="Freihand 48">
                <a:extLst>
                  <a:ext uri="{FF2B5EF4-FFF2-40B4-BE49-F238E27FC236}">
                    <a16:creationId xmlns:a16="http://schemas.microsoft.com/office/drawing/2014/main" id="{39B9A2B7-552E-44A6-A152-DFF9914997F8}"/>
                  </a:ext>
                </a:extLst>
              </p14:cNvPr>
              <p14:cNvContentPartPr/>
              <p14:nvPr/>
            </p14:nvContentPartPr>
            <p14:xfrm>
              <a:off x="1982031" y="3365832"/>
              <a:ext cx="787320" cy="398520"/>
            </p14:xfrm>
          </p:contentPart>
        </mc:Choice>
        <mc:Fallback>
          <p:pic>
            <p:nvPicPr>
              <p:cNvPr id="49" name="Freihand 48">
                <a:extLst>
                  <a:ext uri="{FF2B5EF4-FFF2-40B4-BE49-F238E27FC236}">
                    <a16:creationId xmlns:a16="http://schemas.microsoft.com/office/drawing/2014/main" id="{39B9A2B7-552E-44A6-A152-DFF9914997F8}"/>
                  </a:ext>
                </a:extLst>
              </p:cNvPr>
              <p:cNvPicPr/>
              <p:nvPr/>
            </p:nvPicPr>
            <p:blipFill>
              <a:blip r:embed="rId102"/>
              <a:stretch>
                <a:fillRect/>
              </a:stretch>
            </p:blipFill>
            <p:spPr>
              <a:xfrm>
                <a:off x="1977711" y="3361512"/>
                <a:ext cx="79596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0" name="Freihand 49">
                <a:extLst>
                  <a:ext uri="{FF2B5EF4-FFF2-40B4-BE49-F238E27FC236}">
                    <a16:creationId xmlns:a16="http://schemas.microsoft.com/office/drawing/2014/main" id="{00EC4CA3-BC81-4AE6-9667-C4D56B4014DA}"/>
                  </a:ext>
                </a:extLst>
              </p14:cNvPr>
              <p14:cNvContentPartPr/>
              <p14:nvPr/>
            </p14:nvContentPartPr>
            <p14:xfrm>
              <a:off x="2039991" y="3460512"/>
              <a:ext cx="777240" cy="1862280"/>
            </p14:xfrm>
          </p:contentPart>
        </mc:Choice>
        <mc:Fallback>
          <p:pic>
            <p:nvPicPr>
              <p:cNvPr id="50" name="Freihand 49">
                <a:extLst>
                  <a:ext uri="{FF2B5EF4-FFF2-40B4-BE49-F238E27FC236}">
                    <a16:creationId xmlns:a16="http://schemas.microsoft.com/office/drawing/2014/main" id="{00EC4CA3-BC81-4AE6-9667-C4D56B4014DA}"/>
                  </a:ext>
                </a:extLst>
              </p:cNvPr>
              <p:cNvPicPr/>
              <p:nvPr/>
            </p:nvPicPr>
            <p:blipFill>
              <a:blip r:embed="rId104"/>
              <a:stretch>
                <a:fillRect/>
              </a:stretch>
            </p:blipFill>
            <p:spPr>
              <a:xfrm>
                <a:off x="2035671" y="3456192"/>
                <a:ext cx="785880" cy="1870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DBFEAEDB-F9E3-413B-9677-7E6768F26EC5}"/>
                  </a:ext>
                </a:extLst>
              </p14:cNvPr>
              <p14:cNvContentPartPr/>
              <p14:nvPr/>
            </p14:nvContentPartPr>
            <p14:xfrm>
              <a:off x="3001911" y="3340632"/>
              <a:ext cx="205560" cy="18360"/>
            </p14:xfrm>
          </p:contentPart>
        </mc:Choice>
        <mc:Fallback>
          <p:pic>
            <p:nvPicPr>
              <p:cNvPr id="63" name="Freihand 62">
                <a:extLst>
                  <a:ext uri="{FF2B5EF4-FFF2-40B4-BE49-F238E27FC236}">
                    <a16:creationId xmlns:a16="http://schemas.microsoft.com/office/drawing/2014/main" id="{DBFEAEDB-F9E3-413B-9677-7E6768F26EC5}"/>
                  </a:ext>
                </a:extLst>
              </p:cNvPr>
              <p:cNvPicPr/>
              <p:nvPr/>
            </p:nvPicPr>
            <p:blipFill>
              <a:blip r:embed="rId106"/>
              <a:stretch>
                <a:fillRect/>
              </a:stretch>
            </p:blipFill>
            <p:spPr>
              <a:xfrm>
                <a:off x="2997591" y="3336312"/>
                <a:ext cx="214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C188D05C-2C5B-4A01-842D-6B36CDB12BA9}"/>
                  </a:ext>
                </a:extLst>
              </p14:cNvPr>
              <p14:cNvContentPartPr/>
              <p14:nvPr/>
            </p14:nvContentPartPr>
            <p14:xfrm>
              <a:off x="3156351" y="3302472"/>
              <a:ext cx="167400" cy="135360"/>
            </p14:xfrm>
          </p:contentPart>
        </mc:Choice>
        <mc:Fallback>
          <p:pic>
            <p:nvPicPr>
              <p:cNvPr id="64" name="Freihand 63">
                <a:extLst>
                  <a:ext uri="{FF2B5EF4-FFF2-40B4-BE49-F238E27FC236}">
                    <a16:creationId xmlns:a16="http://schemas.microsoft.com/office/drawing/2014/main" id="{C188D05C-2C5B-4A01-842D-6B36CDB12BA9}"/>
                  </a:ext>
                </a:extLst>
              </p:cNvPr>
              <p:cNvPicPr/>
              <p:nvPr/>
            </p:nvPicPr>
            <p:blipFill>
              <a:blip r:embed="rId108"/>
              <a:stretch>
                <a:fillRect/>
              </a:stretch>
            </p:blipFill>
            <p:spPr>
              <a:xfrm>
                <a:off x="3152031" y="3298152"/>
                <a:ext cx="176040" cy="144000"/>
              </a:xfrm>
              <a:prstGeom prst="rect">
                <a:avLst/>
              </a:prstGeom>
            </p:spPr>
          </p:pic>
        </mc:Fallback>
      </mc:AlternateContent>
      <p:grpSp>
        <p:nvGrpSpPr>
          <p:cNvPr id="106" name="Gruppieren 105">
            <a:extLst>
              <a:ext uri="{FF2B5EF4-FFF2-40B4-BE49-F238E27FC236}">
                <a16:creationId xmlns:a16="http://schemas.microsoft.com/office/drawing/2014/main" id="{E043E790-8C55-4E8F-83F9-24DCD463B721}"/>
              </a:ext>
            </a:extLst>
          </p:cNvPr>
          <p:cNvGrpSpPr/>
          <p:nvPr/>
        </p:nvGrpSpPr>
        <p:grpSpPr>
          <a:xfrm>
            <a:off x="3526431" y="2961912"/>
            <a:ext cx="4541040" cy="470160"/>
            <a:chOff x="3526431" y="2961912"/>
            <a:chExt cx="4541040" cy="470160"/>
          </a:xfrm>
        </p:grpSpPr>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ADFFB1D7-A636-4CD4-B2DE-10E6E4025454}"/>
                    </a:ext>
                  </a:extLst>
                </p14:cNvPr>
                <p14:cNvContentPartPr/>
                <p14:nvPr/>
              </p14:nvContentPartPr>
              <p14:xfrm>
                <a:off x="3526431" y="3273312"/>
                <a:ext cx="110880" cy="69120"/>
              </p14:xfrm>
            </p:contentPart>
          </mc:Choice>
          <mc:Fallback>
            <p:pic>
              <p:nvPicPr>
                <p:cNvPr id="65" name="Freihand 64">
                  <a:extLst>
                    <a:ext uri="{FF2B5EF4-FFF2-40B4-BE49-F238E27FC236}">
                      <a16:creationId xmlns:a16="http://schemas.microsoft.com/office/drawing/2014/main" id="{ADFFB1D7-A636-4CD4-B2DE-10E6E4025454}"/>
                    </a:ext>
                  </a:extLst>
                </p:cNvPr>
                <p:cNvPicPr/>
                <p:nvPr/>
              </p:nvPicPr>
              <p:blipFill>
                <a:blip r:embed="rId110"/>
                <a:stretch>
                  <a:fillRect/>
                </a:stretch>
              </p:blipFill>
              <p:spPr>
                <a:xfrm>
                  <a:off x="3522111" y="3268992"/>
                  <a:ext cx="119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E1BEADA6-FE63-475B-9396-C545E3167D25}"/>
                    </a:ext>
                  </a:extLst>
                </p14:cNvPr>
                <p14:cNvContentPartPr/>
                <p14:nvPr/>
              </p14:nvContentPartPr>
              <p14:xfrm>
                <a:off x="3674391" y="3254592"/>
                <a:ext cx="99000" cy="82080"/>
              </p14:xfrm>
            </p:contentPart>
          </mc:Choice>
          <mc:Fallback>
            <p:pic>
              <p:nvPicPr>
                <p:cNvPr id="66" name="Freihand 65">
                  <a:extLst>
                    <a:ext uri="{FF2B5EF4-FFF2-40B4-BE49-F238E27FC236}">
                      <a16:creationId xmlns:a16="http://schemas.microsoft.com/office/drawing/2014/main" id="{E1BEADA6-FE63-475B-9396-C545E3167D25}"/>
                    </a:ext>
                  </a:extLst>
                </p:cNvPr>
                <p:cNvPicPr/>
                <p:nvPr/>
              </p:nvPicPr>
              <p:blipFill>
                <a:blip r:embed="rId112"/>
                <a:stretch>
                  <a:fillRect/>
                </a:stretch>
              </p:blipFill>
              <p:spPr>
                <a:xfrm>
                  <a:off x="3670071" y="3250272"/>
                  <a:ext cx="107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F50B996F-3430-47C0-B3A0-DC4C4BB1D883}"/>
                    </a:ext>
                  </a:extLst>
                </p14:cNvPr>
                <p14:cNvContentPartPr/>
                <p14:nvPr/>
              </p14:nvContentPartPr>
              <p14:xfrm>
                <a:off x="3773751" y="3243792"/>
                <a:ext cx="79920" cy="188280"/>
              </p14:xfrm>
            </p:contentPart>
          </mc:Choice>
          <mc:Fallback>
            <p:pic>
              <p:nvPicPr>
                <p:cNvPr id="67" name="Freihand 66">
                  <a:extLst>
                    <a:ext uri="{FF2B5EF4-FFF2-40B4-BE49-F238E27FC236}">
                      <a16:creationId xmlns:a16="http://schemas.microsoft.com/office/drawing/2014/main" id="{F50B996F-3430-47C0-B3A0-DC4C4BB1D883}"/>
                    </a:ext>
                  </a:extLst>
                </p:cNvPr>
                <p:cNvPicPr/>
                <p:nvPr/>
              </p:nvPicPr>
              <p:blipFill>
                <a:blip r:embed="rId114"/>
                <a:stretch>
                  <a:fillRect/>
                </a:stretch>
              </p:blipFill>
              <p:spPr>
                <a:xfrm>
                  <a:off x="3769431" y="3239472"/>
                  <a:ext cx="88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FD06AD4E-B291-4C1C-AA20-114AC6F90F1B}"/>
                    </a:ext>
                  </a:extLst>
                </p14:cNvPr>
                <p14:cNvContentPartPr/>
                <p14:nvPr/>
              </p14:nvContentPartPr>
              <p14:xfrm>
                <a:off x="3876711" y="3260352"/>
                <a:ext cx="129960" cy="57240"/>
              </p14:xfrm>
            </p:contentPart>
          </mc:Choice>
          <mc:Fallback>
            <p:pic>
              <p:nvPicPr>
                <p:cNvPr id="68" name="Freihand 67">
                  <a:extLst>
                    <a:ext uri="{FF2B5EF4-FFF2-40B4-BE49-F238E27FC236}">
                      <a16:creationId xmlns:a16="http://schemas.microsoft.com/office/drawing/2014/main" id="{FD06AD4E-B291-4C1C-AA20-114AC6F90F1B}"/>
                    </a:ext>
                  </a:extLst>
                </p:cNvPr>
                <p:cNvPicPr/>
                <p:nvPr/>
              </p:nvPicPr>
              <p:blipFill>
                <a:blip r:embed="rId116"/>
                <a:stretch>
                  <a:fillRect/>
                </a:stretch>
              </p:blipFill>
              <p:spPr>
                <a:xfrm>
                  <a:off x="3872391" y="3256032"/>
                  <a:ext cx="138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B8E86B9E-9D94-410D-8604-701FEDDD6E4B}"/>
                    </a:ext>
                  </a:extLst>
                </p14:cNvPr>
                <p14:cNvContentPartPr/>
                <p14:nvPr/>
              </p14:nvContentPartPr>
              <p14:xfrm>
                <a:off x="4010631" y="3165672"/>
                <a:ext cx="334800" cy="139680"/>
              </p14:xfrm>
            </p:contentPart>
          </mc:Choice>
          <mc:Fallback>
            <p:pic>
              <p:nvPicPr>
                <p:cNvPr id="69" name="Freihand 68">
                  <a:extLst>
                    <a:ext uri="{FF2B5EF4-FFF2-40B4-BE49-F238E27FC236}">
                      <a16:creationId xmlns:a16="http://schemas.microsoft.com/office/drawing/2014/main" id="{B8E86B9E-9D94-410D-8604-701FEDDD6E4B}"/>
                    </a:ext>
                  </a:extLst>
                </p:cNvPr>
                <p:cNvPicPr/>
                <p:nvPr/>
              </p:nvPicPr>
              <p:blipFill>
                <a:blip r:embed="rId118"/>
                <a:stretch>
                  <a:fillRect/>
                </a:stretch>
              </p:blipFill>
              <p:spPr>
                <a:xfrm>
                  <a:off x="4006311" y="3161352"/>
                  <a:ext cx="343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EAEE7519-7C1E-4519-9FBF-5D0397B87681}"/>
                    </a:ext>
                  </a:extLst>
                </p14:cNvPr>
                <p14:cNvContentPartPr/>
                <p14:nvPr/>
              </p14:nvContentPartPr>
              <p14:xfrm>
                <a:off x="4242831" y="3118512"/>
                <a:ext cx="32400" cy="23760"/>
              </p14:xfrm>
            </p:contentPart>
          </mc:Choice>
          <mc:Fallback>
            <p:pic>
              <p:nvPicPr>
                <p:cNvPr id="70" name="Freihand 69">
                  <a:extLst>
                    <a:ext uri="{FF2B5EF4-FFF2-40B4-BE49-F238E27FC236}">
                      <a16:creationId xmlns:a16="http://schemas.microsoft.com/office/drawing/2014/main" id="{EAEE7519-7C1E-4519-9FBF-5D0397B87681}"/>
                    </a:ext>
                  </a:extLst>
                </p:cNvPr>
                <p:cNvPicPr/>
                <p:nvPr/>
              </p:nvPicPr>
              <p:blipFill>
                <a:blip r:embed="rId120"/>
                <a:stretch>
                  <a:fillRect/>
                </a:stretch>
              </p:blipFill>
              <p:spPr>
                <a:xfrm>
                  <a:off x="4238511" y="3114192"/>
                  <a:ext cx="41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AB646ABF-3CA5-4D36-9FF5-C05038824AB5}"/>
                    </a:ext>
                  </a:extLst>
                </p14:cNvPr>
                <p14:cNvContentPartPr/>
                <p14:nvPr/>
              </p14:nvContentPartPr>
              <p14:xfrm>
                <a:off x="4445151" y="3138672"/>
                <a:ext cx="136080" cy="142200"/>
              </p14:xfrm>
            </p:contentPart>
          </mc:Choice>
          <mc:Fallback>
            <p:pic>
              <p:nvPicPr>
                <p:cNvPr id="71" name="Freihand 70">
                  <a:extLst>
                    <a:ext uri="{FF2B5EF4-FFF2-40B4-BE49-F238E27FC236}">
                      <a16:creationId xmlns:a16="http://schemas.microsoft.com/office/drawing/2014/main" id="{AB646ABF-3CA5-4D36-9FF5-C05038824AB5}"/>
                    </a:ext>
                  </a:extLst>
                </p:cNvPr>
                <p:cNvPicPr/>
                <p:nvPr/>
              </p:nvPicPr>
              <p:blipFill>
                <a:blip r:embed="rId122"/>
                <a:stretch>
                  <a:fillRect/>
                </a:stretch>
              </p:blipFill>
              <p:spPr>
                <a:xfrm>
                  <a:off x="4440831" y="3134352"/>
                  <a:ext cx="144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E3E7A908-7AA8-4DD2-BA6C-ECE036F14E24}"/>
                    </a:ext>
                  </a:extLst>
                </p14:cNvPr>
                <p14:cNvContentPartPr/>
                <p14:nvPr/>
              </p14:nvContentPartPr>
              <p14:xfrm>
                <a:off x="4585191" y="3097272"/>
                <a:ext cx="88200" cy="166680"/>
              </p14:xfrm>
            </p:contentPart>
          </mc:Choice>
          <mc:Fallback>
            <p:pic>
              <p:nvPicPr>
                <p:cNvPr id="75" name="Freihand 74">
                  <a:extLst>
                    <a:ext uri="{FF2B5EF4-FFF2-40B4-BE49-F238E27FC236}">
                      <a16:creationId xmlns:a16="http://schemas.microsoft.com/office/drawing/2014/main" id="{E3E7A908-7AA8-4DD2-BA6C-ECE036F14E24}"/>
                    </a:ext>
                  </a:extLst>
                </p:cNvPr>
                <p:cNvPicPr/>
                <p:nvPr/>
              </p:nvPicPr>
              <p:blipFill>
                <a:blip r:embed="rId124"/>
                <a:stretch>
                  <a:fillRect/>
                </a:stretch>
              </p:blipFill>
              <p:spPr>
                <a:xfrm>
                  <a:off x="4580871" y="3092952"/>
                  <a:ext cx="96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DABFFE2C-919E-4574-90BF-C73280B2535E}"/>
                    </a:ext>
                  </a:extLst>
                </p14:cNvPr>
                <p14:cNvContentPartPr/>
                <p14:nvPr/>
              </p14:nvContentPartPr>
              <p14:xfrm>
                <a:off x="4684191" y="3066312"/>
                <a:ext cx="96840" cy="170280"/>
              </p14:xfrm>
            </p:contentPart>
          </mc:Choice>
          <mc:Fallback>
            <p:pic>
              <p:nvPicPr>
                <p:cNvPr id="76" name="Freihand 75">
                  <a:extLst>
                    <a:ext uri="{FF2B5EF4-FFF2-40B4-BE49-F238E27FC236}">
                      <a16:creationId xmlns:a16="http://schemas.microsoft.com/office/drawing/2014/main" id="{DABFFE2C-919E-4574-90BF-C73280B2535E}"/>
                    </a:ext>
                  </a:extLst>
                </p:cNvPr>
                <p:cNvPicPr/>
                <p:nvPr/>
              </p:nvPicPr>
              <p:blipFill>
                <a:blip r:embed="rId126"/>
                <a:stretch>
                  <a:fillRect/>
                </a:stretch>
              </p:blipFill>
              <p:spPr>
                <a:xfrm>
                  <a:off x="4679871" y="3061992"/>
                  <a:ext cx="105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29CD1640-1183-483F-B61F-1EB0E17CC251}"/>
                    </a:ext>
                  </a:extLst>
                </p14:cNvPr>
                <p14:cNvContentPartPr/>
                <p14:nvPr/>
              </p14:nvContentPartPr>
              <p14:xfrm>
                <a:off x="4795071" y="3169632"/>
                <a:ext cx="220680" cy="59400"/>
              </p14:xfrm>
            </p:contentPart>
          </mc:Choice>
          <mc:Fallback>
            <p:pic>
              <p:nvPicPr>
                <p:cNvPr id="77" name="Freihand 76">
                  <a:extLst>
                    <a:ext uri="{FF2B5EF4-FFF2-40B4-BE49-F238E27FC236}">
                      <a16:creationId xmlns:a16="http://schemas.microsoft.com/office/drawing/2014/main" id="{29CD1640-1183-483F-B61F-1EB0E17CC251}"/>
                    </a:ext>
                  </a:extLst>
                </p:cNvPr>
                <p:cNvPicPr/>
                <p:nvPr/>
              </p:nvPicPr>
              <p:blipFill>
                <a:blip r:embed="rId128"/>
                <a:stretch>
                  <a:fillRect/>
                </a:stretch>
              </p:blipFill>
              <p:spPr>
                <a:xfrm>
                  <a:off x="4790751" y="3165312"/>
                  <a:ext cx="229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861352AB-6347-4CFE-9BD6-2E363B920C56}"/>
                    </a:ext>
                  </a:extLst>
                </p14:cNvPr>
                <p14:cNvContentPartPr/>
                <p14:nvPr/>
              </p14:nvContentPartPr>
              <p14:xfrm>
                <a:off x="5037711" y="3162072"/>
                <a:ext cx="110160" cy="153360"/>
              </p14:xfrm>
            </p:contentPart>
          </mc:Choice>
          <mc:Fallback>
            <p:pic>
              <p:nvPicPr>
                <p:cNvPr id="78" name="Freihand 77">
                  <a:extLst>
                    <a:ext uri="{FF2B5EF4-FFF2-40B4-BE49-F238E27FC236}">
                      <a16:creationId xmlns:a16="http://schemas.microsoft.com/office/drawing/2014/main" id="{861352AB-6347-4CFE-9BD6-2E363B920C56}"/>
                    </a:ext>
                  </a:extLst>
                </p:cNvPr>
                <p:cNvPicPr/>
                <p:nvPr/>
              </p:nvPicPr>
              <p:blipFill>
                <a:blip r:embed="rId130"/>
                <a:stretch>
                  <a:fillRect/>
                </a:stretch>
              </p:blipFill>
              <p:spPr>
                <a:xfrm>
                  <a:off x="5033391" y="3157752"/>
                  <a:ext cx="118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E1E11EEF-24F8-4520-8D9D-ADBF7CD2689F}"/>
                    </a:ext>
                  </a:extLst>
                </p14:cNvPr>
                <p14:cNvContentPartPr/>
                <p14:nvPr/>
              </p14:nvContentPartPr>
              <p14:xfrm>
                <a:off x="5137791" y="3105912"/>
                <a:ext cx="54360" cy="40680"/>
              </p14:xfrm>
            </p:contentPart>
          </mc:Choice>
          <mc:Fallback>
            <p:pic>
              <p:nvPicPr>
                <p:cNvPr id="79" name="Freihand 78">
                  <a:extLst>
                    <a:ext uri="{FF2B5EF4-FFF2-40B4-BE49-F238E27FC236}">
                      <a16:creationId xmlns:a16="http://schemas.microsoft.com/office/drawing/2014/main" id="{E1E11EEF-24F8-4520-8D9D-ADBF7CD2689F}"/>
                    </a:ext>
                  </a:extLst>
                </p:cNvPr>
                <p:cNvPicPr/>
                <p:nvPr/>
              </p:nvPicPr>
              <p:blipFill>
                <a:blip r:embed="rId132"/>
                <a:stretch>
                  <a:fillRect/>
                </a:stretch>
              </p:blipFill>
              <p:spPr>
                <a:xfrm>
                  <a:off x="5133471" y="3101592"/>
                  <a:ext cx="63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420A197E-DCBE-43AD-BE92-AA8AB42E5F53}"/>
                    </a:ext>
                  </a:extLst>
                </p14:cNvPr>
                <p14:cNvContentPartPr/>
                <p14:nvPr/>
              </p14:nvContentPartPr>
              <p14:xfrm>
                <a:off x="5168751" y="3151272"/>
                <a:ext cx="52200" cy="162720"/>
              </p14:xfrm>
            </p:contentPart>
          </mc:Choice>
          <mc:Fallback>
            <p:pic>
              <p:nvPicPr>
                <p:cNvPr id="80" name="Freihand 79">
                  <a:extLst>
                    <a:ext uri="{FF2B5EF4-FFF2-40B4-BE49-F238E27FC236}">
                      <a16:creationId xmlns:a16="http://schemas.microsoft.com/office/drawing/2014/main" id="{420A197E-DCBE-43AD-BE92-AA8AB42E5F53}"/>
                    </a:ext>
                  </a:extLst>
                </p:cNvPr>
                <p:cNvPicPr/>
                <p:nvPr/>
              </p:nvPicPr>
              <p:blipFill>
                <a:blip r:embed="rId134"/>
                <a:stretch>
                  <a:fillRect/>
                </a:stretch>
              </p:blipFill>
              <p:spPr>
                <a:xfrm>
                  <a:off x="5164431" y="3146952"/>
                  <a:ext cx="60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C69D6DBF-CB67-4B91-9ACD-1929C850D81F}"/>
                    </a:ext>
                  </a:extLst>
                </p14:cNvPr>
                <p14:cNvContentPartPr/>
                <p14:nvPr/>
              </p14:nvContentPartPr>
              <p14:xfrm>
                <a:off x="5266671" y="3077472"/>
                <a:ext cx="99720" cy="122760"/>
              </p14:xfrm>
            </p:contentPart>
          </mc:Choice>
          <mc:Fallback>
            <p:pic>
              <p:nvPicPr>
                <p:cNvPr id="81" name="Freihand 80">
                  <a:extLst>
                    <a:ext uri="{FF2B5EF4-FFF2-40B4-BE49-F238E27FC236}">
                      <a16:creationId xmlns:a16="http://schemas.microsoft.com/office/drawing/2014/main" id="{C69D6DBF-CB67-4B91-9ACD-1929C850D81F}"/>
                    </a:ext>
                  </a:extLst>
                </p:cNvPr>
                <p:cNvPicPr/>
                <p:nvPr/>
              </p:nvPicPr>
              <p:blipFill>
                <a:blip r:embed="rId136"/>
                <a:stretch>
                  <a:fillRect/>
                </a:stretch>
              </p:blipFill>
              <p:spPr>
                <a:xfrm>
                  <a:off x="5262351" y="3073152"/>
                  <a:ext cx="108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B919AF3C-8F47-4070-ABD8-B9BAC137B37C}"/>
                    </a:ext>
                  </a:extLst>
                </p14:cNvPr>
                <p14:cNvContentPartPr/>
                <p14:nvPr/>
              </p14:nvContentPartPr>
              <p14:xfrm>
                <a:off x="5369991" y="3065232"/>
                <a:ext cx="250200" cy="155880"/>
              </p14:xfrm>
            </p:contentPart>
          </mc:Choice>
          <mc:Fallback>
            <p:pic>
              <p:nvPicPr>
                <p:cNvPr id="82" name="Freihand 81">
                  <a:extLst>
                    <a:ext uri="{FF2B5EF4-FFF2-40B4-BE49-F238E27FC236}">
                      <a16:creationId xmlns:a16="http://schemas.microsoft.com/office/drawing/2014/main" id="{B919AF3C-8F47-4070-ABD8-B9BAC137B37C}"/>
                    </a:ext>
                  </a:extLst>
                </p:cNvPr>
                <p:cNvPicPr/>
                <p:nvPr/>
              </p:nvPicPr>
              <p:blipFill>
                <a:blip r:embed="rId138"/>
                <a:stretch>
                  <a:fillRect/>
                </a:stretch>
              </p:blipFill>
              <p:spPr>
                <a:xfrm>
                  <a:off x="5365671" y="3060912"/>
                  <a:ext cx="258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5A05CD20-AC3D-4776-8254-1DE856AD5DF8}"/>
                    </a:ext>
                  </a:extLst>
                </p14:cNvPr>
                <p14:cNvContentPartPr/>
                <p14:nvPr/>
              </p14:nvContentPartPr>
              <p14:xfrm>
                <a:off x="5504991" y="3043272"/>
                <a:ext cx="21600" cy="10080"/>
              </p14:xfrm>
            </p:contentPart>
          </mc:Choice>
          <mc:Fallback>
            <p:pic>
              <p:nvPicPr>
                <p:cNvPr id="83" name="Freihand 82">
                  <a:extLst>
                    <a:ext uri="{FF2B5EF4-FFF2-40B4-BE49-F238E27FC236}">
                      <a16:creationId xmlns:a16="http://schemas.microsoft.com/office/drawing/2014/main" id="{5A05CD20-AC3D-4776-8254-1DE856AD5DF8}"/>
                    </a:ext>
                  </a:extLst>
                </p:cNvPr>
                <p:cNvPicPr/>
                <p:nvPr/>
              </p:nvPicPr>
              <p:blipFill>
                <a:blip r:embed="rId140"/>
                <a:stretch>
                  <a:fillRect/>
                </a:stretch>
              </p:blipFill>
              <p:spPr>
                <a:xfrm>
                  <a:off x="5500671" y="3038952"/>
                  <a:ext cx="30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1A95C3D6-3ED3-40FE-B3E9-1C2D2F3C4D1B}"/>
                    </a:ext>
                  </a:extLst>
                </p14:cNvPr>
                <p14:cNvContentPartPr/>
                <p14:nvPr/>
              </p14:nvContentPartPr>
              <p14:xfrm>
                <a:off x="5807751" y="3052272"/>
                <a:ext cx="284400" cy="135360"/>
              </p14:xfrm>
            </p:contentPart>
          </mc:Choice>
          <mc:Fallback>
            <p:pic>
              <p:nvPicPr>
                <p:cNvPr id="85" name="Freihand 84">
                  <a:extLst>
                    <a:ext uri="{FF2B5EF4-FFF2-40B4-BE49-F238E27FC236}">
                      <a16:creationId xmlns:a16="http://schemas.microsoft.com/office/drawing/2014/main" id="{1A95C3D6-3ED3-40FE-B3E9-1C2D2F3C4D1B}"/>
                    </a:ext>
                  </a:extLst>
                </p:cNvPr>
                <p:cNvPicPr/>
                <p:nvPr/>
              </p:nvPicPr>
              <p:blipFill>
                <a:blip r:embed="rId142"/>
                <a:stretch>
                  <a:fillRect/>
                </a:stretch>
              </p:blipFill>
              <p:spPr>
                <a:xfrm>
                  <a:off x="5803431" y="3047952"/>
                  <a:ext cx="293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B0140092-99FA-479A-B4A9-88DC1766CE27}"/>
                    </a:ext>
                  </a:extLst>
                </p14:cNvPr>
                <p14:cNvContentPartPr/>
                <p14:nvPr/>
              </p14:nvContentPartPr>
              <p14:xfrm>
                <a:off x="6261711" y="3020232"/>
                <a:ext cx="142560" cy="177120"/>
              </p14:xfrm>
            </p:contentPart>
          </mc:Choice>
          <mc:Fallback>
            <p:pic>
              <p:nvPicPr>
                <p:cNvPr id="86" name="Freihand 85">
                  <a:extLst>
                    <a:ext uri="{FF2B5EF4-FFF2-40B4-BE49-F238E27FC236}">
                      <a16:creationId xmlns:a16="http://schemas.microsoft.com/office/drawing/2014/main" id="{B0140092-99FA-479A-B4A9-88DC1766CE27}"/>
                    </a:ext>
                  </a:extLst>
                </p:cNvPr>
                <p:cNvPicPr/>
                <p:nvPr/>
              </p:nvPicPr>
              <p:blipFill>
                <a:blip r:embed="rId144"/>
                <a:stretch>
                  <a:fillRect/>
                </a:stretch>
              </p:blipFill>
              <p:spPr>
                <a:xfrm>
                  <a:off x="6257391" y="3015912"/>
                  <a:ext cx="151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97386002-2781-4A38-9F29-95728C158813}"/>
                    </a:ext>
                  </a:extLst>
                </p14:cNvPr>
                <p14:cNvContentPartPr/>
                <p14:nvPr/>
              </p14:nvContentPartPr>
              <p14:xfrm>
                <a:off x="6426951" y="3007632"/>
                <a:ext cx="190800" cy="148320"/>
              </p14:xfrm>
            </p:contentPart>
          </mc:Choice>
          <mc:Fallback>
            <p:pic>
              <p:nvPicPr>
                <p:cNvPr id="87" name="Freihand 86">
                  <a:extLst>
                    <a:ext uri="{FF2B5EF4-FFF2-40B4-BE49-F238E27FC236}">
                      <a16:creationId xmlns:a16="http://schemas.microsoft.com/office/drawing/2014/main" id="{97386002-2781-4A38-9F29-95728C158813}"/>
                    </a:ext>
                  </a:extLst>
                </p:cNvPr>
                <p:cNvPicPr/>
                <p:nvPr/>
              </p:nvPicPr>
              <p:blipFill>
                <a:blip r:embed="rId146"/>
                <a:stretch>
                  <a:fillRect/>
                </a:stretch>
              </p:blipFill>
              <p:spPr>
                <a:xfrm>
                  <a:off x="6422631" y="3003312"/>
                  <a:ext cx="199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0DF9671B-C2EE-4D7D-AC31-66527ECA661F}"/>
                    </a:ext>
                  </a:extLst>
                </p14:cNvPr>
                <p14:cNvContentPartPr/>
                <p14:nvPr/>
              </p14:nvContentPartPr>
              <p14:xfrm>
                <a:off x="6608391" y="3005832"/>
                <a:ext cx="120960" cy="139680"/>
              </p14:xfrm>
            </p:contentPart>
          </mc:Choice>
          <mc:Fallback>
            <p:pic>
              <p:nvPicPr>
                <p:cNvPr id="88" name="Freihand 87">
                  <a:extLst>
                    <a:ext uri="{FF2B5EF4-FFF2-40B4-BE49-F238E27FC236}">
                      <a16:creationId xmlns:a16="http://schemas.microsoft.com/office/drawing/2014/main" id="{0DF9671B-C2EE-4D7D-AC31-66527ECA661F}"/>
                    </a:ext>
                  </a:extLst>
                </p:cNvPr>
                <p:cNvPicPr/>
                <p:nvPr/>
              </p:nvPicPr>
              <p:blipFill>
                <a:blip r:embed="rId148"/>
                <a:stretch>
                  <a:fillRect/>
                </a:stretch>
              </p:blipFill>
              <p:spPr>
                <a:xfrm>
                  <a:off x="6604071" y="3001512"/>
                  <a:ext cx="12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80A0E867-F91B-46ED-A0A3-BE6F69604B25}"/>
                    </a:ext>
                  </a:extLst>
                </p14:cNvPr>
                <p14:cNvContentPartPr/>
                <p14:nvPr/>
              </p14:nvContentPartPr>
              <p14:xfrm>
                <a:off x="6790191" y="3067032"/>
                <a:ext cx="115560" cy="88920"/>
              </p14:xfrm>
            </p:contentPart>
          </mc:Choice>
          <mc:Fallback>
            <p:pic>
              <p:nvPicPr>
                <p:cNvPr id="89" name="Freihand 88">
                  <a:extLst>
                    <a:ext uri="{FF2B5EF4-FFF2-40B4-BE49-F238E27FC236}">
                      <a16:creationId xmlns:a16="http://schemas.microsoft.com/office/drawing/2014/main" id="{80A0E867-F91B-46ED-A0A3-BE6F69604B25}"/>
                    </a:ext>
                  </a:extLst>
                </p:cNvPr>
                <p:cNvPicPr/>
                <p:nvPr/>
              </p:nvPicPr>
              <p:blipFill>
                <a:blip r:embed="rId150"/>
                <a:stretch>
                  <a:fillRect/>
                </a:stretch>
              </p:blipFill>
              <p:spPr>
                <a:xfrm>
                  <a:off x="6785871" y="3062712"/>
                  <a:ext cx="124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4E237B9D-86B2-401A-AACD-B1B7C49266DE}"/>
                    </a:ext>
                  </a:extLst>
                </p14:cNvPr>
                <p14:cNvContentPartPr/>
                <p14:nvPr/>
              </p14:nvContentPartPr>
              <p14:xfrm>
                <a:off x="6892791" y="3078912"/>
                <a:ext cx="88920" cy="70920"/>
              </p14:xfrm>
            </p:contentPart>
          </mc:Choice>
          <mc:Fallback>
            <p:pic>
              <p:nvPicPr>
                <p:cNvPr id="90" name="Freihand 89">
                  <a:extLst>
                    <a:ext uri="{FF2B5EF4-FFF2-40B4-BE49-F238E27FC236}">
                      <a16:creationId xmlns:a16="http://schemas.microsoft.com/office/drawing/2014/main" id="{4E237B9D-86B2-401A-AACD-B1B7C49266DE}"/>
                    </a:ext>
                  </a:extLst>
                </p:cNvPr>
                <p:cNvPicPr/>
                <p:nvPr/>
              </p:nvPicPr>
              <p:blipFill>
                <a:blip r:embed="rId152"/>
                <a:stretch>
                  <a:fillRect/>
                </a:stretch>
              </p:blipFill>
              <p:spPr>
                <a:xfrm>
                  <a:off x="6888471" y="3074592"/>
                  <a:ext cx="9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ED9E7CC1-92DE-4938-A8B6-1474D44E728F}"/>
                    </a:ext>
                  </a:extLst>
                </p14:cNvPr>
                <p14:cNvContentPartPr/>
                <p14:nvPr/>
              </p14:nvContentPartPr>
              <p14:xfrm>
                <a:off x="7014471" y="2961912"/>
                <a:ext cx="127440" cy="187200"/>
              </p14:xfrm>
            </p:contentPart>
          </mc:Choice>
          <mc:Fallback>
            <p:pic>
              <p:nvPicPr>
                <p:cNvPr id="91" name="Freihand 90">
                  <a:extLst>
                    <a:ext uri="{FF2B5EF4-FFF2-40B4-BE49-F238E27FC236}">
                      <a16:creationId xmlns:a16="http://schemas.microsoft.com/office/drawing/2014/main" id="{ED9E7CC1-92DE-4938-A8B6-1474D44E728F}"/>
                    </a:ext>
                  </a:extLst>
                </p:cNvPr>
                <p:cNvPicPr/>
                <p:nvPr/>
              </p:nvPicPr>
              <p:blipFill>
                <a:blip r:embed="rId154"/>
                <a:stretch>
                  <a:fillRect/>
                </a:stretch>
              </p:blipFill>
              <p:spPr>
                <a:xfrm>
                  <a:off x="7010151" y="2957592"/>
                  <a:ext cx="136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629433F5-2C19-4235-A75A-3E13FBA46889}"/>
                    </a:ext>
                  </a:extLst>
                </p14:cNvPr>
                <p14:cNvContentPartPr/>
                <p14:nvPr/>
              </p14:nvContentPartPr>
              <p14:xfrm>
                <a:off x="7151631" y="2985312"/>
                <a:ext cx="186840" cy="232920"/>
              </p14:xfrm>
            </p:contentPart>
          </mc:Choice>
          <mc:Fallback>
            <p:pic>
              <p:nvPicPr>
                <p:cNvPr id="92" name="Freihand 91">
                  <a:extLst>
                    <a:ext uri="{FF2B5EF4-FFF2-40B4-BE49-F238E27FC236}">
                      <a16:creationId xmlns:a16="http://schemas.microsoft.com/office/drawing/2014/main" id="{629433F5-2C19-4235-A75A-3E13FBA46889}"/>
                    </a:ext>
                  </a:extLst>
                </p:cNvPr>
                <p:cNvPicPr/>
                <p:nvPr/>
              </p:nvPicPr>
              <p:blipFill>
                <a:blip r:embed="rId156"/>
                <a:stretch>
                  <a:fillRect/>
                </a:stretch>
              </p:blipFill>
              <p:spPr>
                <a:xfrm>
                  <a:off x="7147311" y="2980992"/>
                  <a:ext cx="195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E05AE183-7F65-4513-AC98-F1C2909CCB61}"/>
                    </a:ext>
                  </a:extLst>
                </p14:cNvPr>
                <p14:cNvContentPartPr/>
                <p14:nvPr/>
              </p14:nvContentPartPr>
              <p14:xfrm>
                <a:off x="7312551" y="3062352"/>
                <a:ext cx="276480" cy="220680"/>
              </p14:xfrm>
            </p:contentPart>
          </mc:Choice>
          <mc:Fallback>
            <p:pic>
              <p:nvPicPr>
                <p:cNvPr id="93" name="Freihand 92">
                  <a:extLst>
                    <a:ext uri="{FF2B5EF4-FFF2-40B4-BE49-F238E27FC236}">
                      <a16:creationId xmlns:a16="http://schemas.microsoft.com/office/drawing/2014/main" id="{E05AE183-7F65-4513-AC98-F1C2909CCB61}"/>
                    </a:ext>
                  </a:extLst>
                </p:cNvPr>
                <p:cNvPicPr/>
                <p:nvPr/>
              </p:nvPicPr>
              <p:blipFill>
                <a:blip r:embed="rId158"/>
                <a:stretch>
                  <a:fillRect/>
                </a:stretch>
              </p:blipFill>
              <p:spPr>
                <a:xfrm>
                  <a:off x="7308231" y="3058032"/>
                  <a:ext cx="2851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DCD1A166-BAE2-493C-B133-38733C24A00A}"/>
                    </a:ext>
                  </a:extLst>
                </p14:cNvPr>
                <p14:cNvContentPartPr/>
                <p14:nvPr/>
              </p14:nvContentPartPr>
              <p14:xfrm>
                <a:off x="7748511" y="3064152"/>
                <a:ext cx="141840" cy="97200"/>
              </p14:xfrm>
            </p:contentPart>
          </mc:Choice>
          <mc:Fallback>
            <p:pic>
              <p:nvPicPr>
                <p:cNvPr id="95" name="Freihand 94">
                  <a:extLst>
                    <a:ext uri="{FF2B5EF4-FFF2-40B4-BE49-F238E27FC236}">
                      <a16:creationId xmlns:a16="http://schemas.microsoft.com/office/drawing/2014/main" id="{DCD1A166-BAE2-493C-B133-38733C24A00A}"/>
                    </a:ext>
                  </a:extLst>
                </p:cNvPr>
                <p:cNvPicPr/>
                <p:nvPr/>
              </p:nvPicPr>
              <p:blipFill>
                <a:blip r:embed="rId160"/>
                <a:stretch>
                  <a:fillRect/>
                </a:stretch>
              </p:blipFill>
              <p:spPr>
                <a:xfrm>
                  <a:off x="7744191" y="3059832"/>
                  <a:ext cx="150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204AF02B-0766-4CEC-B4A3-4AA73312068B}"/>
                    </a:ext>
                  </a:extLst>
                </p14:cNvPr>
                <p14:cNvContentPartPr/>
                <p14:nvPr/>
              </p14:nvContentPartPr>
              <p14:xfrm>
                <a:off x="7888551" y="3046872"/>
                <a:ext cx="178920" cy="84960"/>
              </p14:xfrm>
            </p:contentPart>
          </mc:Choice>
          <mc:Fallback>
            <p:pic>
              <p:nvPicPr>
                <p:cNvPr id="96" name="Freihand 95">
                  <a:extLst>
                    <a:ext uri="{FF2B5EF4-FFF2-40B4-BE49-F238E27FC236}">
                      <a16:creationId xmlns:a16="http://schemas.microsoft.com/office/drawing/2014/main" id="{204AF02B-0766-4CEC-B4A3-4AA73312068B}"/>
                    </a:ext>
                  </a:extLst>
                </p:cNvPr>
                <p:cNvPicPr/>
                <p:nvPr/>
              </p:nvPicPr>
              <p:blipFill>
                <a:blip r:embed="rId162"/>
                <a:stretch>
                  <a:fillRect/>
                </a:stretch>
              </p:blipFill>
              <p:spPr>
                <a:xfrm>
                  <a:off x="7884231" y="3042552"/>
                  <a:ext cx="187560" cy="93600"/>
                </a:xfrm>
                <a:prstGeom prst="rect">
                  <a:avLst/>
                </a:prstGeom>
              </p:spPr>
            </p:pic>
          </mc:Fallback>
        </mc:AlternateContent>
      </p:grpSp>
      <p:grpSp>
        <p:nvGrpSpPr>
          <p:cNvPr id="105" name="Gruppieren 104">
            <a:extLst>
              <a:ext uri="{FF2B5EF4-FFF2-40B4-BE49-F238E27FC236}">
                <a16:creationId xmlns:a16="http://schemas.microsoft.com/office/drawing/2014/main" id="{FCB04240-7BFC-4130-BC28-034F87D01028}"/>
              </a:ext>
            </a:extLst>
          </p:cNvPr>
          <p:cNvGrpSpPr/>
          <p:nvPr/>
        </p:nvGrpSpPr>
        <p:grpSpPr>
          <a:xfrm>
            <a:off x="8272311" y="2906832"/>
            <a:ext cx="875520" cy="241200"/>
            <a:chOff x="8272311" y="2906832"/>
            <a:chExt cx="875520" cy="241200"/>
          </a:xfrm>
        </p:grpSpPr>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357A31B7-1A8A-4C8D-B16C-E49DF4F750A8}"/>
                    </a:ext>
                  </a:extLst>
                </p14:cNvPr>
                <p14:cNvContentPartPr/>
                <p14:nvPr/>
              </p14:nvContentPartPr>
              <p14:xfrm>
                <a:off x="8279871" y="2946072"/>
                <a:ext cx="159120" cy="201960"/>
              </p14:xfrm>
            </p:contentPart>
          </mc:Choice>
          <mc:Fallback>
            <p:pic>
              <p:nvPicPr>
                <p:cNvPr id="97" name="Freihand 96">
                  <a:extLst>
                    <a:ext uri="{FF2B5EF4-FFF2-40B4-BE49-F238E27FC236}">
                      <a16:creationId xmlns:a16="http://schemas.microsoft.com/office/drawing/2014/main" id="{357A31B7-1A8A-4C8D-B16C-E49DF4F750A8}"/>
                    </a:ext>
                  </a:extLst>
                </p:cNvPr>
                <p:cNvPicPr/>
                <p:nvPr/>
              </p:nvPicPr>
              <p:blipFill>
                <a:blip r:embed="rId164"/>
                <a:stretch>
                  <a:fillRect/>
                </a:stretch>
              </p:blipFill>
              <p:spPr>
                <a:xfrm>
                  <a:off x="8275551" y="2941752"/>
                  <a:ext cx="167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98F6CE9E-3310-4B67-AB46-727707963340}"/>
                    </a:ext>
                  </a:extLst>
                </p14:cNvPr>
                <p14:cNvContentPartPr/>
                <p14:nvPr/>
              </p14:nvContentPartPr>
              <p14:xfrm>
                <a:off x="8272311" y="3050112"/>
                <a:ext cx="127440" cy="20880"/>
              </p14:xfrm>
            </p:contentPart>
          </mc:Choice>
          <mc:Fallback>
            <p:pic>
              <p:nvPicPr>
                <p:cNvPr id="98" name="Freihand 97">
                  <a:extLst>
                    <a:ext uri="{FF2B5EF4-FFF2-40B4-BE49-F238E27FC236}">
                      <a16:creationId xmlns:a16="http://schemas.microsoft.com/office/drawing/2014/main" id="{98F6CE9E-3310-4B67-AB46-727707963340}"/>
                    </a:ext>
                  </a:extLst>
                </p:cNvPr>
                <p:cNvPicPr/>
                <p:nvPr/>
              </p:nvPicPr>
              <p:blipFill>
                <a:blip r:embed="rId166"/>
                <a:stretch>
                  <a:fillRect/>
                </a:stretch>
              </p:blipFill>
              <p:spPr>
                <a:xfrm>
                  <a:off x="8267991" y="3045792"/>
                  <a:ext cx="1360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83AB9740-17D3-496E-A2BE-47B5FE72FEFF}"/>
                    </a:ext>
                  </a:extLst>
                </p14:cNvPr>
                <p14:cNvContentPartPr/>
                <p14:nvPr/>
              </p14:nvContentPartPr>
              <p14:xfrm>
                <a:off x="8433231" y="3042912"/>
                <a:ext cx="179640" cy="69840"/>
              </p14:xfrm>
            </p:contentPart>
          </mc:Choice>
          <mc:Fallback>
            <p:pic>
              <p:nvPicPr>
                <p:cNvPr id="99" name="Freihand 98">
                  <a:extLst>
                    <a:ext uri="{FF2B5EF4-FFF2-40B4-BE49-F238E27FC236}">
                      <a16:creationId xmlns:a16="http://schemas.microsoft.com/office/drawing/2014/main" id="{83AB9740-17D3-496E-A2BE-47B5FE72FEFF}"/>
                    </a:ext>
                  </a:extLst>
                </p:cNvPr>
                <p:cNvPicPr/>
                <p:nvPr/>
              </p:nvPicPr>
              <p:blipFill>
                <a:blip r:embed="rId168"/>
                <a:stretch>
                  <a:fillRect/>
                </a:stretch>
              </p:blipFill>
              <p:spPr>
                <a:xfrm>
                  <a:off x="8428911" y="3038592"/>
                  <a:ext cx="188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411E311F-8B98-4EDA-A9E6-481EEF6D82F1}"/>
                    </a:ext>
                  </a:extLst>
                </p14:cNvPr>
                <p14:cNvContentPartPr/>
                <p14:nvPr/>
              </p14:nvContentPartPr>
              <p14:xfrm>
                <a:off x="8602431" y="2991432"/>
                <a:ext cx="128520" cy="129960"/>
              </p14:xfrm>
            </p:contentPart>
          </mc:Choice>
          <mc:Fallback>
            <p:pic>
              <p:nvPicPr>
                <p:cNvPr id="100" name="Freihand 99">
                  <a:extLst>
                    <a:ext uri="{FF2B5EF4-FFF2-40B4-BE49-F238E27FC236}">
                      <a16:creationId xmlns:a16="http://schemas.microsoft.com/office/drawing/2014/main" id="{411E311F-8B98-4EDA-A9E6-481EEF6D82F1}"/>
                    </a:ext>
                  </a:extLst>
                </p:cNvPr>
                <p:cNvPicPr/>
                <p:nvPr/>
              </p:nvPicPr>
              <p:blipFill>
                <a:blip r:embed="rId170"/>
                <a:stretch>
                  <a:fillRect/>
                </a:stretch>
              </p:blipFill>
              <p:spPr>
                <a:xfrm>
                  <a:off x="8598111" y="2987112"/>
                  <a:ext cx="137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D9762C10-DABC-430A-A321-39309C63E1B0}"/>
                    </a:ext>
                  </a:extLst>
                </p14:cNvPr>
                <p14:cNvContentPartPr/>
                <p14:nvPr/>
              </p14:nvContentPartPr>
              <p14:xfrm>
                <a:off x="8727711" y="2997912"/>
                <a:ext cx="105480" cy="117000"/>
              </p14:xfrm>
            </p:contentPart>
          </mc:Choice>
          <mc:Fallback>
            <p:pic>
              <p:nvPicPr>
                <p:cNvPr id="101" name="Freihand 100">
                  <a:extLst>
                    <a:ext uri="{FF2B5EF4-FFF2-40B4-BE49-F238E27FC236}">
                      <a16:creationId xmlns:a16="http://schemas.microsoft.com/office/drawing/2014/main" id="{D9762C10-DABC-430A-A321-39309C63E1B0}"/>
                    </a:ext>
                  </a:extLst>
                </p:cNvPr>
                <p:cNvPicPr/>
                <p:nvPr/>
              </p:nvPicPr>
              <p:blipFill>
                <a:blip r:embed="rId172"/>
                <a:stretch>
                  <a:fillRect/>
                </a:stretch>
              </p:blipFill>
              <p:spPr>
                <a:xfrm>
                  <a:off x="8723391" y="2993592"/>
                  <a:ext cx="114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0108CF0E-67DD-4272-A13A-37C26DA0097F}"/>
                    </a:ext>
                  </a:extLst>
                </p14:cNvPr>
                <p14:cNvContentPartPr/>
                <p14:nvPr/>
              </p14:nvContentPartPr>
              <p14:xfrm>
                <a:off x="8821311" y="3010152"/>
                <a:ext cx="117360" cy="106200"/>
              </p14:xfrm>
            </p:contentPart>
          </mc:Choice>
          <mc:Fallback>
            <p:pic>
              <p:nvPicPr>
                <p:cNvPr id="102" name="Freihand 101">
                  <a:extLst>
                    <a:ext uri="{FF2B5EF4-FFF2-40B4-BE49-F238E27FC236}">
                      <a16:creationId xmlns:a16="http://schemas.microsoft.com/office/drawing/2014/main" id="{0108CF0E-67DD-4272-A13A-37C26DA0097F}"/>
                    </a:ext>
                  </a:extLst>
                </p:cNvPr>
                <p:cNvPicPr/>
                <p:nvPr/>
              </p:nvPicPr>
              <p:blipFill>
                <a:blip r:embed="rId174"/>
                <a:stretch>
                  <a:fillRect/>
                </a:stretch>
              </p:blipFill>
              <p:spPr>
                <a:xfrm>
                  <a:off x="8816991" y="3005832"/>
                  <a:ext cx="126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8F4D858B-DD36-4AEF-98EE-18B4DA79059B}"/>
                    </a:ext>
                  </a:extLst>
                </p14:cNvPr>
                <p14:cNvContentPartPr/>
                <p14:nvPr/>
              </p14:nvContentPartPr>
              <p14:xfrm>
                <a:off x="8949831" y="2906832"/>
                <a:ext cx="198000" cy="226080"/>
              </p14:xfrm>
            </p:contentPart>
          </mc:Choice>
          <mc:Fallback>
            <p:pic>
              <p:nvPicPr>
                <p:cNvPr id="103" name="Freihand 102">
                  <a:extLst>
                    <a:ext uri="{FF2B5EF4-FFF2-40B4-BE49-F238E27FC236}">
                      <a16:creationId xmlns:a16="http://schemas.microsoft.com/office/drawing/2014/main" id="{8F4D858B-DD36-4AEF-98EE-18B4DA79059B}"/>
                    </a:ext>
                  </a:extLst>
                </p:cNvPr>
                <p:cNvPicPr/>
                <p:nvPr/>
              </p:nvPicPr>
              <p:blipFill>
                <a:blip r:embed="rId176"/>
                <a:stretch>
                  <a:fillRect/>
                </a:stretch>
              </p:blipFill>
              <p:spPr>
                <a:xfrm>
                  <a:off x="8945511" y="2902512"/>
                  <a:ext cx="2066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5D1ABB59-3DD7-46E9-B83F-3766C15D03C1}"/>
                    </a:ext>
                  </a:extLst>
                </p14:cNvPr>
                <p14:cNvContentPartPr/>
                <p14:nvPr/>
              </p14:nvContentPartPr>
              <p14:xfrm>
                <a:off x="8895831" y="2952552"/>
                <a:ext cx="216000" cy="38160"/>
              </p14:xfrm>
            </p:contentPart>
          </mc:Choice>
          <mc:Fallback>
            <p:pic>
              <p:nvPicPr>
                <p:cNvPr id="104" name="Freihand 103">
                  <a:extLst>
                    <a:ext uri="{FF2B5EF4-FFF2-40B4-BE49-F238E27FC236}">
                      <a16:creationId xmlns:a16="http://schemas.microsoft.com/office/drawing/2014/main" id="{5D1ABB59-3DD7-46E9-B83F-3766C15D03C1}"/>
                    </a:ext>
                  </a:extLst>
                </p:cNvPr>
                <p:cNvPicPr/>
                <p:nvPr/>
              </p:nvPicPr>
              <p:blipFill>
                <a:blip r:embed="rId178"/>
                <a:stretch>
                  <a:fillRect/>
                </a:stretch>
              </p:blipFill>
              <p:spPr>
                <a:xfrm>
                  <a:off x="8891511" y="2948232"/>
                  <a:ext cx="224640" cy="4680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3002</Words>
  <Application>Microsoft Office PowerPoint</Application>
  <PresentationFormat>Breitbild</PresentationFormat>
  <Paragraphs>433</Paragraphs>
  <Slides>43</Slides>
  <Notes>41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43</vt:i4>
      </vt:variant>
    </vt:vector>
  </HeadingPairs>
  <TitlesOfParts>
    <vt:vector size="51"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267</cp:revision>
  <cp:lastPrinted>2022-03-02T20:18:27Z</cp:lastPrinted>
  <dcterms:created xsi:type="dcterms:W3CDTF">2022-03-01T20:52:11Z</dcterms:created>
  <dcterms:modified xsi:type="dcterms:W3CDTF">2024-11-07T10:46:49Z</dcterms:modified>
</cp:coreProperties>
</file>