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1372" r:id="rId2"/>
    <p:sldId id="257" r:id="rId3"/>
    <p:sldId id="256" r:id="rId4"/>
    <p:sldId id="1333" r:id="rId5"/>
    <p:sldId id="1334" r:id="rId6"/>
    <p:sldId id="1335" r:id="rId7"/>
    <p:sldId id="1336" r:id="rId8"/>
    <p:sldId id="1337" r:id="rId9"/>
    <p:sldId id="1338" r:id="rId10"/>
    <p:sldId id="1339" r:id="rId11"/>
    <p:sldId id="1340" r:id="rId12"/>
    <p:sldId id="1341" r:id="rId13"/>
    <p:sldId id="1342" r:id="rId14"/>
    <p:sldId id="1343" r:id="rId15"/>
    <p:sldId id="1344" r:id="rId16"/>
    <p:sldId id="1345" r:id="rId17"/>
    <p:sldId id="1346" r:id="rId18"/>
    <p:sldId id="1347" r:id="rId19"/>
    <p:sldId id="1348" r:id="rId20"/>
    <p:sldId id="1436" r:id="rId21"/>
    <p:sldId id="1350" r:id="rId22"/>
    <p:sldId id="1379" r:id="rId23"/>
    <p:sldId id="1380" r:id="rId24"/>
    <p:sldId id="1377" r:id="rId25"/>
    <p:sldId id="1382" r:id="rId26"/>
    <p:sldId id="1381" r:id="rId27"/>
    <p:sldId id="1351" r:id="rId28"/>
    <p:sldId id="1427" r:id="rId29"/>
    <p:sldId id="1352" r:id="rId30"/>
    <p:sldId id="1354" r:id="rId31"/>
    <p:sldId id="1355" r:id="rId32"/>
    <p:sldId id="1356" r:id="rId33"/>
    <p:sldId id="900" r:id="rId34"/>
    <p:sldId id="1358" r:id="rId35"/>
    <p:sldId id="1428" r:id="rId36"/>
    <p:sldId id="1359" r:id="rId37"/>
    <p:sldId id="1368" r:id="rId38"/>
    <p:sldId id="1435" r:id="rId3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51" d="100"/>
          <a:sy n="51" d="100"/>
        </p:scale>
        <p:origin x="6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02.12.2024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12</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13</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14</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17</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6</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7</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8</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11</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70.png"/></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7.emf"/><Relationship Id="rId7" Type="http://schemas.openxmlformats.org/officeDocument/2006/relationships/image" Target="../media/image81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70.png"/><Relationship Id="rId5" Type="http://schemas.openxmlformats.org/officeDocument/2006/relationships/image" Target="../media/image860.png"/><Relationship Id="rId4" Type="http://schemas.openxmlformats.org/officeDocument/2006/relationships/image" Target="../media/image790.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1.xml"/><Relationship Id="rId5" Type="http://schemas.openxmlformats.org/officeDocument/2006/relationships/image" Target="../media/image170.png"/><Relationship Id="rId4" Type="http://schemas.openxmlformats.org/officeDocument/2006/relationships/image" Target="../media/image160.png"/></Relationships>
</file>

<file path=ppt/slides/_rels/slide35.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7" Type="http://schemas.openxmlformats.org/officeDocument/2006/relationships/image" Target="../media/image250.png"/><Relationship Id="rId12" Type="http://schemas.openxmlformats.org/officeDocument/2006/relationships/image" Target="../media/image300.png"/><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5" Type="http://schemas.openxmlformats.org/officeDocument/2006/relationships/image" Target="../media/image57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 Id="rId14" Type="http://schemas.openxmlformats.org/officeDocument/2006/relationships/image" Target="../media/image320.png"/></Relationships>
</file>

<file path=ppt/slides/_rels/slide3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16.jpeg"/><Relationship Id="rId7" Type="http://schemas.openxmlformats.org/officeDocument/2006/relationships/hyperlink" Target="https://www.britannica.com/animal/shark"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8.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7.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Tree>
    <p:extLst>
      <p:ext uri="{BB962C8B-B14F-4D97-AF65-F5344CB8AC3E}">
        <p14:creationId xmlns:p14="http://schemas.microsoft.com/office/powerpoint/2010/main" val="251432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948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055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spTree>
    <p:extLst>
      <p:ext uri="{BB962C8B-B14F-4D97-AF65-F5344CB8AC3E}">
        <p14:creationId xmlns:p14="http://schemas.microsoft.com/office/powerpoint/2010/main" val="405423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8173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33</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1994</Words>
  <Application>Microsoft Office PowerPoint</Application>
  <PresentationFormat>Breitbild</PresentationFormat>
  <Paragraphs>348</Paragraphs>
  <Slides>38</Slides>
  <Notes>32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38</vt:i4>
      </vt:variant>
    </vt:vector>
  </HeadingPairs>
  <TitlesOfParts>
    <vt:vector size="49" baseType="lpstr">
      <vt:lpstr>Arial</vt:lpstr>
      <vt:lpstr>Calibri</vt:lpstr>
      <vt:lpstr>Calibri Light</vt:lpstr>
      <vt:lpstr>Cambria Math</vt:lpstr>
      <vt:lpstr>Droid Sans Fallback</vt:lpstr>
      <vt:lpstr>Helvetica Neue</vt:lpstr>
      <vt:lpstr>Lohit Hindi</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116</cp:revision>
  <cp:lastPrinted>2022-03-02T20:18:27Z</cp:lastPrinted>
  <dcterms:created xsi:type="dcterms:W3CDTF">2022-03-01T20:52:11Z</dcterms:created>
  <dcterms:modified xsi:type="dcterms:W3CDTF">2024-12-02T06:45:15Z</dcterms:modified>
</cp:coreProperties>
</file>