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1372" r:id="rId2"/>
    <p:sldId id="257" r:id="rId3"/>
    <p:sldId id="1384" r:id="rId4"/>
    <p:sldId id="1437" r:id="rId5"/>
    <p:sldId id="1525" r:id="rId6"/>
    <p:sldId id="884" r:id="rId7"/>
    <p:sldId id="1526" r:id="rId8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68" d="100"/>
          <a:sy n="68" d="100"/>
        </p:scale>
        <p:origin x="4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524BEED-E0BF-4555-8E2F-C31A69315841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85F1F99-80BC-4C62-BD17-0AD959982C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3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5pPr>
            <a:lvl6pPr marL="2806970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6pPr>
            <a:lvl7pPr marL="3317328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7pPr>
            <a:lvl8pPr marL="3827687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8pPr>
            <a:lvl9pPr marL="4338045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44513" y="895350"/>
            <a:ext cx="7974013" cy="4486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74" y="5679253"/>
            <a:ext cx="5054505" cy="53791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085" tIns="51041" rIns="102085" bIns="51041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F2A043B-9C45-4FA2-98B7-822C5F74EC59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51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</p:spPr>
      </p:sp>
      <p:sp>
        <p:nvSpPr>
          <p:cNvPr id="351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7000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4430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397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5784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3928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15CB2-164D-45E6-81B7-F9CF999F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8AC0E-B42C-4009-94F5-37F408DD0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FCB69C-750A-416A-B650-4459DCD8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7216FC-CDDA-4FC7-856F-6D1BF765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7EAD6-C532-4CB3-BDD4-5B25A832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1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5622B-77DC-4621-9F34-AAB053DB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D3FE9F-066E-48C2-A6E9-6A535EE52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923FA-6CAC-4572-A797-292068B6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6BFD5-5C63-412F-9FE3-D7DE010F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98081-41C9-44DC-ADE1-6A320FEE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BC5AE35-7A10-4D44-85E7-23D69967D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66F43-CBDD-4128-9318-2F1BBB7E3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ADD35-D1AC-44EE-AB57-95A3D90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B51C0-C5FE-43BD-B471-BE358A07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27E67-7EB3-4AC3-8844-CFDC3F6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108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4781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77072-9838-42DE-9738-1E38E8CA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A340A-F7F9-4297-A59B-8597B8C5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45680-A9F5-47DC-9FEE-218898FF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A3E5B-4D65-4F5C-AA51-BE43420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9447C8-8C37-4773-8BD4-CF43165F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835BA-3C4B-49D3-8BA5-2B5FB969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578CB4-1C3A-4F80-A91B-B36E5963B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7463A4-F863-4846-804B-5B4B35AF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99560-DED2-44F0-A62A-C280BA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46564-D7E0-4FC7-84EB-EDC4C0D5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2DBB5-E341-4F05-9A36-02A7A279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FA02BB-95C1-46BD-A783-3D7A0FEF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8EF066-687C-42E1-9080-B54BFAE44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4718D-56E8-457D-87D1-B9F47998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FD24A-9CF2-4CD7-8B3E-2F77559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16550E-EAAF-4911-A231-2907F17E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3FD2C-65F5-4272-BDFB-8F7379263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78C2D-0DE4-4D23-82CD-7330DE94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3BADA4-F8AA-4D37-BC58-CE054559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DC1A4-70D5-4838-A2A2-52A9F27F2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31E668-ED59-4B2B-B32E-FD24F457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F5175B-967C-43EC-A81E-DB8AE2DD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18A539-8D53-4E47-BEB3-A02BA46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9B1300-DECA-4AAA-AEC4-6D613B1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9E8FD-3A8F-45F0-918D-433651B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E34814-E549-4F5D-BBDA-26EA8D1E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817922-9D56-4558-BA69-BDAD2C1C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B991F-7519-4BA1-983B-70277BC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E3B0A2-06E1-43B4-B3A5-C1BEE06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C4017-C068-43F7-8C83-D20824A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2927ED-0109-42D7-A20B-36353239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0113-C27D-4DFD-AB0F-A090B751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794ED-E4E3-4CAB-9803-58C798D7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75357A-B974-4F7C-BD2F-AD88D5954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0F3F03-70D5-4E57-822E-36E24CA5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F198CB-399D-4196-AD5E-C3E822C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7466C0-BC3C-4E32-9B9C-817462FE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B12A0-FA96-4F2D-BBD1-D18DB12F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62DB75-3F7B-4F33-A6A3-DF686245E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915E9-990C-46A4-BAB7-FC621734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CB4F7-2473-473C-9668-000BC70C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7A5594-DD81-4A7F-8819-122D3F36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ED47D4-6DE6-44B6-9583-46117EB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28A667-8FFB-4005-AC59-C410C841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A12286-93FF-421B-8567-1697188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553E2-6455-47F5-801A-FAB945225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509-52CD-4576-A1AB-8D0CC0C7B472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83ED2-A3DB-496A-B968-74A4AA2D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EE7F7-FB34-452D-8DEE-1D81F27D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7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Makroökonomie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702576" y="1874728"/>
            <a:ext cx="442287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Diese Vorlesung wird in Bild</a:t>
            </a:r>
          </a:p>
          <a:p>
            <a:pPr algn="ctr"/>
            <a:r>
              <a:rPr lang="de-DE" sz="2800" b="1" u="sng" dirty="0"/>
              <a:t>und Ton des</a:t>
            </a:r>
          </a:p>
          <a:p>
            <a:pPr algn="ctr"/>
            <a:r>
              <a:rPr lang="de-DE" sz="2800" b="1" u="sng" dirty="0"/>
              <a:t>Dozenten</a:t>
            </a:r>
          </a:p>
          <a:p>
            <a:pPr algn="ctr"/>
            <a:r>
              <a:rPr lang="de-DE" sz="2800" b="1" u="sng" dirty="0"/>
              <a:t>mitgeschnitten</a:t>
            </a:r>
          </a:p>
          <a:p>
            <a:pPr algn="ctr"/>
            <a:r>
              <a:rPr lang="de-DE" sz="2800" b="1" u="sng" dirty="0"/>
              <a:t>und anschließend online zur</a:t>
            </a:r>
          </a:p>
          <a:p>
            <a:pPr algn="ctr"/>
            <a:r>
              <a:rPr lang="de-DE" sz="2800" b="1" u="sng" dirty="0"/>
              <a:t>Verfügung gestellt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971B7-33EB-4BC2-8BB2-56149CB51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8082" y="1118586"/>
            <a:ext cx="9149918" cy="2391377"/>
          </a:xfrm>
        </p:spPr>
        <p:txBody>
          <a:bodyPr>
            <a:no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Makroökonomie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00375F8-BC01-4333-A1BB-F4E22450B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0674" y="3581400"/>
            <a:ext cx="9077325" cy="438788"/>
          </a:xfrm>
        </p:spPr>
        <p:txBody>
          <a:bodyPr>
            <a:noAutofit/>
          </a:bodyPr>
          <a:lstStyle/>
          <a:p>
            <a:r>
              <a:rPr lang="de-DE">
                <a:latin typeface="Times New Roman" panose="02020603050405020304" pitchFamily="18" charset="0"/>
                <a:cs typeface="Times New Roman" panose="02020603050405020304" pitchFamily="18" charset="0"/>
              </a:rPr>
              <a:t>Wintersemester 2024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9785B7A5-5F1F-4A59-8352-502B0D44D345}"/>
              </a:ext>
            </a:extLst>
          </p:cNvPr>
          <p:cNvSpPr txBox="1">
            <a:spLocks/>
          </p:cNvSpPr>
          <p:nvPr/>
        </p:nvSpPr>
        <p:spPr>
          <a:xfrm>
            <a:off x="1590675" y="4876800"/>
            <a:ext cx="9078798" cy="4512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Bernhard Köster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BEBF484-332A-4E5A-ADB1-A980912EF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362" y="390525"/>
            <a:ext cx="2581275" cy="177165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5E683233-D8D3-4E3D-9C4E-AA239CA7FE2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924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2"/>
          <p:cNvSpPr>
            <a:spLocks noChangeArrowheads="1"/>
          </p:cNvSpPr>
          <p:nvPr/>
        </p:nvSpPr>
        <p:spPr bwMode="auto">
          <a:xfrm>
            <a:off x="4688378" y="8273"/>
            <a:ext cx="7507499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 dirty="0">
                <a:solidFill>
                  <a:srgbClr val="000000"/>
                </a:solidFill>
                <a:latin typeface="Sparkasse Rg" pitchFamily="34" charset="0"/>
              </a:rPr>
              <a:t>In eigner Sache HRI Konjunkturprognose September 2024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D65B434D-CEFA-4A3A-B074-B4CE2B8690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273"/>
            <a:ext cx="3628613" cy="5990211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AF67AA80-A730-41E2-A282-698433D357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7997" y="879406"/>
            <a:ext cx="3763134" cy="4935257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4F6F347A-B7EB-4D7F-A99D-5D2458283D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10516" y="472119"/>
            <a:ext cx="4502150" cy="203835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0E14B70F-0DA6-4B77-A6B8-776E1FF4E1B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099321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43774" y="104181"/>
            <a:ext cx="11622656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 algn="ctr">
              <a:lnSpc>
                <a:spcPct val="100000"/>
              </a:lnSpc>
            </a:pPr>
            <a:r>
              <a:rPr lang="de-DE" sz="2540" b="1">
                <a:solidFill>
                  <a:srgbClr val="000000"/>
                </a:solidFill>
                <a:latin typeface="Arial"/>
              </a:rPr>
              <a:t>Exkurs: Demographie in Deutschland</a:t>
            </a:r>
            <a:endParaRPr sz="2540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8C236F25-475F-9EFB-E680-3224B04769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6" y="581704"/>
            <a:ext cx="4584589" cy="2755631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99DFA9BF-1C6E-9D41-EC83-846C4AD86A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6483" y="581703"/>
            <a:ext cx="4054882" cy="2755631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F3DDDE41-14F5-9844-1C8C-09B830CEBD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56" y="3730770"/>
            <a:ext cx="4584589" cy="2755631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9AF6644A-5491-D5FB-6792-FCA5D3B5D46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93896" y="3705370"/>
            <a:ext cx="4054882" cy="2755631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79A244F-9B50-0000-AFE6-8B1E46C15DC2}"/>
              </a:ext>
            </a:extLst>
          </p:cNvPr>
          <p:cNvSpPr txBox="1"/>
          <p:nvPr/>
        </p:nvSpPr>
        <p:spPr>
          <a:xfrm>
            <a:off x="335773" y="283877"/>
            <a:ext cx="152432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Quelle: </a:t>
            </a:r>
            <a:r>
              <a:rPr lang="de-DE" sz="1633" dirty="0" err="1"/>
              <a:t>Destatis</a:t>
            </a:r>
            <a:endParaRPr lang="de-DE" sz="1633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00A15B0-6258-4DED-9331-78285797C67E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6880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376517" y="2269"/>
            <a:ext cx="9744120" cy="616457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Entwicklung des Alters der Medianwählerin in Deutschland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15991" y="6073377"/>
            <a:ext cx="8194398" cy="53001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Quelle: </a:t>
            </a:r>
            <a:r>
              <a:rPr lang="de-DE" sz="1400">
                <a:latin typeface="Times New Roman" panose="02020603050405020304" pitchFamily="18" charset="0"/>
                <a:cs typeface="Times New Roman" panose="02020603050405020304" pitchFamily="18" charset="0"/>
              </a:rPr>
              <a:t>Statistisches Bundesamt</a:t>
            </a:r>
            <a:endParaRPr lang="de-D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8CC75393-22BD-40B6-B271-D167A2E12C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992" y="681427"/>
            <a:ext cx="8332786" cy="5391950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E6097A0F-7536-4F63-B33E-B8F4CE6BC43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9139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376517" y="2269"/>
            <a:ext cx="9744120" cy="616457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Exkurs Rente + Arbeitsmarkt Deutschland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166115" y="6256040"/>
            <a:ext cx="8194398" cy="53001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Quelle: Statistisches Bundesamt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3462A39-9E8F-4146-99B3-918EAFF3B3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47" y="590420"/>
            <a:ext cx="6114818" cy="2755631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BBC213A5-EDF4-4F08-8544-83D0B726EF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6048" y="590420"/>
            <a:ext cx="4584589" cy="2755631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B0E6D76F-7FA0-48A5-9F19-40898A95A1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47" y="3346051"/>
            <a:ext cx="7626757" cy="2755631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08E67590-A9BE-4C1A-8CDE-C3A39CB8289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3889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376517" y="2269"/>
            <a:ext cx="9744120" cy="616457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Exkurs Pflege Deutschland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166115" y="6256040"/>
            <a:ext cx="8194398" cy="53001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Quelle: Statistisches Bundesamt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6CE1AAC-FAF4-4C1B-AE23-0848BC97E6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115" y="618726"/>
            <a:ext cx="4584589" cy="2755631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5824522F-BE2B-494F-99E4-CD6F468834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9003" y="618726"/>
            <a:ext cx="4584589" cy="2755631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9A8A0869-1A33-4F9F-BDD6-96C27A29F3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6115" y="3500409"/>
            <a:ext cx="4584589" cy="2755631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2BE1BF06-F35F-43AF-AB1A-A6B5DA740B00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0374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Breitbild</PresentationFormat>
  <Paragraphs>25</Paragraphs>
  <Slides>7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Sparkasse Rg</vt:lpstr>
      <vt:lpstr>Times New Roman</vt:lpstr>
      <vt:lpstr>Office</vt:lpstr>
      <vt:lpstr>PowerPoint-Präsentation</vt:lpstr>
      <vt:lpstr>Makroökonomie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be1046</cp:lastModifiedBy>
  <cp:revision>109</cp:revision>
  <cp:lastPrinted>2022-03-02T20:18:27Z</cp:lastPrinted>
  <dcterms:created xsi:type="dcterms:W3CDTF">2022-03-01T20:52:11Z</dcterms:created>
  <dcterms:modified xsi:type="dcterms:W3CDTF">2024-10-14T16:42:17Z</dcterms:modified>
</cp:coreProperties>
</file>